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56A"/>
    <a:srgbClr val="FBE197"/>
    <a:srgbClr val="C125FF"/>
    <a:srgbClr val="5EEC3C"/>
    <a:srgbClr val="FFA3FF"/>
    <a:srgbClr val="FA6AF3"/>
    <a:srgbClr val="D47A02"/>
    <a:srgbClr val="E6B254"/>
    <a:srgbClr val="BF7E37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26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3335275"/>
            <a:ext cx="763525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251505"/>
            <a:ext cx="7635250" cy="76352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6E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7940659" cy="89199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6E5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08225"/>
            <a:ext cx="7940660" cy="30541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6E5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350111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104470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6E5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946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46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r>
              <a:rPr lang="en-US" dirty="0" smtClean="0"/>
              <a:t>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2022-06-10T14:18:39Z</dcterms:modified>
</cp:coreProperties>
</file>