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1700"/>
    <a:srgbClr val="F6E56A"/>
    <a:srgbClr val="FBE197"/>
    <a:srgbClr val="C125FF"/>
    <a:srgbClr val="5EEC3C"/>
    <a:srgbClr val="FFA3FF"/>
    <a:srgbClr val="FA6AF3"/>
    <a:srgbClr val="D47A02"/>
    <a:srgbClr val="E6B254"/>
    <a:srgbClr val="BF7E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426" y="-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251505"/>
            <a:ext cx="8246069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6" y="3335275"/>
            <a:ext cx="8246070" cy="91623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433880"/>
            <a:ext cx="7940660" cy="104470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502815"/>
            <a:ext cx="7940660" cy="3206805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10" cy="91622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6413610" cy="335951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106893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7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28062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062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FPPT.com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</a:t>
            </a:r>
            <a:r>
              <a:rPr lang="en-US" smtClean="0"/>
              <a:t>Master </a:t>
            </a:r>
            <a:r>
              <a:rPr lang="en-US" smtClean="0"/>
              <a:t>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371726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2022-07-07T22:42:46Z</dcterms:modified>
</cp:coreProperties>
</file>