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1700"/>
    <a:srgbClr val="F6E56A"/>
    <a:srgbClr val="FBE197"/>
    <a:srgbClr val="C125FF"/>
    <a:srgbClr val="5EEC3C"/>
    <a:srgbClr val="FFA3FF"/>
    <a:srgbClr val="FA6AF3"/>
    <a:srgbClr val="D47A02"/>
    <a:srgbClr val="E6B254"/>
    <a:srgbClr val="BF7E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426" y="-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3309" y="1960930"/>
            <a:ext cx="3512215" cy="106893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endParaRPr lang="en-US" dirty="0" smtClean="0"/>
          </a:p>
          <a:p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75" y="1502815"/>
            <a:ext cx="7787955" cy="183246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-1"/>
            <a:ext cx="7940660" cy="119740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350110"/>
            <a:ext cx="7940660" cy="3359510"/>
          </a:xfrm>
        </p:spPr>
        <p:txBody>
          <a:bodyPr/>
          <a:lstStyle>
            <a:lvl1pPr algn="l"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785" y="433880"/>
            <a:ext cx="6413610" cy="91622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785" y="1350110"/>
            <a:ext cx="6413610" cy="335951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-1"/>
            <a:ext cx="8246070" cy="119740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7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228062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062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FPPT.com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</a:t>
            </a:r>
            <a:br>
              <a:rPr lang="en-US" smtClean="0"/>
            </a:br>
            <a:r>
              <a:rPr lang="en-US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371726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2022-07-08T21:14:10Z</dcterms:modified>
</cp:coreProperties>
</file>