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0FF"/>
    <a:srgbClr val="350048"/>
    <a:srgbClr val="601700"/>
    <a:srgbClr val="F6E56A"/>
    <a:srgbClr val="FBE197"/>
    <a:srgbClr val="C125FF"/>
    <a:srgbClr val="5EEC3C"/>
    <a:srgbClr val="FFA3FF"/>
    <a:srgbClr val="FA6AF3"/>
    <a:srgbClr val="D47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426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9871" y="3487980"/>
            <a:ext cx="2137870" cy="152705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2B30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</a:t>
            </a:r>
            <a:endParaRPr lang="en-US" dirty="0" smtClean="0"/>
          </a:p>
          <a:p>
            <a:r>
              <a:rPr lang="en-US" dirty="0" smtClean="0"/>
              <a:t>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4" y="3182570"/>
            <a:ext cx="6108201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739290"/>
            <a:ext cx="794066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2068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7405"/>
            <a:ext cx="6413610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093365" cy="78776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55520"/>
            <a:ext cx="4040188" cy="458115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90575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58115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6"/>
            <a:ext cx="4041775" cy="229057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2022-07-22T20:37:44Z</dcterms:modified>
</cp:coreProperties>
</file>