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EA"/>
    <a:srgbClr val="DD87A6"/>
    <a:srgbClr val="BA2D1C"/>
    <a:srgbClr val="EAB05C"/>
    <a:srgbClr val="FFE4BD"/>
    <a:srgbClr val="CB8E3D"/>
    <a:srgbClr val="FFF0D5"/>
    <a:srgbClr val="047D9E"/>
    <a:srgbClr val="06ACDC"/>
    <a:srgbClr val="FFE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2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224711"/>
            <a:ext cx="7940660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335275"/>
            <a:ext cx="7940659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86617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110"/>
            <a:ext cx="8286617" cy="341715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81175"/>
            <a:ext cx="6080098" cy="1012017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293192"/>
            <a:ext cx="6080098" cy="341019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80" y="215608"/>
            <a:ext cx="8075311" cy="871876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9" y="1502816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071459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071458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2022-09-03T19:23:04Z</dcterms:modified>
</cp:coreProperties>
</file>