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E3D"/>
    <a:srgbClr val="EAB05C"/>
    <a:srgbClr val="FF6DEA"/>
    <a:srgbClr val="DD87A6"/>
    <a:srgbClr val="BA2D1C"/>
    <a:srgbClr val="FFE4BD"/>
    <a:srgbClr val="FFF0D5"/>
    <a:srgbClr val="047D9E"/>
    <a:srgbClr val="06ACDC"/>
    <a:srgbClr val="FFE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587" y="128470"/>
            <a:ext cx="8239448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40" y="1044700"/>
            <a:ext cx="8246319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8286617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4700"/>
            <a:ext cx="8286617" cy="3680701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05375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293192"/>
            <a:ext cx="6405375" cy="341019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9" y="281175"/>
            <a:ext cx="8075311" cy="763526"/>
          </a:xfrm>
        </p:spPr>
        <p:txBody>
          <a:bodyPr>
            <a:normAutofit/>
          </a:bodyPr>
          <a:lstStyle>
            <a:lvl1pPr algn="ctr">
              <a:defRPr sz="3600" u="none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044701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613344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044700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1613343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2022-10-13T15:07:14Z</dcterms:modified>
</cp:coreProperties>
</file>