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E3D"/>
    <a:srgbClr val="EAB05C"/>
    <a:srgbClr val="FF6DEA"/>
    <a:srgbClr val="DD87A6"/>
    <a:srgbClr val="BA2D1C"/>
    <a:srgbClr val="FFE4B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0360" y="2879701"/>
            <a:ext cx="534136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6030" y="4406751"/>
            <a:ext cx="5345818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393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6"/>
            <a:ext cx="8229600" cy="35279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705" y="281175"/>
            <a:ext cx="6396095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705" y="1293192"/>
            <a:ext cx="6396095" cy="341019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9" y="29028"/>
            <a:ext cx="8075311" cy="853737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37129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39942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71298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939941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2022-10-22T20:22:06Z</dcterms:modified>
</cp:coreProperties>
</file>