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E3D"/>
    <a:srgbClr val="EAB05C"/>
    <a:srgbClr val="FF6DEA"/>
    <a:srgbClr val="DD87A6"/>
    <a:srgbClr val="BA2D1C"/>
    <a:srgbClr val="FFE4BD"/>
    <a:srgbClr val="FFF0D5"/>
    <a:srgbClr val="047D9E"/>
    <a:srgbClr val="06ACDC"/>
    <a:srgbClr val="FFE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50110"/>
            <a:ext cx="8239448" cy="197691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684" y="3335274"/>
            <a:ext cx="8246319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81175"/>
            <a:ext cx="8286617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110"/>
            <a:ext cx="8286617" cy="337529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281175"/>
            <a:ext cx="6266525" cy="1012017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93192"/>
            <a:ext cx="6266525" cy="341019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9" y="281175"/>
            <a:ext cx="8075311" cy="763526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467647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036290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67646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036289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2022-10-27T00:30:29Z</dcterms:modified>
</cp:coreProperties>
</file>