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9" r:id="rId4"/>
    <p:sldId id="258" r:id="rId5"/>
    <p:sldId id="260" r:id="rId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2D8CFF"/>
    <a:srgbClr val="9189FF"/>
    <a:srgbClr val="FFF533"/>
    <a:srgbClr val="CB8E3D"/>
    <a:srgbClr val="EAB05C"/>
    <a:srgbClr val="FF6DEA"/>
    <a:srgbClr val="DD87A6"/>
    <a:srgbClr val="BA2D1C"/>
    <a:srgbClr val="FFE4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35" d="100"/>
          <a:sy n="135" d="100"/>
        </p:scale>
        <p:origin x="924" y="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11/26/2022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96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2322122"/>
            <a:ext cx="8229599" cy="1890103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0579" y="1308969"/>
            <a:ext cx="8276220" cy="916230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chemeClr val="accent6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1175"/>
            <a:ext cx="8229600" cy="763525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accent6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502815"/>
            <a:ext cx="8229600" cy="3264447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1425" y="102393"/>
            <a:ext cx="6405375" cy="903587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accent6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1425" y="1044700"/>
            <a:ext cx="6405375" cy="3658289"/>
          </a:xfrm>
        </p:spPr>
        <p:txBody>
          <a:bodyPr/>
          <a:lstStyle>
            <a:lvl1pPr algn="l">
              <a:defRPr sz="2800">
                <a:solidFill>
                  <a:schemeClr val="bg1"/>
                </a:solidFill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463" y="128469"/>
            <a:ext cx="8075311" cy="1068935"/>
          </a:xfrm>
        </p:spPr>
        <p:txBody>
          <a:bodyPr>
            <a:normAutofit/>
          </a:bodyPr>
          <a:lstStyle>
            <a:lvl1pPr algn="r">
              <a:defRPr sz="3600" u="none" baseline="0">
                <a:solidFill>
                  <a:schemeClr val="accent6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1808" y="1544993"/>
            <a:ext cx="4040188" cy="568644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113636"/>
            <a:ext cx="4035120" cy="2427818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1999" y="1544992"/>
            <a:ext cx="4041775" cy="568643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113635"/>
            <a:ext cx="4041775" cy="2427819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11/26/2022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FPPT.com</a:t>
            </a: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Make Effective Presentations</a:t>
            </a:r>
          </a:p>
          <a:p>
            <a:r>
              <a:rPr lang="en-US"/>
              <a:t>Using Awesome Backgrounds</a:t>
            </a:r>
          </a:p>
          <a:p>
            <a:r>
              <a:rPr lang="en-US"/>
              <a:t>Engage your Audience</a:t>
            </a:r>
          </a:p>
          <a:p>
            <a:r>
              <a:rPr lang="en-US"/>
              <a:t>Capture Audience Attention</a:t>
            </a:r>
          </a:p>
          <a:p>
            <a:endParaRPr lang="en-US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Slide Title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Make Effective Presentations</a:t>
            </a:r>
          </a:p>
          <a:p>
            <a:r>
              <a:rPr lang="en-US"/>
              <a:t>Using Awesome Backgrounds</a:t>
            </a:r>
          </a:p>
          <a:p>
            <a:r>
              <a:rPr lang="en-US"/>
              <a:t>Engage your Audience</a:t>
            </a:r>
          </a:p>
          <a:p>
            <a:r>
              <a:rPr lang="en-US"/>
              <a:t>Capture Audience Attention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Slide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Product 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/>
              <a:t>Feature 1</a:t>
            </a:r>
          </a:p>
          <a:p>
            <a:r>
              <a:rPr lang="en-US"/>
              <a:t>Feature 2</a:t>
            </a:r>
          </a:p>
          <a:p>
            <a:r>
              <a:rPr lang="en-US"/>
              <a:t>Feature 3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/>
              <a:t>Product B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/>
              <a:t>Feature 1</a:t>
            </a:r>
          </a:p>
          <a:p>
            <a:r>
              <a:rPr lang="en-US"/>
              <a:t>Feature 2</a:t>
            </a:r>
          </a:p>
          <a:p>
            <a:r>
              <a:rPr lang="en-US"/>
              <a:t>Feature 3</a:t>
            </a:r>
          </a:p>
        </p:txBody>
      </p: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:\websites\free-power-point-templates\2012\logo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</Words>
  <Application>Microsoft Office PowerPoint</Application>
  <PresentationFormat>On-screen Show (16:9)</PresentationFormat>
  <Paragraphs>22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Click to edit  Master title style</vt:lpstr>
      <vt:lpstr>Slide Title</vt:lpstr>
      <vt:lpstr>Slide Title</vt:lpstr>
      <vt:lpstr>Slide Title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2017-08-01T15:40:51Z</dcterms:created>
  <dcterms:modified xsi:type="dcterms:W3CDTF">2022-11-26T19:56:22Z</dcterms:modified>
</cp:coreProperties>
</file>