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2D8CFF"/>
    <a:srgbClr val="9189FF"/>
    <a:srgbClr val="FFF533"/>
    <a:srgbClr val="CB8E3D"/>
    <a:srgbClr val="EAB05C"/>
    <a:srgbClr val="FF6DEA"/>
    <a:srgbClr val="DD87A6"/>
    <a:srgbClr val="BA2D1C"/>
    <a:srgbClr val="FF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2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28720" y="2750533"/>
            <a:ext cx="655808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7565" y="4277583"/>
            <a:ext cx="6535098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1095012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9254"/>
            <a:ext cx="8229600" cy="326444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19" y="162200"/>
            <a:ext cx="6548801" cy="903587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19" y="1104507"/>
            <a:ext cx="6548801" cy="3658289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08" y="102393"/>
            <a:ext cx="8075311" cy="1066189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8" y="1544993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6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544992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2022-12-14T12:53:22Z</dcterms:modified>
</cp:coreProperties>
</file>