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CFF"/>
    <a:srgbClr val="FF882F"/>
    <a:srgbClr val="FFCDCD"/>
    <a:srgbClr val="9189FF"/>
    <a:srgbClr val="FFF533"/>
    <a:srgbClr val="CB8E3D"/>
    <a:srgbClr val="EAB05C"/>
    <a:srgbClr val="FF6DEA"/>
    <a:srgbClr val="DD87A6"/>
    <a:srgbClr val="BA2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473962"/>
            <a:ext cx="8069533" cy="152704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4105807"/>
            <a:ext cx="7940660" cy="65600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880"/>
            <a:ext cx="8229600" cy="110234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2815"/>
            <a:ext cx="8229600" cy="326444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15" y="196690"/>
            <a:ext cx="6710784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015" y="1350110"/>
            <a:ext cx="6710784" cy="343600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0" y="571646"/>
            <a:ext cx="8075311" cy="1044700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7" y="1697696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39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697697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49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2023-01-05T21:02:32Z</dcterms:modified>
</cp:coreProperties>
</file>