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0066"/>
    <a:srgbClr val="CC0066"/>
    <a:srgbClr val="FFCF21"/>
    <a:srgbClr val="FBE613"/>
    <a:srgbClr val="F1920D"/>
    <a:srgbClr val="FFD56D"/>
    <a:srgbClr val="FFB9B7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08225"/>
            <a:ext cx="8229599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87980"/>
            <a:ext cx="8229599" cy="6560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783"/>
            <a:ext cx="8229600" cy="93791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6" y="178821"/>
            <a:ext cx="6710784" cy="903587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6" y="1197405"/>
            <a:ext cx="6710784" cy="3436007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7" y="169976"/>
            <a:ext cx="8075311" cy="874724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69769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3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697697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2023-01-15T20:45:53Z</dcterms:modified>
</cp:coreProperties>
</file>