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CF21"/>
    <a:srgbClr val="660066"/>
    <a:srgbClr val="CC0066"/>
    <a:srgbClr val="FBE613"/>
    <a:srgbClr val="F1920D"/>
    <a:srgbClr val="FFD56D"/>
    <a:srgbClr val="FFB9B7"/>
    <a:srgbClr val="FF99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20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52" y="2133633"/>
            <a:ext cx="3556348" cy="186128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53089"/>
            <a:ext cx="8229600" cy="65600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29600" cy="630084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2815"/>
            <a:ext cx="8229600" cy="3264446"/>
          </a:xfrm>
        </p:spPr>
        <p:txBody>
          <a:bodyPr/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165271"/>
            <a:ext cx="6252670" cy="903587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200057"/>
            <a:ext cx="6252670" cy="3436007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95"/>
            <a:ext cx="8075311" cy="805702"/>
          </a:xfrm>
        </p:spPr>
        <p:txBody>
          <a:bodyPr>
            <a:normAutofit/>
          </a:bodyPr>
          <a:lstStyle>
            <a:lvl1pPr algn="r">
              <a:defRPr sz="3600" u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7" y="1581539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222" y="2150183"/>
            <a:ext cx="4041775" cy="2712140"/>
          </a:xfrm>
        </p:spPr>
        <p:txBody>
          <a:bodyPr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583965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50184"/>
            <a:ext cx="4041775" cy="2712142"/>
          </a:xfrm>
        </p:spPr>
        <p:txBody>
          <a:bodyPr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49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2023-01-22T17:22:43Z</dcterms:modified>
</cp:coreProperties>
</file>