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66FF99"/>
    <a:srgbClr val="006600"/>
    <a:srgbClr val="004C00"/>
    <a:srgbClr val="003300"/>
    <a:srgbClr val="FFCCCC"/>
    <a:srgbClr val="333300"/>
    <a:srgbClr val="EFAE4F"/>
    <a:srgbClr val="DE8F00"/>
    <a:srgbClr val="FF7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2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6911" y="2291499"/>
            <a:ext cx="7779529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04782"/>
            <a:ext cx="7789240" cy="691892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00FF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479"/>
            <a:ext cx="8229600" cy="10689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2814"/>
            <a:ext cx="8229600" cy="326444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700"/>
            <a:ext cx="609600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896"/>
            <a:ext cx="6096000" cy="3694697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5" y="102393"/>
            <a:ext cx="8229600" cy="891995"/>
          </a:xfrm>
        </p:spPr>
        <p:txBody>
          <a:bodyPr>
            <a:normAutofit/>
          </a:bodyPr>
          <a:lstStyle>
            <a:lvl1pPr algn="l">
              <a:defRPr sz="3600" u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7" y="1392286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00FF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222" y="1995719"/>
            <a:ext cx="4041775" cy="277154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392286"/>
            <a:ext cx="4041775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00FF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95719"/>
            <a:ext cx="4041775" cy="277154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49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2023-07-17T21:36:14Z</dcterms:modified>
</cp:coreProperties>
</file>