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Lst>
  <p:notesMasterIdLst>
    <p:notesMasterId r:id="rId7"/>
  </p:notesMasterIdLst>
  <p:sldIdLst>
    <p:sldId id="308" r:id="rId4"/>
    <p:sldId id="309" r:id="rId5"/>
    <p:sldId id="30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5A6"/>
    <a:srgbClr val="CEBA8B"/>
    <a:srgbClr val="D0BA94"/>
    <a:srgbClr val="941651"/>
    <a:srgbClr val="A26700"/>
    <a:srgbClr val="FF9BA4"/>
    <a:srgbClr val="805AAB"/>
    <a:srgbClr val="254470"/>
    <a:srgbClr val="3BC7E2"/>
    <a:srgbClr val="FFD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1" autoAdjust="0"/>
    <p:restoredTop sz="96292" autoAdjust="0"/>
  </p:normalViewPr>
  <p:slideViewPr>
    <p:cSldViewPr snapToGrid="0" showGuides="1">
      <p:cViewPr>
        <p:scale>
          <a:sx n="100" d="100"/>
          <a:sy n="100" d="100"/>
        </p:scale>
        <p:origin x="2790" y="11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Free Templates &amp; Infographics for PowerPoint and Google Slides</a:t>
            </a:r>
          </a:p>
        </p:txBody>
      </p:sp>
      <p:sp>
        <p:nvSpPr>
          <p:cNvPr id="4" name="Slide Number Placeholder 3"/>
          <p:cNvSpPr>
            <a:spLocks noGrp="1"/>
          </p:cNvSpPr>
          <p:nvPr>
            <p:ph type="sldNum" sz="quarter" idx="5"/>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226106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Free Templates &amp; Infographics for PowerPoint and Google Slides</a:t>
            </a:r>
          </a:p>
        </p:txBody>
      </p:sp>
      <p:sp>
        <p:nvSpPr>
          <p:cNvPr id="4" name="Slide Number Placeholder 3"/>
          <p:cNvSpPr>
            <a:spLocks noGrp="1"/>
          </p:cNvSpPr>
          <p:nvPr>
            <p:ph type="sldNum" sz="quarter" idx="5"/>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379234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Free Templates &amp; Infographics for PowerPoint and Google Slides</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13538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28886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020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13538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solidFill>
          <a:srgbClr val="002033"/>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E979DDB-B023-AF8D-29B3-2F1C5573B185}"/>
              </a:ext>
            </a:extLst>
          </p:cNvPr>
          <p:cNvSpPr txBox="1"/>
          <p:nvPr userDrawn="1"/>
        </p:nvSpPr>
        <p:spPr>
          <a:xfrm>
            <a:off x="667330" y="550033"/>
            <a:ext cx="2065437" cy="369332"/>
          </a:xfrm>
          <a:prstGeom prst="rect">
            <a:avLst/>
          </a:prstGeom>
          <a:noFill/>
        </p:spPr>
        <p:txBody>
          <a:bodyPr wrap="none" rtlCol="0">
            <a:spAutoFit/>
          </a:bodyPr>
          <a:lstStyle/>
          <a:p>
            <a:r>
              <a:rPr lang="en-US" dirty="0">
                <a:solidFill>
                  <a:schemeClr val="bg1">
                    <a:alpha val="40157"/>
                  </a:schemeClr>
                </a:solidFill>
                <a:latin typeface="+mj-lt"/>
              </a:rPr>
              <a:t>Designed</a:t>
            </a:r>
            <a:r>
              <a:rPr lang="en-US" dirty="0">
                <a:solidFill>
                  <a:schemeClr val="bg1">
                    <a:alpha val="40157"/>
                  </a:schemeClr>
                </a:solidFill>
              </a:rPr>
              <a:t> with      by</a:t>
            </a:r>
          </a:p>
        </p:txBody>
      </p:sp>
      <p:grpSp>
        <p:nvGrpSpPr>
          <p:cNvPr id="13" name="Group 12">
            <a:extLst>
              <a:ext uri="{FF2B5EF4-FFF2-40B4-BE49-F238E27FC236}">
                <a16:creationId xmlns:a16="http://schemas.microsoft.com/office/drawing/2014/main" id="{258427C8-62F9-5284-EC34-A0C29C904950}"/>
              </a:ext>
            </a:extLst>
          </p:cNvPr>
          <p:cNvGrpSpPr/>
          <p:nvPr userDrawn="1"/>
        </p:nvGrpSpPr>
        <p:grpSpPr>
          <a:xfrm>
            <a:off x="757647" y="1021854"/>
            <a:ext cx="5325710" cy="549583"/>
            <a:chOff x="757647" y="1021854"/>
            <a:chExt cx="5325710" cy="549583"/>
          </a:xfrm>
        </p:grpSpPr>
        <p:sp>
          <p:nvSpPr>
            <p:cNvPr id="3" name="Shape">
              <a:extLst>
                <a:ext uri="{FF2B5EF4-FFF2-40B4-BE49-F238E27FC236}">
                  <a16:creationId xmlns:a16="http://schemas.microsoft.com/office/drawing/2014/main" id="{6341A51E-B330-5634-2944-9901A23126CF}"/>
                </a:ext>
              </a:extLst>
            </p:cNvPr>
            <p:cNvSpPr/>
            <p:nvPr userDrawn="1"/>
          </p:nvSpPr>
          <p:spPr>
            <a:xfrm>
              <a:off x="757647" y="1022945"/>
              <a:ext cx="4193833" cy="548492"/>
            </a:xfrm>
            <a:custGeom>
              <a:avLst/>
              <a:gdLst/>
              <a:ahLst/>
              <a:cxnLst>
                <a:cxn ang="0">
                  <a:pos x="wd2" y="hd2"/>
                </a:cxn>
                <a:cxn ang="5400000">
                  <a:pos x="wd2" y="hd2"/>
                </a:cxn>
                <a:cxn ang="10800000">
                  <a:pos x="wd2" y="hd2"/>
                </a:cxn>
                <a:cxn ang="16200000">
                  <a:pos x="wd2" y="hd2"/>
                </a:cxn>
              </a:cxnLst>
              <a:rect l="0" t="0" r="r" b="b"/>
              <a:pathLst>
                <a:path w="21600" h="21600" extrusionOk="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4" name="Shape">
              <a:extLst>
                <a:ext uri="{FF2B5EF4-FFF2-40B4-BE49-F238E27FC236}">
                  <a16:creationId xmlns:a16="http://schemas.microsoft.com/office/drawing/2014/main" id="{8520326D-AFDD-5C2F-4A54-B8E06FCD7D7B}"/>
                </a:ext>
              </a:extLst>
            </p:cNvPr>
            <p:cNvSpPr/>
            <p:nvPr userDrawn="1"/>
          </p:nvSpPr>
          <p:spPr>
            <a:xfrm>
              <a:off x="5032172" y="1021854"/>
              <a:ext cx="1051185" cy="549583"/>
            </a:xfrm>
            <a:custGeom>
              <a:avLst/>
              <a:gdLst/>
              <a:ahLst/>
              <a:cxnLst>
                <a:cxn ang="0">
                  <a:pos x="wd2" y="hd2"/>
                </a:cxn>
                <a:cxn ang="5400000">
                  <a:pos x="wd2" y="hd2"/>
                </a:cxn>
                <a:cxn ang="10800000">
                  <a:pos x="wd2" y="hd2"/>
                </a:cxn>
                <a:cxn ang="16200000">
                  <a:pos x="wd2" y="hd2"/>
                </a:cxn>
              </a:cxnLst>
              <a:rect l="0" t="0" r="r" b="b"/>
              <a:pathLst>
                <a:path w="21600" h="21600" extrusionOk="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w="12700">
              <a:miter lim="400000"/>
            </a:ln>
          </p:spPr>
          <p:txBody>
            <a:bodyPr lIns="38100" tIns="38100" rIns="38100" bIns="38100" anchor="ctr"/>
            <a:lstStyle/>
            <a:p>
              <a:pPr>
                <a:defRPr sz="3000">
                  <a:solidFill>
                    <a:srgbClr val="FFFFFF"/>
                  </a:solidFill>
                </a:defRPr>
              </a:pPr>
              <a:endParaRPr dirty="0"/>
            </a:p>
          </p:txBody>
        </p:sp>
      </p:grpSp>
      <p:sp>
        <p:nvSpPr>
          <p:cNvPr id="7" name="Shape">
            <a:extLst>
              <a:ext uri="{FF2B5EF4-FFF2-40B4-BE49-F238E27FC236}">
                <a16:creationId xmlns:a16="http://schemas.microsoft.com/office/drawing/2014/main" id="{85FE9508-C2FE-4A5C-8191-E7D6ADA8BF3D}"/>
              </a:ext>
            </a:extLst>
          </p:cNvPr>
          <p:cNvSpPr/>
          <p:nvPr userDrawn="1"/>
        </p:nvSpPr>
        <p:spPr>
          <a:xfrm>
            <a:off x="2105953" y="640199"/>
            <a:ext cx="226449" cy="195222"/>
          </a:xfrm>
          <a:custGeom>
            <a:avLst/>
            <a:gdLst/>
            <a:ahLst/>
            <a:cxnLst>
              <a:cxn ang="0">
                <a:pos x="wd2" y="hd2"/>
              </a:cxn>
              <a:cxn ang="5400000">
                <a:pos x="wd2" y="hd2"/>
              </a:cxn>
              <a:cxn ang="10800000">
                <a:pos x="wd2" y="hd2"/>
              </a:cxn>
              <a:cxn ang="16200000">
                <a:pos x="wd2" y="hd2"/>
              </a:cxn>
            </a:cxnLst>
            <a:rect l="0" t="0" r="r" b="b"/>
            <a:pathLst>
              <a:path w="20767" h="20569" extrusionOk="0">
                <a:moveTo>
                  <a:pt x="1276" y="2502"/>
                </a:moveTo>
                <a:cubicBezTo>
                  <a:pt x="3176" y="-371"/>
                  <a:pt x="6676" y="-945"/>
                  <a:pt x="8976" y="1698"/>
                </a:cubicBezTo>
                <a:cubicBezTo>
                  <a:pt x="9476" y="2272"/>
                  <a:pt x="9876" y="2961"/>
                  <a:pt x="10376" y="3651"/>
                </a:cubicBezTo>
                <a:cubicBezTo>
                  <a:pt x="10876" y="2961"/>
                  <a:pt x="11276" y="2272"/>
                  <a:pt x="11776" y="1698"/>
                </a:cubicBezTo>
                <a:cubicBezTo>
                  <a:pt x="14076" y="-945"/>
                  <a:pt x="17676" y="-371"/>
                  <a:pt x="19476" y="2502"/>
                </a:cubicBezTo>
                <a:cubicBezTo>
                  <a:pt x="21176" y="5144"/>
                  <a:pt x="21076" y="7902"/>
                  <a:pt x="19876" y="10659"/>
                </a:cubicBezTo>
                <a:cubicBezTo>
                  <a:pt x="18676" y="13302"/>
                  <a:pt x="16976" y="15485"/>
                  <a:pt x="14976" y="17323"/>
                </a:cubicBezTo>
                <a:cubicBezTo>
                  <a:pt x="13876" y="18357"/>
                  <a:pt x="12376" y="19391"/>
                  <a:pt x="11076" y="20310"/>
                </a:cubicBezTo>
                <a:cubicBezTo>
                  <a:pt x="10676" y="20655"/>
                  <a:pt x="10176" y="20655"/>
                  <a:pt x="9776" y="20310"/>
                </a:cubicBezTo>
                <a:cubicBezTo>
                  <a:pt x="8476" y="19391"/>
                  <a:pt x="6976" y="18357"/>
                  <a:pt x="5876" y="17323"/>
                </a:cubicBezTo>
                <a:cubicBezTo>
                  <a:pt x="3876" y="15485"/>
                  <a:pt x="2176" y="13417"/>
                  <a:pt x="976" y="10659"/>
                </a:cubicBezTo>
                <a:cubicBezTo>
                  <a:pt x="-324" y="7902"/>
                  <a:pt x="-424" y="5144"/>
                  <a:pt x="1276" y="2502"/>
                </a:cubicBezTo>
                <a:close/>
              </a:path>
            </a:pathLst>
          </a:custGeom>
          <a:solidFill>
            <a:srgbClr val="008C58"/>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86E72AED-CA63-0A16-F72B-0AA6AABB2A20}"/>
              </a:ext>
            </a:extLst>
          </p:cNvPr>
          <p:cNvSpPr/>
          <p:nvPr userDrawn="1"/>
        </p:nvSpPr>
        <p:spPr>
          <a:xfrm>
            <a:off x="7387520" y="3289969"/>
            <a:ext cx="4804480" cy="2927831"/>
          </a:xfrm>
          <a:custGeom>
            <a:avLst/>
            <a:gdLst/>
            <a:ahLst/>
            <a:cxnLst>
              <a:cxn ang="0">
                <a:pos x="wd2" y="hd2"/>
              </a:cxn>
              <a:cxn ang="5400000">
                <a:pos x="wd2" y="hd2"/>
              </a:cxn>
              <a:cxn ang="10800000">
                <a:pos x="wd2" y="hd2"/>
              </a:cxn>
              <a:cxn ang="16200000">
                <a:pos x="wd2" y="hd2"/>
              </a:cxn>
            </a:cxnLst>
            <a:rect l="0" t="0" r="r" b="b"/>
            <a:pathLst>
              <a:path w="21600" h="21600" extrusionOk="0">
                <a:moveTo>
                  <a:pt x="18585" y="0"/>
                </a:moveTo>
                <a:cubicBezTo>
                  <a:pt x="19673" y="0"/>
                  <a:pt x="20698" y="434"/>
                  <a:pt x="21600" y="1199"/>
                </a:cubicBezTo>
                <a:lnTo>
                  <a:pt x="21600" y="6677"/>
                </a:lnTo>
                <a:cubicBezTo>
                  <a:pt x="20879" y="5261"/>
                  <a:pt x="19796" y="4352"/>
                  <a:pt x="18585" y="4352"/>
                </a:cubicBezTo>
                <a:cubicBezTo>
                  <a:pt x="16418" y="4352"/>
                  <a:pt x="14658" y="7240"/>
                  <a:pt x="14658" y="10796"/>
                </a:cubicBezTo>
                <a:cubicBezTo>
                  <a:pt x="14658" y="14344"/>
                  <a:pt x="16418" y="17240"/>
                  <a:pt x="18585" y="17240"/>
                </a:cubicBezTo>
                <a:cubicBezTo>
                  <a:pt x="19796" y="17240"/>
                  <a:pt x="20879" y="16339"/>
                  <a:pt x="21600" y="14915"/>
                </a:cubicBezTo>
                <a:lnTo>
                  <a:pt x="21600" y="20393"/>
                </a:lnTo>
                <a:cubicBezTo>
                  <a:pt x="20698" y="21158"/>
                  <a:pt x="19668" y="21592"/>
                  <a:pt x="18585" y="21592"/>
                </a:cubicBezTo>
                <a:cubicBezTo>
                  <a:pt x="15511" y="21592"/>
                  <a:pt x="12864" y="18109"/>
                  <a:pt x="12178" y="13250"/>
                </a:cubicBezTo>
                <a:cubicBezTo>
                  <a:pt x="11932" y="13282"/>
                  <a:pt x="11609" y="13322"/>
                  <a:pt x="11236" y="13370"/>
                </a:cubicBezTo>
                <a:lnTo>
                  <a:pt x="9677" y="13571"/>
                </a:lnTo>
                <a:cubicBezTo>
                  <a:pt x="8628" y="13708"/>
                  <a:pt x="6760" y="13949"/>
                  <a:pt x="6050" y="14030"/>
                </a:cubicBezTo>
                <a:cubicBezTo>
                  <a:pt x="5991" y="14038"/>
                  <a:pt x="5932" y="14038"/>
                  <a:pt x="5873" y="14038"/>
                </a:cubicBezTo>
                <a:cubicBezTo>
                  <a:pt x="5393" y="14038"/>
                  <a:pt x="4996" y="13805"/>
                  <a:pt x="4697" y="13346"/>
                </a:cubicBezTo>
                <a:cubicBezTo>
                  <a:pt x="4152" y="12509"/>
                  <a:pt x="4152" y="11263"/>
                  <a:pt x="4152" y="10852"/>
                </a:cubicBezTo>
                <a:cubicBezTo>
                  <a:pt x="4152" y="10442"/>
                  <a:pt x="4152" y="9195"/>
                  <a:pt x="4697" y="8350"/>
                </a:cubicBezTo>
                <a:cubicBezTo>
                  <a:pt x="4996" y="7892"/>
                  <a:pt x="5393" y="7659"/>
                  <a:pt x="5873" y="7659"/>
                </a:cubicBezTo>
                <a:cubicBezTo>
                  <a:pt x="5927" y="7659"/>
                  <a:pt x="5986" y="7659"/>
                  <a:pt x="6045" y="7667"/>
                </a:cubicBezTo>
                <a:cubicBezTo>
                  <a:pt x="7045" y="7779"/>
                  <a:pt x="10550" y="8238"/>
                  <a:pt x="12158" y="8447"/>
                </a:cubicBezTo>
                <a:cubicBezTo>
                  <a:pt x="12825" y="3532"/>
                  <a:pt x="15477" y="0"/>
                  <a:pt x="18585" y="0"/>
                </a:cubicBezTo>
                <a:close/>
                <a:moveTo>
                  <a:pt x="2937" y="20257"/>
                </a:moveTo>
                <a:cubicBezTo>
                  <a:pt x="3888" y="21149"/>
                  <a:pt x="5030" y="21600"/>
                  <a:pt x="6368" y="21600"/>
                </a:cubicBezTo>
                <a:cubicBezTo>
                  <a:pt x="7236" y="21600"/>
                  <a:pt x="8030" y="21447"/>
                  <a:pt x="8756" y="21133"/>
                </a:cubicBezTo>
                <a:cubicBezTo>
                  <a:pt x="9481" y="20820"/>
                  <a:pt x="10065" y="20458"/>
                  <a:pt x="10501" y="20031"/>
                </a:cubicBezTo>
                <a:lnTo>
                  <a:pt x="10501" y="15542"/>
                </a:lnTo>
                <a:lnTo>
                  <a:pt x="9672" y="15647"/>
                </a:lnTo>
                <a:cubicBezTo>
                  <a:pt x="9266" y="15703"/>
                  <a:pt x="8731" y="15768"/>
                  <a:pt x="8187" y="15840"/>
                </a:cubicBezTo>
                <a:lnTo>
                  <a:pt x="8187" y="17634"/>
                </a:lnTo>
                <a:cubicBezTo>
                  <a:pt x="7878" y="17731"/>
                  <a:pt x="7579" y="17811"/>
                  <a:pt x="7290" y="17867"/>
                </a:cubicBezTo>
                <a:cubicBezTo>
                  <a:pt x="6996" y="17924"/>
                  <a:pt x="6721" y="17956"/>
                  <a:pt x="6456" y="17956"/>
                </a:cubicBezTo>
                <a:cubicBezTo>
                  <a:pt x="5584" y="17956"/>
                  <a:pt x="4853" y="17650"/>
                  <a:pt x="4270" y="17031"/>
                </a:cubicBezTo>
                <a:cubicBezTo>
                  <a:pt x="3687" y="16411"/>
                  <a:pt x="3250" y="15558"/>
                  <a:pt x="2956" y="14472"/>
                </a:cubicBezTo>
                <a:cubicBezTo>
                  <a:pt x="2662" y="13386"/>
                  <a:pt x="2520" y="12139"/>
                  <a:pt x="2520" y="10724"/>
                </a:cubicBezTo>
                <a:cubicBezTo>
                  <a:pt x="2520" y="9380"/>
                  <a:pt x="2667" y="8173"/>
                  <a:pt x="2951" y="7112"/>
                </a:cubicBezTo>
                <a:cubicBezTo>
                  <a:pt x="3240" y="6050"/>
                  <a:pt x="3687" y="5213"/>
                  <a:pt x="4290" y="4594"/>
                </a:cubicBezTo>
                <a:cubicBezTo>
                  <a:pt x="4893" y="3974"/>
                  <a:pt x="5662" y="3668"/>
                  <a:pt x="6604" y="3668"/>
                </a:cubicBezTo>
                <a:cubicBezTo>
                  <a:pt x="7216" y="3668"/>
                  <a:pt x="7795" y="3781"/>
                  <a:pt x="8344" y="3998"/>
                </a:cubicBezTo>
                <a:cubicBezTo>
                  <a:pt x="8888" y="4223"/>
                  <a:pt x="9388" y="4505"/>
                  <a:pt x="9839" y="4851"/>
                </a:cubicBezTo>
                <a:lnTo>
                  <a:pt x="10094" y="1239"/>
                </a:lnTo>
                <a:cubicBezTo>
                  <a:pt x="9663" y="885"/>
                  <a:pt x="9138" y="595"/>
                  <a:pt x="8525" y="362"/>
                </a:cubicBezTo>
                <a:cubicBezTo>
                  <a:pt x="7912" y="137"/>
                  <a:pt x="7275" y="24"/>
                  <a:pt x="6608" y="24"/>
                </a:cubicBezTo>
                <a:cubicBezTo>
                  <a:pt x="5314" y="24"/>
                  <a:pt x="4172" y="467"/>
                  <a:pt x="3177" y="1360"/>
                </a:cubicBezTo>
                <a:cubicBezTo>
                  <a:pt x="2182" y="2253"/>
                  <a:pt x="1407" y="3499"/>
                  <a:pt x="843" y="5116"/>
                </a:cubicBezTo>
                <a:cubicBezTo>
                  <a:pt x="279" y="6733"/>
                  <a:pt x="0" y="8624"/>
                  <a:pt x="0" y="10788"/>
                </a:cubicBezTo>
                <a:cubicBezTo>
                  <a:pt x="0" y="12968"/>
                  <a:pt x="255" y="14875"/>
                  <a:pt x="760" y="16492"/>
                </a:cubicBezTo>
                <a:cubicBezTo>
                  <a:pt x="1260" y="18109"/>
                  <a:pt x="1985" y="19364"/>
                  <a:pt x="2937" y="20257"/>
                </a:cubicBezTo>
                <a:close/>
              </a:path>
            </a:pathLst>
          </a:custGeom>
          <a:solidFill>
            <a:srgbClr val="008C58"/>
          </a:solidFill>
          <a:ln w="12700">
            <a:miter lim="400000"/>
          </a:ln>
        </p:spPr>
        <p:txBody>
          <a:bodyPr lIns="38100" tIns="38100" rIns="38100" bIns="38100" anchor="ctr"/>
          <a:lstStyle/>
          <a:p>
            <a:pPr>
              <a:defRPr sz="3000">
                <a:solidFill>
                  <a:srgbClr val="FFFFFF"/>
                </a:solidFill>
              </a:defRPr>
            </a:pPr>
            <a:endParaRPr/>
          </a:p>
        </p:txBody>
      </p:sp>
      <p:sp>
        <p:nvSpPr>
          <p:cNvPr id="17" name="TextBox 16">
            <a:extLst>
              <a:ext uri="{FF2B5EF4-FFF2-40B4-BE49-F238E27FC236}">
                <a16:creationId xmlns:a16="http://schemas.microsoft.com/office/drawing/2014/main" id="{47D3A1F8-18A7-8019-CD07-220896CD697A}"/>
              </a:ext>
            </a:extLst>
          </p:cNvPr>
          <p:cNvSpPr txBox="1"/>
          <p:nvPr userDrawn="1"/>
        </p:nvSpPr>
        <p:spPr>
          <a:xfrm>
            <a:off x="667330" y="1772442"/>
            <a:ext cx="7419403" cy="430887"/>
          </a:xfrm>
          <a:prstGeom prst="rect">
            <a:avLst/>
          </a:prstGeom>
          <a:noFill/>
        </p:spPr>
        <p:txBody>
          <a:bodyPr wrap="none" rtlCol="0">
            <a:spAutoFit/>
          </a:bodyPr>
          <a:lstStyle/>
          <a:p>
            <a:r>
              <a:rPr lang="en-CA" sz="2200" b="0" i="0" dirty="0">
                <a:solidFill>
                  <a:srgbClr val="FFFFFF">
                    <a:alpha val="40000"/>
                  </a:srgbClr>
                </a:solidFill>
                <a:effectLst/>
                <a:latin typeface="+mj-lt"/>
              </a:rPr>
              <a:t>Free Templates &amp; Infographics for PowerPoint and Google Slides</a:t>
            </a:r>
            <a:endParaRPr lang="en-US" sz="2200" dirty="0">
              <a:solidFill>
                <a:schemeClr val="bg1">
                  <a:alpha val="40000"/>
                </a:schemeClr>
              </a:solidFill>
              <a:latin typeface="+mj-lt"/>
            </a:endParaRPr>
          </a:p>
        </p:txBody>
      </p:sp>
      <p:sp>
        <p:nvSpPr>
          <p:cNvPr id="18" name="TextBox 17">
            <a:extLst>
              <a:ext uri="{FF2B5EF4-FFF2-40B4-BE49-F238E27FC236}">
                <a16:creationId xmlns:a16="http://schemas.microsoft.com/office/drawing/2014/main" id="{0F4074D3-C15F-86B5-DBBD-330DAE68E803}"/>
              </a:ext>
            </a:extLst>
          </p:cNvPr>
          <p:cNvSpPr txBox="1"/>
          <p:nvPr userDrawn="1"/>
        </p:nvSpPr>
        <p:spPr>
          <a:xfrm>
            <a:off x="667330" y="5930556"/>
            <a:ext cx="3987117" cy="338554"/>
          </a:xfrm>
          <a:prstGeom prst="rect">
            <a:avLst/>
          </a:prstGeom>
          <a:noFill/>
        </p:spPr>
        <p:txBody>
          <a:bodyPr wrap="none" rtlCol="0">
            <a:spAutoFit/>
          </a:bodyPr>
          <a:lstStyle/>
          <a:p>
            <a:r>
              <a:rPr lang="en-CA" sz="1600" b="0" i="0" dirty="0">
                <a:solidFill>
                  <a:srgbClr val="FFFFFF">
                    <a:alpha val="41000"/>
                  </a:srgbClr>
                </a:solidFill>
                <a:effectLst/>
                <a:latin typeface="+mj-lt"/>
              </a:rPr>
              <a:t>Visit our </a:t>
            </a:r>
            <a:r>
              <a:rPr lang="en-CA" sz="1600" b="1" i="0" dirty="0">
                <a:solidFill>
                  <a:srgbClr val="FFFFFF">
                    <a:alpha val="41000"/>
                  </a:srgbClr>
                </a:solidFill>
                <a:effectLst/>
                <a:latin typeface="+mj-lt"/>
              </a:rPr>
              <a:t>FAQ</a:t>
            </a:r>
            <a:r>
              <a:rPr lang="en-CA" sz="1600" b="0" i="0" dirty="0">
                <a:solidFill>
                  <a:srgbClr val="FFFFFF">
                    <a:alpha val="41000"/>
                  </a:srgbClr>
                </a:solidFill>
                <a:effectLst/>
                <a:latin typeface="+mj-lt"/>
              </a:rPr>
              <a:t> : www.presentationgo.com/faq/</a:t>
            </a:r>
            <a:endParaRPr lang="en-US" sz="1600" dirty="0">
              <a:solidFill>
                <a:schemeClr val="bg1">
                  <a:alpha val="41000"/>
                </a:schemeClr>
              </a:solidFill>
              <a:latin typeface="+mj-lt"/>
            </a:endParaRPr>
          </a:p>
        </p:txBody>
      </p:sp>
      <p:sp>
        <p:nvSpPr>
          <p:cNvPr id="19" name="TextBox 18">
            <a:extLst>
              <a:ext uri="{FF2B5EF4-FFF2-40B4-BE49-F238E27FC236}">
                <a16:creationId xmlns:a16="http://schemas.microsoft.com/office/drawing/2014/main" id="{77E23E7F-0841-8741-174F-8067480F4402}"/>
              </a:ext>
            </a:extLst>
          </p:cNvPr>
          <p:cNvSpPr txBox="1"/>
          <p:nvPr userDrawn="1"/>
        </p:nvSpPr>
        <p:spPr>
          <a:xfrm>
            <a:off x="667329" y="5444784"/>
            <a:ext cx="4722817" cy="523220"/>
          </a:xfrm>
          <a:prstGeom prst="rect">
            <a:avLst/>
          </a:prstGeom>
          <a:noFill/>
        </p:spPr>
        <p:txBody>
          <a:bodyPr wrap="square" rtlCol="0">
            <a:spAutoFit/>
          </a:bodyPr>
          <a:lstStyle/>
          <a:p>
            <a:r>
              <a:rPr lang="en-CA" sz="2800" b="1" i="0" dirty="0">
                <a:solidFill>
                  <a:srgbClr val="FFFFFF"/>
                </a:solidFill>
                <a:effectLst/>
                <a:latin typeface="Calibri" panose="020F0502020204030204" pitchFamily="34" charset="0"/>
                <a:cs typeface="Calibri" panose="020F0502020204030204" pitchFamily="34" charset="0"/>
              </a:rPr>
              <a:t>Questions or Need Help ?</a:t>
            </a:r>
            <a:endParaRPr lang="en-US" sz="2800" b="1" i="0" dirty="0">
              <a:solidFill>
                <a:schemeClr val="bg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8C8D6207-1017-1AFF-E7ED-888C041046B0}"/>
              </a:ext>
            </a:extLst>
          </p:cNvPr>
          <p:cNvSpPr txBox="1"/>
          <p:nvPr userDrawn="1"/>
        </p:nvSpPr>
        <p:spPr>
          <a:xfrm>
            <a:off x="5976600" y="1307664"/>
            <a:ext cx="644407" cy="369332"/>
          </a:xfrm>
          <a:prstGeom prst="rect">
            <a:avLst/>
          </a:prstGeom>
          <a:noFill/>
        </p:spPr>
        <p:txBody>
          <a:bodyPr wrap="none" rtlCol="0">
            <a:spAutoFit/>
          </a:bodyPr>
          <a:lstStyle/>
          <a:p>
            <a:r>
              <a:rPr lang="en-CA" b="0" i="0" dirty="0">
                <a:solidFill>
                  <a:srgbClr val="FFFFFF">
                    <a:alpha val="40157"/>
                  </a:srgbClr>
                </a:solidFill>
                <a:effectLst/>
                <a:latin typeface="+mj-lt"/>
              </a:rPr>
              <a:t>.com</a:t>
            </a:r>
            <a:endParaRPr lang="en-US" dirty="0">
              <a:solidFill>
                <a:schemeClr val="bg1">
                  <a:alpha val="40157"/>
                </a:schemeClr>
              </a:solidFill>
              <a:latin typeface="+mj-lt"/>
            </a:endParaRPr>
          </a:p>
        </p:txBody>
      </p:sp>
    </p:spTree>
    <p:extLst>
      <p:ext uri="{BB962C8B-B14F-4D97-AF65-F5344CB8AC3E}">
        <p14:creationId xmlns:p14="http://schemas.microsoft.com/office/powerpoint/2010/main" val="1412041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endParaRPr>
          </a:p>
        </p:txBody>
      </p:sp>
      <p:sp>
        <p:nvSpPr>
          <p:cNvPr id="7" name="Rectangle 6"/>
          <p:cNvSpPr/>
          <p:nvPr userDrawn="1"/>
        </p:nvSpPr>
        <p:spPr>
          <a:xfrm>
            <a:off x="-12701" y="6959601"/>
            <a:ext cx="1603901" cy="276999"/>
          </a:xfrm>
          <a:prstGeom prst="rect">
            <a:avLst/>
          </a:prstGeom>
        </p:spPr>
        <p:txBody>
          <a:bodyPr wrap="none">
            <a:spAutoFit/>
          </a:bodyPr>
          <a:lstStyle/>
          <a:p>
            <a:r>
              <a:rPr lang="en-US" sz="1200" b="0" i="0" dirty="0">
                <a:solidFill>
                  <a:srgbClr val="008C58"/>
                </a:solidFill>
                <a:effectLst/>
                <a:latin typeface="+mn-lt"/>
              </a:rPr>
              <a:t>© </a:t>
            </a:r>
            <a:r>
              <a:rPr lang="en-US" sz="1200" b="0" i="0" u="none" strike="noStrike" dirty="0">
                <a:solidFill>
                  <a:srgbClr val="008C58"/>
                </a:solidFill>
                <a:effectLst/>
                <a:latin typeface="+mn-lt"/>
                <a:hlinkClick r:id="rId3" tooltip="PresentationGo!">
                  <a:extLst>
                    <a:ext uri="{A12FA001-AC4F-418D-AE19-62706E023703}">
                      <ahyp:hlinkClr xmlns:ahyp="http://schemas.microsoft.com/office/drawing/2018/hyperlinkcolor" val="tx"/>
                    </a:ext>
                  </a:extLst>
                </a:hlinkClick>
              </a:rPr>
              <a:t>presentationgo.com</a:t>
            </a:r>
            <a:endParaRPr lang="en-US" sz="1200" dirty="0">
              <a:solidFill>
                <a:srgbClr val="008C58"/>
              </a:solidFill>
              <a:latin typeface="+mn-lt"/>
            </a:endParaRPr>
          </a:p>
        </p:txBody>
      </p:sp>
      <p:sp>
        <p:nvSpPr>
          <p:cNvPr id="20" name="Shape">
            <a:extLst>
              <a:ext uri="{FF2B5EF4-FFF2-40B4-BE49-F238E27FC236}">
                <a16:creationId xmlns:a16="http://schemas.microsoft.com/office/drawing/2014/main" id="{DDC8EC43-F02F-F14D-1C4D-3DD926402B7D}"/>
              </a:ext>
            </a:extLst>
          </p:cNvPr>
          <p:cNvSpPr/>
          <p:nvPr userDrawn="1"/>
        </p:nvSpPr>
        <p:spPr>
          <a:xfrm>
            <a:off x="0" y="188441"/>
            <a:ext cx="680700" cy="468993"/>
          </a:xfrm>
          <a:custGeom>
            <a:avLst/>
            <a:gdLst/>
            <a:ahLst/>
            <a:cxnLst>
              <a:cxn ang="0">
                <a:pos x="wd2" y="hd2"/>
              </a:cxn>
              <a:cxn ang="5400000">
                <a:pos x="wd2" y="hd2"/>
              </a:cxn>
              <a:cxn ang="10800000">
                <a:pos x="wd2" y="hd2"/>
              </a:cxn>
              <a:cxn ang="16200000">
                <a:pos x="wd2" y="hd2"/>
              </a:cxn>
            </a:cxnLst>
            <a:rect l="0" t="0" r="r" b="b"/>
            <a:pathLst>
              <a:path w="21600" h="21600" extrusionOk="0">
                <a:moveTo>
                  <a:pt x="14136" y="0"/>
                </a:moveTo>
                <a:cubicBezTo>
                  <a:pt x="10637" y="0"/>
                  <a:pt x="7604" y="3521"/>
                  <a:pt x="6858" y="8464"/>
                </a:cubicBezTo>
                <a:cubicBezTo>
                  <a:pt x="5038" y="8261"/>
                  <a:pt x="1166" y="7787"/>
                  <a:pt x="0" y="7719"/>
                </a:cubicBezTo>
                <a:lnTo>
                  <a:pt x="0" y="14084"/>
                </a:lnTo>
                <a:cubicBezTo>
                  <a:pt x="840" y="14016"/>
                  <a:pt x="2892" y="13745"/>
                  <a:pt x="4059" y="13610"/>
                </a:cubicBezTo>
                <a:lnTo>
                  <a:pt x="5832" y="13407"/>
                </a:lnTo>
                <a:cubicBezTo>
                  <a:pt x="6251" y="13339"/>
                  <a:pt x="6625" y="13339"/>
                  <a:pt x="6905" y="13271"/>
                </a:cubicBezTo>
                <a:cubicBezTo>
                  <a:pt x="7698" y="18147"/>
                  <a:pt x="10683" y="21600"/>
                  <a:pt x="14136" y="21600"/>
                </a:cubicBezTo>
                <a:cubicBezTo>
                  <a:pt x="18241" y="21600"/>
                  <a:pt x="21600" y="16725"/>
                  <a:pt x="21600" y="10766"/>
                </a:cubicBezTo>
                <a:cubicBezTo>
                  <a:pt x="21553" y="4875"/>
                  <a:pt x="18241" y="0"/>
                  <a:pt x="14136" y="0"/>
                </a:cubicBezTo>
                <a:close/>
                <a:moveTo>
                  <a:pt x="14136" y="17266"/>
                </a:moveTo>
                <a:cubicBezTo>
                  <a:pt x="11710" y="17266"/>
                  <a:pt x="9704" y="14355"/>
                  <a:pt x="9704" y="10834"/>
                </a:cubicBezTo>
                <a:cubicBezTo>
                  <a:pt x="9704" y="7313"/>
                  <a:pt x="11710" y="4401"/>
                  <a:pt x="14136" y="4401"/>
                </a:cubicBezTo>
                <a:cubicBezTo>
                  <a:pt x="16562" y="4401"/>
                  <a:pt x="18568" y="7313"/>
                  <a:pt x="18568" y="10834"/>
                </a:cubicBezTo>
                <a:cubicBezTo>
                  <a:pt x="18568" y="14355"/>
                  <a:pt x="16562" y="17266"/>
                  <a:pt x="14136" y="17266"/>
                </a:cubicBezTo>
                <a:close/>
                <a:moveTo>
                  <a:pt x="0" y="68"/>
                </a:moveTo>
                <a:cubicBezTo>
                  <a:pt x="187" y="68"/>
                  <a:pt x="373" y="68"/>
                  <a:pt x="560" y="68"/>
                </a:cubicBezTo>
                <a:cubicBezTo>
                  <a:pt x="1306" y="68"/>
                  <a:pt x="2053" y="203"/>
                  <a:pt x="2752" y="406"/>
                </a:cubicBezTo>
                <a:cubicBezTo>
                  <a:pt x="3452" y="609"/>
                  <a:pt x="4012" y="948"/>
                  <a:pt x="4525" y="1286"/>
                </a:cubicBezTo>
                <a:lnTo>
                  <a:pt x="4245" y="4875"/>
                </a:lnTo>
                <a:cubicBezTo>
                  <a:pt x="3732" y="4537"/>
                  <a:pt x="3172" y="4266"/>
                  <a:pt x="2566" y="3995"/>
                </a:cubicBezTo>
                <a:cubicBezTo>
                  <a:pt x="1959" y="3792"/>
                  <a:pt x="1306" y="3656"/>
                  <a:pt x="606" y="3656"/>
                </a:cubicBezTo>
                <a:cubicBezTo>
                  <a:pt x="420" y="3656"/>
                  <a:pt x="233" y="3656"/>
                  <a:pt x="47" y="3724"/>
                </a:cubicBezTo>
                <a:lnTo>
                  <a:pt x="47" y="68"/>
                </a:lnTo>
                <a:close/>
                <a:moveTo>
                  <a:pt x="4059" y="15641"/>
                </a:moveTo>
                <a:lnTo>
                  <a:pt x="4992" y="15506"/>
                </a:lnTo>
                <a:lnTo>
                  <a:pt x="4992" y="19975"/>
                </a:lnTo>
                <a:cubicBezTo>
                  <a:pt x="4479" y="20381"/>
                  <a:pt x="3825" y="20787"/>
                  <a:pt x="3032" y="21058"/>
                </a:cubicBezTo>
                <a:cubicBezTo>
                  <a:pt x="2193" y="21397"/>
                  <a:pt x="1306" y="21532"/>
                  <a:pt x="327" y="21532"/>
                </a:cubicBezTo>
                <a:cubicBezTo>
                  <a:pt x="233" y="21532"/>
                  <a:pt x="140" y="21532"/>
                  <a:pt x="0" y="21532"/>
                </a:cubicBezTo>
                <a:lnTo>
                  <a:pt x="0" y="17876"/>
                </a:lnTo>
                <a:cubicBezTo>
                  <a:pt x="140" y="17876"/>
                  <a:pt x="280" y="17876"/>
                  <a:pt x="420" y="17876"/>
                </a:cubicBezTo>
                <a:cubicBezTo>
                  <a:pt x="700" y="17876"/>
                  <a:pt x="1026" y="17876"/>
                  <a:pt x="1353" y="17808"/>
                </a:cubicBezTo>
                <a:cubicBezTo>
                  <a:pt x="1679" y="17740"/>
                  <a:pt x="2006" y="17673"/>
                  <a:pt x="2379" y="17605"/>
                </a:cubicBezTo>
                <a:lnTo>
                  <a:pt x="2379" y="15845"/>
                </a:lnTo>
                <a:cubicBezTo>
                  <a:pt x="2986" y="15777"/>
                  <a:pt x="3592" y="15709"/>
                  <a:pt x="4059" y="15641"/>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solidFill>
                <a:schemeClr val="bg1"/>
              </a:solidFill>
            </a:endParaRPr>
          </a:p>
        </p:txBody>
      </p:sp>
      <p:grpSp>
        <p:nvGrpSpPr>
          <p:cNvPr id="28" name="Group 27">
            <a:extLst>
              <a:ext uri="{FF2B5EF4-FFF2-40B4-BE49-F238E27FC236}">
                <a16:creationId xmlns:a16="http://schemas.microsoft.com/office/drawing/2014/main" id="{942380E3-5C89-CD99-CE73-F8FB2B0B2EA9}"/>
              </a:ext>
            </a:extLst>
          </p:cNvPr>
          <p:cNvGrpSpPr/>
          <p:nvPr userDrawn="1"/>
        </p:nvGrpSpPr>
        <p:grpSpPr>
          <a:xfrm>
            <a:off x="12313760" y="-58780"/>
            <a:ext cx="1738741" cy="604829"/>
            <a:chOff x="-1808527" y="-16654"/>
            <a:chExt cx="1738741" cy="604829"/>
          </a:xfrm>
        </p:grpSpPr>
        <p:grpSp>
          <p:nvGrpSpPr>
            <p:cNvPr id="29" name="Group 28">
              <a:extLst>
                <a:ext uri="{FF2B5EF4-FFF2-40B4-BE49-F238E27FC236}">
                  <a16:creationId xmlns:a16="http://schemas.microsoft.com/office/drawing/2014/main" id="{6C1B17E7-B758-E92C-41FE-C3FCB408B5B7}"/>
                </a:ext>
              </a:extLst>
            </p:cNvPr>
            <p:cNvGrpSpPr/>
            <p:nvPr userDrawn="1"/>
          </p:nvGrpSpPr>
          <p:grpSpPr>
            <a:xfrm>
              <a:off x="-1808527" y="-16654"/>
              <a:ext cx="1738741" cy="604829"/>
              <a:chOff x="-2250002" y="21447"/>
              <a:chExt cx="1738741" cy="604829"/>
            </a:xfrm>
          </p:grpSpPr>
          <p:sp>
            <p:nvSpPr>
              <p:cNvPr id="33" name="TextBox 32">
                <a:extLst>
                  <a:ext uri="{FF2B5EF4-FFF2-40B4-BE49-F238E27FC236}">
                    <a16:creationId xmlns:a16="http://schemas.microsoft.com/office/drawing/2014/main" id="{2592DBB0-24EB-F018-C3D8-D6F02FE0B075}"/>
                  </a:ext>
                </a:extLst>
              </p:cNvPr>
              <p:cNvSpPr txBox="1"/>
              <p:nvPr userDrawn="1"/>
            </p:nvSpPr>
            <p:spPr>
              <a:xfrm>
                <a:off x="-2250002" y="21447"/>
                <a:ext cx="343364" cy="246221"/>
              </a:xfrm>
              <a:prstGeom prst="rect">
                <a:avLst/>
              </a:prstGeom>
              <a:noFill/>
            </p:spPr>
            <p:txBody>
              <a:bodyPr wrap="none" rtlCol="0">
                <a:spAutoFit/>
              </a:bodyPr>
              <a:lstStyle/>
              <a:p>
                <a:r>
                  <a:rPr lang="en-US" sz="1000" dirty="0">
                    <a:latin typeface="+mj-lt"/>
                    <a:ea typeface="Open Sans" panose="020B0606030504020204" pitchFamily="34" charset="0"/>
                    <a:cs typeface="Open Sans" panose="020B0606030504020204" pitchFamily="34" charset="0"/>
                  </a:rPr>
                  <a:t>By:</a:t>
                </a:r>
              </a:p>
            </p:txBody>
          </p:sp>
          <p:sp>
            <p:nvSpPr>
              <p:cNvPr id="34" name="TextBox 33">
                <a:extLst>
                  <a:ext uri="{FF2B5EF4-FFF2-40B4-BE49-F238E27FC236}">
                    <a16:creationId xmlns:a16="http://schemas.microsoft.com/office/drawing/2014/main" id="{0A718598-70D7-48B6-C739-86B6B29AA51D}"/>
                  </a:ext>
                </a:extLst>
              </p:cNvPr>
              <p:cNvSpPr txBox="1"/>
              <p:nvPr userDrawn="1"/>
            </p:nvSpPr>
            <p:spPr>
              <a:xfrm>
                <a:off x="-950805" y="380055"/>
                <a:ext cx="439544" cy="246221"/>
              </a:xfrm>
              <a:prstGeom prst="rect">
                <a:avLst/>
              </a:prstGeom>
              <a:noFill/>
            </p:spPr>
            <p:txBody>
              <a:bodyPr wrap="none" rtlCol="0">
                <a:spAutoFit/>
              </a:bodyPr>
              <a:lstStyle/>
              <a:p>
                <a:r>
                  <a:rPr lang="en-US" sz="1000" dirty="0">
                    <a:latin typeface="+mj-lt"/>
                    <a:ea typeface="Open Sans" panose="020B0606030504020204" pitchFamily="34" charset="0"/>
                    <a:cs typeface="Open Sans" panose="020B0606030504020204" pitchFamily="34" charset="0"/>
                  </a:rPr>
                  <a:t>.com</a:t>
                </a:r>
              </a:p>
            </p:txBody>
          </p:sp>
        </p:grpSp>
        <p:grpSp>
          <p:nvGrpSpPr>
            <p:cNvPr id="30" name="Group 29">
              <a:extLst>
                <a:ext uri="{FF2B5EF4-FFF2-40B4-BE49-F238E27FC236}">
                  <a16:creationId xmlns:a16="http://schemas.microsoft.com/office/drawing/2014/main" id="{283F2B32-CF9B-039E-6BAD-EACA915072DD}"/>
                </a:ext>
              </a:extLst>
            </p:cNvPr>
            <p:cNvGrpSpPr/>
            <p:nvPr userDrawn="1"/>
          </p:nvGrpSpPr>
          <p:grpSpPr>
            <a:xfrm>
              <a:off x="-1719071" y="218885"/>
              <a:ext cx="1547194" cy="159662"/>
              <a:chOff x="757647" y="1021854"/>
              <a:chExt cx="5325710" cy="549583"/>
            </a:xfrm>
          </p:grpSpPr>
          <p:sp>
            <p:nvSpPr>
              <p:cNvPr id="31" name="Shape">
                <a:extLst>
                  <a:ext uri="{FF2B5EF4-FFF2-40B4-BE49-F238E27FC236}">
                    <a16:creationId xmlns:a16="http://schemas.microsoft.com/office/drawing/2014/main" id="{FDA8849F-7D05-A81E-C41D-1977C2174A48}"/>
                  </a:ext>
                </a:extLst>
              </p:cNvPr>
              <p:cNvSpPr/>
              <p:nvPr userDrawn="1"/>
            </p:nvSpPr>
            <p:spPr>
              <a:xfrm>
                <a:off x="757647" y="1022945"/>
                <a:ext cx="4193833" cy="548492"/>
              </a:xfrm>
              <a:custGeom>
                <a:avLst/>
                <a:gdLst/>
                <a:ahLst/>
                <a:cxnLst>
                  <a:cxn ang="0">
                    <a:pos x="wd2" y="hd2"/>
                  </a:cxn>
                  <a:cxn ang="5400000">
                    <a:pos x="wd2" y="hd2"/>
                  </a:cxn>
                  <a:cxn ang="10800000">
                    <a:pos x="wd2" y="hd2"/>
                  </a:cxn>
                  <a:cxn ang="16200000">
                    <a:pos x="wd2" y="hd2"/>
                  </a:cxn>
                </a:cxnLst>
                <a:rect l="0" t="0" r="r" b="b"/>
                <a:pathLst>
                  <a:path w="21600" h="21600" extrusionOk="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002033"/>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id="{0289A039-CDE0-CE6C-46D3-ECDB687F6BD1}"/>
                  </a:ext>
                </a:extLst>
              </p:cNvPr>
              <p:cNvSpPr/>
              <p:nvPr userDrawn="1"/>
            </p:nvSpPr>
            <p:spPr>
              <a:xfrm>
                <a:off x="5032172" y="1021854"/>
                <a:ext cx="1051185" cy="549583"/>
              </a:xfrm>
              <a:custGeom>
                <a:avLst/>
                <a:gdLst/>
                <a:ahLst/>
                <a:cxnLst>
                  <a:cxn ang="0">
                    <a:pos x="wd2" y="hd2"/>
                  </a:cxn>
                  <a:cxn ang="5400000">
                    <a:pos x="wd2" y="hd2"/>
                  </a:cxn>
                  <a:cxn ang="10800000">
                    <a:pos x="wd2" y="hd2"/>
                  </a:cxn>
                  <a:cxn ang="16200000">
                    <a:pos x="wd2" y="hd2"/>
                  </a:cxn>
                </a:cxnLst>
                <a:rect l="0" t="0" r="r" b="b"/>
                <a:pathLst>
                  <a:path w="21600" h="21600" extrusionOk="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w="12700">
                <a:miter lim="400000"/>
              </a:ln>
            </p:spPr>
            <p:txBody>
              <a:bodyPr lIns="38100" tIns="38100" rIns="38100" bIns="38100" anchor="ctr"/>
              <a:lstStyle/>
              <a:p>
                <a:pPr>
                  <a:defRPr sz="3000">
                    <a:solidFill>
                      <a:srgbClr val="FFFFFF"/>
                    </a:solidFill>
                  </a:defRPr>
                </a:pPr>
                <a:endParaRPr dirty="0"/>
              </a:p>
            </p:txBody>
          </p:sp>
        </p:grpSp>
      </p:grpSp>
      <p:grpSp>
        <p:nvGrpSpPr>
          <p:cNvPr id="12" name="Group 11">
            <a:extLst>
              <a:ext uri="{FF2B5EF4-FFF2-40B4-BE49-F238E27FC236}">
                <a16:creationId xmlns:a16="http://schemas.microsoft.com/office/drawing/2014/main" id="{F601488E-8FFB-743B-7367-8F280AED5182}"/>
              </a:ext>
            </a:extLst>
          </p:cNvPr>
          <p:cNvGrpSpPr/>
          <p:nvPr userDrawn="1"/>
        </p:nvGrpSpPr>
        <p:grpSpPr>
          <a:xfrm>
            <a:off x="3763009" y="6404531"/>
            <a:ext cx="4665981" cy="354850"/>
            <a:chOff x="1714499" y="5181599"/>
            <a:chExt cx="4141472" cy="314961"/>
          </a:xfrm>
        </p:grpSpPr>
        <p:sp>
          <p:nvSpPr>
            <p:cNvPr id="13" name="Shape">
              <a:extLst>
                <a:ext uri="{FF2B5EF4-FFF2-40B4-BE49-F238E27FC236}">
                  <a16:creationId xmlns:a16="http://schemas.microsoft.com/office/drawing/2014/main" id="{7E1C58C8-01AA-AFF0-8E04-8F0DC8543C4A}"/>
                </a:ext>
              </a:extLst>
            </p:cNvPr>
            <p:cNvSpPr/>
            <p:nvPr userDrawn="1"/>
          </p:nvSpPr>
          <p:spPr>
            <a:xfrm>
              <a:off x="2603499" y="5181599"/>
              <a:ext cx="2494281" cy="314961"/>
            </a:xfrm>
            <a:custGeom>
              <a:avLst/>
              <a:gdLst/>
              <a:ahLst/>
              <a:cxnLst>
                <a:cxn ang="0">
                  <a:pos x="wd2" y="hd2"/>
                </a:cxn>
                <a:cxn ang="5400000">
                  <a:pos x="wd2" y="hd2"/>
                </a:cxn>
                <a:cxn ang="10800000">
                  <a:pos x="wd2" y="hd2"/>
                </a:cxn>
                <a:cxn ang="16200000">
                  <a:pos x="wd2" y="hd2"/>
                </a:cxn>
              </a:cxnLst>
              <a:rect l="0" t="0" r="r" b="b"/>
              <a:pathLst>
                <a:path w="21600" h="21600" extrusionOk="0">
                  <a:moveTo>
                    <a:pt x="7182" y="6358"/>
                  </a:moveTo>
                  <a:cubicBezTo>
                    <a:pt x="7138" y="5923"/>
                    <a:pt x="7072" y="5574"/>
                    <a:pt x="7006" y="5400"/>
                  </a:cubicBezTo>
                  <a:cubicBezTo>
                    <a:pt x="6940" y="5139"/>
                    <a:pt x="6863" y="5052"/>
                    <a:pt x="6775" y="5052"/>
                  </a:cubicBezTo>
                  <a:cubicBezTo>
                    <a:pt x="6676" y="5052"/>
                    <a:pt x="6588" y="5226"/>
                    <a:pt x="6511" y="5487"/>
                  </a:cubicBezTo>
                  <a:cubicBezTo>
                    <a:pt x="6434" y="5748"/>
                    <a:pt x="6368" y="6097"/>
                    <a:pt x="6302" y="6619"/>
                  </a:cubicBezTo>
                  <a:cubicBezTo>
                    <a:pt x="6236" y="7142"/>
                    <a:pt x="6203" y="7752"/>
                    <a:pt x="6170" y="8448"/>
                  </a:cubicBezTo>
                  <a:cubicBezTo>
                    <a:pt x="6137" y="9145"/>
                    <a:pt x="6126" y="9929"/>
                    <a:pt x="6126" y="10800"/>
                  </a:cubicBezTo>
                  <a:cubicBezTo>
                    <a:pt x="6126" y="11758"/>
                    <a:pt x="6148" y="12629"/>
                    <a:pt x="6181" y="13413"/>
                  </a:cubicBezTo>
                  <a:cubicBezTo>
                    <a:pt x="6214" y="14110"/>
                    <a:pt x="6269" y="14719"/>
                    <a:pt x="6335" y="15155"/>
                  </a:cubicBezTo>
                  <a:cubicBezTo>
                    <a:pt x="6401" y="15590"/>
                    <a:pt x="6478" y="15939"/>
                    <a:pt x="6555" y="16200"/>
                  </a:cubicBezTo>
                  <a:cubicBezTo>
                    <a:pt x="6643" y="16461"/>
                    <a:pt x="6731" y="16548"/>
                    <a:pt x="6830" y="16548"/>
                  </a:cubicBezTo>
                  <a:cubicBezTo>
                    <a:pt x="6918" y="16548"/>
                    <a:pt x="6995" y="16461"/>
                    <a:pt x="7061" y="16374"/>
                  </a:cubicBezTo>
                  <a:cubicBezTo>
                    <a:pt x="7138" y="16287"/>
                    <a:pt x="7204" y="16113"/>
                    <a:pt x="7259" y="15939"/>
                  </a:cubicBezTo>
                  <a:lnTo>
                    <a:pt x="7215" y="14719"/>
                  </a:lnTo>
                  <a:cubicBezTo>
                    <a:pt x="7149" y="14894"/>
                    <a:pt x="7094" y="15068"/>
                    <a:pt x="7028" y="15155"/>
                  </a:cubicBezTo>
                  <a:cubicBezTo>
                    <a:pt x="6973" y="15242"/>
                    <a:pt x="6907" y="15242"/>
                    <a:pt x="6841" y="15242"/>
                  </a:cubicBezTo>
                  <a:cubicBezTo>
                    <a:pt x="6687" y="15242"/>
                    <a:pt x="6566" y="14894"/>
                    <a:pt x="6478" y="14197"/>
                  </a:cubicBezTo>
                  <a:cubicBezTo>
                    <a:pt x="6390" y="13500"/>
                    <a:pt x="6346" y="12455"/>
                    <a:pt x="6346" y="11148"/>
                  </a:cubicBezTo>
                  <a:lnTo>
                    <a:pt x="6346" y="10974"/>
                  </a:lnTo>
                  <a:lnTo>
                    <a:pt x="7336" y="10974"/>
                  </a:lnTo>
                  <a:lnTo>
                    <a:pt x="7336" y="10016"/>
                  </a:lnTo>
                  <a:cubicBezTo>
                    <a:pt x="7336" y="9319"/>
                    <a:pt x="7325" y="8623"/>
                    <a:pt x="7292" y="8013"/>
                  </a:cubicBezTo>
                  <a:cubicBezTo>
                    <a:pt x="7270" y="7316"/>
                    <a:pt x="7237" y="6794"/>
                    <a:pt x="7182" y="6358"/>
                  </a:cubicBezTo>
                  <a:close/>
                  <a:moveTo>
                    <a:pt x="6346" y="9668"/>
                  </a:moveTo>
                  <a:cubicBezTo>
                    <a:pt x="6357" y="8623"/>
                    <a:pt x="6412" y="7839"/>
                    <a:pt x="6478" y="7229"/>
                  </a:cubicBezTo>
                  <a:cubicBezTo>
                    <a:pt x="6555" y="6619"/>
                    <a:pt x="6643" y="6358"/>
                    <a:pt x="6764" y="6358"/>
                  </a:cubicBezTo>
                  <a:cubicBezTo>
                    <a:pt x="6830" y="6358"/>
                    <a:pt x="6885" y="6445"/>
                    <a:pt x="6929" y="6619"/>
                  </a:cubicBezTo>
                  <a:cubicBezTo>
                    <a:pt x="6973" y="6794"/>
                    <a:pt x="7006" y="7055"/>
                    <a:pt x="7039" y="7316"/>
                  </a:cubicBezTo>
                  <a:cubicBezTo>
                    <a:pt x="7072" y="7577"/>
                    <a:pt x="7094" y="8013"/>
                    <a:pt x="7105" y="8361"/>
                  </a:cubicBezTo>
                  <a:cubicBezTo>
                    <a:pt x="7116" y="8797"/>
                    <a:pt x="7127" y="9145"/>
                    <a:pt x="7127" y="9581"/>
                  </a:cubicBezTo>
                  <a:lnTo>
                    <a:pt x="6346" y="9668"/>
                  </a:lnTo>
                  <a:close/>
                  <a:moveTo>
                    <a:pt x="4047" y="6358"/>
                  </a:moveTo>
                  <a:cubicBezTo>
                    <a:pt x="4003" y="5923"/>
                    <a:pt x="3937" y="5574"/>
                    <a:pt x="3871" y="5400"/>
                  </a:cubicBezTo>
                  <a:cubicBezTo>
                    <a:pt x="3805" y="5139"/>
                    <a:pt x="3728" y="5052"/>
                    <a:pt x="3640" y="5052"/>
                  </a:cubicBezTo>
                  <a:cubicBezTo>
                    <a:pt x="3541" y="5052"/>
                    <a:pt x="3453" y="5226"/>
                    <a:pt x="3376" y="5487"/>
                  </a:cubicBezTo>
                  <a:cubicBezTo>
                    <a:pt x="3299" y="5748"/>
                    <a:pt x="3233" y="6097"/>
                    <a:pt x="3167" y="6619"/>
                  </a:cubicBezTo>
                  <a:cubicBezTo>
                    <a:pt x="3101" y="7142"/>
                    <a:pt x="3068" y="7752"/>
                    <a:pt x="3035" y="8448"/>
                  </a:cubicBezTo>
                  <a:cubicBezTo>
                    <a:pt x="3002" y="9145"/>
                    <a:pt x="2991" y="9929"/>
                    <a:pt x="2991" y="10800"/>
                  </a:cubicBezTo>
                  <a:cubicBezTo>
                    <a:pt x="2991" y="11758"/>
                    <a:pt x="3013" y="12629"/>
                    <a:pt x="3046" y="13413"/>
                  </a:cubicBezTo>
                  <a:cubicBezTo>
                    <a:pt x="3079" y="14110"/>
                    <a:pt x="3134" y="14719"/>
                    <a:pt x="3200" y="15155"/>
                  </a:cubicBezTo>
                  <a:cubicBezTo>
                    <a:pt x="3266" y="15590"/>
                    <a:pt x="3343" y="15939"/>
                    <a:pt x="3420" y="16200"/>
                  </a:cubicBezTo>
                  <a:cubicBezTo>
                    <a:pt x="3508" y="16461"/>
                    <a:pt x="3596" y="16548"/>
                    <a:pt x="3695" y="16548"/>
                  </a:cubicBezTo>
                  <a:cubicBezTo>
                    <a:pt x="3783" y="16548"/>
                    <a:pt x="3860" y="16461"/>
                    <a:pt x="3926" y="16374"/>
                  </a:cubicBezTo>
                  <a:cubicBezTo>
                    <a:pt x="4003" y="16287"/>
                    <a:pt x="4069" y="16113"/>
                    <a:pt x="4124" y="15939"/>
                  </a:cubicBezTo>
                  <a:lnTo>
                    <a:pt x="4080" y="14719"/>
                  </a:lnTo>
                  <a:cubicBezTo>
                    <a:pt x="4014" y="14894"/>
                    <a:pt x="3959" y="15068"/>
                    <a:pt x="3893" y="15155"/>
                  </a:cubicBezTo>
                  <a:cubicBezTo>
                    <a:pt x="3838" y="15242"/>
                    <a:pt x="3772" y="15242"/>
                    <a:pt x="3706" y="15242"/>
                  </a:cubicBezTo>
                  <a:cubicBezTo>
                    <a:pt x="3552" y="15242"/>
                    <a:pt x="3431" y="14894"/>
                    <a:pt x="3343" y="14197"/>
                  </a:cubicBezTo>
                  <a:cubicBezTo>
                    <a:pt x="3255" y="13500"/>
                    <a:pt x="3211" y="12455"/>
                    <a:pt x="3211" y="11148"/>
                  </a:cubicBezTo>
                  <a:lnTo>
                    <a:pt x="3211" y="10974"/>
                  </a:lnTo>
                  <a:lnTo>
                    <a:pt x="4201" y="10974"/>
                  </a:lnTo>
                  <a:lnTo>
                    <a:pt x="4201" y="10016"/>
                  </a:lnTo>
                  <a:cubicBezTo>
                    <a:pt x="4201" y="9319"/>
                    <a:pt x="4190" y="8623"/>
                    <a:pt x="4157" y="8013"/>
                  </a:cubicBezTo>
                  <a:cubicBezTo>
                    <a:pt x="4135" y="7316"/>
                    <a:pt x="4102" y="6794"/>
                    <a:pt x="4047" y="6358"/>
                  </a:cubicBezTo>
                  <a:close/>
                  <a:moveTo>
                    <a:pt x="3211" y="9668"/>
                  </a:moveTo>
                  <a:cubicBezTo>
                    <a:pt x="3222" y="8623"/>
                    <a:pt x="3277" y="7839"/>
                    <a:pt x="3343" y="7229"/>
                  </a:cubicBezTo>
                  <a:cubicBezTo>
                    <a:pt x="3420" y="6619"/>
                    <a:pt x="3508" y="6358"/>
                    <a:pt x="3629" y="6358"/>
                  </a:cubicBezTo>
                  <a:cubicBezTo>
                    <a:pt x="3695" y="6358"/>
                    <a:pt x="3750" y="6445"/>
                    <a:pt x="3794" y="6619"/>
                  </a:cubicBezTo>
                  <a:cubicBezTo>
                    <a:pt x="3838" y="6794"/>
                    <a:pt x="3871" y="7055"/>
                    <a:pt x="3904" y="7316"/>
                  </a:cubicBezTo>
                  <a:cubicBezTo>
                    <a:pt x="3937" y="7577"/>
                    <a:pt x="3959" y="8013"/>
                    <a:pt x="3970" y="8361"/>
                  </a:cubicBezTo>
                  <a:cubicBezTo>
                    <a:pt x="3981" y="8797"/>
                    <a:pt x="3992" y="9145"/>
                    <a:pt x="3992" y="9581"/>
                  </a:cubicBezTo>
                  <a:lnTo>
                    <a:pt x="3211" y="9668"/>
                  </a:lnTo>
                  <a:close/>
                  <a:moveTo>
                    <a:pt x="5554" y="11235"/>
                  </a:moveTo>
                  <a:cubicBezTo>
                    <a:pt x="5620" y="11758"/>
                    <a:pt x="5653" y="12368"/>
                    <a:pt x="5653" y="13152"/>
                  </a:cubicBezTo>
                  <a:cubicBezTo>
                    <a:pt x="5653" y="14110"/>
                    <a:pt x="5609" y="14894"/>
                    <a:pt x="5521" y="15503"/>
                  </a:cubicBezTo>
                  <a:cubicBezTo>
                    <a:pt x="5433" y="16113"/>
                    <a:pt x="5301" y="16374"/>
                    <a:pt x="5136" y="16374"/>
                  </a:cubicBezTo>
                  <a:cubicBezTo>
                    <a:pt x="5048" y="16374"/>
                    <a:pt x="4960" y="16287"/>
                    <a:pt x="4894" y="16200"/>
                  </a:cubicBezTo>
                  <a:cubicBezTo>
                    <a:pt x="4817" y="16113"/>
                    <a:pt x="4751" y="15939"/>
                    <a:pt x="4696" y="15677"/>
                  </a:cubicBezTo>
                  <a:lnTo>
                    <a:pt x="4751" y="14371"/>
                  </a:lnTo>
                  <a:cubicBezTo>
                    <a:pt x="4806" y="14632"/>
                    <a:pt x="4861" y="14719"/>
                    <a:pt x="4927" y="14894"/>
                  </a:cubicBezTo>
                  <a:cubicBezTo>
                    <a:pt x="4993" y="14981"/>
                    <a:pt x="5059" y="15068"/>
                    <a:pt x="5125" y="15068"/>
                  </a:cubicBezTo>
                  <a:cubicBezTo>
                    <a:pt x="5224" y="15068"/>
                    <a:pt x="5301" y="14894"/>
                    <a:pt x="5356" y="14632"/>
                  </a:cubicBezTo>
                  <a:cubicBezTo>
                    <a:pt x="5411" y="14371"/>
                    <a:pt x="5444" y="13848"/>
                    <a:pt x="5444" y="13326"/>
                  </a:cubicBezTo>
                  <a:cubicBezTo>
                    <a:pt x="5444" y="12803"/>
                    <a:pt x="5422" y="12455"/>
                    <a:pt x="5378" y="12106"/>
                  </a:cubicBezTo>
                  <a:cubicBezTo>
                    <a:pt x="5334" y="11845"/>
                    <a:pt x="5257" y="11584"/>
                    <a:pt x="5169" y="11323"/>
                  </a:cubicBezTo>
                  <a:lnTo>
                    <a:pt x="5070" y="11061"/>
                  </a:lnTo>
                  <a:cubicBezTo>
                    <a:pt x="4949" y="10713"/>
                    <a:pt x="4861" y="10365"/>
                    <a:pt x="4795" y="9842"/>
                  </a:cubicBezTo>
                  <a:cubicBezTo>
                    <a:pt x="4729" y="9319"/>
                    <a:pt x="4707" y="8797"/>
                    <a:pt x="4707" y="8013"/>
                  </a:cubicBezTo>
                  <a:cubicBezTo>
                    <a:pt x="4707" y="7577"/>
                    <a:pt x="4718" y="7142"/>
                    <a:pt x="4740" y="6794"/>
                  </a:cubicBezTo>
                  <a:cubicBezTo>
                    <a:pt x="4762" y="6445"/>
                    <a:pt x="4795" y="6097"/>
                    <a:pt x="4839" y="5836"/>
                  </a:cubicBezTo>
                  <a:cubicBezTo>
                    <a:pt x="4883" y="5574"/>
                    <a:pt x="4938" y="5400"/>
                    <a:pt x="4993" y="5226"/>
                  </a:cubicBezTo>
                  <a:cubicBezTo>
                    <a:pt x="5048" y="5052"/>
                    <a:pt x="5114" y="4965"/>
                    <a:pt x="5191" y="4965"/>
                  </a:cubicBezTo>
                  <a:cubicBezTo>
                    <a:pt x="5257" y="4965"/>
                    <a:pt x="5323" y="5052"/>
                    <a:pt x="5400" y="5139"/>
                  </a:cubicBezTo>
                  <a:cubicBezTo>
                    <a:pt x="5477" y="5226"/>
                    <a:pt x="5532" y="5400"/>
                    <a:pt x="5598" y="5574"/>
                  </a:cubicBezTo>
                  <a:lnTo>
                    <a:pt x="5532" y="6968"/>
                  </a:lnTo>
                  <a:cubicBezTo>
                    <a:pt x="5477" y="6706"/>
                    <a:pt x="5422" y="6619"/>
                    <a:pt x="5367" y="6532"/>
                  </a:cubicBezTo>
                  <a:cubicBezTo>
                    <a:pt x="5312" y="6445"/>
                    <a:pt x="5257" y="6358"/>
                    <a:pt x="5202" y="6358"/>
                  </a:cubicBezTo>
                  <a:cubicBezTo>
                    <a:pt x="5103" y="6358"/>
                    <a:pt x="5026" y="6532"/>
                    <a:pt x="4982" y="6794"/>
                  </a:cubicBezTo>
                  <a:cubicBezTo>
                    <a:pt x="4938" y="7142"/>
                    <a:pt x="4905" y="7490"/>
                    <a:pt x="4905" y="8013"/>
                  </a:cubicBezTo>
                  <a:cubicBezTo>
                    <a:pt x="4905" y="8448"/>
                    <a:pt x="4927" y="8797"/>
                    <a:pt x="4960" y="9058"/>
                  </a:cubicBezTo>
                  <a:cubicBezTo>
                    <a:pt x="4993" y="9319"/>
                    <a:pt x="5070" y="9581"/>
                    <a:pt x="5180" y="9842"/>
                  </a:cubicBezTo>
                  <a:lnTo>
                    <a:pt x="5268" y="10016"/>
                  </a:lnTo>
                  <a:cubicBezTo>
                    <a:pt x="5400" y="10365"/>
                    <a:pt x="5488" y="10800"/>
                    <a:pt x="5554" y="11235"/>
                  </a:cubicBezTo>
                  <a:close/>
                  <a:moveTo>
                    <a:pt x="1056" y="6445"/>
                  </a:moveTo>
                  <a:cubicBezTo>
                    <a:pt x="1001" y="6010"/>
                    <a:pt x="946" y="5661"/>
                    <a:pt x="869" y="5400"/>
                  </a:cubicBezTo>
                  <a:cubicBezTo>
                    <a:pt x="792" y="5139"/>
                    <a:pt x="715" y="5052"/>
                    <a:pt x="627" y="5052"/>
                  </a:cubicBezTo>
                  <a:cubicBezTo>
                    <a:pt x="528" y="5052"/>
                    <a:pt x="451" y="5226"/>
                    <a:pt x="385" y="5487"/>
                  </a:cubicBezTo>
                  <a:cubicBezTo>
                    <a:pt x="319" y="5748"/>
                    <a:pt x="253" y="6097"/>
                    <a:pt x="209" y="6445"/>
                  </a:cubicBezTo>
                  <a:lnTo>
                    <a:pt x="176" y="5052"/>
                  </a:lnTo>
                  <a:lnTo>
                    <a:pt x="0" y="5052"/>
                  </a:lnTo>
                  <a:lnTo>
                    <a:pt x="0" y="21600"/>
                  </a:lnTo>
                  <a:lnTo>
                    <a:pt x="209" y="21600"/>
                  </a:lnTo>
                  <a:lnTo>
                    <a:pt x="209" y="15677"/>
                  </a:lnTo>
                  <a:cubicBezTo>
                    <a:pt x="253" y="15939"/>
                    <a:pt x="297" y="16113"/>
                    <a:pt x="363" y="16200"/>
                  </a:cubicBezTo>
                  <a:cubicBezTo>
                    <a:pt x="418" y="16374"/>
                    <a:pt x="484" y="16374"/>
                    <a:pt x="550" y="16374"/>
                  </a:cubicBezTo>
                  <a:cubicBezTo>
                    <a:pt x="638" y="16374"/>
                    <a:pt x="715" y="16287"/>
                    <a:pt x="803" y="16026"/>
                  </a:cubicBezTo>
                  <a:cubicBezTo>
                    <a:pt x="880" y="15765"/>
                    <a:pt x="957" y="15416"/>
                    <a:pt x="1023" y="14894"/>
                  </a:cubicBezTo>
                  <a:cubicBezTo>
                    <a:pt x="1089" y="14371"/>
                    <a:pt x="1133" y="13761"/>
                    <a:pt x="1177" y="13065"/>
                  </a:cubicBezTo>
                  <a:cubicBezTo>
                    <a:pt x="1210" y="12281"/>
                    <a:pt x="1232" y="11410"/>
                    <a:pt x="1232" y="10365"/>
                  </a:cubicBezTo>
                  <a:cubicBezTo>
                    <a:pt x="1232" y="9494"/>
                    <a:pt x="1221" y="8710"/>
                    <a:pt x="1188" y="8100"/>
                  </a:cubicBezTo>
                  <a:cubicBezTo>
                    <a:pt x="1155" y="7490"/>
                    <a:pt x="1111" y="6968"/>
                    <a:pt x="1056" y="6445"/>
                  </a:cubicBezTo>
                  <a:close/>
                  <a:moveTo>
                    <a:pt x="968" y="12629"/>
                  </a:moveTo>
                  <a:cubicBezTo>
                    <a:pt x="935" y="13239"/>
                    <a:pt x="902" y="13674"/>
                    <a:pt x="858" y="14110"/>
                  </a:cubicBezTo>
                  <a:cubicBezTo>
                    <a:pt x="814" y="14458"/>
                    <a:pt x="759" y="14719"/>
                    <a:pt x="704" y="14894"/>
                  </a:cubicBezTo>
                  <a:cubicBezTo>
                    <a:pt x="649" y="15068"/>
                    <a:pt x="583" y="15155"/>
                    <a:pt x="528" y="15155"/>
                  </a:cubicBezTo>
                  <a:cubicBezTo>
                    <a:pt x="473" y="15155"/>
                    <a:pt x="418" y="15068"/>
                    <a:pt x="374" y="14981"/>
                  </a:cubicBezTo>
                  <a:cubicBezTo>
                    <a:pt x="319" y="14894"/>
                    <a:pt x="275" y="14632"/>
                    <a:pt x="231" y="14371"/>
                  </a:cubicBezTo>
                  <a:lnTo>
                    <a:pt x="231" y="7926"/>
                  </a:lnTo>
                  <a:cubicBezTo>
                    <a:pt x="242" y="7752"/>
                    <a:pt x="264" y="7577"/>
                    <a:pt x="297" y="7403"/>
                  </a:cubicBezTo>
                  <a:cubicBezTo>
                    <a:pt x="319" y="7229"/>
                    <a:pt x="352" y="7055"/>
                    <a:pt x="385" y="6881"/>
                  </a:cubicBezTo>
                  <a:cubicBezTo>
                    <a:pt x="418" y="6706"/>
                    <a:pt x="451" y="6619"/>
                    <a:pt x="495" y="6532"/>
                  </a:cubicBezTo>
                  <a:cubicBezTo>
                    <a:pt x="528" y="6445"/>
                    <a:pt x="572" y="6358"/>
                    <a:pt x="616" y="6358"/>
                  </a:cubicBezTo>
                  <a:cubicBezTo>
                    <a:pt x="759" y="6358"/>
                    <a:pt x="869" y="6706"/>
                    <a:pt x="935" y="7403"/>
                  </a:cubicBezTo>
                  <a:cubicBezTo>
                    <a:pt x="1001" y="8100"/>
                    <a:pt x="1034" y="9145"/>
                    <a:pt x="1034" y="10364"/>
                  </a:cubicBezTo>
                  <a:cubicBezTo>
                    <a:pt x="1001" y="11323"/>
                    <a:pt x="990" y="12106"/>
                    <a:pt x="968" y="12629"/>
                  </a:cubicBezTo>
                  <a:close/>
                  <a:moveTo>
                    <a:pt x="21556" y="8187"/>
                  </a:moveTo>
                  <a:cubicBezTo>
                    <a:pt x="21523" y="7490"/>
                    <a:pt x="21479" y="6881"/>
                    <a:pt x="21424" y="6445"/>
                  </a:cubicBezTo>
                  <a:cubicBezTo>
                    <a:pt x="21369" y="6010"/>
                    <a:pt x="21303" y="5661"/>
                    <a:pt x="21215" y="5400"/>
                  </a:cubicBezTo>
                  <a:cubicBezTo>
                    <a:pt x="21127" y="5139"/>
                    <a:pt x="21050" y="5052"/>
                    <a:pt x="20962" y="5052"/>
                  </a:cubicBezTo>
                  <a:cubicBezTo>
                    <a:pt x="20874" y="5052"/>
                    <a:pt x="20786" y="5139"/>
                    <a:pt x="20698" y="5400"/>
                  </a:cubicBezTo>
                  <a:cubicBezTo>
                    <a:pt x="20621" y="5661"/>
                    <a:pt x="20544" y="6010"/>
                    <a:pt x="20489" y="6532"/>
                  </a:cubicBezTo>
                  <a:cubicBezTo>
                    <a:pt x="20434" y="7055"/>
                    <a:pt x="20379" y="7664"/>
                    <a:pt x="20346" y="8361"/>
                  </a:cubicBezTo>
                  <a:cubicBezTo>
                    <a:pt x="20313" y="9058"/>
                    <a:pt x="20291" y="9929"/>
                    <a:pt x="20291" y="10800"/>
                  </a:cubicBezTo>
                  <a:cubicBezTo>
                    <a:pt x="20291" y="11671"/>
                    <a:pt x="20313" y="12542"/>
                    <a:pt x="20346" y="13239"/>
                  </a:cubicBezTo>
                  <a:cubicBezTo>
                    <a:pt x="20379" y="13935"/>
                    <a:pt x="20423" y="14545"/>
                    <a:pt x="20478" y="14981"/>
                  </a:cubicBezTo>
                  <a:cubicBezTo>
                    <a:pt x="20533" y="15416"/>
                    <a:pt x="20599" y="15852"/>
                    <a:pt x="20687" y="16026"/>
                  </a:cubicBezTo>
                  <a:cubicBezTo>
                    <a:pt x="20764" y="16287"/>
                    <a:pt x="20852" y="16374"/>
                    <a:pt x="20940" y="16374"/>
                  </a:cubicBezTo>
                  <a:cubicBezTo>
                    <a:pt x="21028" y="16374"/>
                    <a:pt x="21116" y="16287"/>
                    <a:pt x="21193" y="16026"/>
                  </a:cubicBezTo>
                  <a:cubicBezTo>
                    <a:pt x="21270" y="15765"/>
                    <a:pt x="21347" y="15416"/>
                    <a:pt x="21402" y="14894"/>
                  </a:cubicBezTo>
                  <a:cubicBezTo>
                    <a:pt x="21457" y="14371"/>
                    <a:pt x="21512" y="13761"/>
                    <a:pt x="21545" y="13064"/>
                  </a:cubicBezTo>
                  <a:cubicBezTo>
                    <a:pt x="21578" y="12368"/>
                    <a:pt x="21600" y="11497"/>
                    <a:pt x="21600" y="10626"/>
                  </a:cubicBezTo>
                  <a:cubicBezTo>
                    <a:pt x="21600" y="9668"/>
                    <a:pt x="21589" y="8884"/>
                    <a:pt x="21556" y="8187"/>
                  </a:cubicBezTo>
                  <a:close/>
                  <a:moveTo>
                    <a:pt x="21347" y="12803"/>
                  </a:moveTo>
                  <a:cubicBezTo>
                    <a:pt x="21325" y="13326"/>
                    <a:pt x="21292" y="13848"/>
                    <a:pt x="21248" y="14197"/>
                  </a:cubicBezTo>
                  <a:cubicBezTo>
                    <a:pt x="21204" y="14545"/>
                    <a:pt x="21160" y="14806"/>
                    <a:pt x="21105" y="14981"/>
                  </a:cubicBezTo>
                  <a:cubicBezTo>
                    <a:pt x="21050" y="15155"/>
                    <a:pt x="20995" y="15242"/>
                    <a:pt x="20940" y="15242"/>
                  </a:cubicBezTo>
                  <a:cubicBezTo>
                    <a:pt x="20885" y="15242"/>
                    <a:pt x="20830" y="15155"/>
                    <a:pt x="20775" y="14981"/>
                  </a:cubicBezTo>
                  <a:cubicBezTo>
                    <a:pt x="20720" y="14806"/>
                    <a:pt x="20676" y="14545"/>
                    <a:pt x="20632" y="14197"/>
                  </a:cubicBezTo>
                  <a:cubicBezTo>
                    <a:pt x="20588" y="13848"/>
                    <a:pt x="20555" y="13413"/>
                    <a:pt x="20533" y="12803"/>
                  </a:cubicBezTo>
                  <a:cubicBezTo>
                    <a:pt x="20511" y="12281"/>
                    <a:pt x="20500" y="11584"/>
                    <a:pt x="20500" y="10800"/>
                  </a:cubicBezTo>
                  <a:cubicBezTo>
                    <a:pt x="20500" y="10016"/>
                    <a:pt x="20511" y="9319"/>
                    <a:pt x="20533" y="8797"/>
                  </a:cubicBezTo>
                  <a:cubicBezTo>
                    <a:pt x="20555" y="8274"/>
                    <a:pt x="20588" y="7752"/>
                    <a:pt x="20632" y="7490"/>
                  </a:cubicBezTo>
                  <a:cubicBezTo>
                    <a:pt x="20676" y="7142"/>
                    <a:pt x="20720" y="6881"/>
                    <a:pt x="20775" y="6706"/>
                  </a:cubicBezTo>
                  <a:cubicBezTo>
                    <a:pt x="20830" y="6532"/>
                    <a:pt x="20885" y="6445"/>
                    <a:pt x="20940" y="6445"/>
                  </a:cubicBezTo>
                  <a:cubicBezTo>
                    <a:pt x="20995" y="6445"/>
                    <a:pt x="21050" y="6532"/>
                    <a:pt x="21105" y="6706"/>
                  </a:cubicBezTo>
                  <a:cubicBezTo>
                    <a:pt x="21160" y="6881"/>
                    <a:pt x="21204" y="7142"/>
                    <a:pt x="21248" y="7490"/>
                  </a:cubicBezTo>
                  <a:cubicBezTo>
                    <a:pt x="21292" y="7839"/>
                    <a:pt x="21325" y="8274"/>
                    <a:pt x="21347" y="8884"/>
                  </a:cubicBezTo>
                  <a:cubicBezTo>
                    <a:pt x="21369" y="9406"/>
                    <a:pt x="21380" y="10103"/>
                    <a:pt x="21380" y="10887"/>
                  </a:cubicBezTo>
                  <a:cubicBezTo>
                    <a:pt x="21391" y="11584"/>
                    <a:pt x="21369" y="12281"/>
                    <a:pt x="21347" y="12803"/>
                  </a:cubicBezTo>
                  <a:close/>
                  <a:moveTo>
                    <a:pt x="2563" y="5139"/>
                  </a:moveTo>
                  <a:cubicBezTo>
                    <a:pt x="2596" y="5226"/>
                    <a:pt x="2629" y="5313"/>
                    <a:pt x="2651" y="5313"/>
                  </a:cubicBezTo>
                  <a:lnTo>
                    <a:pt x="2618" y="6794"/>
                  </a:lnTo>
                  <a:cubicBezTo>
                    <a:pt x="2596" y="6706"/>
                    <a:pt x="2563" y="6619"/>
                    <a:pt x="2541" y="6532"/>
                  </a:cubicBezTo>
                  <a:cubicBezTo>
                    <a:pt x="2508" y="6445"/>
                    <a:pt x="2475" y="6445"/>
                    <a:pt x="2442" y="6445"/>
                  </a:cubicBezTo>
                  <a:cubicBezTo>
                    <a:pt x="2387" y="6445"/>
                    <a:pt x="2332" y="6532"/>
                    <a:pt x="2277" y="6706"/>
                  </a:cubicBezTo>
                  <a:cubicBezTo>
                    <a:pt x="2233" y="6881"/>
                    <a:pt x="2189" y="7142"/>
                    <a:pt x="2145" y="7403"/>
                  </a:cubicBezTo>
                  <a:cubicBezTo>
                    <a:pt x="2112" y="7752"/>
                    <a:pt x="2079" y="8100"/>
                    <a:pt x="2057" y="8623"/>
                  </a:cubicBezTo>
                  <a:cubicBezTo>
                    <a:pt x="2035" y="9145"/>
                    <a:pt x="2024" y="9668"/>
                    <a:pt x="2024" y="10277"/>
                  </a:cubicBezTo>
                  <a:lnTo>
                    <a:pt x="2024" y="16200"/>
                  </a:lnTo>
                  <a:lnTo>
                    <a:pt x="1815" y="16200"/>
                  </a:lnTo>
                  <a:lnTo>
                    <a:pt x="1815" y="5226"/>
                  </a:lnTo>
                  <a:lnTo>
                    <a:pt x="1958" y="5226"/>
                  </a:lnTo>
                  <a:lnTo>
                    <a:pt x="1991" y="7403"/>
                  </a:lnTo>
                  <a:cubicBezTo>
                    <a:pt x="2024" y="6706"/>
                    <a:pt x="2079" y="6097"/>
                    <a:pt x="2156" y="5661"/>
                  </a:cubicBezTo>
                  <a:cubicBezTo>
                    <a:pt x="2233" y="5226"/>
                    <a:pt x="2321" y="5052"/>
                    <a:pt x="2420" y="5052"/>
                  </a:cubicBezTo>
                  <a:cubicBezTo>
                    <a:pt x="2486" y="5052"/>
                    <a:pt x="2519" y="5139"/>
                    <a:pt x="2563" y="5139"/>
                  </a:cubicBezTo>
                  <a:close/>
                  <a:moveTo>
                    <a:pt x="19235" y="5139"/>
                  </a:moveTo>
                  <a:cubicBezTo>
                    <a:pt x="19213" y="5139"/>
                    <a:pt x="19180" y="5052"/>
                    <a:pt x="19147" y="5052"/>
                  </a:cubicBezTo>
                  <a:cubicBezTo>
                    <a:pt x="19070" y="5052"/>
                    <a:pt x="18993" y="5139"/>
                    <a:pt x="18927" y="5313"/>
                  </a:cubicBezTo>
                  <a:cubicBezTo>
                    <a:pt x="18862" y="5487"/>
                    <a:pt x="18796" y="5748"/>
                    <a:pt x="18752" y="6010"/>
                  </a:cubicBezTo>
                  <a:cubicBezTo>
                    <a:pt x="18708" y="6271"/>
                    <a:pt x="18664" y="6706"/>
                    <a:pt x="18642" y="7229"/>
                  </a:cubicBezTo>
                  <a:cubicBezTo>
                    <a:pt x="18609" y="7664"/>
                    <a:pt x="18598" y="8274"/>
                    <a:pt x="18598" y="8884"/>
                  </a:cubicBezTo>
                  <a:cubicBezTo>
                    <a:pt x="18598" y="9755"/>
                    <a:pt x="18620" y="10452"/>
                    <a:pt x="18675" y="10974"/>
                  </a:cubicBezTo>
                  <a:cubicBezTo>
                    <a:pt x="18730" y="11497"/>
                    <a:pt x="18785" y="11932"/>
                    <a:pt x="18851" y="12194"/>
                  </a:cubicBezTo>
                  <a:cubicBezTo>
                    <a:pt x="18796" y="12368"/>
                    <a:pt x="18752" y="12629"/>
                    <a:pt x="18708" y="12977"/>
                  </a:cubicBezTo>
                  <a:cubicBezTo>
                    <a:pt x="18675" y="13326"/>
                    <a:pt x="18653" y="13761"/>
                    <a:pt x="18653" y="14197"/>
                  </a:cubicBezTo>
                  <a:cubicBezTo>
                    <a:pt x="18653" y="14632"/>
                    <a:pt x="18664" y="14893"/>
                    <a:pt x="18686" y="15155"/>
                  </a:cubicBezTo>
                  <a:cubicBezTo>
                    <a:pt x="18708" y="15416"/>
                    <a:pt x="18730" y="15590"/>
                    <a:pt x="18774" y="15764"/>
                  </a:cubicBezTo>
                  <a:cubicBezTo>
                    <a:pt x="18697" y="16026"/>
                    <a:pt x="18631" y="16287"/>
                    <a:pt x="18587" y="16635"/>
                  </a:cubicBezTo>
                  <a:cubicBezTo>
                    <a:pt x="18543" y="16984"/>
                    <a:pt x="18521" y="17506"/>
                    <a:pt x="18521" y="18116"/>
                  </a:cubicBezTo>
                  <a:cubicBezTo>
                    <a:pt x="18521" y="19161"/>
                    <a:pt x="18576" y="20032"/>
                    <a:pt x="18697" y="20642"/>
                  </a:cubicBezTo>
                  <a:cubicBezTo>
                    <a:pt x="18818" y="21252"/>
                    <a:pt x="18971" y="21513"/>
                    <a:pt x="19169" y="21513"/>
                  </a:cubicBezTo>
                  <a:cubicBezTo>
                    <a:pt x="19389" y="21513"/>
                    <a:pt x="19554" y="21164"/>
                    <a:pt x="19686" y="20468"/>
                  </a:cubicBezTo>
                  <a:cubicBezTo>
                    <a:pt x="19807" y="19771"/>
                    <a:pt x="19873" y="18900"/>
                    <a:pt x="19873" y="17681"/>
                  </a:cubicBezTo>
                  <a:cubicBezTo>
                    <a:pt x="19873" y="16810"/>
                    <a:pt x="19829" y="16113"/>
                    <a:pt x="19752" y="15590"/>
                  </a:cubicBezTo>
                  <a:cubicBezTo>
                    <a:pt x="19675" y="15068"/>
                    <a:pt x="19554" y="14806"/>
                    <a:pt x="19400" y="14806"/>
                  </a:cubicBezTo>
                  <a:lnTo>
                    <a:pt x="19037" y="14806"/>
                  </a:lnTo>
                  <a:cubicBezTo>
                    <a:pt x="18982" y="14806"/>
                    <a:pt x="18938" y="14719"/>
                    <a:pt x="18905" y="14545"/>
                  </a:cubicBezTo>
                  <a:cubicBezTo>
                    <a:pt x="18873" y="14371"/>
                    <a:pt x="18851" y="14110"/>
                    <a:pt x="18851" y="13761"/>
                  </a:cubicBezTo>
                  <a:cubicBezTo>
                    <a:pt x="18851" y="13500"/>
                    <a:pt x="18862" y="13239"/>
                    <a:pt x="18884" y="12977"/>
                  </a:cubicBezTo>
                  <a:cubicBezTo>
                    <a:pt x="18905" y="12716"/>
                    <a:pt x="18938" y="12542"/>
                    <a:pt x="18993" y="12455"/>
                  </a:cubicBezTo>
                  <a:cubicBezTo>
                    <a:pt x="19026" y="12455"/>
                    <a:pt x="19048" y="12542"/>
                    <a:pt x="19070" y="12542"/>
                  </a:cubicBezTo>
                  <a:cubicBezTo>
                    <a:pt x="19092" y="12542"/>
                    <a:pt x="19125" y="12542"/>
                    <a:pt x="19147" y="12542"/>
                  </a:cubicBezTo>
                  <a:cubicBezTo>
                    <a:pt x="19224" y="12542"/>
                    <a:pt x="19301" y="12455"/>
                    <a:pt x="19367" y="12281"/>
                  </a:cubicBezTo>
                  <a:cubicBezTo>
                    <a:pt x="19433" y="12106"/>
                    <a:pt x="19488" y="11845"/>
                    <a:pt x="19543" y="11584"/>
                  </a:cubicBezTo>
                  <a:cubicBezTo>
                    <a:pt x="19587" y="11235"/>
                    <a:pt x="19631" y="10887"/>
                    <a:pt x="19653" y="10365"/>
                  </a:cubicBezTo>
                  <a:cubicBezTo>
                    <a:pt x="19686" y="9929"/>
                    <a:pt x="19697" y="9319"/>
                    <a:pt x="19697" y="8710"/>
                  </a:cubicBezTo>
                  <a:cubicBezTo>
                    <a:pt x="19697" y="8187"/>
                    <a:pt x="19686" y="7665"/>
                    <a:pt x="19653" y="7229"/>
                  </a:cubicBezTo>
                  <a:cubicBezTo>
                    <a:pt x="19620" y="6794"/>
                    <a:pt x="19587" y="6358"/>
                    <a:pt x="19532" y="6097"/>
                  </a:cubicBezTo>
                  <a:lnTo>
                    <a:pt x="19785" y="6271"/>
                  </a:lnTo>
                  <a:lnTo>
                    <a:pt x="19917" y="6271"/>
                  </a:lnTo>
                  <a:lnTo>
                    <a:pt x="19917" y="5226"/>
                  </a:lnTo>
                  <a:lnTo>
                    <a:pt x="19323" y="5226"/>
                  </a:lnTo>
                  <a:cubicBezTo>
                    <a:pt x="19290" y="5226"/>
                    <a:pt x="19257" y="5139"/>
                    <a:pt x="19235" y="5139"/>
                  </a:cubicBezTo>
                  <a:close/>
                  <a:moveTo>
                    <a:pt x="18884" y="16200"/>
                  </a:moveTo>
                  <a:lnTo>
                    <a:pt x="19301" y="16200"/>
                  </a:lnTo>
                  <a:cubicBezTo>
                    <a:pt x="19345" y="16200"/>
                    <a:pt x="19400" y="16200"/>
                    <a:pt x="19433" y="16287"/>
                  </a:cubicBezTo>
                  <a:cubicBezTo>
                    <a:pt x="19466" y="16374"/>
                    <a:pt x="19510" y="16461"/>
                    <a:pt x="19543" y="16548"/>
                  </a:cubicBezTo>
                  <a:cubicBezTo>
                    <a:pt x="19576" y="16723"/>
                    <a:pt x="19598" y="16897"/>
                    <a:pt x="19609" y="17071"/>
                  </a:cubicBezTo>
                  <a:cubicBezTo>
                    <a:pt x="19631" y="17332"/>
                    <a:pt x="19631" y="17594"/>
                    <a:pt x="19631" y="17942"/>
                  </a:cubicBezTo>
                  <a:cubicBezTo>
                    <a:pt x="19631" y="18203"/>
                    <a:pt x="19620" y="18465"/>
                    <a:pt x="19609" y="18813"/>
                  </a:cubicBezTo>
                  <a:cubicBezTo>
                    <a:pt x="19587" y="19074"/>
                    <a:pt x="19565" y="19336"/>
                    <a:pt x="19521" y="19597"/>
                  </a:cubicBezTo>
                  <a:cubicBezTo>
                    <a:pt x="19477" y="19858"/>
                    <a:pt x="19433" y="20032"/>
                    <a:pt x="19367" y="20119"/>
                  </a:cubicBezTo>
                  <a:cubicBezTo>
                    <a:pt x="19301" y="20206"/>
                    <a:pt x="19235" y="20294"/>
                    <a:pt x="19147" y="20294"/>
                  </a:cubicBezTo>
                  <a:cubicBezTo>
                    <a:pt x="19004" y="20294"/>
                    <a:pt x="18895" y="20119"/>
                    <a:pt x="18818" y="19684"/>
                  </a:cubicBezTo>
                  <a:cubicBezTo>
                    <a:pt x="18741" y="19336"/>
                    <a:pt x="18697" y="18726"/>
                    <a:pt x="18697" y="17942"/>
                  </a:cubicBezTo>
                  <a:cubicBezTo>
                    <a:pt x="18697" y="17506"/>
                    <a:pt x="18708" y="17158"/>
                    <a:pt x="18741" y="16897"/>
                  </a:cubicBezTo>
                  <a:cubicBezTo>
                    <a:pt x="18796" y="16635"/>
                    <a:pt x="18829" y="16374"/>
                    <a:pt x="18884" y="16200"/>
                  </a:cubicBezTo>
                  <a:close/>
                  <a:moveTo>
                    <a:pt x="19477" y="8884"/>
                  </a:moveTo>
                  <a:cubicBezTo>
                    <a:pt x="19477" y="9755"/>
                    <a:pt x="19444" y="10365"/>
                    <a:pt x="19389" y="10800"/>
                  </a:cubicBezTo>
                  <a:cubicBezTo>
                    <a:pt x="19334" y="11236"/>
                    <a:pt x="19246" y="11410"/>
                    <a:pt x="19147" y="11410"/>
                  </a:cubicBezTo>
                  <a:cubicBezTo>
                    <a:pt x="19048" y="11410"/>
                    <a:pt x="18971" y="11236"/>
                    <a:pt x="18905" y="10800"/>
                  </a:cubicBezTo>
                  <a:cubicBezTo>
                    <a:pt x="18840" y="10365"/>
                    <a:pt x="18807" y="9668"/>
                    <a:pt x="18807" y="8797"/>
                  </a:cubicBezTo>
                  <a:cubicBezTo>
                    <a:pt x="18807" y="7926"/>
                    <a:pt x="18840" y="7316"/>
                    <a:pt x="18905" y="6881"/>
                  </a:cubicBezTo>
                  <a:cubicBezTo>
                    <a:pt x="18971" y="6445"/>
                    <a:pt x="19048" y="6271"/>
                    <a:pt x="19158" y="6271"/>
                  </a:cubicBezTo>
                  <a:cubicBezTo>
                    <a:pt x="19257" y="6271"/>
                    <a:pt x="19334" y="6532"/>
                    <a:pt x="19400" y="6968"/>
                  </a:cubicBezTo>
                  <a:cubicBezTo>
                    <a:pt x="19444" y="7403"/>
                    <a:pt x="19477" y="8013"/>
                    <a:pt x="19477" y="8884"/>
                  </a:cubicBezTo>
                  <a:close/>
                  <a:moveTo>
                    <a:pt x="14319" y="435"/>
                  </a:moveTo>
                  <a:cubicBezTo>
                    <a:pt x="14352" y="610"/>
                    <a:pt x="14363" y="871"/>
                    <a:pt x="14363" y="1219"/>
                  </a:cubicBezTo>
                  <a:cubicBezTo>
                    <a:pt x="14363" y="1568"/>
                    <a:pt x="14352" y="1829"/>
                    <a:pt x="14319" y="2003"/>
                  </a:cubicBezTo>
                  <a:cubicBezTo>
                    <a:pt x="14286" y="2177"/>
                    <a:pt x="14264" y="2264"/>
                    <a:pt x="14220" y="2264"/>
                  </a:cubicBezTo>
                  <a:cubicBezTo>
                    <a:pt x="14176" y="2264"/>
                    <a:pt x="14143" y="2177"/>
                    <a:pt x="14121" y="1916"/>
                  </a:cubicBezTo>
                  <a:cubicBezTo>
                    <a:pt x="14099" y="1742"/>
                    <a:pt x="14077" y="1481"/>
                    <a:pt x="14077" y="1132"/>
                  </a:cubicBezTo>
                  <a:cubicBezTo>
                    <a:pt x="14077" y="784"/>
                    <a:pt x="14088" y="523"/>
                    <a:pt x="14121" y="348"/>
                  </a:cubicBezTo>
                  <a:cubicBezTo>
                    <a:pt x="14143" y="174"/>
                    <a:pt x="14176" y="0"/>
                    <a:pt x="14220" y="0"/>
                  </a:cubicBezTo>
                  <a:cubicBezTo>
                    <a:pt x="14253" y="174"/>
                    <a:pt x="14286" y="261"/>
                    <a:pt x="14319" y="435"/>
                  </a:cubicBezTo>
                  <a:close/>
                  <a:moveTo>
                    <a:pt x="13527" y="14545"/>
                  </a:moveTo>
                  <a:lnTo>
                    <a:pt x="13560" y="15765"/>
                  </a:lnTo>
                  <a:cubicBezTo>
                    <a:pt x="13516" y="15852"/>
                    <a:pt x="13473" y="16026"/>
                    <a:pt x="13418" y="16113"/>
                  </a:cubicBezTo>
                  <a:cubicBezTo>
                    <a:pt x="13363" y="16200"/>
                    <a:pt x="13297" y="16287"/>
                    <a:pt x="13231" y="16287"/>
                  </a:cubicBezTo>
                  <a:cubicBezTo>
                    <a:pt x="12978" y="16287"/>
                    <a:pt x="12857" y="15416"/>
                    <a:pt x="12857" y="13587"/>
                  </a:cubicBezTo>
                  <a:lnTo>
                    <a:pt x="12857" y="6532"/>
                  </a:lnTo>
                  <a:lnTo>
                    <a:pt x="12626" y="6532"/>
                  </a:lnTo>
                  <a:lnTo>
                    <a:pt x="12626" y="5226"/>
                  </a:lnTo>
                  <a:lnTo>
                    <a:pt x="12857" y="5226"/>
                  </a:lnTo>
                  <a:lnTo>
                    <a:pt x="12857" y="1742"/>
                  </a:lnTo>
                  <a:lnTo>
                    <a:pt x="13066" y="1742"/>
                  </a:lnTo>
                  <a:lnTo>
                    <a:pt x="13066" y="5226"/>
                  </a:lnTo>
                  <a:lnTo>
                    <a:pt x="13505" y="5226"/>
                  </a:lnTo>
                  <a:lnTo>
                    <a:pt x="13505" y="6445"/>
                  </a:lnTo>
                  <a:lnTo>
                    <a:pt x="13066" y="6445"/>
                  </a:lnTo>
                  <a:lnTo>
                    <a:pt x="13066" y="13239"/>
                  </a:lnTo>
                  <a:cubicBezTo>
                    <a:pt x="13066" y="13848"/>
                    <a:pt x="13088" y="14284"/>
                    <a:pt x="13121" y="14545"/>
                  </a:cubicBezTo>
                  <a:cubicBezTo>
                    <a:pt x="13154" y="14806"/>
                    <a:pt x="13209" y="14894"/>
                    <a:pt x="13275" y="14894"/>
                  </a:cubicBezTo>
                  <a:cubicBezTo>
                    <a:pt x="13319" y="14894"/>
                    <a:pt x="13374" y="14894"/>
                    <a:pt x="13418" y="14806"/>
                  </a:cubicBezTo>
                  <a:cubicBezTo>
                    <a:pt x="13451" y="14719"/>
                    <a:pt x="13484" y="14632"/>
                    <a:pt x="13527" y="14545"/>
                  </a:cubicBezTo>
                  <a:close/>
                  <a:moveTo>
                    <a:pt x="14121" y="5226"/>
                  </a:moveTo>
                  <a:lnTo>
                    <a:pt x="14330" y="5226"/>
                  </a:lnTo>
                  <a:lnTo>
                    <a:pt x="14330" y="16200"/>
                  </a:lnTo>
                  <a:lnTo>
                    <a:pt x="14121" y="16200"/>
                  </a:lnTo>
                  <a:lnTo>
                    <a:pt x="14121" y="5226"/>
                  </a:lnTo>
                  <a:close/>
                  <a:moveTo>
                    <a:pt x="16057" y="6445"/>
                  </a:moveTo>
                  <a:cubicBezTo>
                    <a:pt x="16002" y="6010"/>
                    <a:pt x="15936" y="5661"/>
                    <a:pt x="15848" y="5400"/>
                  </a:cubicBezTo>
                  <a:cubicBezTo>
                    <a:pt x="15760" y="5139"/>
                    <a:pt x="15683" y="5052"/>
                    <a:pt x="15595" y="5052"/>
                  </a:cubicBezTo>
                  <a:cubicBezTo>
                    <a:pt x="15507" y="5052"/>
                    <a:pt x="15419" y="5139"/>
                    <a:pt x="15331" y="5400"/>
                  </a:cubicBezTo>
                  <a:cubicBezTo>
                    <a:pt x="15254" y="5661"/>
                    <a:pt x="15177" y="6010"/>
                    <a:pt x="15122" y="6532"/>
                  </a:cubicBezTo>
                  <a:cubicBezTo>
                    <a:pt x="15067" y="7055"/>
                    <a:pt x="15012" y="7664"/>
                    <a:pt x="14979" y="8361"/>
                  </a:cubicBezTo>
                  <a:cubicBezTo>
                    <a:pt x="14946" y="9058"/>
                    <a:pt x="14924" y="9929"/>
                    <a:pt x="14924" y="10800"/>
                  </a:cubicBezTo>
                  <a:cubicBezTo>
                    <a:pt x="14924" y="11671"/>
                    <a:pt x="14946" y="12542"/>
                    <a:pt x="14979" y="13239"/>
                  </a:cubicBezTo>
                  <a:cubicBezTo>
                    <a:pt x="15012" y="13935"/>
                    <a:pt x="15056" y="14545"/>
                    <a:pt x="15111" y="14981"/>
                  </a:cubicBezTo>
                  <a:cubicBezTo>
                    <a:pt x="15166" y="15416"/>
                    <a:pt x="15232" y="15852"/>
                    <a:pt x="15320" y="16026"/>
                  </a:cubicBezTo>
                  <a:cubicBezTo>
                    <a:pt x="15397" y="16287"/>
                    <a:pt x="15485" y="16374"/>
                    <a:pt x="15573" y="16374"/>
                  </a:cubicBezTo>
                  <a:cubicBezTo>
                    <a:pt x="15661" y="16374"/>
                    <a:pt x="15749" y="16287"/>
                    <a:pt x="15826" y="16026"/>
                  </a:cubicBezTo>
                  <a:cubicBezTo>
                    <a:pt x="15903" y="15765"/>
                    <a:pt x="15980" y="15416"/>
                    <a:pt x="16035" y="14894"/>
                  </a:cubicBezTo>
                  <a:cubicBezTo>
                    <a:pt x="16090" y="14371"/>
                    <a:pt x="16145" y="13761"/>
                    <a:pt x="16178" y="13064"/>
                  </a:cubicBezTo>
                  <a:cubicBezTo>
                    <a:pt x="16211" y="12368"/>
                    <a:pt x="16233" y="11497"/>
                    <a:pt x="16233" y="10626"/>
                  </a:cubicBezTo>
                  <a:cubicBezTo>
                    <a:pt x="16233" y="9755"/>
                    <a:pt x="16222" y="8884"/>
                    <a:pt x="16189" y="8274"/>
                  </a:cubicBezTo>
                  <a:cubicBezTo>
                    <a:pt x="16156" y="7664"/>
                    <a:pt x="16123" y="6968"/>
                    <a:pt x="16057" y="6445"/>
                  </a:cubicBezTo>
                  <a:close/>
                  <a:moveTo>
                    <a:pt x="15991" y="12803"/>
                  </a:moveTo>
                  <a:cubicBezTo>
                    <a:pt x="15969" y="13326"/>
                    <a:pt x="15936" y="13848"/>
                    <a:pt x="15892" y="14197"/>
                  </a:cubicBezTo>
                  <a:cubicBezTo>
                    <a:pt x="15848" y="14545"/>
                    <a:pt x="15804" y="14806"/>
                    <a:pt x="15749" y="14981"/>
                  </a:cubicBezTo>
                  <a:cubicBezTo>
                    <a:pt x="15694" y="15155"/>
                    <a:pt x="15639" y="15242"/>
                    <a:pt x="15584" y="15242"/>
                  </a:cubicBezTo>
                  <a:cubicBezTo>
                    <a:pt x="15529" y="15242"/>
                    <a:pt x="15474" y="15155"/>
                    <a:pt x="15419" y="14981"/>
                  </a:cubicBezTo>
                  <a:cubicBezTo>
                    <a:pt x="15364" y="14806"/>
                    <a:pt x="15320" y="14545"/>
                    <a:pt x="15276" y="14197"/>
                  </a:cubicBezTo>
                  <a:cubicBezTo>
                    <a:pt x="15232" y="13848"/>
                    <a:pt x="15199" y="13413"/>
                    <a:pt x="15177" y="12803"/>
                  </a:cubicBezTo>
                  <a:cubicBezTo>
                    <a:pt x="15155" y="12281"/>
                    <a:pt x="15144" y="11584"/>
                    <a:pt x="15144" y="10800"/>
                  </a:cubicBezTo>
                  <a:cubicBezTo>
                    <a:pt x="15144" y="10016"/>
                    <a:pt x="15155" y="9319"/>
                    <a:pt x="15177" y="8797"/>
                  </a:cubicBezTo>
                  <a:cubicBezTo>
                    <a:pt x="15199" y="8274"/>
                    <a:pt x="15232" y="7752"/>
                    <a:pt x="15276" y="7490"/>
                  </a:cubicBezTo>
                  <a:cubicBezTo>
                    <a:pt x="15320" y="7142"/>
                    <a:pt x="15364" y="6881"/>
                    <a:pt x="15419" y="6706"/>
                  </a:cubicBezTo>
                  <a:cubicBezTo>
                    <a:pt x="15474" y="6532"/>
                    <a:pt x="15529" y="6445"/>
                    <a:pt x="15584" y="6445"/>
                  </a:cubicBezTo>
                  <a:cubicBezTo>
                    <a:pt x="15639" y="6445"/>
                    <a:pt x="15694" y="6532"/>
                    <a:pt x="15749" y="6706"/>
                  </a:cubicBezTo>
                  <a:cubicBezTo>
                    <a:pt x="15804" y="6881"/>
                    <a:pt x="15848" y="7142"/>
                    <a:pt x="15892" y="7490"/>
                  </a:cubicBezTo>
                  <a:cubicBezTo>
                    <a:pt x="15936" y="7839"/>
                    <a:pt x="15969" y="8274"/>
                    <a:pt x="15991" y="8884"/>
                  </a:cubicBezTo>
                  <a:cubicBezTo>
                    <a:pt x="16013" y="9406"/>
                    <a:pt x="16024" y="10103"/>
                    <a:pt x="16024" y="10887"/>
                  </a:cubicBezTo>
                  <a:cubicBezTo>
                    <a:pt x="16024" y="11584"/>
                    <a:pt x="16013" y="12281"/>
                    <a:pt x="15991" y="12803"/>
                  </a:cubicBezTo>
                  <a:close/>
                  <a:moveTo>
                    <a:pt x="8930" y="6010"/>
                  </a:moveTo>
                  <a:cubicBezTo>
                    <a:pt x="9007" y="6619"/>
                    <a:pt x="9051" y="7490"/>
                    <a:pt x="9051" y="8623"/>
                  </a:cubicBezTo>
                  <a:lnTo>
                    <a:pt x="9051" y="16200"/>
                  </a:lnTo>
                  <a:lnTo>
                    <a:pt x="8842" y="16200"/>
                  </a:lnTo>
                  <a:lnTo>
                    <a:pt x="8842" y="8884"/>
                  </a:lnTo>
                  <a:cubicBezTo>
                    <a:pt x="8842" y="8187"/>
                    <a:pt x="8820" y="7577"/>
                    <a:pt x="8776" y="7055"/>
                  </a:cubicBezTo>
                  <a:cubicBezTo>
                    <a:pt x="8732" y="6619"/>
                    <a:pt x="8655" y="6358"/>
                    <a:pt x="8534" y="6358"/>
                  </a:cubicBezTo>
                  <a:cubicBezTo>
                    <a:pt x="8468" y="6358"/>
                    <a:pt x="8391" y="6532"/>
                    <a:pt x="8325" y="6794"/>
                  </a:cubicBezTo>
                  <a:cubicBezTo>
                    <a:pt x="8259" y="7055"/>
                    <a:pt x="8193" y="7490"/>
                    <a:pt x="8138" y="7926"/>
                  </a:cubicBezTo>
                  <a:lnTo>
                    <a:pt x="8138" y="16200"/>
                  </a:lnTo>
                  <a:lnTo>
                    <a:pt x="7930" y="16200"/>
                  </a:lnTo>
                  <a:lnTo>
                    <a:pt x="7930" y="5226"/>
                  </a:lnTo>
                  <a:lnTo>
                    <a:pt x="8084" y="5226"/>
                  </a:lnTo>
                  <a:lnTo>
                    <a:pt x="8116" y="6706"/>
                  </a:lnTo>
                  <a:cubicBezTo>
                    <a:pt x="8182" y="6184"/>
                    <a:pt x="8259" y="5748"/>
                    <a:pt x="8336" y="5487"/>
                  </a:cubicBezTo>
                  <a:cubicBezTo>
                    <a:pt x="8413" y="5226"/>
                    <a:pt x="8501" y="5052"/>
                    <a:pt x="8600" y="5052"/>
                  </a:cubicBezTo>
                  <a:cubicBezTo>
                    <a:pt x="8732" y="5052"/>
                    <a:pt x="8853" y="5400"/>
                    <a:pt x="8930" y="6010"/>
                  </a:cubicBezTo>
                  <a:close/>
                  <a:moveTo>
                    <a:pt x="11922" y="5923"/>
                  </a:moveTo>
                  <a:cubicBezTo>
                    <a:pt x="11878" y="5574"/>
                    <a:pt x="11823" y="5400"/>
                    <a:pt x="11768" y="5226"/>
                  </a:cubicBezTo>
                  <a:cubicBezTo>
                    <a:pt x="11713" y="5052"/>
                    <a:pt x="11647" y="5052"/>
                    <a:pt x="11570" y="5052"/>
                  </a:cubicBezTo>
                  <a:cubicBezTo>
                    <a:pt x="11471" y="5052"/>
                    <a:pt x="11394" y="5139"/>
                    <a:pt x="11306" y="5313"/>
                  </a:cubicBezTo>
                  <a:cubicBezTo>
                    <a:pt x="11229" y="5487"/>
                    <a:pt x="11141" y="5748"/>
                    <a:pt x="11053" y="6184"/>
                  </a:cubicBezTo>
                  <a:lnTo>
                    <a:pt x="11130" y="7316"/>
                  </a:lnTo>
                  <a:cubicBezTo>
                    <a:pt x="11218" y="6968"/>
                    <a:pt x="11295" y="6706"/>
                    <a:pt x="11361" y="6532"/>
                  </a:cubicBezTo>
                  <a:cubicBezTo>
                    <a:pt x="11427" y="6358"/>
                    <a:pt x="11493" y="6358"/>
                    <a:pt x="11548" y="6358"/>
                  </a:cubicBezTo>
                  <a:cubicBezTo>
                    <a:pt x="11636" y="6358"/>
                    <a:pt x="11713" y="6532"/>
                    <a:pt x="11768" y="6881"/>
                  </a:cubicBezTo>
                  <a:cubicBezTo>
                    <a:pt x="11823" y="7229"/>
                    <a:pt x="11856" y="7926"/>
                    <a:pt x="11856" y="8797"/>
                  </a:cubicBezTo>
                  <a:lnTo>
                    <a:pt x="11856" y="9581"/>
                  </a:lnTo>
                  <a:lnTo>
                    <a:pt x="11581" y="9581"/>
                  </a:lnTo>
                  <a:cubicBezTo>
                    <a:pt x="11493" y="9581"/>
                    <a:pt x="11405" y="9668"/>
                    <a:pt x="11328" y="9842"/>
                  </a:cubicBezTo>
                  <a:cubicBezTo>
                    <a:pt x="11251" y="10016"/>
                    <a:pt x="11185" y="10190"/>
                    <a:pt x="11130" y="10539"/>
                  </a:cubicBezTo>
                  <a:cubicBezTo>
                    <a:pt x="11075" y="10800"/>
                    <a:pt x="11031" y="11235"/>
                    <a:pt x="11009" y="11671"/>
                  </a:cubicBezTo>
                  <a:cubicBezTo>
                    <a:pt x="10987" y="12106"/>
                    <a:pt x="10965" y="12629"/>
                    <a:pt x="10965" y="13152"/>
                  </a:cubicBezTo>
                  <a:cubicBezTo>
                    <a:pt x="10965" y="13674"/>
                    <a:pt x="10976" y="14110"/>
                    <a:pt x="10998" y="14458"/>
                  </a:cubicBezTo>
                  <a:cubicBezTo>
                    <a:pt x="11020" y="14806"/>
                    <a:pt x="11053" y="15155"/>
                    <a:pt x="11097" y="15503"/>
                  </a:cubicBezTo>
                  <a:cubicBezTo>
                    <a:pt x="11141" y="15764"/>
                    <a:pt x="11185" y="16026"/>
                    <a:pt x="11240" y="16113"/>
                  </a:cubicBezTo>
                  <a:cubicBezTo>
                    <a:pt x="11295" y="16287"/>
                    <a:pt x="11361" y="16374"/>
                    <a:pt x="11427" y="16374"/>
                  </a:cubicBezTo>
                  <a:cubicBezTo>
                    <a:pt x="11515" y="16374"/>
                    <a:pt x="11603" y="16287"/>
                    <a:pt x="11680" y="16026"/>
                  </a:cubicBezTo>
                  <a:cubicBezTo>
                    <a:pt x="11757" y="15765"/>
                    <a:pt x="11823" y="15416"/>
                    <a:pt x="11878" y="14806"/>
                  </a:cubicBezTo>
                  <a:lnTo>
                    <a:pt x="11889" y="14806"/>
                  </a:lnTo>
                  <a:lnTo>
                    <a:pt x="11922" y="16113"/>
                  </a:lnTo>
                  <a:lnTo>
                    <a:pt x="12087" y="16113"/>
                  </a:lnTo>
                  <a:lnTo>
                    <a:pt x="12087" y="8971"/>
                  </a:lnTo>
                  <a:cubicBezTo>
                    <a:pt x="12087" y="8187"/>
                    <a:pt x="12076" y="7577"/>
                    <a:pt x="12054" y="7055"/>
                  </a:cubicBezTo>
                  <a:cubicBezTo>
                    <a:pt x="11999" y="6706"/>
                    <a:pt x="11966" y="6271"/>
                    <a:pt x="11922" y="5923"/>
                  </a:cubicBezTo>
                  <a:close/>
                  <a:moveTo>
                    <a:pt x="11856" y="13500"/>
                  </a:moveTo>
                  <a:cubicBezTo>
                    <a:pt x="11801" y="14110"/>
                    <a:pt x="11746" y="14545"/>
                    <a:pt x="11669" y="14806"/>
                  </a:cubicBezTo>
                  <a:cubicBezTo>
                    <a:pt x="11603" y="15068"/>
                    <a:pt x="11526" y="15155"/>
                    <a:pt x="11460" y="15155"/>
                  </a:cubicBezTo>
                  <a:cubicBezTo>
                    <a:pt x="11383" y="15155"/>
                    <a:pt x="11317" y="14981"/>
                    <a:pt x="11251" y="14719"/>
                  </a:cubicBezTo>
                  <a:cubicBezTo>
                    <a:pt x="11196" y="14458"/>
                    <a:pt x="11163" y="13935"/>
                    <a:pt x="11163" y="13152"/>
                  </a:cubicBezTo>
                  <a:cubicBezTo>
                    <a:pt x="11163" y="12542"/>
                    <a:pt x="11196" y="12019"/>
                    <a:pt x="11262" y="11584"/>
                  </a:cubicBezTo>
                  <a:cubicBezTo>
                    <a:pt x="11328" y="11148"/>
                    <a:pt x="11449" y="10974"/>
                    <a:pt x="11614" y="10887"/>
                  </a:cubicBezTo>
                  <a:lnTo>
                    <a:pt x="11845" y="10887"/>
                  </a:lnTo>
                  <a:lnTo>
                    <a:pt x="11845" y="13500"/>
                  </a:lnTo>
                  <a:close/>
                  <a:moveTo>
                    <a:pt x="10503" y="14545"/>
                  </a:moveTo>
                  <a:lnTo>
                    <a:pt x="10536" y="15765"/>
                  </a:lnTo>
                  <a:cubicBezTo>
                    <a:pt x="10492" y="15852"/>
                    <a:pt x="10448" y="16026"/>
                    <a:pt x="10393" y="16113"/>
                  </a:cubicBezTo>
                  <a:cubicBezTo>
                    <a:pt x="10338" y="16200"/>
                    <a:pt x="10272" y="16287"/>
                    <a:pt x="10206" y="16287"/>
                  </a:cubicBezTo>
                  <a:cubicBezTo>
                    <a:pt x="9953" y="16287"/>
                    <a:pt x="9832" y="15416"/>
                    <a:pt x="9832" y="13587"/>
                  </a:cubicBezTo>
                  <a:lnTo>
                    <a:pt x="9832" y="6532"/>
                  </a:lnTo>
                  <a:lnTo>
                    <a:pt x="9601" y="6532"/>
                  </a:lnTo>
                  <a:lnTo>
                    <a:pt x="9601" y="5226"/>
                  </a:lnTo>
                  <a:lnTo>
                    <a:pt x="9832" y="5226"/>
                  </a:lnTo>
                  <a:lnTo>
                    <a:pt x="9832" y="1742"/>
                  </a:lnTo>
                  <a:lnTo>
                    <a:pt x="10041" y="1742"/>
                  </a:lnTo>
                  <a:lnTo>
                    <a:pt x="10041" y="5226"/>
                  </a:lnTo>
                  <a:lnTo>
                    <a:pt x="10481" y="5226"/>
                  </a:lnTo>
                  <a:lnTo>
                    <a:pt x="10481" y="6445"/>
                  </a:lnTo>
                  <a:lnTo>
                    <a:pt x="10041" y="6445"/>
                  </a:lnTo>
                  <a:lnTo>
                    <a:pt x="10041" y="13239"/>
                  </a:lnTo>
                  <a:cubicBezTo>
                    <a:pt x="10041" y="13848"/>
                    <a:pt x="10063" y="14284"/>
                    <a:pt x="10096" y="14545"/>
                  </a:cubicBezTo>
                  <a:cubicBezTo>
                    <a:pt x="10129" y="14806"/>
                    <a:pt x="10184" y="14894"/>
                    <a:pt x="10250" y="14894"/>
                  </a:cubicBezTo>
                  <a:cubicBezTo>
                    <a:pt x="10294" y="14894"/>
                    <a:pt x="10349" y="14894"/>
                    <a:pt x="10393" y="14806"/>
                  </a:cubicBezTo>
                  <a:cubicBezTo>
                    <a:pt x="10426" y="14719"/>
                    <a:pt x="10459" y="14632"/>
                    <a:pt x="10503" y="14545"/>
                  </a:cubicBezTo>
                  <a:close/>
                  <a:moveTo>
                    <a:pt x="17839" y="6010"/>
                  </a:moveTo>
                  <a:cubicBezTo>
                    <a:pt x="17916" y="6619"/>
                    <a:pt x="17960" y="7490"/>
                    <a:pt x="17960" y="8623"/>
                  </a:cubicBezTo>
                  <a:lnTo>
                    <a:pt x="17960" y="16200"/>
                  </a:lnTo>
                  <a:lnTo>
                    <a:pt x="17751" y="16200"/>
                  </a:lnTo>
                  <a:lnTo>
                    <a:pt x="17751" y="8884"/>
                  </a:lnTo>
                  <a:cubicBezTo>
                    <a:pt x="17751" y="8187"/>
                    <a:pt x="17729" y="7577"/>
                    <a:pt x="17685" y="7055"/>
                  </a:cubicBezTo>
                  <a:cubicBezTo>
                    <a:pt x="17641" y="6619"/>
                    <a:pt x="17564" y="6358"/>
                    <a:pt x="17443" y="6358"/>
                  </a:cubicBezTo>
                  <a:cubicBezTo>
                    <a:pt x="17377" y="6358"/>
                    <a:pt x="17300" y="6532"/>
                    <a:pt x="17234" y="6794"/>
                  </a:cubicBezTo>
                  <a:cubicBezTo>
                    <a:pt x="17168" y="7055"/>
                    <a:pt x="17102" y="7490"/>
                    <a:pt x="17047" y="7926"/>
                  </a:cubicBezTo>
                  <a:lnTo>
                    <a:pt x="17047" y="16200"/>
                  </a:lnTo>
                  <a:lnTo>
                    <a:pt x="16838" y="16200"/>
                  </a:lnTo>
                  <a:lnTo>
                    <a:pt x="16838" y="5226"/>
                  </a:lnTo>
                  <a:lnTo>
                    <a:pt x="16992" y="5226"/>
                  </a:lnTo>
                  <a:lnTo>
                    <a:pt x="17025" y="6706"/>
                  </a:lnTo>
                  <a:cubicBezTo>
                    <a:pt x="17091" y="6184"/>
                    <a:pt x="17168" y="5748"/>
                    <a:pt x="17245" y="5487"/>
                  </a:cubicBezTo>
                  <a:cubicBezTo>
                    <a:pt x="17322" y="5226"/>
                    <a:pt x="17410" y="5052"/>
                    <a:pt x="17509" y="5052"/>
                  </a:cubicBezTo>
                  <a:cubicBezTo>
                    <a:pt x="17652" y="5052"/>
                    <a:pt x="17762" y="5400"/>
                    <a:pt x="17839" y="6010"/>
                  </a:cubicBezTo>
                  <a:close/>
                </a:path>
              </a:pathLst>
            </a:custGeom>
            <a:solidFill>
              <a:srgbClr val="022032"/>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4" name="Shape">
              <a:extLst>
                <a:ext uri="{FF2B5EF4-FFF2-40B4-BE49-F238E27FC236}">
                  <a16:creationId xmlns:a16="http://schemas.microsoft.com/office/drawing/2014/main" id="{4DA21CF1-E590-327D-79EB-27F8689C5195}"/>
                </a:ext>
              </a:extLst>
            </p:cNvPr>
            <p:cNvSpPr/>
            <p:nvPr userDrawn="1"/>
          </p:nvSpPr>
          <p:spPr>
            <a:xfrm>
              <a:off x="1714499" y="5257800"/>
              <a:ext cx="4141472" cy="168911"/>
            </a:xfrm>
            <a:custGeom>
              <a:avLst/>
              <a:gdLst/>
              <a:ahLst/>
              <a:cxnLst>
                <a:cxn ang="0">
                  <a:pos x="wd2" y="hd2"/>
                </a:cxn>
                <a:cxn ang="5400000">
                  <a:pos x="wd2" y="hd2"/>
                </a:cxn>
                <a:cxn ang="10800000">
                  <a:pos x="wd2" y="hd2"/>
                </a:cxn>
                <a:cxn ang="16200000">
                  <a:pos x="wd2" y="hd2"/>
                </a:cxn>
              </a:cxnLst>
              <a:rect l="0" t="0" r="r" b="b"/>
              <a:pathLst>
                <a:path w="21600" h="21600" extrusionOk="0">
                  <a:moveTo>
                    <a:pt x="4259" y="17540"/>
                  </a:moveTo>
                  <a:cubicBezTo>
                    <a:pt x="4279" y="18027"/>
                    <a:pt x="4286" y="18514"/>
                    <a:pt x="4286" y="19164"/>
                  </a:cubicBezTo>
                  <a:cubicBezTo>
                    <a:pt x="4286" y="19814"/>
                    <a:pt x="4279" y="20463"/>
                    <a:pt x="4259" y="20950"/>
                  </a:cubicBezTo>
                  <a:cubicBezTo>
                    <a:pt x="4239" y="21438"/>
                    <a:pt x="4219" y="21600"/>
                    <a:pt x="4193" y="21600"/>
                  </a:cubicBezTo>
                  <a:cubicBezTo>
                    <a:pt x="4166" y="21600"/>
                    <a:pt x="4146" y="21438"/>
                    <a:pt x="4127" y="20950"/>
                  </a:cubicBezTo>
                  <a:cubicBezTo>
                    <a:pt x="4107" y="20463"/>
                    <a:pt x="4100" y="19976"/>
                    <a:pt x="4100" y="19164"/>
                  </a:cubicBezTo>
                  <a:cubicBezTo>
                    <a:pt x="4100" y="18514"/>
                    <a:pt x="4107" y="17865"/>
                    <a:pt x="4127" y="17540"/>
                  </a:cubicBezTo>
                  <a:cubicBezTo>
                    <a:pt x="4146" y="17053"/>
                    <a:pt x="4166" y="16890"/>
                    <a:pt x="4193" y="16890"/>
                  </a:cubicBezTo>
                  <a:cubicBezTo>
                    <a:pt x="4219" y="16890"/>
                    <a:pt x="4246" y="17053"/>
                    <a:pt x="4259" y="17540"/>
                  </a:cubicBezTo>
                  <a:close/>
                  <a:moveTo>
                    <a:pt x="3670" y="13642"/>
                  </a:moveTo>
                  <a:lnTo>
                    <a:pt x="3623" y="18839"/>
                  </a:lnTo>
                  <a:lnTo>
                    <a:pt x="3617" y="18839"/>
                  </a:lnTo>
                  <a:lnTo>
                    <a:pt x="3564" y="13642"/>
                  </a:lnTo>
                  <a:lnTo>
                    <a:pt x="3411" y="650"/>
                  </a:lnTo>
                  <a:lnTo>
                    <a:pt x="3279" y="650"/>
                  </a:lnTo>
                  <a:lnTo>
                    <a:pt x="3126" y="13642"/>
                  </a:lnTo>
                  <a:lnTo>
                    <a:pt x="3073" y="18839"/>
                  </a:lnTo>
                  <a:lnTo>
                    <a:pt x="3067" y="18839"/>
                  </a:lnTo>
                  <a:lnTo>
                    <a:pt x="3027" y="13642"/>
                  </a:lnTo>
                  <a:lnTo>
                    <a:pt x="2881" y="650"/>
                  </a:lnTo>
                  <a:lnTo>
                    <a:pt x="2749" y="650"/>
                  </a:lnTo>
                  <a:lnTo>
                    <a:pt x="3001" y="21113"/>
                  </a:lnTo>
                  <a:lnTo>
                    <a:pt x="3133" y="21113"/>
                  </a:lnTo>
                  <a:lnTo>
                    <a:pt x="3285" y="8120"/>
                  </a:lnTo>
                  <a:lnTo>
                    <a:pt x="3338" y="2761"/>
                  </a:lnTo>
                  <a:lnTo>
                    <a:pt x="3391" y="8120"/>
                  </a:lnTo>
                  <a:lnTo>
                    <a:pt x="3544" y="21113"/>
                  </a:lnTo>
                  <a:lnTo>
                    <a:pt x="3689" y="21113"/>
                  </a:lnTo>
                  <a:lnTo>
                    <a:pt x="3934" y="650"/>
                  </a:lnTo>
                  <a:lnTo>
                    <a:pt x="3809" y="650"/>
                  </a:lnTo>
                  <a:lnTo>
                    <a:pt x="3670" y="13642"/>
                  </a:lnTo>
                  <a:close/>
                  <a:moveTo>
                    <a:pt x="2292" y="13642"/>
                  </a:moveTo>
                  <a:lnTo>
                    <a:pt x="2245" y="18839"/>
                  </a:lnTo>
                  <a:lnTo>
                    <a:pt x="2239" y="18839"/>
                  </a:lnTo>
                  <a:lnTo>
                    <a:pt x="2192" y="13642"/>
                  </a:lnTo>
                  <a:lnTo>
                    <a:pt x="2040" y="650"/>
                  </a:lnTo>
                  <a:lnTo>
                    <a:pt x="1908" y="650"/>
                  </a:lnTo>
                  <a:lnTo>
                    <a:pt x="1755" y="13642"/>
                  </a:lnTo>
                  <a:lnTo>
                    <a:pt x="1702" y="18839"/>
                  </a:lnTo>
                  <a:lnTo>
                    <a:pt x="1696" y="18839"/>
                  </a:lnTo>
                  <a:lnTo>
                    <a:pt x="1656" y="13642"/>
                  </a:lnTo>
                  <a:lnTo>
                    <a:pt x="1510" y="650"/>
                  </a:lnTo>
                  <a:lnTo>
                    <a:pt x="1378" y="650"/>
                  </a:lnTo>
                  <a:lnTo>
                    <a:pt x="1629" y="21113"/>
                  </a:lnTo>
                  <a:lnTo>
                    <a:pt x="1762" y="21113"/>
                  </a:lnTo>
                  <a:lnTo>
                    <a:pt x="1914" y="8120"/>
                  </a:lnTo>
                  <a:lnTo>
                    <a:pt x="1967" y="2761"/>
                  </a:lnTo>
                  <a:lnTo>
                    <a:pt x="2020" y="8120"/>
                  </a:lnTo>
                  <a:lnTo>
                    <a:pt x="2173" y="21113"/>
                  </a:lnTo>
                  <a:lnTo>
                    <a:pt x="2318" y="21113"/>
                  </a:lnTo>
                  <a:lnTo>
                    <a:pt x="2563" y="650"/>
                  </a:lnTo>
                  <a:lnTo>
                    <a:pt x="2438" y="650"/>
                  </a:lnTo>
                  <a:lnTo>
                    <a:pt x="2292" y="13642"/>
                  </a:lnTo>
                  <a:close/>
                  <a:moveTo>
                    <a:pt x="921" y="13642"/>
                  </a:moveTo>
                  <a:lnTo>
                    <a:pt x="874" y="18839"/>
                  </a:lnTo>
                  <a:lnTo>
                    <a:pt x="868" y="18839"/>
                  </a:lnTo>
                  <a:lnTo>
                    <a:pt x="815" y="13642"/>
                  </a:lnTo>
                  <a:lnTo>
                    <a:pt x="662" y="650"/>
                  </a:lnTo>
                  <a:lnTo>
                    <a:pt x="530" y="650"/>
                  </a:lnTo>
                  <a:lnTo>
                    <a:pt x="378" y="13642"/>
                  </a:lnTo>
                  <a:lnTo>
                    <a:pt x="325" y="18839"/>
                  </a:lnTo>
                  <a:lnTo>
                    <a:pt x="318" y="18839"/>
                  </a:lnTo>
                  <a:lnTo>
                    <a:pt x="278" y="13642"/>
                  </a:lnTo>
                  <a:lnTo>
                    <a:pt x="132" y="650"/>
                  </a:lnTo>
                  <a:lnTo>
                    <a:pt x="0" y="650"/>
                  </a:lnTo>
                  <a:lnTo>
                    <a:pt x="252" y="21113"/>
                  </a:lnTo>
                  <a:lnTo>
                    <a:pt x="384" y="21113"/>
                  </a:lnTo>
                  <a:lnTo>
                    <a:pt x="537" y="8120"/>
                  </a:lnTo>
                  <a:lnTo>
                    <a:pt x="590" y="2761"/>
                  </a:lnTo>
                  <a:lnTo>
                    <a:pt x="643" y="8120"/>
                  </a:lnTo>
                  <a:lnTo>
                    <a:pt x="795" y="21113"/>
                  </a:lnTo>
                  <a:lnTo>
                    <a:pt x="941" y="21113"/>
                  </a:lnTo>
                  <a:lnTo>
                    <a:pt x="1186" y="650"/>
                  </a:lnTo>
                  <a:lnTo>
                    <a:pt x="1060" y="650"/>
                  </a:lnTo>
                  <a:lnTo>
                    <a:pt x="921" y="13642"/>
                  </a:lnTo>
                  <a:close/>
                  <a:moveTo>
                    <a:pt x="18911" y="19001"/>
                  </a:moveTo>
                  <a:cubicBezTo>
                    <a:pt x="18884" y="19164"/>
                    <a:pt x="18845" y="19326"/>
                    <a:pt x="18811" y="19326"/>
                  </a:cubicBezTo>
                  <a:cubicBezTo>
                    <a:pt x="18772" y="19326"/>
                    <a:pt x="18739" y="19164"/>
                    <a:pt x="18699" y="18839"/>
                  </a:cubicBezTo>
                  <a:cubicBezTo>
                    <a:pt x="18659" y="18514"/>
                    <a:pt x="18633" y="18027"/>
                    <a:pt x="18599" y="17377"/>
                  </a:cubicBezTo>
                  <a:cubicBezTo>
                    <a:pt x="18566" y="16728"/>
                    <a:pt x="18546" y="15916"/>
                    <a:pt x="18533" y="14779"/>
                  </a:cubicBezTo>
                  <a:cubicBezTo>
                    <a:pt x="18513" y="13642"/>
                    <a:pt x="18507" y="12343"/>
                    <a:pt x="18507" y="10719"/>
                  </a:cubicBezTo>
                  <a:cubicBezTo>
                    <a:pt x="18507" y="8120"/>
                    <a:pt x="18533" y="6171"/>
                    <a:pt x="18593" y="4710"/>
                  </a:cubicBezTo>
                  <a:cubicBezTo>
                    <a:pt x="18652" y="3248"/>
                    <a:pt x="18725" y="2599"/>
                    <a:pt x="18818" y="2599"/>
                  </a:cubicBezTo>
                  <a:cubicBezTo>
                    <a:pt x="18851" y="2599"/>
                    <a:pt x="18878" y="2599"/>
                    <a:pt x="18911" y="2761"/>
                  </a:cubicBezTo>
                  <a:cubicBezTo>
                    <a:pt x="18937" y="2923"/>
                    <a:pt x="18970" y="3248"/>
                    <a:pt x="19003" y="3573"/>
                  </a:cubicBezTo>
                  <a:lnTo>
                    <a:pt x="19030" y="1137"/>
                  </a:lnTo>
                  <a:cubicBezTo>
                    <a:pt x="18990" y="650"/>
                    <a:pt x="18951" y="325"/>
                    <a:pt x="18911" y="162"/>
                  </a:cubicBezTo>
                  <a:cubicBezTo>
                    <a:pt x="18878" y="0"/>
                    <a:pt x="18838" y="0"/>
                    <a:pt x="18805" y="0"/>
                  </a:cubicBezTo>
                  <a:cubicBezTo>
                    <a:pt x="18745" y="0"/>
                    <a:pt x="18686" y="162"/>
                    <a:pt x="18633" y="650"/>
                  </a:cubicBezTo>
                  <a:cubicBezTo>
                    <a:pt x="18580" y="1137"/>
                    <a:pt x="18540" y="1786"/>
                    <a:pt x="18500" y="2761"/>
                  </a:cubicBezTo>
                  <a:cubicBezTo>
                    <a:pt x="18460" y="3735"/>
                    <a:pt x="18434" y="4872"/>
                    <a:pt x="18414" y="6171"/>
                  </a:cubicBezTo>
                  <a:cubicBezTo>
                    <a:pt x="18394" y="7471"/>
                    <a:pt x="18381" y="8932"/>
                    <a:pt x="18381" y="10556"/>
                  </a:cubicBezTo>
                  <a:cubicBezTo>
                    <a:pt x="18381" y="12343"/>
                    <a:pt x="18394" y="13805"/>
                    <a:pt x="18414" y="15266"/>
                  </a:cubicBezTo>
                  <a:cubicBezTo>
                    <a:pt x="18434" y="16565"/>
                    <a:pt x="18467" y="17702"/>
                    <a:pt x="18507" y="18514"/>
                  </a:cubicBezTo>
                  <a:cubicBezTo>
                    <a:pt x="18546" y="19326"/>
                    <a:pt x="18593" y="20138"/>
                    <a:pt x="18639" y="20463"/>
                  </a:cubicBezTo>
                  <a:cubicBezTo>
                    <a:pt x="18692" y="20950"/>
                    <a:pt x="18745" y="21113"/>
                    <a:pt x="18805" y="21113"/>
                  </a:cubicBezTo>
                  <a:cubicBezTo>
                    <a:pt x="18891" y="21113"/>
                    <a:pt x="18964" y="20788"/>
                    <a:pt x="19030" y="19976"/>
                  </a:cubicBezTo>
                  <a:lnTo>
                    <a:pt x="19003" y="17702"/>
                  </a:lnTo>
                  <a:cubicBezTo>
                    <a:pt x="18964" y="18514"/>
                    <a:pt x="18937" y="18677"/>
                    <a:pt x="18911" y="19001"/>
                  </a:cubicBezTo>
                  <a:close/>
                  <a:moveTo>
                    <a:pt x="21534" y="2111"/>
                  </a:moveTo>
                  <a:cubicBezTo>
                    <a:pt x="21487" y="974"/>
                    <a:pt x="21428" y="325"/>
                    <a:pt x="21342" y="325"/>
                  </a:cubicBezTo>
                  <a:cubicBezTo>
                    <a:pt x="21282" y="325"/>
                    <a:pt x="21229" y="650"/>
                    <a:pt x="21176" y="1137"/>
                  </a:cubicBezTo>
                  <a:cubicBezTo>
                    <a:pt x="21123" y="1786"/>
                    <a:pt x="21083" y="2598"/>
                    <a:pt x="21037" y="3573"/>
                  </a:cubicBezTo>
                  <a:cubicBezTo>
                    <a:pt x="21017" y="2598"/>
                    <a:pt x="20991" y="1624"/>
                    <a:pt x="20951" y="1137"/>
                  </a:cubicBezTo>
                  <a:cubicBezTo>
                    <a:pt x="20911" y="487"/>
                    <a:pt x="20865" y="162"/>
                    <a:pt x="20805" y="162"/>
                  </a:cubicBezTo>
                  <a:cubicBezTo>
                    <a:pt x="20739" y="162"/>
                    <a:pt x="20686" y="487"/>
                    <a:pt x="20646" y="974"/>
                  </a:cubicBezTo>
                  <a:cubicBezTo>
                    <a:pt x="20606" y="1462"/>
                    <a:pt x="20560" y="2274"/>
                    <a:pt x="20520" y="3248"/>
                  </a:cubicBezTo>
                  <a:lnTo>
                    <a:pt x="20500" y="487"/>
                  </a:lnTo>
                  <a:lnTo>
                    <a:pt x="20408" y="487"/>
                  </a:lnTo>
                  <a:lnTo>
                    <a:pt x="20408" y="20950"/>
                  </a:lnTo>
                  <a:lnTo>
                    <a:pt x="20534" y="20950"/>
                  </a:lnTo>
                  <a:lnTo>
                    <a:pt x="20534" y="5684"/>
                  </a:lnTo>
                  <a:cubicBezTo>
                    <a:pt x="20567" y="4710"/>
                    <a:pt x="20606" y="4060"/>
                    <a:pt x="20646" y="3573"/>
                  </a:cubicBezTo>
                  <a:cubicBezTo>
                    <a:pt x="20686" y="3086"/>
                    <a:pt x="20726" y="2761"/>
                    <a:pt x="20765" y="2761"/>
                  </a:cubicBezTo>
                  <a:cubicBezTo>
                    <a:pt x="20832" y="2761"/>
                    <a:pt x="20878" y="3248"/>
                    <a:pt x="20905" y="4060"/>
                  </a:cubicBezTo>
                  <a:cubicBezTo>
                    <a:pt x="20931" y="4872"/>
                    <a:pt x="20944" y="6009"/>
                    <a:pt x="20944" y="7633"/>
                  </a:cubicBezTo>
                  <a:lnTo>
                    <a:pt x="20944" y="21113"/>
                  </a:lnTo>
                  <a:lnTo>
                    <a:pt x="21070" y="21113"/>
                  </a:lnTo>
                  <a:lnTo>
                    <a:pt x="21070" y="6983"/>
                  </a:lnTo>
                  <a:cubicBezTo>
                    <a:pt x="21070" y="6821"/>
                    <a:pt x="21070" y="6496"/>
                    <a:pt x="21070" y="6334"/>
                  </a:cubicBezTo>
                  <a:cubicBezTo>
                    <a:pt x="21070" y="6171"/>
                    <a:pt x="21070" y="5847"/>
                    <a:pt x="21070" y="5684"/>
                  </a:cubicBezTo>
                  <a:cubicBezTo>
                    <a:pt x="21103" y="4710"/>
                    <a:pt x="21136" y="4060"/>
                    <a:pt x="21176" y="3573"/>
                  </a:cubicBezTo>
                  <a:cubicBezTo>
                    <a:pt x="21216" y="3086"/>
                    <a:pt x="21256" y="2761"/>
                    <a:pt x="21295" y="2761"/>
                  </a:cubicBezTo>
                  <a:cubicBezTo>
                    <a:pt x="21362" y="2761"/>
                    <a:pt x="21408" y="3248"/>
                    <a:pt x="21434" y="4060"/>
                  </a:cubicBezTo>
                  <a:cubicBezTo>
                    <a:pt x="21461" y="4872"/>
                    <a:pt x="21474" y="6009"/>
                    <a:pt x="21474" y="7633"/>
                  </a:cubicBezTo>
                  <a:lnTo>
                    <a:pt x="21474" y="21113"/>
                  </a:lnTo>
                  <a:lnTo>
                    <a:pt x="21600" y="21113"/>
                  </a:lnTo>
                  <a:lnTo>
                    <a:pt x="21600" y="6983"/>
                  </a:lnTo>
                  <a:cubicBezTo>
                    <a:pt x="21600" y="4872"/>
                    <a:pt x="21580" y="3248"/>
                    <a:pt x="21534" y="2111"/>
                  </a:cubicBezTo>
                  <a:close/>
                  <a:moveTo>
                    <a:pt x="17997" y="16890"/>
                  </a:moveTo>
                  <a:cubicBezTo>
                    <a:pt x="17970" y="16890"/>
                    <a:pt x="17950" y="17053"/>
                    <a:pt x="17930" y="17540"/>
                  </a:cubicBezTo>
                  <a:cubicBezTo>
                    <a:pt x="17911" y="18027"/>
                    <a:pt x="17904" y="18514"/>
                    <a:pt x="17904" y="19164"/>
                  </a:cubicBezTo>
                  <a:cubicBezTo>
                    <a:pt x="17904" y="19814"/>
                    <a:pt x="17911" y="20463"/>
                    <a:pt x="17930" y="20950"/>
                  </a:cubicBezTo>
                  <a:cubicBezTo>
                    <a:pt x="17950" y="21438"/>
                    <a:pt x="17970" y="21600"/>
                    <a:pt x="17997" y="21600"/>
                  </a:cubicBezTo>
                  <a:cubicBezTo>
                    <a:pt x="18023" y="21600"/>
                    <a:pt x="18043" y="21438"/>
                    <a:pt x="18063" y="20950"/>
                  </a:cubicBezTo>
                  <a:cubicBezTo>
                    <a:pt x="18083" y="20463"/>
                    <a:pt x="18089" y="19976"/>
                    <a:pt x="18089" y="19164"/>
                  </a:cubicBezTo>
                  <a:cubicBezTo>
                    <a:pt x="18089" y="18514"/>
                    <a:pt x="18083" y="17865"/>
                    <a:pt x="18063" y="17540"/>
                  </a:cubicBezTo>
                  <a:cubicBezTo>
                    <a:pt x="18043" y="17053"/>
                    <a:pt x="18023" y="16890"/>
                    <a:pt x="17997" y="16890"/>
                  </a:cubicBezTo>
                  <a:close/>
                  <a:moveTo>
                    <a:pt x="20017" y="6171"/>
                  </a:moveTo>
                  <a:cubicBezTo>
                    <a:pt x="20037" y="7471"/>
                    <a:pt x="20043" y="8932"/>
                    <a:pt x="20043" y="10556"/>
                  </a:cubicBezTo>
                  <a:cubicBezTo>
                    <a:pt x="20043" y="12343"/>
                    <a:pt x="20030" y="13805"/>
                    <a:pt x="20010" y="15104"/>
                  </a:cubicBezTo>
                  <a:cubicBezTo>
                    <a:pt x="19990" y="16403"/>
                    <a:pt x="19964" y="17540"/>
                    <a:pt x="19924" y="18514"/>
                  </a:cubicBezTo>
                  <a:cubicBezTo>
                    <a:pt x="19891" y="19489"/>
                    <a:pt x="19845" y="20138"/>
                    <a:pt x="19798" y="20626"/>
                  </a:cubicBezTo>
                  <a:cubicBezTo>
                    <a:pt x="19752" y="21113"/>
                    <a:pt x="19699" y="21275"/>
                    <a:pt x="19646" y="21275"/>
                  </a:cubicBezTo>
                  <a:cubicBezTo>
                    <a:pt x="19593" y="21275"/>
                    <a:pt x="19540" y="21113"/>
                    <a:pt x="19494" y="20626"/>
                  </a:cubicBezTo>
                  <a:cubicBezTo>
                    <a:pt x="19447" y="20138"/>
                    <a:pt x="19408" y="19489"/>
                    <a:pt x="19368" y="18677"/>
                  </a:cubicBezTo>
                  <a:cubicBezTo>
                    <a:pt x="19335" y="17865"/>
                    <a:pt x="19308" y="16728"/>
                    <a:pt x="19288" y="15429"/>
                  </a:cubicBezTo>
                  <a:cubicBezTo>
                    <a:pt x="19268" y="14129"/>
                    <a:pt x="19255" y="12668"/>
                    <a:pt x="19255" y="10881"/>
                  </a:cubicBezTo>
                  <a:cubicBezTo>
                    <a:pt x="19255" y="9095"/>
                    <a:pt x="19268" y="7633"/>
                    <a:pt x="19288" y="6334"/>
                  </a:cubicBezTo>
                  <a:cubicBezTo>
                    <a:pt x="19308" y="5035"/>
                    <a:pt x="19335" y="3898"/>
                    <a:pt x="19374" y="2923"/>
                  </a:cubicBezTo>
                  <a:cubicBezTo>
                    <a:pt x="19408" y="1949"/>
                    <a:pt x="19454" y="1299"/>
                    <a:pt x="19500" y="812"/>
                  </a:cubicBezTo>
                  <a:cubicBezTo>
                    <a:pt x="19547" y="325"/>
                    <a:pt x="19600" y="162"/>
                    <a:pt x="19659" y="162"/>
                  </a:cubicBezTo>
                  <a:cubicBezTo>
                    <a:pt x="19712" y="162"/>
                    <a:pt x="19765" y="325"/>
                    <a:pt x="19812" y="812"/>
                  </a:cubicBezTo>
                  <a:cubicBezTo>
                    <a:pt x="19858" y="1299"/>
                    <a:pt x="19898" y="1949"/>
                    <a:pt x="19937" y="2761"/>
                  </a:cubicBezTo>
                  <a:cubicBezTo>
                    <a:pt x="19971" y="3898"/>
                    <a:pt x="20004" y="4872"/>
                    <a:pt x="20017" y="6171"/>
                  </a:cubicBezTo>
                  <a:close/>
                  <a:moveTo>
                    <a:pt x="19918" y="10881"/>
                  </a:moveTo>
                  <a:cubicBezTo>
                    <a:pt x="19918" y="9420"/>
                    <a:pt x="19911" y="8283"/>
                    <a:pt x="19898" y="7146"/>
                  </a:cubicBezTo>
                  <a:cubicBezTo>
                    <a:pt x="19884" y="6171"/>
                    <a:pt x="19865" y="5197"/>
                    <a:pt x="19838" y="4547"/>
                  </a:cubicBezTo>
                  <a:cubicBezTo>
                    <a:pt x="19812" y="3898"/>
                    <a:pt x="19785" y="3410"/>
                    <a:pt x="19752" y="3086"/>
                  </a:cubicBezTo>
                  <a:cubicBezTo>
                    <a:pt x="19719" y="2761"/>
                    <a:pt x="19686" y="2599"/>
                    <a:pt x="19653" y="2599"/>
                  </a:cubicBezTo>
                  <a:cubicBezTo>
                    <a:pt x="19620" y="2599"/>
                    <a:pt x="19586" y="2761"/>
                    <a:pt x="19553" y="3086"/>
                  </a:cubicBezTo>
                  <a:cubicBezTo>
                    <a:pt x="19520" y="3411"/>
                    <a:pt x="19494" y="3898"/>
                    <a:pt x="19467" y="4547"/>
                  </a:cubicBezTo>
                  <a:cubicBezTo>
                    <a:pt x="19441" y="5197"/>
                    <a:pt x="19421" y="6009"/>
                    <a:pt x="19408" y="6983"/>
                  </a:cubicBezTo>
                  <a:cubicBezTo>
                    <a:pt x="19394" y="7958"/>
                    <a:pt x="19388" y="9257"/>
                    <a:pt x="19388" y="10719"/>
                  </a:cubicBezTo>
                  <a:cubicBezTo>
                    <a:pt x="19388" y="12180"/>
                    <a:pt x="19394" y="13480"/>
                    <a:pt x="19408" y="14454"/>
                  </a:cubicBezTo>
                  <a:cubicBezTo>
                    <a:pt x="19421" y="15429"/>
                    <a:pt x="19441" y="16403"/>
                    <a:pt x="19467" y="17053"/>
                  </a:cubicBezTo>
                  <a:cubicBezTo>
                    <a:pt x="19494" y="17702"/>
                    <a:pt x="19520" y="18189"/>
                    <a:pt x="19553" y="18514"/>
                  </a:cubicBezTo>
                  <a:cubicBezTo>
                    <a:pt x="19586" y="18839"/>
                    <a:pt x="19620" y="19001"/>
                    <a:pt x="19653" y="19001"/>
                  </a:cubicBezTo>
                  <a:cubicBezTo>
                    <a:pt x="19686" y="19001"/>
                    <a:pt x="19719" y="18839"/>
                    <a:pt x="19752" y="18514"/>
                  </a:cubicBezTo>
                  <a:cubicBezTo>
                    <a:pt x="19785" y="18189"/>
                    <a:pt x="19812" y="17702"/>
                    <a:pt x="19838" y="17053"/>
                  </a:cubicBezTo>
                  <a:cubicBezTo>
                    <a:pt x="19865" y="16403"/>
                    <a:pt x="19884" y="15591"/>
                    <a:pt x="19898" y="14454"/>
                  </a:cubicBezTo>
                  <a:cubicBezTo>
                    <a:pt x="19911" y="13805"/>
                    <a:pt x="19918" y="12505"/>
                    <a:pt x="19918" y="10881"/>
                  </a:cubicBezTo>
                  <a:close/>
                </a:path>
              </a:pathLst>
            </a:custGeom>
            <a:solidFill>
              <a:srgbClr val="D3D3D3"/>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3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endParaRPr>
          </a:p>
        </p:txBody>
      </p:sp>
      <p:sp>
        <p:nvSpPr>
          <p:cNvPr id="18" name="Rectangle 17"/>
          <p:cNvSpPr/>
          <p:nvPr userDrawn="1"/>
        </p:nvSpPr>
        <p:spPr>
          <a:xfrm>
            <a:off x="-12701" y="6959601"/>
            <a:ext cx="1603901" cy="276999"/>
          </a:xfrm>
          <a:prstGeom prst="rect">
            <a:avLst/>
          </a:prstGeom>
        </p:spPr>
        <p:txBody>
          <a:bodyPr wrap="none">
            <a:spAutoFit/>
          </a:bodyPr>
          <a:lstStyle/>
          <a:p>
            <a:r>
              <a:rPr lang="en-US" sz="1200" b="0" i="0" dirty="0">
                <a:solidFill>
                  <a:srgbClr val="008C58"/>
                </a:solidFill>
                <a:effectLst/>
                <a:latin typeface="+mn-lt"/>
              </a:rPr>
              <a:t>© </a:t>
            </a:r>
            <a:r>
              <a:rPr lang="en-US" sz="1200" b="0" i="0" u="none" strike="noStrike" dirty="0">
                <a:solidFill>
                  <a:srgbClr val="008C58"/>
                </a:solidFill>
                <a:effectLst/>
                <a:latin typeface="+mn-lt"/>
                <a:hlinkClick r:id="rId3" tooltip="PresentationGo!">
                  <a:extLst>
                    <a:ext uri="{A12FA001-AC4F-418D-AE19-62706E023703}">
                      <ahyp:hlinkClr xmlns:ahyp="http://schemas.microsoft.com/office/drawing/2018/hyperlinkcolor" val="tx"/>
                    </a:ext>
                  </a:extLst>
                </a:hlinkClick>
              </a:rPr>
              <a:t>presentationgo.com</a:t>
            </a:r>
            <a:endParaRPr lang="en-US" sz="1200" dirty="0">
              <a:solidFill>
                <a:srgbClr val="008C58"/>
              </a:solidFill>
              <a:latin typeface="+mn-lt"/>
            </a:endParaRPr>
          </a:p>
        </p:txBody>
      </p:sp>
      <p:grpSp>
        <p:nvGrpSpPr>
          <p:cNvPr id="4" name="Group 3">
            <a:extLst>
              <a:ext uri="{FF2B5EF4-FFF2-40B4-BE49-F238E27FC236}">
                <a16:creationId xmlns:a16="http://schemas.microsoft.com/office/drawing/2014/main" id="{02EFF1A5-A306-8A52-C88A-8BEF71F01730}"/>
              </a:ext>
            </a:extLst>
          </p:cNvPr>
          <p:cNvGrpSpPr/>
          <p:nvPr userDrawn="1"/>
        </p:nvGrpSpPr>
        <p:grpSpPr>
          <a:xfrm>
            <a:off x="12313760" y="-58780"/>
            <a:ext cx="1738741" cy="604829"/>
            <a:chOff x="-1808527" y="-16654"/>
            <a:chExt cx="1738741" cy="604829"/>
          </a:xfrm>
        </p:grpSpPr>
        <p:grpSp>
          <p:nvGrpSpPr>
            <p:cNvPr id="5" name="Group 4">
              <a:extLst>
                <a:ext uri="{FF2B5EF4-FFF2-40B4-BE49-F238E27FC236}">
                  <a16:creationId xmlns:a16="http://schemas.microsoft.com/office/drawing/2014/main" id="{DA50FD8E-19D7-5B2F-6254-FB0B4BCB9871}"/>
                </a:ext>
              </a:extLst>
            </p:cNvPr>
            <p:cNvGrpSpPr/>
            <p:nvPr userDrawn="1"/>
          </p:nvGrpSpPr>
          <p:grpSpPr>
            <a:xfrm>
              <a:off x="-1808527" y="-16654"/>
              <a:ext cx="1738741" cy="604829"/>
              <a:chOff x="-2250002" y="21447"/>
              <a:chExt cx="1738741" cy="604829"/>
            </a:xfrm>
          </p:grpSpPr>
          <p:sp>
            <p:nvSpPr>
              <p:cNvPr id="10" name="TextBox 9">
                <a:extLst>
                  <a:ext uri="{FF2B5EF4-FFF2-40B4-BE49-F238E27FC236}">
                    <a16:creationId xmlns:a16="http://schemas.microsoft.com/office/drawing/2014/main" id="{C4213115-9842-67D1-D9D6-633479CDE9CB}"/>
                  </a:ext>
                </a:extLst>
              </p:cNvPr>
              <p:cNvSpPr txBox="1"/>
              <p:nvPr userDrawn="1"/>
            </p:nvSpPr>
            <p:spPr>
              <a:xfrm>
                <a:off x="-2250002" y="21447"/>
                <a:ext cx="343364" cy="246221"/>
              </a:xfrm>
              <a:prstGeom prst="rect">
                <a:avLst/>
              </a:prstGeom>
              <a:noFill/>
            </p:spPr>
            <p:txBody>
              <a:bodyPr wrap="none" rtlCol="0">
                <a:spAutoFit/>
              </a:bodyPr>
              <a:lstStyle/>
              <a:p>
                <a:r>
                  <a:rPr lang="en-US" sz="1000" dirty="0">
                    <a:latin typeface="+mj-lt"/>
                    <a:ea typeface="Open Sans" panose="020B0606030504020204" pitchFamily="34" charset="0"/>
                    <a:cs typeface="Open Sans" panose="020B0606030504020204" pitchFamily="34" charset="0"/>
                  </a:rPr>
                  <a:t>By:</a:t>
                </a:r>
              </a:p>
            </p:txBody>
          </p:sp>
          <p:sp>
            <p:nvSpPr>
              <p:cNvPr id="11" name="TextBox 10">
                <a:extLst>
                  <a:ext uri="{FF2B5EF4-FFF2-40B4-BE49-F238E27FC236}">
                    <a16:creationId xmlns:a16="http://schemas.microsoft.com/office/drawing/2014/main" id="{BAEE582F-C1D0-CB4C-7244-58A246DA1C6C}"/>
                  </a:ext>
                </a:extLst>
              </p:cNvPr>
              <p:cNvSpPr txBox="1"/>
              <p:nvPr userDrawn="1"/>
            </p:nvSpPr>
            <p:spPr>
              <a:xfrm>
                <a:off x="-950805" y="380055"/>
                <a:ext cx="439544" cy="246221"/>
              </a:xfrm>
              <a:prstGeom prst="rect">
                <a:avLst/>
              </a:prstGeom>
              <a:noFill/>
            </p:spPr>
            <p:txBody>
              <a:bodyPr wrap="none" rtlCol="0">
                <a:spAutoFit/>
              </a:bodyPr>
              <a:lstStyle/>
              <a:p>
                <a:r>
                  <a:rPr lang="en-US" sz="1000" dirty="0">
                    <a:latin typeface="+mj-lt"/>
                    <a:ea typeface="Open Sans" panose="020B0606030504020204" pitchFamily="34" charset="0"/>
                    <a:cs typeface="Open Sans" panose="020B0606030504020204" pitchFamily="34" charset="0"/>
                  </a:rPr>
                  <a:t>.com</a:t>
                </a:r>
              </a:p>
            </p:txBody>
          </p:sp>
        </p:grpSp>
        <p:grpSp>
          <p:nvGrpSpPr>
            <p:cNvPr id="6" name="Group 5">
              <a:extLst>
                <a:ext uri="{FF2B5EF4-FFF2-40B4-BE49-F238E27FC236}">
                  <a16:creationId xmlns:a16="http://schemas.microsoft.com/office/drawing/2014/main" id="{F5C23839-F8D9-FC13-F695-5873F14BAF9B}"/>
                </a:ext>
              </a:extLst>
            </p:cNvPr>
            <p:cNvGrpSpPr/>
            <p:nvPr userDrawn="1"/>
          </p:nvGrpSpPr>
          <p:grpSpPr>
            <a:xfrm>
              <a:off x="-1719071" y="218885"/>
              <a:ext cx="1547194" cy="159662"/>
              <a:chOff x="757647" y="1021854"/>
              <a:chExt cx="5325710" cy="549583"/>
            </a:xfrm>
          </p:grpSpPr>
          <p:sp>
            <p:nvSpPr>
              <p:cNvPr id="7" name="Shape">
                <a:extLst>
                  <a:ext uri="{FF2B5EF4-FFF2-40B4-BE49-F238E27FC236}">
                    <a16:creationId xmlns:a16="http://schemas.microsoft.com/office/drawing/2014/main" id="{D2DFAADE-AEEE-67C4-E631-0A26CC2A0487}"/>
                  </a:ext>
                </a:extLst>
              </p:cNvPr>
              <p:cNvSpPr/>
              <p:nvPr userDrawn="1"/>
            </p:nvSpPr>
            <p:spPr>
              <a:xfrm>
                <a:off x="757647" y="1022945"/>
                <a:ext cx="4193833" cy="548492"/>
              </a:xfrm>
              <a:custGeom>
                <a:avLst/>
                <a:gdLst/>
                <a:ahLst/>
                <a:cxnLst>
                  <a:cxn ang="0">
                    <a:pos x="wd2" y="hd2"/>
                  </a:cxn>
                  <a:cxn ang="5400000">
                    <a:pos x="wd2" y="hd2"/>
                  </a:cxn>
                  <a:cxn ang="10800000">
                    <a:pos x="wd2" y="hd2"/>
                  </a:cxn>
                  <a:cxn ang="16200000">
                    <a:pos x="wd2" y="hd2"/>
                  </a:cxn>
                </a:cxnLst>
                <a:rect l="0" t="0" r="r" b="b"/>
                <a:pathLst>
                  <a:path w="21600" h="21600" extrusionOk="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002033"/>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285A82B9-C48D-490D-BB56-464D7C52CC8C}"/>
                  </a:ext>
                </a:extLst>
              </p:cNvPr>
              <p:cNvSpPr/>
              <p:nvPr userDrawn="1"/>
            </p:nvSpPr>
            <p:spPr>
              <a:xfrm>
                <a:off x="5032172" y="1021854"/>
                <a:ext cx="1051185" cy="549583"/>
              </a:xfrm>
              <a:custGeom>
                <a:avLst/>
                <a:gdLst/>
                <a:ahLst/>
                <a:cxnLst>
                  <a:cxn ang="0">
                    <a:pos x="wd2" y="hd2"/>
                  </a:cxn>
                  <a:cxn ang="5400000">
                    <a:pos x="wd2" y="hd2"/>
                  </a:cxn>
                  <a:cxn ang="10800000">
                    <a:pos x="wd2" y="hd2"/>
                  </a:cxn>
                  <a:cxn ang="16200000">
                    <a:pos x="wd2" y="hd2"/>
                  </a:cxn>
                </a:cxnLst>
                <a:rect l="0" t="0" r="r" b="b"/>
                <a:pathLst>
                  <a:path w="21600" h="21600" extrusionOk="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w="12700">
                <a:miter lim="400000"/>
              </a:ln>
            </p:spPr>
            <p:txBody>
              <a:bodyPr lIns="38100" tIns="38100" rIns="38100" bIns="38100" anchor="ctr"/>
              <a:lstStyle/>
              <a:p>
                <a:pPr>
                  <a:defRPr sz="3000">
                    <a:solidFill>
                      <a:srgbClr val="FFFFFF"/>
                    </a:solidFill>
                  </a:defRPr>
                </a:pPr>
                <a:endParaRPr dirty="0"/>
              </a:p>
            </p:txBody>
          </p:sp>
        </p:grpSp>
      </p:grpSp>
      <p:sp>
        <p:nvSpPr>
          <p:cNvPr id="12" name="Shape">
            <a:extLst>
              <a:ext uri="{FF2B5EF4-FFF2-40B4-BE49-F238E27FC236}">
                <a16:creationId xmlns:a16="http://schemas.microsoft.com/office/drawing/2014/main" id="{EFEE98D4-2422-A234-A864-14015CDCC59A}"/>
              </a:ext>
            </a:extLst>
          </p:cNvPr>
          <p:cNvSpPr/>
          <p:nvPr userDrawn="1"/>
        </p:nvSpPr>
        <p:spPr>
          <a:xfrm>
            <a:off x="0" y="188441"/>
            <a:ext cx="680700" cy="468993"/>
          </a:xfrm>
          <a:custGeom>
            <a:avLst/>
            <a:gdLst/>
            <a:ahLst/>
            <a:cxnLst>
              <a:cxn ang="0">
                <a:pos x="wd2" y="hd2"/>
              </a:cxn>
              <a:cxn ang="5400000">
                <a:pos x="wd2" y="hd2"/>
              </a:cxn>
              <a:cxn ang="10800000">
                <a:pos x="wd2" y="hd2"/>
              </a:cxn>
              <a:cxn ang="16200000">
                <a:pos x="wd2" y="hd2"/>
              </a:cxn>
            </a:cxnLst>
            <a:rect l="0" t="0" r="r" b="b"/>
            <a:pathLst>
              <a:path w="21600" h="21600" extrusionOk="0">
                <a:moveTo>
                  <a:pt x="14136" y="0"/>
                </a:moveTo>
                <a:cubicBezTo>
                  <a:pt x="10637" y="0"/>
                  <a:pt x="7604" y="3521"/>
                  <a:pt x="6858" y="8464"/>
                </a:cubicBezTo>
                <a:cubicBezTo>
                  <a:pt x="5038" y="8261"/>
                  <a:pt x="1166" y="7787"/>
                  <a:pt x="0" y="7719"/>
                </a:cubicBezTo>
                <a:lnTo>
                  <a:pt x="0" y="14084"/>
                </a:lnTo>
                <a:cubicBezTo>
                  <a:pt x="840" y="14016"/>
                  <a:pt x="2892" y="13745"/>
                  <a:pt x="4059" y="13610"/>
                </a:cubicBezTo>
                <a:lnTo>
                  <a:pt x="5832" y="13407"/>
                </a:lnTo>
                <a:cubicBezTo>
                  <a:pt x="6251" y="13339"/>
                  <a:pt x="6625" y="13339"/>
                  <a:pt x="6905" y="13271"/>
                </a:cubicBezTo>
                <a:cubicBezTo>
                  <a:pt x="7698" y="18147"/>
                  <a:pt x="10683" y="21600"/>
                  <a:pt x="14136" y="21600"/>
                </a:cubicBezTo>
                <a:cubicBezTo>
                  <a:pt x="18241" y="21600"/>
                  <a:pt x="21600" y="16725"/>
                  <a:pt x="21600" y="10766"/>
                </a:cubicBezTo>
                <a:cubicBezTo>
                  <a:pt x="21553" y="4875"/>
                  <a:pt x="18241" y="0"/>
                  <a:pt x="14136" y="0"/>
                </a:cubicBezTo>
                <a:close/>
                <a:moveTo>
                  <a:pt x="14136" y="17266"/>
                </a:moveTo>
                <a:cubicBezTo>
                  <a:pt x="11710" y="17266"/>
                  <a:pt x="9704" y="14355"/>
                  <a:pt x="9704" y="10834"/>
                </a:cubicBezTo>
                <a:cubicBezTo>
                  <a:pt x="9704" y="7313"/>
                  <a:pt x="11710" y="4401"/>
                  <a:pt x="14136" y="4401"/>
                </a:cubicBezTo>
                <a:cubicBezTo>
                  <a:pt x="16562" y="4401"/>
                  <a:pt x="18568" y="7313"/>
                  <a:pt x="18568" y="10834"/>
                </a:cubicBezTo>
                <a:cubicBezTo>
                  <a:pt x="18568" y="14355"/>
                  <a:pt x="16562" y="17266"/>
                  <a:pt x="14136" y="17266"/>
                </a:cubicBezTo>
                <a:close/>
                <a:moveTo>
                  <a:pt x="0" y="68"/>
                </a:moveTo>
                <a:cubicBezTo>
                  <a:pt x="187" y="68"/>
                  <a:pt x="373" y="68"/>
                  <a:pt x="560" y="68"/>
                </a:cubicBezTo>
                <a:cubicBezTo>
                  <a:pt x="1306" y="68"/>
                  <a:pt x="2053" y="203"/>
                  <a:pt x="2752" y="406"/>
                </a:cubicBezTo>
                <a:cubicBezTo>
                  <a:pt x="3452" y="609"/>
                  <a:pt x="4012" y="948"/>
                  <a:pt x="4525" y="1286"/>
                </a:cubicBezTo>
                <a:lnTo>
                  <a:pt x="4245" y="4875"/>
                </a:lnTo>
                <a:cubicBezTo>
                  <a:pt x="3732" y="4537"/>
                  <a:pt x="3172" y="4266"/>
                  <a:pt x="2566" y="3995"/>
                </a:cubicBezTo>
                <a:cubicBezTo>
                  <a:pt x="1959" y="3792"/>
                  <a:pt x="1306" y="3656"/>
                  <a:pt x="606" y="3656"/>
                </a:cubicBezTo>
                <a:cubicBezTo>
                  <a:pt x="420" y="3656"/>
                  <a:pt x="233" y="3656"/>
                  <a:pt x="47" y="3724"/>
                </a:cubicBezTo>
                <a:lnTo>
                  <a:pt x="47" y="68"/>
                </a:lnTo>
                <a:close/>
                <a:moveTo>
                  <a:pt x="4059" y="15641"/>
                </a:moveTo>
                <a:lnTo>
                  <a:pt x="4992" y="15506"/>
                </a:lnTo>
                <a:lnTo>
                  <a:pt x="4992" y="19975"/>
                </a:lnTo>
                <a:cubicBezTo>
                  <a:pt x="4479" y="20381"/>
                  <a:pt x="3825" y="20787"/>
                  <a:pt x="3032" y="21058"/>
                </a:cubicBezTo>
                <a:cubicBezTo>
                  <a:pt x="2193" y="21397"/>
                  <a:pt x="1306" y="21532"/>
                  <a:pt x="327" y="21532"/>
                </a:cubicBezTo>
                <a:cubicBezTo>
                  <a:pt x="233" y="21532"/>
                  <a:pt x="140" y="21532"/>
                  <a:pt x="0" y="21532"/>
                </a:cubicBezTo>
                <a:lnTo>
                  <a:pt x="0" y="17876"/>
                </a:lnTo>
                <a:cubicBezTo>
                  <a:pt x="140" y="17876"/>
                  <a:pt x="280" y="17876"/>
                  <a:pt x="420" y="17876"/>
                </a:cubicBezTo>
                <a:cubicBezTo>
                  <a:pt x="700" y="17876"/>
                  <a:pt x="1026" y="17876"/>
                  <a:pt x="1353" y="17808"/>
                </a:cubicBezTo>
                <a:cubicBezTo>
                  <a:pt x="1679" y="17740"/>
                  <a:pt x="2006" y="17673"/>
                  <a:pt x="2379" y="17605"/>
                </a:cubicBezTo>
                <a:lnTo>
                  <a:pt x="2379" y="15845"/>
                </a:lnTo>
                <a:cubicBezTo>
                  <a:pt x="2986" y="15777"/>
                  <a:pt x="3592" y="15709"/>
                  <a:pt x="4059" y="15641"/>
                </a:cubicBezTo>
                <a:close/>
              </a:path>
            </a:pathLst>
          </a:custGeom>
          <a:solidFill>
            <a:schemeClr val="bg1">
              <a:alpha val="19699"/>
            </a:schemeClr>
          </a:solidFill>
          <a:ln w="12700">
            <a:miter lim="400000"/>
          </a:ln>
        </p:spPr>
        <p:txBody>
          <a:bodyPr lIns="38100" tIns="38100" rIns="38100" bIns="38100" anchor="ctr"/>
          <a:lstStyle/>
          <a:p>
            <a:pPr>
              <a:defRPr sz="3000">
                <a:solidFill>
                  <a:srgbClr val="FFFFFF"/>
                </a:solidFill>
              </a:defRPr>
            </a:pPr>
            <a:endParaRPr>
              <a:solidFill>
                <a:schemeClr val="bg1"/>
              </a:solidFill>
            </a:endParaRPr>
          </a:p>
        </p:txBody>
      </p:sp>
      <p:grpSp>
        <p:nvGrpSpPr>
          <p:cNvPr id="16" name="Group 15">
            <a:extLst>
              <a:ext uri="{FF2B5EF4-FFF2-40B4-BE49-F238E27FC236}">
                <a16:creationId xmlns:a16="http://schemas.microsoft.com/office/drawing/2014/main" id="{EE3EAC94-F2D6-7639-EC34-D395A05EE91D}"/>
              </a:ext>
            </a:extLst>
          </p:cNvPr>
          <p:cNvGrpSpPr/>
          <p:nvPr userDrawn="1"/>
        </p:nvGrpSpPr>
        <p:grpSpPr>
          <a:xfrm>
            <a:off x="3763009" y="6404531"/>
            <a:ext cx="4665981" cy="354850"/>
            <a:chOff x="1714499" y="5181599"/>
            <a:chExt cx="4141472" cy="314961"/>
          </a:xfrm>
        </p:grpSpPr>
        <p:sp>
          <p:nvSpPr>
            <p:cNvPr id="17" name="Shape">
              <a:extLst>
                <a:ext uri="{FF2B5EF4-FFF2-40B4-BE49-F238E27FC236}">
                  <a16:creationId xmlns:a16="http://schemas.microsoft.com/office/drawing/2014/main" id="{9D0E6D66-0255-DBE1-A3E9-22CAE68EF038}"/>
                </a:ext>
              </a:extLst>
            </p:cNvPr>
            <p:cNvSpPr/>
            <p:nvPr userDrawn="1"/>
          </p:nvSpPr>
          <p:spPr>
            <a:xfrm>
              <a:off x="2603499" y="5181599"/>
              <a:ext cx="2494281" cy="314961"/>
            </a:xfrm>
            <a:custGeom>
              <a:avLst/>
              <a:gdLst/>
              <a:ahLst/>
              <a:cxnLst>
                <a:cxn ang="0">
                  <a:pos x="wd2" y="hd2"/>
                </a:cxn>
                <a:cxn ang="5400000">
                  <a:pos x="wd2" y="hd2"/>
                </a:cxn>
                <a:cxn ang="10800000">
                  <a:pos x="wd2" y="hd2"/>
                </a:cxn>
                <a:cxn ang="16200000">
                  <a:pos x="wd2" y="hd2"/>
                </a:cxn>
              </a:cxnLst>
              <a:rect l="0" t="0" r="r" b="b"/>
              <a:pathLst>
                <a:path w="21600" h="21600" extrusionOk="0">
                  <a:moveTo>
                    <a:pt x="7182" y="6358"/>
                  </a:moveTo>
                  <a:cubicBezTo>
                    <a:pt x="7138" y="5923"/>
                    <a:pt x="7072" y="5574"/>
                    <a:pt x="7006" y="5400"/>
                  </a:cubicBezTo>
                  <a:cubicBezTo>
                    <a:pt x="6940" y="5139"/>
                    <a:pt x="6863" y="5052"/>
                    <a:pt x="6775" y="5052"/>
                  </a:cubicBezTo>
                  <a:cubicBezTo>
                    <a:pt x="6676" y="5052"/>
                    <a:pt x="6588" y="5226"/>
                    <a:pt x="6511" y="5487"/>
                  </a:cubicBezTo>
                  <a:cubicBezTo>
                    <a:pt x="6434" y="5748"/>
                    <a:pt x="6368" y="6097"/>
                    <a:pt x="6302" y="6619"/>
                  </a:cubicBezTo>
                  <a:cubicBezTo>
                    <a:pt x="6236" y="7142"/>
                    <a:pt x="6203" y="7752"/>
                    <a:pt x="6170" y="8448"/>
                  </a:cubicBezTo>
                  <a:cubicBezTo>
                    <a:pt x="6137" y="9145"/>
                    <a:pt x="6126" y="9929"/>
                    <a:pt x="6126" y="10800"/>
                  </a:cubicBezTo>
                  <a:cubicBezTo>
                    <a:pt x="6126" y="11758"/>
                    <a:pt x="6148" y="12629"/>
                    <a:pt x="6181" y="13413"/>
                  </a:cubicBezTo>
                  <a:cubicBezTo>
                    <a:pt x="6214" y="14110"/>
                    <a:pt x="6269" y="14719"/>
                    <a:pt x="6335" y="15155"/>
                  </a:cubicBezTo>
                  <a:cubicBezTo>
                    <a:pt x="6401" y="15590"/>
                    <a:pt x="6478" y="15939"/>
                    <a:pt x="6555" y="16200"/>
                  </a:cubicBezTo>
                  <a:cubicBezTo>
                    <a:pt x="6643" y="16461"/>
                    <a:pt x="6731" y="16548"/>
                    <a:pt x="6830" y="16548"/>
                  </a:cubicBezTo>
                  <a:cubicBezTo>
                    <a:pt x="6918" y="16548"/>
                    <a:pt x="6995" y="16461"/>
                    <a:pt x="7061" y="16374"/>
                  </a:cubicBezTo>
                  <a:cubicBezTo>
                    <a:pt x="7138" y="16287"/>
                    <a:pt x="7204" y="16113"/>
                    <a:pt x="7259" y="15939"/>
                  </a:cubicBezTo>
                  <a:lnTo>
                    <a:pt x="7215" y="14719"/>
                  </a:lnTo>
                  <a:cubicBezTo>
                    <a:pt x="7149" y="14894"/>
                    <a:pt x="7094" y="15068"/>
                    <a:pt x="7028" y="15155"/>
                  </a:cubicBezTo>
                  <a:cubicBezTo>
                    <a:pt x="6973" y="15242"/>
                    <a:pt x="6907" y="15242"/>
                    <a:pt x="6841" y="15242"/>
                  </a:cubicBezTo>
                  <a:cubicBezTo>
                    <a:pt x="6687" y="15242"/>
                    <a:pt x="6566" y="14894"/>
                    <a:pt x="6478" y="14197"/>
                  </a:cubicBezTo>
                  <a:cubicBezTo>
                    <a:pt x="6390" y="13500"/>
                    <a:pt x="6346" y="12455"/>
                    <a:pt x="6346" y="11148"/>
                  </a:cubicBezTo>
                  <a:lnTo>
                    <a:pt x="6346" y="10974"/>
                  </a:lnTo>
                  <a:lnTo>
                    <a:pt x="7336" y="10974"/>
                  </a:lnTo>
                  <a:lnTo>
                    <a:pt x="7336" y="10016"/>
                  </a:lnTo>
                  <a:cubicBezTo>
                    <a:pt x="7336" y="9319"/>
                    <a:pt x="7325" y="8623"/>
                    <a:pt x="7292" y="8013"/>
                  </a:cubicBezTo>
                  <a:cubicBezTo>
                    <a:pt x="7270" y="7316"/>
                    <a:pt x="7237" y="6794"/>
                    <a:pt x="7182" y="6358"/>
                  </a:cubicBezTo>
                  <a:close/>
                  <a:moveTo>
                    <a:pt x="6346" y="9668"/>
                  </a:moveTo>
                  <a:cubicBezTo>
                    <a:pt x="6357" y="8623"/>
                    <a:pt x="6412" y="7839"/>
                    <a:pt x="6478" y="7229"/>
                  </a:cubicBezTo>
                  <a:cubicBezTo>
                    <a:pt x="6555" y="6619"/>
                    <a:pt x="6643" y="6358"/>
                    <a:pt x="6764" y="6358"/>
                  </a:cubicBezTo>
                  <a:cubicBezTo>
                    <a:pt x="6830" y="6358"/>
                    <a:pt x="6885" y="6445"/>
                    <a:pt x="6929" y="6619"/>
                  </a:cubicBezTo>
                  <a:cubicBezTo>
                    <a:pt x="6973" y="6794"/>
                    <a:pt x="7006" y="7055"/>
                    <a:pt x="7039" y="7316"/>
                  </a:cubicBezTo>
                  <a:cubicBezTo>
                    <a:pt x="7072" y="7577"/>
                    <a:pt x="7094" y="8013"/>
                    <a:pt x="7105" y="8361"/>
                  </a:cubicBezTo>
                  <a:cubicBezTo>
                    <a:pt x="7116" y="8797"/>
                    <a:pt x="7127" y="9145"/>
                    <a:pt x="7127" y="9581"/>
                  </a:cubicBezTo>
                  <a:lnTo>
                    <a:pt x="6346" y="9668"/>
                  </a:lnTo>
                  <a:close/>
                  <a:moveTo>
                    <a:pt x="4047" y="6358"/>
                  </a:moveTo>
                  <a:cubicBezTo>
                    <a:pt x="4003" y="5923"/>
                    <a:pt x="3937" y="5574"/>
                    <a:pt x="3871" y="5400"/>
                  </a:cubicBezTo>
                  <a:cubicBezTo>
                    <a:pt x="3805" y="5139"/>
                    <a:pt x="3728" y="5052"/>
                    <a:pt x="3640" y="5052"/>
                  </a:cubicBezTo>
                  <a:cubicBezTo>
                    <a:pt x="3541" y="5052"/>
                    <a:pt x="3453" y="5226"/>
                    <a:pt x="3376" y="5487"/>
                  </a:cubicBezTo>
                  <a:cubicBezTo>
                    <a:pt x="3299" y="5748"/>
                    <a:pt x="3233" y="6097"/>
                    <a:pt x="3167" y="6619"/>
                  </a:cubicBezTo>
                  <a:cubicBezTo>
                    <a:pt x="3101" y="7142"/>
                    <a:pt x="3068" y="7752"/>
                    <a:pt x="3035" y="8448"/>
                  </a:cubicBezTo>
                  <a:cubicBezTo>
                    <a:pt x="3002" y="9145"/>
                    <a:pt x="2991" y="9929"/>
                    <a:pt x="2991" y="10800"/>
                  </a:cubicBezTo>
                  <a:cubicBezTo>
                    <a:pt x="2991" y="11758"/>
                    <a:pt x="3013" y="12629"/>
                    <a:pt x="3046" y="13413"/>
                  </a:cubicBezTo>
                  <a:cubicBezTo>
                    <a:pt x="3079" y="14110"/>
                    <a:pt x="3134" y="14719"/>
                    <a:pt x="3200" y="15155"/>
                  </a:cubicBezTo>
                  <a:cubicBezTo>
                    <a:pt x="3266" y="15590"/>
                    <a:pt x="3343" y="15939"/>
                    <a:pt x="3420" y="16200"/>
                  </a:cubicBezTo>
                  <a:cubicBezTo>
                    <a:pt x="3508" y="16461"/>
                    <a:pt x="3596" y="16548"/>
                    <a:pt x="3695" y="16548"/>
                  </a:cubicBezTo>
                  <a:cubicBezTo>
                    <a:pt x="3783" y="16548"/>
                    <a:pt x="3860" y="16461"/>
                    <a:pt x="3926" y="16374"/>
                  </a:cubicBezTo>
                  <a:cubicBezTo>
                    <a:pt x="4003" y="16287"/>
                    <a:pt x="4069" y="16113"/>
                    <a:pt x="4124" y="15939"/>
                  </a:cubicBezTo>
                  <a:lnTo>
                    <a:pt x="4080" y="14719"/>
                  </a:lnTo>
                  <a:cubicBezTo>
                    <a:pt x="4014" y="14894"/>
                    <a:pt x="3959" y="15068"/>
                    <a:pt x="3893" y="15155"/>
                  </a:cubicBezTo>
                  <a:cubicBezTo>
                    <a:pt x="3838" y="15242"/>
                    <a:pt x="3772" y="15242"/>
                    <a:pt x="3706" y="15242"/>
                  </a:cubicBezTo>
                  <a:cubicBezTo>
                    <a:pt x="3552" y="15242"/>
                    <a:pt x="3431" y="14894"/>
                    <a:pt x="3343" y="14197"/>
                  </a:cubicBezTo>
                  <a:cubicBezTo>
                    <a:pt x="3255" y="13500"/>
                    <a:pt x="3211" y="12455"/>
                    <a:pt x="3211" y="11148"/>
                  </a:cubicBezTo>
                  <a:lnTo>
                    <a:pt x="3211" y="10974"/>
                  </a:lnTo>
                  <a:lnTo>
                    <a:pt x="4201" y="10974"/>
                  </a:lnTo>
                  <a:lnTo>
                    <a:pt x="4201" y="10016"/>
                  </a:lnTo>
                  <a:cubicBezTo>
                    <a:pt x="4201" y="9319"/>
                    <a:pt x="4190" y="8623"/>
                    <a:pt x="4157" y="8013"/>
                  </a:cubicBezTo>
                  <a:cubicBezTo>
                    <a:pt x="4135" y="7316"/>
                    <a:pt x="4102" y="6794"/>
                    <a:pt x="4047" y="6358"/>
                  </a:cubicBezTo>
                  <a:close/>
                  <a:moveTo>
                    <a:pt x="3211" y="9668"/>
                  </a:moveTo>
                  <a:cubicBezTo>
                    <a:pt x="3222" y="8623"/>
                    <a:pt x="3277" y="7839"/>
                    <a:pt x="3343" y="7229"/>
                  </a:cubicBezTo>
                  <a:cubicBezTo>
                    <a:pt x="3420" y="6619"/>
                    <a:pt x="3508" y="6358"/>
                    <a:pt x="3629" y="6358"/>
                  </a:cubicBezTo>
                  <a:cubicBezTo>
                    <a:pt x="3695" y="6358"/>
                    <a:pt x="3750" y="6445"/>
                    <a:pt x="3794" y="6619"/>
                  </a:cubicBezTo>
                  <a:cubicBezTo>
                    <a:pt x="3838" y="6794"/>
                    <a:pt x="3871" y="7055"/>
                    <a:pt x="3904" y="7316"/>
                  </a:cubicBezTo>
                  <a:cubicBezTo>
                    <a:pt x="3937" y="7577"/>
                    <a:pt x="3959" y="8013"/>
                    <a:pt x="3970" y="8361"/>
                  </a:cubicBezTo>
                  <a:cubicBezTo>
                    <a:pt x="3981" y="8797"/>
                    <a:pt x="3992" y="9145"/>
                    <a:pt x="3992" y="9581"/>
                  </a:cubicBezTo>
                  <a:lnTo>
                    <a:pt x="3211" y="9668"/>
                  </a:lnTo>
                  <a:close/>
                  <a:moveTo>
                    <a:pt x="5554" y="11235"/>
                  </a:moveTo>
                  <a:cubicBezTo>
                    <a:pt x="5620" y="11758"/>
                    <a:pt x="5653" y="12368"/>
                    <a:pt x="5653" y="13152"/>
                  </a:cubicBezTo>
                  <a:cubicBezTo>
                    <a:pt x="5653" y="14110"/>
                    <a:pt x="5609" y="14894"/>
                    <a:pt x="5521" y="15503"/>
                  </a:cubicBezTo>
                  <a:cubicBezTo>
                    <a:pt x="5433" y="16113"/>
                    <a:pt x="5301" y="16374"/>
                    <a:pt x="5136" y="16374"/>
                  </a:cubicBezTo>
                  <a:cubicBezTo>
                    <a:pt x="5048" y="16374"/>
                    <a:pt x="4960" y="16287"/>
                    <a:pt x="4894" y="16200"/>
                  </a:cubicBezTo>
                  <a:cubicBezTo>
                    <a:pt x="4817" y="16113"/>
                    <a:pt x="4751" y="15939"/>
                    <a:pt x="4696" y="15677"/>
                  </a:cubicBezTo>
                  <a:lnTo>
                    <a:pt x="4751" y="14371"/>
                  </a:lnTo>
                  <a:cubicBezTo>
                    <a:pt x="4806" y="14632"/>
                    <a:pt x="4861" y="14719"/>
                    <a:pt x="4927" y="14894"/>
                  </a:cubicBezTo>
                  <a:cubicBezTo>
                    <a:pt x="4993" y="14981"/>
                    <a:pt x="5059" y="15068"/>
                    <a:pt x="5125" y="15068"/>
                  </a:cubicBezTo>
                  <a:cubicBezTo>
                    <a:pt x="5224" y="15068"/>
                    <a:pt x="5301" y="14894"/>
                    <a:pt x="5356" y="14632"/>
                  </a:cubicBezTo>
                  <a:cubicBezTo>
                    <a:pt x="5411" y="14371"/>
                    <a:pt x="5444" y="13848"/>
                    <a:pt x="5444" y="13326"/>
                  </a:cubicBezTo>
                  <a:cubicBezTo>
                    <a:pt x="5444" y="12803"/>
                    <a:pt x="5422" y="12455"/>
                    <a:pt x="5378" y="12106"/>
                  </a:cubicBezTo>
                  <a:cubicBezTo>
                    <a:pt x="5334" y="11845"/>
                    <a:pt x="5257" y="11584"/>
                    <a:pt x="5169" y="11323"/>
                  </a:cubicBezTo>
                  <a:lnTo>
                    <a:pt x="5070" y="11061"/>
                  </a:lnTo>
                  <a:cubicBezTo>
                    <a:pt x="4949" y="10713"/>
                    <a:pt x="4861" y="10365"/>
                    <a:pt x="4795" y="9842"/>
                  </a:cubicBezTo>
                  <a:cubicBezTo>
                    <a:pt x="4729" y="9319"/>
                    <a:pt x="4707" y="8797"/>
                    <a:pt x="4707" y="8013"/>
                  </a:cubicBezTo>
                  <a:cubicBezTo>
                    <a:pt x="4707" y="7577"/>
                    <a:pt x="4718" y="7142"/>
                    <a:pt x="4740" y="6794"/>
                  </a:cubicBezTo>
                  <a:cubicBezTo>
                    <a:pt x="4762" y="6445"/>
                    <a:pt x="4795" y="6097"/>
                    <a:pt x="4839" y="5836"/>
                  </a:cubicBezTo>
                  <a:cubicBezTo>
                    <a:pt x="4883" y="5574"/>
                    <a:pt x="4938" y="5400"/>
                    <a:pt x="4993" y="5226"/>
                  </a:cubicBezTo>
                  <a:cubicBezTo>
                    <a:pt x="5048" y="5052"/>
                    <a:pt x="5114" y="4965"/>
                    <a:pt x="5191" y="4965"/>
                  </a:cubicBezTo>
                  <a:cubicBezTo>
                    <a:pt x="5257" y="4965"/>
                    <a:pt x="5323" y="5052"/>
                    <a:pt x="5400" y="5139"/>
                  </a:cubicBezTo>
                  <a:cubicBezTo>
                    <a:pt x="5477" y="5226"/>
                    <a:pt x="5532" y="5400"/>
                    <a:pt x="5598" y="5574"/>
                  </a:cubicBezTo>
                  <a:lnTo>
                    <a:pt x="5532" y="6968"/>
                  </a:lnTo>
                  <a:cubicBezTo>
                    <a:pt x="5477" y="6706"/>
                    <a:pt x="5422" y="6619"/>
                    <a:pt x="5367" y="6532"/>
                  </a:cubicBezTo>
                  <a:cubicBezTo>
                    <a:pt x="5312" y="6445"/>
                    <a:pt x="5257" y="6358"/>
                    <a:pt x="5202" y="6358"/>
                  </a:cubicBezTo>
                  <a:cubicBezTo>
                    <a:pt x="5103" y="6358"/>
                    <a:pt x="5026" y="6532"/>
                    <a:pt x="4982" y="6794"/>
                  </a:cubicBezTo>
                  <a:cubicBezTo>
                    <a:pt x="4938" y="7142"/>
                    <a:pt x="4905" y="7490"/>
                    <a:pt x="4905" y="8013"/>
                  </a:cubicBezTo>
                  <a:cubicBezTo>
                    <a:pt x="4905" y="8448"/>
                    <a:pt x="4927" y="8797"/>
                    <a:pt x="4960" y="9058"/>
                  </a:cubicBezTo>
                  <a:cubicBezTo>
                    <a:pt x="4993" y="9319"/>
                    <a:pt x="5070" y="9581"/>
                    <a:pt x="5180" y="9842"/>
                  </a:cubicBezTo>
                  <a:lnTo>
                    <a:pt x="5268" y="10016"/>
                  </a:lnTo>
                  <a:cubicBezTo>
                    <a:pt x="5400" y="10365"/>
                    <a:pt x="5488" y="10800"/>
                    <a:pt x="5554" y="11235"/>
                  </a:cubicBezTo>
                  <a:close/>
                  <a:moveTo>
                    <a:pt x="1056" y="6445"/>
                  </a:moveTo>
                  <a:cubicBezTo>
                    <a:pt x="1001" y="6010"/>
                    <a:pt x="946" y="5661"/>
                    <a:pt x="869" y="5400"/>
                  </a:cubicBezTo>
                  <a:cubicBezTo>
                    <a:pt x="792" y="5139"/>
                    <a:pt x="715" y="5052"/>
                    <a:pt x="627" y="5052"/>
                  </a:cubicBezTo>
                  <a:cubicBezTo>
                    <a:pt x="528" y="5052"/>
                    <a:pt x="451" y="5226"/>
                    <a:pt x="385" y="5487"/>
                  </a:cubicBezTo>
                  <a:cubicBezTo>
                    <a:pt x="319" y="5748"/>
                    <a:pt x="253" y="6097"/>
                    <a:pt x="209" y="6445"/>
                  </a:cubicBezTo>
                  <a:lnTo>
                    <a:pt x="176" y="5052"/>
                  </a:lnTo>
                  <a:lnTo>
                    <a:pt x="0" y="5052"/>
                  </a:lnTo>
                  <a:lnTo>
                    <a:pt x="0" y="21600"/>
                  </a:lnTo>
                  <a:lnTo>
                    <a:pt x="209" y="21600"/>
                  </a:lnTo>
                  <a:lnTo>
                    <a:pt x="209" y="15677"/>
                  </a:lnTo>
                  <a:cubicBezTo>
                    <a:pt x="253" y="15939"/>
                    <a:pt x="297" y="16113"/>
                    <a:pt x="363" y="16200"/>
                  </a:cubicBezTo>
                  <a:cubicBezTo>
                    <a:pt x="418" y="16374"/>
                    <a:pt x="484" y="16374"/>
                    <a:pt x="550" y="16374"/>
                  </a:cubicBezTo>
                  <a:cubicBezTo>
                    <a:pt x="638" y="16374"/>
                    <a:pt x="715" y="16287"/>
                    <a:pt x="803" y="16026"/>
                  </a:cubicBezTo>
                  <a:cubicBezTo>
                    <a:pt x="880" y="15765"/>
                    <a:pt x="957" y="15416"/>
                    <a:pt x="1023" y="14894"/>
                  </a:cubicBezTo>
                  <a:cubicBezTo>
                    <a:pt x="1089" y="14371"/>
                    <a:pt x="1133" y="13761"/>
                    <a:pt x="1177" y="13065"/>
                  </a:cubicBezTo>
                  <a:cubicBezTo>
                    <a:pt x="1210" y="12281"/>
                    <a:pt x="1232" y="11410"/>
                    <a:pt x="1232" y="10365"/>
                  </a:cubicBezTo>
                  <a:cubicBezTo>
                    <a:pt x="1232" y="9494"/>
                    <a:pt x="1221" y="8710"/>
                    <a:pt x="1188" y="8100"/>
                  </a:cubicBezTo>
                  <a:cubicBezTo>
                    <a:pt x="1155" y="7490"/>
                    <a:pt x="1111" y="6968"/>
                    <a:pt x="1056" y="6445"/>
                  </a:cubicBezTo>
                  <a:close/>
                  <a:moveTo>
                    <a:pt x="968" y="12629"/>
                  </a:moveTo>
                  <a:cubicBezTo>
                    <a:pt x="935" y="13239"/>
                    <a:pt x="902" y="13674"/>
                    <a:pt x="858" y="14110"/>
                  </a:cubicBezTo>
                  <a:cubicBezTo>
                    <a:pt x="814" y="14458"/>
                    <a:pt x="759" y="14719"/>
                    <a:pt x="704" y="14894"/>
                  </a:cubicBezTo>
                  <a:cubicBezTo>
                    <a:pt x="649" y="15068"/>
                    <a:pt x="583" y="15155"/>
                    <a:pt x="528" y="15155"/>
                  </a:cubicBezTo>
                  <a:cubicBezTo>
                    <a:pt x="473" y="15155"/>
                    <a:pt x="418" y="15068"/>
                    <a:pt x="374" y="14981"/>
                  </a:cubicBezTo>
                  <a:cubicBezTo>
                    <a:pt x="319" y="14894"/>
                    <a:pt x="275" y="14632"/>
                    <a:pt x="231" y="14371"/>
                  </a:cubicBezTo>
                  <a:lnTo>
                    <a:pt x="231" y="7926"/>
                  </a:lnTo>
                  <a:cubicBezTo>
                    <a:pt x="242" y="7752"/>
                    <a:pt x="264" y="7577"/>
                    <a:pt x="297" y="7403"/>
                  </a:cubicBezTo>
                  <a:cubicBezTo>
                    <a:pt x="319" y="7229"/>
                    <a:pt x="352" y="7055"/>
                    <a:pt x="385" y="6881"/>
                  </a:cubicBezTo>
                  <a:cubicBezTo>
                    <a:pt x="418" y="6706"/>
                    <a:pt x="451" y="6619"/>
                    <a:pt x="495" y="6532"/>
                  </a:cubicBezTo>
                  <a:cubicBezTo>
                    <a:pt x="528" y="6445"/>
                    <a:pt x="572" y="6358"/>
                    <a:pt x="616" y="6358"/>
                  </a:cubicBezTo>
                  <a:cubicBezTo>
                    <a:pt x="759" y="6358"/>
                    <a:pt x="869" y="6706"/>
                    <a:pt x="935" y="7403"/>
                  </a:cubicBezTo>
                  <a:cubicBezTo>
                    <a:pt x="1001" y="8100"/>
                    <a:pt x="1034" y="9145"/>
                    <a:pt x="1034" y="10364"/>
                  </a:cubicBezTo>
                  <a:cubicBezTo>
                    <a:pt x="1001" y="11323"/>
                    <a:pt x="990" y="12106"/>
                    <a:pt x="968" y="12629"/>
                  </a:cubicBezTo>
                  <a:close/>
                  <a:moveTo>
                    <a:pt x="21556" y="8187"/>
                  </a:moveTo>
                  <a:cubicBezTo>
                    <a:pt x="21523" y="7490"/>
                    <a:pt x="21479" y="6881"/>
                    <a:pt x="21424" y="6445"/>
                  </a:cubicBezTo>
                  <a:cubicBezTo>
                    <a:pt x="21369" y="6010"/>
                    <a:pt x="21303" y="5661"/>
                    <a:pt x="21215" y="5400"/>
                  </a:cubicBezTo>
                  <a:cubicBezTo>
                    <a:pt x="21127" y="5139"/>
                    <a:pt x="21050" y="5052"/>
                    <a:pt x="20962" y="5052"/>
                  </a:cubicBezTo>
                  <a:cubicBezTo>
                    <a:pt x="20874" y="5052"/>
                    <a:pt x="20786" y="5139"/>
                    <a:pt x="20698" y="5400"/>
                  </a:cubicBezTo>
                  <a:cubicBezTo>
                    <a:pt x="20621" y="5661"/>
                    <a:pt x="20544" y="6010"/>
                    <a:pt x="20489" y="6532"/>
                  </a:cubicBezTo>
                  <a:cubicBezTo>
                    <a:pt x="20434" y="7055"/>
                    <a:pt x="20379" y="7664"/>
                    <a:pt x="20346" y="8361"/>
                  </a:cubicBezTo>
                  <a:cubicBezTo>
                    <a:pt x="20313" y="9058"/>
                    <a:pt x="20291" y="9929"/>
                    <a:pt x="20291" y="10800"/>
                  </a:cubicBezTo>
                  <a:cubicBezTo>
                    <a:pt x="20291" y="11671"/>
                    <a:pt x="20313" y="12542"/>
                    <a:pt x="20346" y="13239"/>
                  </a:cubicBezTo>
                  <a:cubicBezTo>
                    <a:pt x="20379" y="13935"/>
                    <a:pt x="20423" y="14545"/>
                    <a:pt x="20478" y="14981"/>
                  </a:cubicBezTo>
                  <a:cubicBezTo>
                    <a:pt x="20533" y="15416"/>
                    <a:pt x="20599" y="15852"/>
                    <a:pt x="20687" y="16026"/>
                  </a:cubicBezTo>
                  <a:cubicBezTo>
                    <a:pt x="20764" y="16287"/>
                    <a:pt x="20852" y="16374"/>
                    <a:pt x="20940" y="16374"/>
                  </a:cubicBezTo>
                  <a:cubicBezTo>
                    <a:pt x="21028" y="16374"/>
                    <a:pt x="21116" y="16287"/>
                    <a:pt x="21193" y="16026"/>
                  </a:cubicBezTo>
                  <a:cubicBezTo>
                    <a:pt x="21270" y="15765"/>
                    <a:pt x="21347" y="15416"/>
                    <a:pt x="21402" y="14894"/>
                  </a:cubicBezTo>
                  <a:cubicBezTo>
                    <a:pt x="21457" y="14371"/>
                    <a:pt x="21512" y="13761"/>
                    <a:pt x="21545" y="13064"/>
                  </a:cubicBezTo>
                  <a:cubicBezTo>
                    <a:pt x="21578" y="12368"/>
                    <a:pt x="21600" y="11497"/>
                    <a:pt x="21600" y="10626"/>
                  </a:cubicBezTo>
                  <a:cubicBezTo>
                    <a:pt x="21600" y="9668"/>
                    <a:pt x="21589" y="8884"/>
                    <a:pt x="21556" y="8187"/>
                  </a:cubicBezTo>
                  <a:close/>
                  <a:moveTo>
                    <a:pt x="21347" y="12803"/>
                  </a:moveTo>
                  <a:cubicBezTo>
                    <a:pt x="21325" y="13326"/>
                    <a:pt x="21292" y="13848"/>
                    <a:pt x="21248" y="14197"/>
                  </a:cubicBezTo>
                  <a:cubicBezTo>
                    <a:pt x="21204" y="14545"/>
                    <a:pt x="21160" y="14806"/>
                    <a:pt x="21105" y="14981"/>
                  </a:cubicBezTo>
                  <a:cubicBezTo>
                    <a:pt x="21050" y="15155"/>
                    <a:pt x="20995" y="15242"/>
                    <a:pt x="20940" y="15242"/>
                  </a:cubicBezTo>
                  <a:cubicBezTo>
                    <a:pt x="20885" y="15242"/>
                    <a:pt x="20830" y="15155"/>
                    <a:pt x="20775" y="14981"/>
                  </a:cubicBezTo>
                  <a:cubicBezTo>
                    <a:pt x="20720" y="14806"/>
                    <a:pt x="20676" y="14545"/>
                    <a:pt x="20632" y="14197"/>
                  </a:cubicBezTo>
                  <a:cubicBezTo>
                    <a:pt x="20588" y="13848"/>
                    <a:pt x="20555" y="13413"/>
                    <a:pt x="20533" y="12803"/>
                  </a:cubicBezTo>
                  <a:cubicBezTo>
                    <a:pt x="20511" y="12281"/>
                    <a:pt x="20500" y="11584"/>
                    <a:pt x="20500" y="10800"/>
                  </a:cubicBezTo>
                  <a:cubicBezTo>
                    <a:pt x="20500" y="10016"/>
                    <a:pt x="20511" y="9319"/>
                    <a:pt x="20533" y="8797"/>
                  </a:cubicBezTo>
                  <a:cubicBezTo>
                    <a:pt x="20555" y="8274"/>
                    <a:pt x="20588" y="7752"/>
                    <a:pt x="20632" y="7490"/>
                  </a:cubicBezTo>
                  <a:cubicBezTo>
                    <a:pt x="20676" y="7142"/>
                    <a:pt x="20720" y="6881"/>
                    <a:pt x="20775" y="6706"/>
                  </a:cubicBezTo>
                  <a:cubicBezTo>
                    <a:pt x="20830" y="6532"/>
                    <a:pt x="20885" y="6445"/>
                    <a:pt x="20940" y="6445"/>
                  </a:cubicBezTo>
                  <a:cubicBezTo>
                    <a:pt x="20995" y="6445"/>
                    <a:pt x="21050" y="6532"/>
                    <a:pt x="21105" y="6706"/>
                  </a:cubicBezTo>
                  <a:cubicBezTo>
                    <a:pt x="21160" y="6881"/>
                    <a:pt x="21204" y="7142"/>
                    <a:pt x="21248" y="7490"/>
                  </a:cubicBezTo>
                  <a:cubicBezTo>
                    <a:pt x="21292" y="7839"/>
                    <a:pt x="21325" y="8274"/>
                    <a:pt x="21347" y="8884"/>
                  </a:cubicBezTo>
                  <a:cubicBezTo>
                    <a:pt x="21369" y="9406"/>
                    <a:pt x="21380" y="10103"/>
                    <a:pt x="21380" y="10887"/>
                  </a:cubicBezTo>
                  <a:cubicBezTo>
                    <a:pt x="21391" y="11584"/>
                    <a:pt x="21369" y="12281"/>
                    <a:pt x="21347" y="12803"/>
                  </a:cubicBezTo>
                  <a:close/>
                  <a:moveTo>
                    <a:pt x="2563" y="5139"/>
                  </a:moveTo>
                  <a:cubicBezTo>
                    <a:pt x="2596" y="5226"/>
                    <a:pt x="2629" y="5313"/>
                    <a:pt x="2651" y="5313"/>
                  </a:cubicBezTo>
                  <a:lnTo>
                    <a:pt x="2618" y="6794"/>
                  </a:lnTo>
                  <a:cubicBezTo>
                    <a:pt x="2596" y="6706"/>
                    <a:pt x="2563" y="6619"/>
                    <a:pt x="2541" y="6532"/>
                  </a:cubicBezTo>
                  <a:cubicBezTo>
                    <a:pt x="2508" y="6445"/>
                    <a:pt x="2475" y="6445"/>
                    <a:pt x="2442" y="6445"/>
                  </a:cubicBezTo>
                  <a:cubicBezTo>
                    <a:pt x="2387" y="6445"/>
                    <a:pt x="2332" y="6532"/>
                    <a:pt x="2277" y="6706"/>
                  </a:cubicBezTo>
                  <a:cubicBezTo>
                    <a:pt x="2233" y="6881"/>
                    <a:pt x="2189" y="7142"/>
                    <a:pt x="2145" y="7403"/>
                  </a:cubicBezTo>
                  <a:cubicBezTo>
                    <a:pt x="2112" y="7752"/>
                    <a:pt x="2079" y="8100"/>
                    <a:pt x="2057" y="8623"/>
                  </a:cubicBezTo>
                  <a:cubicBezTo>
                    <a:pt x="2035" y="9145"/>
                    <a:pt x="2024" y="9668"/>
                    <a:pt x="2024" y="10277"/>
                  </a:cubicBezTo>
                  <a:lnTo>
                    <a:pt x="2024" y="16200"/>
                  </a:lnTo>
                  <a:lnTo>
                    <a:pt x="1815" y="16200"/>
                  </a:lnTo>
                  <a:lnTo>
                    <a:pt x="1815" y="5226"/>
                  </a:lnTo>
                  <a:lnTo>
                    <a:pt x="1958" y="5226"/>
                  </a:lnTo>
                  <a:lnTo>
                    <a:pt x="1991" y="7403"/>
                  </a:lnTo>
                  <a:cubicBezTo>
                    <a:pt x="2024" y="6706"/>
                    <a:pt x="2079" y="6097"/>
                    <a:pt x="2156" y="5661"/>
                  </a:cubicBezTo>
                  <a:cubicBezTo>
                    <a:pt x="2233" y="5226"/>
                    <a:pt x="2321" y="5052"/>
                    <a:pt x="2420" y="5052"/>
                  </a:cubicBezTo>
                  <a:cubicBezTo>
                    <a:pt x="2486" y="5052"/>
                    <a:pt x="2519" y="5139"/>
                    <a:pt x="2563" y="5139"/>
                  </a:cubicBezTo>
                  <a:close/>
                  <a:moveTo>
                    <a:pt x="19235" y="5139"/>
                  </a:moveTo>
                  <a:cubicBezTo>
                    <a:pt x="19213" y="5139"/>
                    <a:pt x="19180" y="5052"/>
                    <a:pt x="19147" y="5052"/>
                  </a:cubicBezTo>
                  <a:cubicBezTo>
                    <a:pt x="19070" y="5052"/>
                    <a:pt x="18993" y="5139"/>
                    <a:pt x="18927" y="5313"/>
                  </a:cubicBezTo>
                  <a:cubicBezTo>
                    <a:pt x="18862" y="5487"/>
                    <a:pt x="18796" y="5748"/>
                    <a:pt x="18752" y="6010"/>
                  </a:cubicBezTo>
                  <a:cubicBezTo>
                    <a:pt x="18708" y="6271"/>
                    <a:pt x="18664" y="6706"/>
                    <a:pt x="18642" y="7229"/>
                  </a:cubicBezTo>
                  <a:cubicBezTo>
                    <a:pt x="18609" y="7664"/>
                    <a:pt x="18598" y="8274"/>
                    <a:pt x="18598" y="8884"/>
                  </a:cubicBezTo>
                  <a:cubicBezTo>
                    <a:pt x="18598" y="9755"/>
                    <a:pt x="18620" y="10452"/>
                    <a:pt x="18675" y="10974"/>
                  </a:cubicBezTo>
                  <a:cubicBezTo>
                    <a:pt x="18730" y="11497"/>
                    <a:pt x="18785" y="11932"/>
                    <a:pt x="18851" y="12194"/>
                  </a:cubicBezTo>
                  <a:cubicBezTo>
                    <a:pt x="18796" y="12368"/>
                    <a:pt x="18752" y="12629"/>
                    <a:pt x="18708" y="12977"/>
                  </a:cubicBezTo>
                  <a:cubicBezTo>
                    <a:pt x="18675" y="13326"/>
                    <a:pt x="18653" y="13761"/>
                    <a:pt x="18653" y="14197"/>
                  </a:cubicBezTo>
                  <a:cubicBezTo>
                    <a:pt x="18653" y="14632"/>
                    <a:pt x="18664" y="14893"/>
                    <a:pt x="18686" y="15155"/>
                  </a:cubicBezTo>
                  <a:cubicBezTo>
                    <a:pt x="18708" y="15416"/>
                    <a:pt x="18730" y="15590"/>
                    <a:pt x="18774" y="15764"/>
                  </a:cubicBezTo>
                  <a:cubicBezTo>
                    <a:pt x="18697" y="16026"/>
                    <a:pt x="18631" y="16287"/>
                    <a:pt x="18587" y="16635"/>
                  </a:cubicBezTo>
                  <a:cubicBezTo>
                    <a:pt x="18543" y="16984"/>
                    <a:pt x="18521" y="17506"/>
                    <a:pt x="18521" y="18116"/>
                  </a:cubicBezTo>
                  <a:cubicBezTo>
                    <a:pt x="18521" y="19161"/>
                    <a:pt x="18576" y="20032"/>
                    <a:pt x="18697" y="20642"/>
                  </a:cubicBezTo>
                  <a:cubicBezTo>
                    <a:pt x="18818" y="21252"/>
                    <a:pt x="18971" y="21513"/>
                    <a:pt x="19169" y="21513"/>
                  </a:cubicBezTo>
                  <a:cubicBezTo>
                    <a:pt x="19389" y="21513"/>
                    <a:pt x="19554" y="21164"/>
                    <a:pt x="19686" y="20468"/>
                  </a:cubicBezTo>
                  <a:cubicBezTo>
                    <a:pt x="19807" y="19771"/>
                    <a:pt x="19873" y="18900"/>
                    <a:pt x="19873" y="17681"/>
                  </a:cubicBezTo>
                  <a:cubicBezTo>
                    <a:pt x="19873" y="16810"/>
                    <a:pt x="19829" y="16113"/>
                    <a:pt x="19752" y="15590"/>
                  </a:cubicBezTo>
                  <a:cubicBezTo>
                    <a:pt x="19675" y="15068"/>
                    <a:pt x="19554" y="14806"/>
                    <a:pt x="19400" y="14806"/>
                  </a:cubicBezTo>
                  <a:lnTo>
                    <a:pt x="19037" y="14806"/>
                  </a:lnTo>
                  <a:cubicBezTo>
                    <a:pt x="18982" y="14806"/>
                    <a:pt x="18938" y="14719"/>
                    <a:pt x="18905" y="14545"/>
                  </a:cubicBezTo>
                  <a:cubicBezTo>
                    <a:pt x="18873" y="14371"/>
                    <a:pt x="18851" y="14110"/>
                    <a:pt x="18851" y="13761"/>
                  </a:cubicBezTo>
                  <a:cubicBezTo>
                    <a:pt x="18851" y="13500"/>
                    <a:pt x="18862" y="13239"/>
                    <a:pt x="18884" y="12977"/>
                  </a:cubicBezTo>
                  <a:cubicBezTo>
                    <a:pt x="18905" y="12716"/>
                    <a:pt x="18938" y="12542"/>
                    <a:pt x="18993" y="12455"/>
                  </a:cubicBezTo>
                  <a:cubicBezTo>
                    <a:pt x="19026" y="12455"/>
                    <a:pt x="19048" y="12542"/>
                    <a:pt x="19070" y="12542"/>
                  </a:cubicBezTo>
                  <a:cubicBezTo>
                    <a:pt x="19092" y="12542"/>
                    <a:pt x="19125" y="12542"/>
                    <a:pt x="19147" y="12542"/>
                  </a:cubicBezTo>
                  <a:cubicBezTo>
                    <a:pt x="19224" y="12542"/>
                    <a:pt x="19301" y="12455"/>
                    <a:pt x="19367" y="12281"/>
                  </a:cubicBezTo>
                  <a:cubicBezTo>
                    <a:pt x="19433" y="12106"/>
                    <a:pt x="19488" y="11845"/>
                    <a:pt x="19543" y="11584"/>
                  </a:cubicBezTo>
                  <a:cubicBezTo>
                    <a:pt x="19587" y="11235"/>
                    <a:pt x="19631" y="10887"/>
                    <a:pt x="19653" y="10365"/>
                  </a:cubicBezTo>
                  <a:cubicBezTo>
                    <a:pt x="19686" y="9929"/>
                    <a:pt x="19697" y="9319"/>
                    <a:pt x="19697" y="8710"/>
                  </a:cubicBezTo>
                  <a:cubicBezTo>
                    <a:pt x="19697" y="8187"/>
                    <a:pt x="19686" y="7665"/>
                    <a:pt x="19653" y="7229"/>
                  </a:cubicBezTo>
                  <a:cubicBezTo>
                    <a:pt x="19620" y="6794"/>
                    <a:pt x="19587" y="6358"/>
                    <a:pt x="19532" y="6097"/>
                  </a:cubicBezTo>
                  <a:lnTo>
                    <a:pt x="19785" y="6271"/>
                  </a:lnTo>
                  <a:lnTo>
                    <a:pt x="19917" y="6271"/>
                  </a:lnTo>
                  <a:lnTo>
                    <a:pt x="19917" y="5226"/>
                  </a:lnTo>
                  <a:lnTo>
                    <a:pt x="19323" y="5226"/>
                  </a:lnTo>
                  <a:cubicBezTo>
                    <a:pt x="19290" y="5226"/>
                    <a:pt x="19257" y="5139"/>
                    <a:pt x="19235" y="5139"/>
                  </a:cubicBezTo>
                  <a:close/>
                  <a:moveTo>
                    <a:pt x="18884" y="16200"/>
                  </a:moveTo>
                  <a:lnTo>
                    <a:pt x="19301" y="16200"/>
                  </a:lnTo>
                  <a:cubicBezTo>
                    <a:pt x="19345" y="16200"/>
                    <a:pt x="19400" y="16200"/>
                    <a:pt x="19433" y="16287"/>
                  </a:cubicBezTo>
                  <a:cubicBezTo>
                    <a:pt x="19466" y="16374"/>
                    <a:pt x="19510" y="16461"/>
                    <a:pt x="19543" y="16548"/>
                  </a:cubicBezTo>
                  <a:cubicBezTo>
                    <a:pt x="19576" y="16723"/>
                    <a:pt x="19598" y="16897"/>
                    <a:pt x="19609" y="17071"/>
                  </a:cubicBezTo>
                  <a:cubicBezTo>
                    <a:pt x="19631" y="17332"/>
                    <a:pt x="19631" y="17594"/>
                    <a:pt x="19631" y="17942"/>
                  </a:cubicBezTo>
                  <a:cubicBezTo>
                    <a:pt x="19631" y="18203"/>
                    <a:pt x="19620" y="18465"/>
                    <a:pt x="19609" y="18813"/>
                  </a:cubicBezTo>
                  <a:cubicBezTo>
                    <a:pt x="19587" y="19074"/>
                    <a:pt x="19565" y="19336"/>
                    <a:pt x="19521" y="19597"/>
                  </a:cubicBezTo>
                  <a:cubicBezTo>
                    <a:pt x="19477" y="19858"/>
                    <a:pt x="19433" y="20032"/>
                    <a:pt x="19367" y="20119"/>
                  </a:cubicBezTo>
                  <a:cubicBezTo>
                    <a:pt x="19301" y="20206"/>
                    <a:pt x="19235" y="20294"/>
                    <a:pt x="19147" y="20294"/>
                  </a:cubicBezTo>
                  <a:cubicBezTo>
                    <a:pt x="19004" y="20294"/>
                    <a:pt x="18895" y="20119"/>
                    <a:pt x="18818" y="19684"/>
                  </a:cubicBezTo>
                  <a:cubicBezTo>
                    <a:pt x="18741" y="19336"/>
                    <a:pt x="18697" y="18726"/>
                    <a:pt x="18697" y="17942"/>
                  </a:cubicBezTo>
                  <a:cubicBezTo>
                    <a:pt x="18697" y="17506"/>
                    <a:pt x="18708" y="17158"/>
                    <a:pt x="18741" y="16897"/>
                  </a:cubicBezTo>
                  <a:cubicBezTo>
                    <a:pt x="18796" y="16635"/>
                    <a:pt x="18829" y="16374"/>
                    <a:pt x="18884" y="16200"/>
                  </a:cubicBezTo>
                  <a:close/>
                  <a:moveTo>
                    <a:pt x="19477" y="8884"/>
                  </a:moveTo>
                  <a:cubicBezTo>
                    <a:pt x="19477" y="9755"/>
                    <a:pt x="19444" y="10365"/>
                    <a:pt x="19389" y="10800"/>
                  </a:cubicBezTo>
                  <a:cubicBezTo>
                    <a:pt x="19334" y="11236"/>
                    <a:pt x="19246" y="11410"/>
                    <a:pt x="19147" y="11410"/>
                  </a:cubicBezTo>
                  <a:cubicBezTo>
                    <a:pt x="19048" y="11410"/>
                    <a:pt x="18971" y="11236"/>
                    <a:pt x="18905" y="10800"/>
                  </a:cubicBezTo>
                  <a:cubicBezTo>
                    <a:pt x="18840" y="10365"/>
                    <a:pt x="18807" y="9668"/>
                    <a:pt x="18807" y="8797"/>
                  </a:cubicBezTo>
                  <a:cubicBezTo>
                    <a:pt x="18807" y="7926"/>
                    <a:pt x="18840" y="7316"/>
                    <a:pt x="18905" y="6881"/>
                  </a:cubicBezTo>
                  <a:cubicBezTo>
                    <a:pt x="18971" y="6445"/>
                    <a:pt x="19048" y="6271"/>
                    <a:pt x="19158" y="6271"/>
                  </a:cubicBezTo>
                  <a:cubicBezTo>
                    <a:pt x="19257" y="6271"/>
                    <a:pt x="19334" y="6532"/>
                    <a:pt x="19400" y="6968"/>
                  </a:cubicBezTo>
                  <a:cubicBezTo>
                    <a:pt x="19444" y="7403"/>
                    <a:pt x="19477" y="8013"/>
                    <a:pt x="19477" y="8884"/>
                  </a:cubicBezTo>
                  <a:close/>
                  <a:moveTo>
                    <a:pt x="14319" y="435"/>
                  </a:moveTo>
                  <a:cubicBezTo>
                    <a:pt x="14352" y="610"/>
                    <a:pt x="14363" y="871"/>
                    <a:pt x="14363" y="1219"/>
                  </a:cubicBezTo>
                  <a:cubicBezTo>
                    <a:pt x="14363" y="1568"/>
                    <a:pt x="14352" y="1829"/>
                    <a:pt x="14319" y="2003"/>
                  </a:cubicBezTo>
                  <a:cubicBezTo>
                    <a:pt x="14286" y="2177"/>
                    <a:pt x="14264" y="2264"/>
                    <a:pt x="14220" y="2264"/>
                  </a:cubicBezTo>
                  <a:cubicBezTo>
                    <a:pt x="14176" y="2264"/>
                    <a:pt x="14143" y="2177"/>
                    <a:pt x="14121" y="1916"/>
                  </a:cubicBezTo>
                  <a:cubicBezTo>
                    <a:pt x="14099" y="1742"/>
                    <a:pt x="14077" y="1481"/>
                    <a:pt x="14077" y="1132"/>
                  </a:cubicBezTo>
                  <a:cubicBezTo>
                    <a:pt x="14077" y="784"/>
                    <a:pt x="14088" y="523"/>
                    <a:pt x="14121" y="348"/>
                  </a:cubicBezTo>
                  <a:cubicBezTo>
                    <a:pt x="14143" y="174"/>
                    <a:pt x="14176" y="0"/>
                    <a:pt x="14220" y="0"/>
                  </a:cubicBezTo>
                  <a:cubicBezTo>
                    <a:pt x="14253" y="174"/>
                    <a:pt x="14286" y="261"/>
                    <a:pt x="14319" y="435"/>
                  </a:cubicBezTo>
                  <a:close/>
                  <a:moveTo>
                    <a:pt x="13527" y="14545"/>
                  </a:moveTo>
                  <a:lnTo>
                    <a:pt x="13560" y="15765"/>
                  </a:lnTo>
                  <a:cubicBezTo>
                    <a:pt x="13516" y="15852"/>
                    <a:pt x="13473" y="16026"/>
                    <a:pt x="13418" y="16113"/>
                  </a:cubicBezTo>
                  <a:cubicBezTo>
                    <a:pt x="13363" y="16200"/>
                    <a:pt x="13297" y="16287"/>
                    <a:pt x="13231" y="16287"/>
                  </a:cubicBezTo>
                  <a:cubicBezTo>
                    <a:pt x="12978" y="16287"/>
                    <a:pt x="12857" y="15416"/>
                    <a:pt x="12857" y="13587"/>
                  </a:cubicBezTo>
                  <a:lnTo>
                    <a:pt x="12857" y="6532"/>
                  </a:lnTo>
                  <a:lnTo>
                    <a:pt x="12626" y="6532"/>
                  </a:lnTo>
                  <a:lnTo>
                    <a:pt x="12626" y="5226"/>
                  </a:lnTo>
                  <a:lnTo>
                    <a:pt x="12857" y="5226"/>
                  </a:lnTo>
                  <a:lnTo>
                    <a:pt x="12857" y="1742"/>
                  </a:lnTo>
                  <a:lnTo>
                    <a:pt x="13066" y="1742"/>
                  </a:lnTo>
                  <a:lnTo>
                    <a:pt x="13066" y="5226"/>
                  </a:lnTo>
                  <a:lnTo>
                    <a:pt x="13505" y="5226"/>
                  </a:lnTo>
                  <a:lnTo>
                    <a:pt x="13505" y="6445"/>
                  </a:lnTo>
                  <a:lnTo>
                    <a:pt x="13066" y="6445"/>
                  </a:lnTo>
                  <a:lnTo>
                    <a:pt x="13066" y="13239"/>
                  </a:lnTo>
                  <a:cubicBezTo>
                    <a:pt x="13066" y="13848"/>
                    <a:pt x="13088" y="14284"/>
                    <a:pt x="13121" y="14545"/>
                  </a:cubicBezTo>
                  <a:cubicBezTo>
                    <a:pt x="13154" y="14806"/>
                    <a:pt x="13209" y="14894"/>
                    <a:pt x="13275" y="14894"/>
                  </a:cubicBezTo>
                  <a:cubicBezTo>
                    <a:pt x="13319" y="14894"/>
                    <a:pt x="13374" y="14894"/>
                    <a:pt x="13418" y="14806"/>
                  </a:cubicBezTo>
                  <a:cubicBezTo>
                    <a:pt x="13451" y="14719"/>
                    <a:pt x="13484" y="14632"/>
                    <a:pt x="13527" y="14545"/>
                  </a:cubicBezTo>
                  <a:close/>
                  <a:moveTo>
                    <a:pt x="14121" y="5226"/>
                  </a:moveTo>
                  <a:lnTo>
                    <a:pt x="14330" y="5226"/>
                  </a:lnTo>
                  <a:lnTo>
                    <a:pt x="14330" y="16200"/>
                  </a:lnTo>
                  <a:lnTo>
                    <a:pt x="14121" y="16200"/>
                  </a:lnTo>
                  <a:lnTo>
                    <a:pt x="14121" y="5226"/>
                  </a:lnTo>
                  <a:close/>
                  <a:moveTo>
                    <a:pt x="16057" y="6445"/>
                  </a:moveTo>
                  <a:cubicBezTo>
                    <a:pt x="16002" y="6010"/>
                    <a:pt x="15936" y="5661"/>
                    <a:pt x="15848" y="5400"/>
                  </a:cubicBezTo>
                  <a:cubicBezTo>
                    <a:pt x="15760" y="5139"/>
                    <a:pt x="15683" y="5052"/>
                    <a:pt x="15595" y="5052"/>
                  </a:cubicBezTo>
                  <a:cubicBezTo>
                    <a:pt x="15507" y="5052"/>
                    <a:pt x="15419" y="5139"/>
                    <a:pt x="15331" y="5400"/>
                  </a:cubicBezTo>
                  <a:cubicBezTo>
                    <a:pt x="15254" y="5661"/>
                    <a:pt x="15177" y="6010"/>
                    <a:pt x="15122" y="6532"/>
                  </a:cubicBezTo>
                  <a:cubicBezTo>
                    <a:pt x="15067" y="7055"/>
                    <a:pt x="15012" y="7664"/>
                    <a:pt x="14979" y="8361"/>
                  </a:cubicBezTo>
                  <a:cubicBezTo>
                    <a:pt x="14946" y="9058"/>
                    <a:pt x="14924" y="9929"/>
                    <a:pt x="14924" y="10800"/>
                  </a:cubicBezTo>
                  <a:cubicBezTo>
                    <a:pt x="14924" y="11671"/>
                    <a:pt x="14946" y="12542"/>
                    <a:pt x="14979" y="13239"/>
                  </a:cubicBezTo>
                  <a:cubicBezTo>
                    <a:pt x="15012" y="13935"/>
                    <a:pt x="15056" y="14545"/>
                    <a:pt x="15111" y="14981"/>
                  </a:cubicBezTo>
                  <a:cubicBezTo>
                    <a:pt x="15166" y="15416"/>
                    <a:pt x="15232" y="15852"/>
                    <a:pt x="15320" y="16026"/>
                  </a:cubicBezTo>
                  <a:cubicBezTo>
                    <a:pt x="15397" y="16287"/>
                    <a:pt x="15485" y="16374"/>
                    <a:pt x="15573" y="16374"/>
                  </a:cubicBezTo>
                  <a:cubicBezTo>
                    <a:pt x="15661" y="16374"/>
                    <a:pt x="15749" y="16287"/>
                    <a:pt x="15826" y="16026"/>
                  </a:cubicBezTo>
                  <a:cubicBezTo>
                    <a:pt x="15903" y="15765"/>
                    <a:pt x="15980" y="15416"/>
                    <a:pt x="16035" y="14894"/>
                  </a:cubicBezTo>
                  <a:cubicBezTo>
                    <a:pt x="16090" y="14371"/>
                    <a:pt x="16145" y="13761"/>
                    <a:pt x="16178" y="13064"/>
                  </a:cubicBezTo>
                  <a:cubicBezTo>
                    <a:pt x="16211" y="12368"/>
                    <a:pt x="16233" y="11497"/>
                    <a:pt x="16233" y="10626"/>
                  </a:cubicBezTo>
                  <a:cubicBezTo>
                    <a:pt x="16233" y="9755"/>
                    <a:pt x="16222" y="8884"/>
                    <a:pt x="16189" y="8274"/>
                  </a:cubicBezTo>
                  <a:cubicBezTo>
                    <a:pt x="16156" y="7664"/>
                    <a:pt x="16123" y="6968"/>
                    <a:pt x="16057" y="6445"/>
                  </a:cubicBezTo>
                  <a:close/>
                  <a:moveTo>
                    <a:pt x="15991" y="12803"/>
                  </a:moveTo>
                  <a:cubicBezTo>
                    <a:pt x="15969" y="13326"/>
                    <a:pt x="15936" y="13848"/>
                    <a:pt x="15892" y="14197"/>
                  </a:cubicBezTo>
                  <a:cubicBezTo>
                    <a:pt x="15848" y="14545"/>
                    <a:pt x="15804" y="14806"/>
                    <a:pt x="15749" y="14981"/>
                  </a:cubicBezTo>
                  <a:cubicBezTo>
                    <a:pt x="15694" y="15155"/>
                    <a:pt x="15639" y="15242"/>
                    <a:pt x="15584" y="15242"/>
                  </a:cubicBezTo>
                  <a:cubicBezTo>
                    <a:pt x="15529" y="15242"/>
                    <a:pt x="15474" y="15155"/>
                    <a:pt x="15419" y="14981"/>
                  </a:cubicBezTo>
                  <a:cubicBezTo>
                    <a:pt x="15364" y="14806"/>
                    <a:pt x="15320" y="14545"/>
                    <a:pt x="15276" y="14197"/>
                  </a:cubicBezTo>
                  <a:cubicBezTo>
                    <a:pt x="15232" y="13848"/>
                    <a:pt x="15199" y="13413"/>
                    <a:pt x="15177" y="12803"/>
                  </a:cubicBezTo>
                  <a:cubicBezTo>
                    <a:pt x="15155" y="12281"/>
                    <a:pt x="15144" y="11584"/>
                    <a:pt x="15144" y="10800"/>
                  </a:cubicBezTo>
                  <a:cubicBezTo>
                    <a:pt x="15144" y="10016"/>
                    <a:pt x="15155" y="9319"/>
                    <a:pt x="15177" y="8797"/>
                  </a:cubicBezTo>
                  <a:cubicBezTo>
                    <a:pt x="15199" y="8274"/>
                    <a:pt x="15232" y="7752"/>
                    <a:pt x="15276" y="7490"/>
                  </a:cubicBezTo>
                  <a:cubicBezTo>
                    <a:pt x="15320" y="7142"/>
                    <a:pt x="15364" y="6881"/>
                    <a:pt x="15419" y="6706"/>
                  </a:cubicBezTo>
                  <a:cubicBezTo>
                    <a:pt x="15474" y="6532"/>
                    <a:pt x="15529" y="6445"/>
                    <a:pt x="15584" y="6445"/>
                  </a:cubicBezTo>
                  <a:cubicBezTo>
                    <a:pt x="15639" y="6445"/>
                    <a:pt x="15694" y="6532"/>
                    <a:pt x="15749" y="6706"/>
                  </a:cubicBezTo>
                  <a:cubicBezTo>
                    <a:pt x="15804" y="6881"/>
                    <a:pt x="15848" y="7142"/>
                    <a:pt x="15892" y="7490"/>
                  </a:cubicBezTo>
                  <a:cubicBezTo>
                    <a:pt x="15936" y="7839"/>
                    <a:pt x="15969" y="8274"/>
                    <a:pt x="15991" y="8884"/>
                  </a:cubicBezTo>
                  <a:cubicBezTo>
                    <a:pt x="16013" y="9406"/>
                    <a:pt x="16024" y="10103"/>
                    <a:pt x="16024" y="10887"/>
                  </a:cubicBezTo>
                  <a:cubicBezTo>
                    <a:pt x="16024" y="11584"/>
                    <a:pt x="16013" y="12281"/>
                    <a:pt x="15991" y="12803"/>
                  </a:cubicBezTo>
                  <a:close/>
                  <a:moveTo>
                    <a:pt x="8930" y="6010"/>
                  </a:moveTo>
                  <a:cubicBezTo>
                    <a:pt x="9007" y="6619"/>
                    <a:pt x="9051" y="7490"/>
                    <a:pt x="9051" y="8623"/>
                  </a:cubicBezTo>
                  <a:lnTo>
                    <a:pt x="9051" y="16200"/>
                  </a:lnTo>
                  <a:lnTo>
                    <a:pt x="8842" y="16200"/>
                  </a:lnTo>
                  <a:lnTo>
                    <a:pt x="8842" y="8884"/>
                  </a:lnTo>
                  <a:cubicBezTo>
                    <a:pt x="8842" y="8187"/>
                    <a:pt x="8820" y="7577"/>
                    <a:pt x="8776" y="7055"/>
                  </a:cubicBezTo>
                  <a:cubicBezTo>
                    <a:pt x="8732" y="6619"/>
                    <a:pt x="8655" y="6358"/>
                    <a:pt x="8534" y="6358"/>
                  </a:cubicBezTo>
                  <a:cubicBezTo>
                    <a:pt x="8468" y="6358"/>
                    <a:pt x="8391" y="6532"/>
                    <a:pt x="8325" y="6794"/>
                  </a:cubicBezTo>
                  <a:cubicBezTo>
                    <a:pt x="8259" y="7055"/>
                    <a:pt x="8193" y="7490"/>
                    <a:pt x="8138" y="7926"/>
                  </a:cubicBezTo>
                  <a:lnTo>
                    <a:pt x="8138" y="16200"/>
                  </a:lnTo>
                  <a:lnTo>
                    <a:pt x="7930" y="16200"/>
                  </a:lnTo>
                  <a:lnTo>
                    <a:pt x="7930" y="5226"/>
                  </a:lnTo>
                  <a:lnTo>
                    <a:pt x="8084" y="5226"/>
                  </a:lnTo>
                  <a:lnTo>
                    <a:pt x="8116" y="6706"/>
                  </a:lnTo>
                  <a:cubicBezTo>
                    <a:pt x="8182" y="6184"/>
                    <a:pt x="8259" y="5748"/>
                    <a:pt x="8336" y="5487"/>
                  </a:cubicBezTo>
                  <a:cubicBezTo>
                    <a:pt x="8413" y="5226"/>
                    <a:pt x="8501" y="5052"/>
                    <a:pt x="8600" y="5052"/>
                  </a:cubicBezTo>
                  <a:cubicBezTo>
                    <a:pt x="8732" y="5052"/>
                    <a:pt x="8853" y="5400"/>
                    <a:pt x="8930" y="6010"/>
                  </a:cubicBezTo>
                  <a:close/>
                  <a:moveTo>
                    <a:pt x="11922" y="5923"/>
                  </a:moveTo>
                  <a:cubicBezTo>
                    <a:pt x="11878" y="5574"/>
                    <a:pt x="11823" y="5400"/>
                    <a:pt x="11768" y="5226"/>
                  </a:cubicBezTo>
                  <a:cubicBezTo>
                    <a:pt x="11713" y="5052"/>
                    <a:pt x="11647" y="5052"/>
                    <a:pt x="11570" y="5052"/>
                  </a:cubicBezTo>
                  <a:cubicBezTo>
                    <a:pt x="11471" y="5052"/>
                    <a:pt x="11394" y="5139"/>
                    <a:pt x="11306" y="5313"/>
                  </a:cubicBezTo>
                  <a:cubicBezTo>
                    <a:pt x="11229" y="5487"/>
                    <a:pt x="11141" y="5748"/>
                    <a:pt x="11053" y="6184"/>
                  </a:cubicBezTo>
                  <a:lnTo>
                    <a:pt x="11130" y="7316"/>
                  </a:lnTo>
                  <a:cubicBezTo>
                    <a:pt x="11218" y="6968"/>
                    <a:pt x="11295" y="6706"/>
                    <a:pt x="11361" y="6532"/>
                  </a:cubicBezTo>
                  <a:cubicBezTo>
                    <a:pt x="11427" y="6358"/>
                    <a:pt x="11493" y="6358"/>
                    <a:pt x="11548" y="6358"/>
                  </a:cubicBezTo>
                  <a:cubicBezTo>
                    <a:pt x="11636" y="6358"/>
                    <a:pt x="11713" y="6532"/>
                    <a:pt x="11768" y="6881"/>
                  </a:cubicBezTo>
                  <a:cubicBezTo>
                    <a:pt x="11823" y="7229"/>
                    <a:pt x="11856" y="7926"/>
                    <a:pt x="11856" y="8797"/>
                  </a:cubicBezTo>
                  <a:lnTo>
                    <a:pt x="11856" y="9581"/>
                  </a:lnTo>
                  <a:lnTo>
                    <a:pt x="11581" y="9581"/>
                  </a:lnTo>
                  <a:cubicBezTo>
                    <a:pt x="11493" y="9581"/>
                    <a:pt x="11405" y="9668"/>
                    <a:pt x="11328" y="9842"/>
                  </a:cubicBezTo>
                  <a:cubicBezTo>
                    <a:pt x="11251" y="10016"/>
                    <a:pt x="11185" y="10190"/>
                    <a:pt x="11130" y="10539"/>
                  </a:cubicBezTo>
                  <a:cubicBezTo>
                    <a:pt x="11075" y="10800"/>
                    <a:pt x="11031" y="11235"/>
                    <a:pt x="11009" y="11671"/>
                  </a:cubicBezTo>
                  <a:cubicBezTo>
                    <a:pt x="10987" y="12106"/>
                    <a:pt x="10965" y="12629"/>
                    <a:pt x="10965" y="13152"/>
                  </a:cubicBezTo>
                  <a:cubicBezTo>
                    <a:pt x="10965" y="13674"/>
                    <a:pt x="10976" y="14110"/>
                    <a:pt x="10998" y="14458"/>
                  </a:cubicBezTo>
                  <a:cubicBezTo>
                    <a:pt x="11020" y="14806"/>
                    <a:pt x="11053" y="15155"/>
                    <a:pt x="11097" y="15503"/>
                  </a:cubicBezTo>
                  <a:cubicBezTo>
                    <a:pt x="11141" y="15764"/>
                    <a:pt x="11185" y="16026"/>
                    <a:pt x="11240" y="16113"/>
                  </a:cubicBezTo>
                  <a:cubicBezTo>
                    <a:pt x="11295" y="16287"/>
                    <a:pt x="11361" y="16374"/>
                    <a:pt x="11427" y="16374"/>
                  </a:cubicBezTo>
                  <a:cubicBezTo>
                    <a:pt x="11515" y="16374"/>
                    <a:pt x="11603" y="16287"/>
                    <a:pt x="11680" y="16026"/>
                  </a:cubicBezTo>
                  <a:cubicBezTo>
                    <a:pt x="11757" y="15765"/>
                    <a:pt x="11823" y="15416"/>
                    <a:pt x="11878" y="14806"/>
                  </a:cubicBezTo>
                  <a:lnTo>
                    <a:pt x="11889" y="14806"/>
                  </a:lnTo>
                  <a:lnTo>
                    <a:pt x="11922" y="16113"/>
                  </a:lnTo>
                  <a:lnTo>
                    <a:pt x="12087" y="16113"/>
                  </a:lnTo>
                  <a:lnTo>
                    <a:pt x="12087" y="8971"/>
                  </a:lnTo>
                  <a:cubicBezTo>
                    <a:pt x="12087" y="8187"/>
                    <a:pt x="12076" y="7577"/>
                    <a:pt x="12054" y="7055"/>
                  </a:cubicBezTo>
                  <a:cubicBezTo>
                    <a:pt x="11999" y="6706"/>
                    <a:pt x="11966" y="6271"/>
                    <a:pt x="11922" y="5923"/>
                  </a:cubicBezTo>
                  <a:close/>
                  <a:moveTo>
                    <a:pt x="11856" y="13500"/>
                  </a:moveTo>
                  <a:cubicBezTo>
                    <a:pt x="11801" y="14110"/>
                    <a:pt x="11746" y="14545"/>
                    <a:pt x="11669" y="14806"/>
                  </a:cubicBezTo>
                  <a:cubicBezTo>
                    <a:pt x="11603" y="15068"/>
                    <a:pt x="11526" y="15155"/>
                    <a:pt x="11460" y="15155"/>
                  </a:cubicBezTo>
                  <a:cubicBezTo>
                    <a:pt x="11383" y="15155"/>
                    <a:pt x="11317" y="14981"/>
                    <a:pt x="11251" y="14719"/>
                  </a:cubicBezTo>
                  <a:cubicBezTo>
                    <a:pt x="11196" y="14458"/>
                    <a:pt x="11163" y="13935"/>
                    <a:pt x="11163" y="13152"/>
                  </a:cubicBezTo>
                  <a:cubicBezTo>
                    <a:pt x="11163" y="12542"/>
                    <a:pt x="11196" y="12019"/>
                    <a:pt x="11262" y="11584"/>
                  </a:cubicBezTo>
                  <a:cubicBezTo>
                    <a:pt x="11328" y="11148"/>
                    <a:pt x="11449" y="10974"/>
                    <a:pt x="11614" y="10887"/>
                  </a:cubicBezTo>
                  <a:lnTo>
                    <a:pt x="11845" y="10887"/>
                  </a:lnTo>
                  <a:lnTo>
                    <a:pt x="11845" y="13500"/>
                  </a:lnTo>
                  <a:close/>
                  <a:moveTo>
                    <a:pt x="10503" y="14545"/>
                  </a:moveTo>
                  <a:lnTo>
                    <a:pt x="10536" y="15765"/>
                  </a:lnTo>
                  <a:cubicBezTo>
                    <a:pt x="10492" y="15852"/>
                    <a:pt x="10448" y="16026"/>
                    <a:pt x="10393" y="16113"/>
                  </a:cubicBezTo>
                  <a:cubicBezTo>
                    <a:pt x="10338" y="16200"/>
                    <a:pt x="10272" y="16287"/>
                    <a:pt x="10206" y="16287"/>
                  </a:cubicBezTo>
                  <a:cubicBezTo>
                    <a:pt x="9953" y="16287"/>
                    <a:pt x="9832" y="15416"/>
                    <a:pt x="9832" y="13587"/>
                  </a:cubicBezTo>
                  <a:lnTo>
                    <a:pt x="9832" y="6532"/>
                  </a:lnTo>
                  <a:lnTo>
                    <a:pt x="9601" y="6532"/>
                  </a:lnTo>
                  <a:lnTo>
                    <a:pt x="9601" y="5226"/>
                  </a:lnTo>
                  <a:lnTo>
                    <a:pt x="9832" y="5226"/>
                  </a:lnTo>
                  <a:lnTo>
                    <a:pt x="9832" y="1742"/>
                  </a:lnTo>
                  <a:lnTo>
                    <a:pt x="10041" y="1742"/>
                  </a:lnTo>
                  <a:lnTo>
                    <a:pt x="10041" y="5226"/>
                  </a:lnTo>
                  <a:lnTo>
                    <a:pt x="10481" y="5226"/>
                  </a:lnTo>
                  <a:lnTo>
                    <a:pt x="10481" y="6445"/>
                  </a:lnTo>
                  <a:lnTo>
                    <a:pt x="10041" y="6445"/>
                  </a:lnTo>
                  <a:lnTo>
                    <a:pt x="10041" y="13239"/>
                  </a:lnTo>
                  <a:cubicBezTo>
                    <a:pt x="10041" y="13848"/>
                    <a:pt x="10063" y="14284"/>
                    <a:pt x="10096" y="14545"/>
                  </a:cubicBezTo>
                  <a:cubicBezTo>
                    <a:pt x="10129" y="14806"/>
                    <a:pt x="10184" y="14894"/>
                    <a:pt x="10250" y="14894"/>
                  </a:cubicBezTo>
                  <a:cubicBezTo>
                    <a:pt x="10294" y="14894"/>
                    <a:pt x="10349" y="14894"/>
                    <a:pt x="10393" y="14806"/>
                  </a:cubicBezTo>
                  <a:cubicBezTo>
                    <a:pt x="10426" y="14719"/>
                    <a:pt x="10459" y="14632"/>
                    <a:pt x="10503" y="14545"/>
                  </a:cubicBezTo>
                  <a:close/>
                  <a:moveTo>
                    <a:pt x="17839" y="6010"/>
                  </a:moveTo>
                  <a:cubicBezTo>
                    <a:pt x="17916" y="6619"/>
                    <a:pt x="17960" y="7490"/>
                    <a:pt x="17960" y="8623"/>
                  </a:cubicBezTo>
                  <a:lnTo>
                    <a:pt x="17960" y="16200"/>
                  </a:lnTo>
                  <a:lnTo>
                    <a:pt x="17751" y="16200"/>
                  </a:lnTo>
                  <a:lnTo>
                    <a:pt x="17751" y="8884"/>
                  </a:lnTo>
                  <a:cubicBezTo>
                    <a:pt x="17751" y="8187"/>
                    <a:pt x="17729" y="7577"/>
                    <a:pt x="17685" y="7055"/>
                  </a:cubicBezTo>
                  <a:cubicBezTo>
                    <a:pt x="17641" y="6619"/>
                    <a:pt x="17564" y="6358"/>
                    <a:pt x="17443" y="6358"/>
                  </a:cubicBezTo>
                  <a:cubicBezTo>
                    <a:pt x="17377" y="6358"/>
                    <a:pt x="17300" y="6532"/>
                    <a:pt x="17234" y="6794"/>
                  </a:cubicBezTo>
                  <a:cubicBezTo>
                    <a:pt x="17168" y="7055"/>
                    <a:pt x="17102" y="7490"/>
                    <a:pt x="17047" y="7926"/>
                  </a:cubicBezTo>
                  <a:lnTo>
                    <a:pt x="17047" y="16200"/>
                  </a:lnTo>
                  <a:lnTo>
                    <a:pt x="16838" y="16200"/>
                  </a:lnTo>
                  <a:lnTo>
                    <a:pt x="16838" y="5226"/>
                  </a:lnTo>
                  <a:lnTo>
                    <a:pt x="16992" y="5226"/>
                  </a:lnTo>
                  <a:lnTo>
                    <a:pt x="17025" y="6706"/>
                  </a:lnTo>
                  <a:cubicBezTo>
                    <a:pt x="17091" y="6184"/>
                    <a:pt x="17168" y="5748"/>
                    <a:pt x="17245" y="5487"/>
                  </a:cubicBezTo>
                  <a:cubicBezTo>
                    <a:pt x="17322" y="5226"/>
                    <a:pt x="17410" y="5052"/>
                    <a:pt x="17509" y="5052"/>
                  </a:cubicBezTo>
                  <a:cubicBezTo>
                    <a:pt x="17652" y="5052"/>
                    <a:pt x="17762" y="5400"/>
                    <a:pt x="17839" y="6010"/>
                  </a:cubicBezTo>
                  <a:close/>
                </a:path>
              </a:pathLst>
            </a:custGeom>
            <a:solidFill>
              <a:srgbClr val="022032"/>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9" name="Shape">
              <a:extLst>
                <a:ext uri="{FF2B5EF4-FFF2-40B4-BE49-F238E27FC236}">
                  <a16:creationId xmlns:a16="http://schemas.microsoft.com/office/drawing/2014/main" id="{F7DA369F-8273-A13B-7B94-B212C391EF3A}"/>
                </a:ext>
              </a:extLst>
            </p:cNvPr>
            <p:cNvSpPr/>
            <p:nvPr userDrawn="1"/>
          </p:nvSpPr>
          <p:spPr>
            <a:xfrm>
              <a:off x="1714499" y="5257800"/>
              <a:ext cx="4141472" cy="168911"/>
            </a:xfrm>
            <a:custGeom>
              <a:avLst/>
              <a:gdLst/>
              <a:ahLst/>
              <a:cxnLst>
                <a:cxn ang="0">
                  <a:pos x="wd2" y="hd2"/>
                </a:cxn>
                <a:cxn ang="5400000">
                  <a:pos x="wd2" y="hd2"/>
                </a:cxn>
                <a:cxn ang="10800000">
                  <a:pos x="wd2" y="hd2"/>
                </a:cxn>
                <a:cxn ang="16200000">
                  <a:pos x="wd2" y="hd2"/>
                </a:cxn>
              </a:cxnLst>
              <a:rect l="0" t="0" r="r" b="b"/>
              <a:pathLst>
                <a:path w="21600" h="21600" extrusionOk="0">
                  <a:moveTo>
                    <a:pt x="4259" y="17540"/>
                  </a:moveTo>
                  <a:cubicBezTo>
                    <a:pt x="4279" y="18027"/>
                    <a:pt x="4286" y="18514"/>
                    <a:pt x="4286" y="19164"/>
                  </a:cubicBezTo>
                  <a:cubicBezTo>
                    <a:pt x="4286" y="19814"/>
                    <a:pt x="4279" y="20463"/>
                    <a:pt x="4259" y="20950"/>
                  </a:cubicBezTo>
                  <a:cubicBezTo>
                    <a:pt x="4239" y="21438"/>
                    <a:pt x="4219" y="21600"/>
                    <a:pt x="4193" y="21600"/>
                  </a:cubicBezTo>
                  <a:cubicBezTo>
                    <a:pt x="4166" y="21600"/>
                    <a:pt x="4146" y="21438"/>
                    <a:pt x="4127" y="20950"/>
                  </a:cubicBezTo>
                  <a:cubicBezTo>
                    <a:pt x="4107" y="20463"/>
                    <a:pt x="4100" y="19976"/>
                    <a:pt x="4100" y="19164"/>
                  </a:cubicBezTo>
                  <a:cubicBezTo>
                    <a:pt x="4100" y="18514"/>
                    <a:pt x="4107" y="17865"/>
                    <a:pt x="4127" y="17540"/>
                  </a:cubicBezTo>
                  <a:cubicBezTo>
                    <a:pt x="4146" y="17053"/>
                    <a:pt x="4166" y="16890"/>
                    <a:pt x="4193" y="16890"/>
                  </a:cubicBezTo>
                  <a:cubicBezTo>
                    <a:pt x="4219" y="16890"/>
                    <a:pt x="4246" y="17053"/>
                    <a:pt x="4259" y="17540"/>
                  </a:cubicBezTo>
                  <a:close/>
                  <a:moveTo>
                    <a:pt x="3670" y="13642"/>
                  </a:moveTo>
                  <a:lnTo>
                    <a:pt x="3623" y="18839"/>
                  </a:lnTo>
                  <a:lnTo>
                    <a:pt x="3617" y="18839"/>
                  </a:lnTo>
                  <a:lnTo>
                    <a:pt x="3564" y="13642"/>
                  </a:lnTo>
                  <a:lnTo>
                    <a:pt x="3411" y="650"/>
                  </a:lnTo>
                  <a:lnTo>
                    <a:pt x="3279" y="650"/>
                  </a:lnTo>
                  <a:lnTo>
                    <a:pt x="3126" y="13642"/>
                  </a:lnTo>
                  <a:lnTo>
                    <a:pt x="3073" y="18839"/>
                  </a:lnTo>
                  <a:lnTo>
                    <a:pt x="3067" y="18839"/>
                  </a:lnTo>
                  <a:lnTo>
                    <a:pt x="3027" y="13642"/>
                  </a:lnTo>
                  <a:lnTo>
                    <a:pt x="2881" y="650"/>
                  </a:lnTo>
                  <a:lnTo>
                    <a:pt x="2749" y="650"/>
                  </a:lnTo>
                  <a:lnTo>
                    <a:pt x="3001" y="21113"/>
                  </a:lnTo>
                  <a:lnTo>
                    <a:pt x="3133" y="21113"/>
                  </a:lnTo>
                  <a:lnTo>
                    <a:pt x="3285" y="8120"/>
                  </a:lnTo>
                  <a:lnTo>
                    <a:pt x="3338" y="2761"/>
                  </a:lnTo>
                  <a:lnTo>
                    <a:pt x="3391" y="8120"/>
                  </a:lnTo>
                  <a:lnTo>
                    <a:pt x="3544" y="21113"/>
                  </a:lnTo>
                  <a:lnTo>
                    <a:pt x="3689" y="21113"/>
                  </a:lnTo>
                  <a:lnTo>
                    <a:pt x="3934" y="650"/>
                  </a:lnTo>
                  <a:lnTo>
                    <a:pt x="3809" y="650"/>
                  </a:lnTo>
                  <a:lnTo>
                    <a:pt x="3670" y="13642"/>
                  </a:lnTo>
                  <a:close/>
                  <a:moveTo>
                    <a:pt x="2292" y="13642"/>
                  </a:moveTo>
                  <a:lnTo>
                    <a:pt x="2245" y="18839"/>
                  </a:lnTo>
                  <a:lnTo>
                    <a:pt x="2239" y="18839"/>
                  </a:lnTo>
                  <a:lnTo>
                    <a:pt x="2192" y="13642"/>
                  </a:lnTo>
                  <a:lnTo>
                    <a:pt x="2040" y="650"/>
                  </a:lnTo>
                  <a:lnTo>
                    <a:pt x="1908" y="650"/>
                  </a:lnTo>
                  <a:lnTo>
                    <a:pt x="1755" y="13642"/>
                  </a:lnTo>
                  <a:lnTo>
                    <a:pt x="1702" y="18839"/>
                  </a:lnTo>
                  <a:lnTo>
                    <a:pt x="1696" y="18839"/>
                  </a:lnTo>
                  <a:lnTo>
                    <a:pt x="1656" y="13642"/>
                  </a:lnTo>
                  <a:lnTo>
                    <a:pt x="1510" y="650"/>
                  </a:lnTo>
                  <a:lnTo>
                    <a:pt x="1378" y="650"/>
                  </a:lnTo>
                  <a:lnTo>
                    <a:pt x="1629" y="21113"/>
                  </a:lnTo>
                  <a:lnTo>
                    <a:pt x="1762" y="21113"/>
                  </a:lnTo>
                  <a:lnTo>
                    <a:pt x="1914" y="8120"/>
                  </a:lnTo>
                  <a:lnTo>
                    <a:pt x="1967" y="2761"/>
                  </a:lnTo>
                  <a:lnTo>
                    <a:pt x="2020" y="8120"/>
                  </a:lnTo>
                  <a:lnTo>
                    <a:pt x="2173" y="21113"/>
                  </a:lnTo>
                  <a:lnTo>
                    <a:pt x="2318" y="21113"/>
                  </a:lnTo>
                  <a:lnTo>
                    <a:pt x="2563" y="650"/>
                  </a:lnTo>
                  <a:lnTo>
                    <a:pt x="2438" y="650"/>
                  </a:lnTo>
                  <a:lnTo>
                    <a:pt x="2292" y="13642"/>
                  </a:lnTo>
                  <a:close/>
                  <a:moveTo>
                    <a:pt x="921" y="13642"/>
                  </a:moveTo>
                  <a:lnTo>
                    <a:pt x="874" y="18839"/>
                  </a:lnTo>
                  <a:lnTo>
                    <a:pt x="868" y="18839"/>
                  </a:lnTo>
                  <a:lnTo>
                    <a:pt x="815" y="13642"/>
                  </a:lnTo>
                  <a:lnTo>
                    <a:pt x="662" y="650"/>
                  </a:lnTo>
                  <a:lnTo>
                    <a:pt x="530" y="650"/>
                  </a:lnTo>
                  <a:lnTo>
                    <a:pt x="378" y="13642"/>
                  </a:lnTo>
                  <a:lnTo>
                    <a:pt x="325" y="18839"/>
                  </a:lnTo>
                  <a:lnTo>
                    <a:pt x="318" y="18839"/>
                  </a:lnTo>
                  <a:lnTo>
                    <a:pt x="278" y="13642"/>
                  </a:lnTo>
                  <a:lnTo>
                    <a:pt x="132" y="650"/>
                  </a:lnTo>
                  <a:lnTo>
                    <a:pt x="0" y="650"/>
                  </a:lnTo>
                  <a:lnTo>
                    <a:pt x="252" y="21113"/>
                  </a:lnTo>
                  <a:lnTo>
                    <a:pt x="384" y="21113"/>
                  </a:lnTo>
                  <a:lnTo>
                    <a:pt x="537" y="8120"/>
                  </a:lnTo>
                  <a:lnTo>
                    <a:pt x="590" y="2761"/>
                  </a:lnTo>
                  <a:lnTo>
                    <a:pt x="643" y="8120"/>
                  </a:lnTo>
                  <a:lnTo>
                    <a:pt x="795" y="21113"/>
                  </a:lnTo>
                  <a:lnTo>
                    <a:pt x="941" y="21113"/>
                  </a:lnTo>
                  <a:lnTo>
                    <a:pt x="1186" y="650"/>
                  </a:lnTo>
                  <a:lnTo>
                    <a:pt x="1060" y="650"/>
                  </a:lnTo>
                  <a:lnTo>
                    <a:pt x="921" y="13642"/>
                  </a:lnTo>
                  <a:close/>
                  <a:moveTo>
                    <a:pt x="18911" y="19001"/>
                  </a:moveTo>
                  <a:cubicBezTo>
                    <a:pt x="18884" y="19164"/>
                    <a:pt x="18845" y="19326"/>
                    <a:pt x="18811" y="19326"/>
                  </a:cubicBezTo>
                  <a:cubicBezTo>
                    <a:pt x="18772" y="19326"/>
                    <a:pt x="18739" y="19164"/>
                    <a:pt x="18699" y="18839"/>
                  </a:cubicBezTo>
                  <a:cubicBezTo>
                    <a:pt x="18659" y="18514"/>
                    <a:pt x="18633" y="18027"/>
                    <a:pt x="18599" y="17377"/>
                  </a:cubicBezTo>
                  <a:cubicBezTo>
                    <a:pt x="18566" y="16728"/>
                    <a:pt x="18546" y="15916"/>
                    <a:pt x="18533" y="14779"/>
                  </a:cubicBezTo>
                  <a:cubicBezTo>
                    <a:pt x="18513" y="13642"/>
                    <a:pt x="18507" y="12343"/>
                    <a:pt x="18507" y="10719"/>
                  </a:cubicBezTo>
                  <a:cubicBezTo>
                    <a:pt x="18507" y="8120"/>
                    <a:pt x="18533" y="6171"/>
                    <a:pt x="18593" y="4710"/>
                  </a:cubicBezTo>
                  <a:cubicBezTo>
                    <a:pt x="18652" y="3248"/>
                    <a:pt x="18725" y="2599"/>
                    <a:pt x="18818" y="2599"/>
                  </a:cubicBezTo>
                  <a:cubicBezTo>
                    <a:pt x="18851" y="2599"/>
                    <a:pt x="18878" y="2599"/>
                    <a:pt x="18911" y="2761"/>
                  </a:cubicBezTo>
                  <a:cubicBezTo>
                    <a:pt x="18937" y="2923"/>
                    <a:pt x="18970" y="3248"/>
                    <a:pt x="19003" y="3573"/>
                  </a:cubicBezTo>
                  <a:lnTo>
                    <a:pt x="19030" y="1137"/>
                  </a:lnTo>
                  <a:cubicBezTo>
                    <a:pt x="18990" y="650"/>
                    <a:pt x="18951" y="325"/>
                    <a:pt x="18911" y="162"/>
                  </a:cubicBezTo>
                  <a:cubicBezTo>
                    <a:pt x="18878" y="0"/>
                    <a:pt x="18838" y="0"/>
                    <a:pt x="18805" y="0"/>
                  </a:cubicBezTo>
                  <a:cubicBezTo>
                    <a:pt x="18745" y="0"/>
                    <a:pt x="18686" y="162"/>
                    <a:pt x="18633" y="650"/>
                  </a:cubicBezTo>
                  <a:cubicBezTo>
                    <a:pt x="18580" y="1137"/>
                    <a:pt x="18540" y="1786"/>
                    <a:pt x="18500" y="2761"/>
                  </a:cubicBezTo>
                  <a:cubicBezTo>
                    <a:pt x="18460" y="3735"/>
                    <a:pt x="18434" y="4872"/>
                    <a:pt x="18414" y="6171"/>
                  </a:cubicBezTo>
                  <a:cubicBezTo>
                    <a:pt x="18394" y="7471"/>
                    <a:pt x="18381" y="8932"/>
                    <a:pt x="18381" y="10556"/>
                  </a:cubicBezTo>
                  <a:cubicBezTo>
                    <a:pt x="18381" y="12343"/>
                    <a:pt x="18394" y="13805"/>
                    <a:pt x="18414" y="15266"/>
                  </a:cubicBezTo>
                  <a:cubicBezTo>
                    <a:pt x="18434" y="16565"/>
                    <a:pt x="18467" y="17702"/>
                    <a:pt x="18507" y="18514"/>
                  </a:cubicBezTo>
                  <a:cubicBezTo>
                    <a:pt x="18546" y="19326"/>
                    <a:pt x="18593" y="20138"/>
                    <a:pt x="18639" y="20463"/>
                  </a:cubicBezTo>
                  <a:cubicBezTo>
                    <a:pt x="18692" y="20950"/>
                    <a:pt x="18745" y="21113"/>
                    <a:pt x="18805" y="21113"/>
                  </a:cubicBezTo>
                  <a:cubicBezTo>
                    <a:pt x="18891" y="21113"/>
                    <a:pt x="18964" y="20788"/>
                    <a:pt x="19030" y="19976"/>
                  </a:cubicBezTo>
                  <a:lnTo>
                    <a:pt x="19003" y="17702"/>
                  </a:lnTo>
                  <a:cubicBezTo>
                    <a:pt x="18964" y="18514"/>
                    <a:pt x="18937" y="18677"/>
                    <a:pt x="18911" y="19001"/>
                  </a:cubicBezTo>
                  <a:close/>
                  <a:moveTo>
                    <a:pt x="21534" y="2111"/>
                  </a:moveTo>
                  <a:cubicBezTo>
                    <a:pt x="21487" y="974"/>
                    <a:pt x="21428" y="325"/>
                    <a:pt x="21342" y="325"/>
                  </a:cubicBezTo>
                  <a:cubicBezTo>
                    <a:pt x="21282" y="325"/>
                    <a:pt x="21229" y="650"/>
                    <a:pt x="21176" y="1137"/>
                  </a:cubicBezTo>
                  <a:cubicBezTo>
                    <a:pt x="21123" y="1786"/>
                    <a:pt x="21083" y="2598"/>
                    <a:pt x="21037" y="3573"/>
                  </a:cubicBezTo>
                  <a:cubicBezTo>
                    <a:pt x="21017" y="2598"/>
                    <a:pt x="20991" y="1624"/>
                    <a:pt x="20951" y="1137"/>
                  </a:cubicBezTo>
                  <a:cubicBezTo>
                    <a:pt x="20911" y="487"/>
                    <a:pt x="20865" y="162"/>
                    <a:pt x="20805" y="162"/>
                  </a:cubicBezTo>
                  <a:cubicBezTo>
                    <a:pt x="20739" y="162"/>
                    <a:pt x="20686" y="487"/>
                    <a:pt x="20646" y="974"/>
                  </a:cubicBezTo>
                  <a:cubicBezTo>
                    <a:pt x="20606" y="1462"/>
                    <a:pt x="20560" y="2274"/>
                    <a:pt x="20520" y="3248"/>
                  </a:cubicBezTo>
                  <a:lnTo>
                    <a:pt x="20500" y="487"/>
                  </a:lnTo>
                  <a:lnTo>
                    <a:pt x="20408" y="487"/>
                  </a:lnTo>
                  <a:lnTo>
                    <a:pt x="20408" y="20950"/>
                  </a:lnTo>
                  <a:lnTo>
                    <a:pt x="20534" y="20950"/>
                  </a:lnTo>
                  <a:lnTo>
                    <a:pt x="20534" y="5684"/>
                  </a:lnTo>
                  <a:cubicBezTo>
                    <a:pt x="20567" y="4710"/>
                    <a:pt x="20606" y="4060"/>
                    <a:pt x="20646" y="3573"/>
                  </a:cubicBezTo>
                  <a:cubicBezTo>
                    <a:pt x="20686" y="3086"/>
                    <a:pt x="20726" y="2761"/>
                    <a:pt x="20765" y="2761"/>
                  </a:cubicBezTo>
                  <a:cubicBezTo>
                    <a:pt x="20832" y="2761"/>
                    <a:pt x="20878" y="3248"/>
                    <a:pt x="20905" y="4060"/>
                  </a:cubicBezTo>
                  <a:cubicBezTo>
                    <a:pt x="20931" y="4872"/>
                    <a:pt x="20944" y="6009"/>
                    <a:pt x="20944" y="7633"/>
                  </a:cubicBezTo>
                  <a:lnTo>
                    <a:pt x="20944" y="21113"/>
                  </a:lnTo>
                  <a:lnTo>
                    <a:pt x="21070" y="21113"/>
                  </a:lnTo>
                  <a:lnTo>
                    <a:pt x="21070" y="6983"/>
                  </a:lnTo>
                  <a:cubicBezTo>
                    <a:pt x="21070" y="6821"/>
                    <a:pt x="21070" y="6496"/>
                    <a:pt x="21070" y="6334"/>
                  </a:cubicBezTo>
                  <a:cubicBezTo>
                    <a:pt x="21070" y="6171"/>
                    <a:pt x="21070" y="5847"/>
                    <a:pt x="21070" y="5684"/>
                  </a:cubicBezTo>
                  <a:cubicBezTo>
                    <a:pt x="21103" y="4710"/>
                    <a:pt x="21136" y="4060"/>
                    <a:pt x="21176" y="3573"/>
                  </a:cubicBezTo>
                  <a:cubicBezTo>
                    <a:pt x="21216" y="3086"/>
                    <a:pt x="21256" y="2761"/>
                    <a:pt x="21295" y="2761"/>
                  </a:cubicBezTo>
                  <a:cubicBezTo>
                    <a:pt x="21362" y="2761"/>
                    <a:pt x="21408" y="3248"/>
                    <a:pt x="21434" y="4060"/>
                  </a:cubicBezTo>
                  <a:cubicBezTo>
                    <a:pt x="21461" y="4872"/>
                    <a:pt x="21474" y="6009"/>
                    <a:pt x="21474" y="7633"/>
                  </a:cubicBezTo>
                  <a:lnTo>
                    <a:pt x="21474" y="21113"/>
                  </a:lnTo>
                  <a:lnTo>
                    <a:pt x="21600" y="21113"/>
                  </a:lnTo>
                  <a:lnTo>
                    <a:pt x="21600" y="6983"/>
                  </a:lnTo>
                  <a:cubicBezTo>
                    <a:pt x="21600" y="4872"/>
                    <a:pt x="21580" y="3248"/>
                    <a:pt x="21534" y="2111"/>
                  </a:cubicBezTo>
                  <a:close/>
                  <a:moveTo>
                    <a:pt x="17997" y="16890"/>
                  </a:moveTo>
                  <a:cubicBezTo>
                    <a:pt x="17970" y="16890"/>
                    <a:pt x="17950" y="17053"/>
                    <a:pt x="17930" y="17540"/>
                  </a:cubicBezTo>
                  <a:cubicBezTo>
                    <a:pt x="17911" y="18027"/>
                    <a:pt x="17904" y="18514"/>
                    <a:pt x="17904" y="19164"/>
                  </a:cubicBezTo>
                  <a:cubicBezTo>
                    <a:pt x="17904" y="19814"/>
                    <a:pt x="17911" y="20463"/>
                    <a:pt x="17930" y="20950"/>
                  </a:cubicBezTo>
                  <a:cubicBezTo>
                    <a:pt x="17950" y="21438"/>
                    <a:pt x="17970" y="21600"/>
                    <a:pt x="17997" y="21600"/>
                  </a:cubicBezTo>
                  <a:cubicBezTo>
                    <a:pt x="18023" y="21600"/>
                    <a:pt x="18043" y="21438"/>
                    <a:pt x="18063" y="20950"/>
                  </a:cubicBezTo>
                  <a:cubicBezTo>
                    <a:pt x="18083" y="20463"/>
                    <a:pt x="18089" y="19976"/>
                    <a:pt x="18089" y="19164"/>
                  </a:cubicBezTo>
                  <a:cubicBezTo>
                    <a:pt x="18089" y="18514"/>
                    <a:pt x="18083" y="17865"/>
                    <a:pt x="18063" y="17540"/>
                  </a:cubicBezTo>
                  <a:cubicBezTo>
                    <a:pt x="18043" y="17053"/>
                    <a:pt x="18023" y="16890"/>
                    <a:pt x="17997" y="16890"/>
                  </a:cubicBezTo>
                  <a:close/>
                  <a:moveTo>
                    <a:pt x="20017" y="6171"/>
                  </a:moveTo>
                  <a:cubicBezTo>
                    <a:pt x="20037" y="7471"/>
                    <a:pt x="20043" y="8932"/>
                    <a:pt x="20043" y="10556"/>
                  </a:cubicBezTo>
                  <a:cubicBezTo>
                    <a:pt x="20043" y="12343"/>
                    <a:pt x="20030" y="13805"/>
                    <a:pt x="20010" y="15104"/>
                  </a:cubicBezTo>
                  <a:cubicBezTo>
                    <a:pt x="19990" y="16403"/>
                    <a:pt x="19964" y="17540"/>
                    <a:pt x="19924" y="18514"/>
                  </a:cubicBezTo>
                  <a:cubicBezTo>
                    <a:pt x="19891" y="19489"/>
                    <a:pt x="19845" y="20138"/>
                    <a:pt x="19798" y="20626"/>
                  </a:cubicBezTo>
                  <a:cubicBezTo>
                    <a:pt x="19752" y="21113"/>
                    <a:pt x="19699" y="21275"/>
                    <a:pt x="19646" y="21275"/>
                  </a:cubicBezTo>
                  <a:cubicBezTo>
                    <a:pt x="19593" y="21275"/>
                    <a:pt x="19540" y="21113"/>
                    <a:pt x="19494" y="20626"/>
                  </a:cubicBezTo>
                  <a:cubicBezTo>
                    <a:pt x="19447" y="20138"/>
                    <a:pt x="19408" y="19489"/>
                    <a:pt x="19368" y="18677"/>
                  </a:cubicBezTo>
                  <a:cubicBezTo>
                    <a:pt x="19335" y="17865"/>
                    <a:pt x="19308" y="16728"/>
                    <a:pt x="19288" y="15429"/>
                  </a:cubicBezTo>
                  <a:cubicBezTo>
                    <a:pt x="19268" y="14129"/>
                    <a:pt x="19255" y="12668"/>
                    <a:pt x="19255" y="10881"/>
                  </a:cubicBezTo>
                  <a:cubicBezTo>
                    <a:pt x="19255" y="9095"/>
                    <a:pt x="19268" y="7633"/>
                    <a:pt x="19288" y="6334"/>
                  </a:cubicBezTo>
                  <a:cubicBezTo>
                    <a:pt x="19308" y="5035"/>
                    <a:pt x="19335" y="3898"/>
                    <a:pt x="19374" y="2923"/>
                  </a:cubicBezTo>
                  <a:cubicBezTo>
                    <a:pt x="19408" y="1949"/>
                    <a:pt x="19454" y="1299"/>
                    <a:pt x="19500" y="812"/>
                  </a:cubicBezTo>
                  <a:cubicBezTo>
                    <a:pt x="19547" y="325"/>
                    <a:pt x="19600" y="162"/>
                    <a:pt x="19659" y="162"/>
                  </a:cubicBezTo>
                  <a:cubicBezTo>
                    <a:pt x="19712" y="162"/>
                    <a:pt x="19765" y="325"/>
                    <a:pt x="19812" y="812"/>
                  </a:cubicBezTo>
                  <a:cubicBezTo>
                    <a:pt x="19858" y="1299"/>
                    <a:pt x="19898" y="1949"/>
                    <a:pt x="19937" y="2761"/>
                  </a:cubicBezTo>
                  <a:cubicBezTo>
                    <a:pt x="19971" y="3898"/>
                    <a:pt x="20004" y="4872"/>
                    <a:pt x="20017" y="6171"/>
                  </a:cubicBezTo>
                  <a:close/>
                  <a:moveTo>
                    <a:pt x="19918" y="10881"/>
                  </a:moveTo>
                  <a:cubicBezTo>
                    <a:pt x="19918" y="9420"/>
                    <a:pt x="19911" y="8283"/>
                    <a:pt x="19898" y="7146"/>
                  </a:cubicBezTo>
                  <a:cubicBezTo>
                    <a:pt x="19884" y="6171"/>
                    <a:pt x="19865" y="5197"/>
                    <a:pt x="19838" y="4547"/>
                  </a:cubicBezTo>
                  <a:cubicBezTo>
                    <a:pt x="19812" y="3898"/>
                    <a:pt x="19785" y="3410"/>
                    <a:pt x="19752" y="3086"/>
                  </a:cubicBezTo>
                  <a:cubicBezTo>
                    <a:pt x="19719" y="2761"/>
                    <a:pt x="19686" y="2599"/>
                    <a:pt x="19653" y="2599"/>
                  </a:cubicBezTo>
                  <a:cubicBezTo>
                    <a:pt x="19620" y="2599"/>
                    <a:pt x="19586" y="2761"/>
                    <a:pt x="19553" y="3086"/>
                  </a:cubicBezTo>
                  <a:cubicBezTo>
                    <a:pt x="19520" y="3411"/>
                    <a:pt x="19494" y="3898"/>
                    <a:pt x="19467" y="4547"/>
                  </a:cubicBezTo>
                  <a:cubicBezTo>
                    <a:pt x="19441" y="5197"/>
                    <a:pt x="19421" y="6009"/>
                    <a:pt x="19408" y="6983"/>
                  </a:cubicBezTo>
                  <a:cubicBezTo>
                    <a:pt x="19394" y="7958"/>
                    <a:pt x="19388" y="9257"/>
                    <a:pt x="19388" y="10719"/>
                  </a:cubicBezTo>
                  <a:cubicBezTo>
                    <a:pt x="19388" y="12180"/>
                    <a:pt x="19394" y="13480"/>
                    <a:pt x="19408" y="14454"/>
                  </a:cubicBezTo>
                  <a:cubicBezTo>
                    <a:pt x="19421" y="15429"/>
                    <a:pt x="19441" y="16403"/>
                    <a:pt x="19467" y="17053"/>
                  </a:cubicBezTo>
                  <a:cubicBezTo>
                    <a:pt x="19494" y="17702"/>
                    <a:pt x="19520" y="18189"/>
                    <a:pt x="19553" y="18514"/>
                  </a:cubicBezTo>
                  <a:cubicBezTo>
                    <a:pt x="19586" y="18839"/>
                    <a:pt x="19620" y="19001"/>
                    <a:pt x="19653" y="19001"/>
                  </a:cubicBezTo>
                  <a:cubicBezTo>
                    <a:pt x="19686" y="19001"/>
                    <a:pt x="19719" y="18839"/>
                    <a:pt x="19752" y="18514"/>
                  </a:cubicBezTo>
                  <a:cubicBezTo>
                    <a:pt x="19785" y="18189"/>
                    <a:pt x="19812" y="17702"/>
                    <a:pt x="19838" y="17053"/>
                  </a:cubicBezTo>
                  <a:cubicBezTo>
                    <a:pt x="19865" y="16403"/>
                    <a:pt x="19884" y="15591"/>
                    <a:pt x="19898" y="14454"/>
                  </a:cubicBezTo>
                  <a:cubicBezTo>
                    <a:pt x="19911" y="13805"/>
                    <a:pt x="19918" y="12505"/>
                    <a:pt x="19918" y="10881"/>
                  </a:cubicBezTo>
                  <a:close/>
                </a:path>
              </a:pathLst>
            </a:custGeom>
            <a:solidFill>
              <a:srgbClr val="D3D3D3"/>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3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5/10/2024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5D95-B1A7-A10B-5EB5-A26C5A0AF493}"/>
              </a:ext>
            </a:extLst>
          </p:cNvPr>
          <p:cNvSpPr>
            <a:spLocks noGrp="1"/>
          </p:cNvSpPr>
          <p:nvPr>
            <p:ph type="title"/>
          </p:nvPr>
        </p:nvSpPr>
        <p:spPr/>
        <p:txBody>
          <a:bodyPr/>
          <a:lstStyle/>
          <a:p>
            <a:r>
              <a:rPr lang="en-US" dirty="0"/>
              <a:t>Infographic Triangle Cycle – Slide Template</a:t>
            </a:r>
          </a:p>
        </p:txBody>
      </p:sp>
      <p:sp>
        <p:nvSpPr>
          <p:cNvPr id="5" name="Freeform 132">
            <a:extLst>
              <a:ext uri="{FF2B5EF4-FFF2-40B4-BE49-F238E27FC236}">
                <a16:creationId xmlns:a16="http://schemas.microsoft.com/office/drawing/2014/main" id="{509A996F-4827-4CD9-3E65-9234230BA93B}"/>
              </a:ext>
            </a:extLst>
          </p:cNvPr>
          <p:cNvSpPr/>
          <p:nvPr/>
        </p:nvSpPr>
        <p:spPr>
          <a:xfrm>
            <a:off x="9020875" y="2892757"/>
            <a:ext cx="1267304" cy="1071594"/>
          </a:xfrm>
          <a:custGeom>
            <a:avLst/>
            <a:gdLst>
              <a:gd name="connsiteX0" fmla="*/ 41546 w 225766"/>
              <a:gd name="connsiteY0" fmla="*/ 11363 h 190901"/>
              <a:gd name="connsiteX1" fmla="*/ 44384 w 225766"/>
              <a:gd name="connsiteY1" fmla="*/ 11363 h 190901"/>
              <a:gd name="connsiteX2" fmla="*/ 169288 w 225766"/>
              <a:gd name="connsiteY2" fmla="*/ 28408 h 190901"/>
              <a:gd name="connsiteX3" fmla="*/ 200514 w 225766"/>
              <a:gd name="connsiteY3" fmla="*/ 45453 h 190901"/>
              <a:gd name="connsiteX4" fmla="*/ 211869 w 225766"/>
              <a:gd name="connsiteY4" fmla="*/ 99996 h 190901"/>
              <a:gd name="connsiteX5" fmla="*/ 209598 w 225766"/>
              <a:gd name="connsiteY5" fmla="*/ 105677 h 190901"/>
              <a:gd name="connsiteX6" fmla="*/ 177804 w 225766"/>
              <a:gd name="connsiteY6" fmla="*/ 160789 h 190901"/>
              <a:gd name="connsiteX7" fmla="*/ 177804 w 225766"/>
              <a:gd name="connsiteY7" fmla="*/ 160789 h 190901"/>
              <a:gd name="connsiteX8" fmla="*/ 136926 w 225766"/>
              <a:gd name="connsiteY8" fmla="*/ 180106 h 190901"/>
              <a:gd name="connsiteX9" fmla="*/ 125004 w 225766"/>
              <a:gd name="connsiteY9" fmla="*/ 178970 h 190901"/>
              <a:gd name="connsiteX10" fmla="*/ 94913 w 225766"/>
              <a:gd name="connsiteY10" fmla="*/ 160221 h 190901"/>
              <a:gd name="connsiteX11" fmla="*/ 17133 w 225766"/>
              <a:gd name="connsiteY11" fmla="*/ 59657 h 190901"/>
              <a:gd name="connsiteX12" fmla="*/ 15429 w 225766"/>
              <a:gd name="connsiteY12" fmla="*/ 28408 h 190901"/>
              <a:gd name="connsiteX13" fmla="*/ 42113 w 225766"/>
              <a:gd name="connsiteY13" fmla="*/ 11931 h 190901"/>
              <a:gd name="connsiteX14" fmla="*/ 41546 w 225766"/>
              <a:gd name="connsiteY14" fmla="*/ 0 h 190901"/>
              <a:gd name="connsiteX15" fmla="*/ 7481 w 225766"/>
              <a:gd name="connsiteY15" fmla="*/ 65906 h 190901"/>
              <a:gd name="connsiteX16" fmla="*/ 85830 w 225766"/>
              <a:gd name="connsiteY16" fmla="*/ 167038 h 190901"/>
              <a:gd name="connsiteX17" fmla="*/ 122165 w 225766"/>
              <a:gd name="connsiteY17" fmla="*/ 189196 h 190901"/>
              <a:gd name="connsiteX18" fmla="*/ 136359 w 225766"/>
              <a:gd name="connsiteY18" fmla="*/ 190901 h 190901"/>
              <a:gd name="connsiteX19" fmla="*/ 185752 w 225766"/>
              <a:gd name="connsiteY19" fmla="*/ 168175 h 190901"/>
              <a:gd name="connsiteX20" fmla="*/ 185752 w 225766"/>
              <a:gd name="connsiteY20" fmla="*/ 168175 h 190901"/>
              <a:gd name="connsiteX21" fmla="*/ 219817 w 225766"/>
              <a:gd name="connsiteY21" fmla="*/ 109086 h 190901"/>
              <a:gd name="connsiteX22" fmla="*/ 222088 w 225766"/>
              <a:gd name="connsiteY22" fmla="*/ 103405 h 190901"/>
              <a:gd name="connsiteX23" fmla="*/ 208462 w 225766"/>
              <a:gd name="connsiteY23" fmla="*/ 37498 h 190901"/>
              <a:gd name="connsiteX24" fmla="*/ 170991 w 225766"/>
              <a:gd name="connsiteY24" fmla="*/ 17045 h 190901"/>
              <a:gd name="connsiteX25" fmla="*/ 44952 w 225766"/>
              <a:gd name="connsiteY25" fmla="*/ 0 h 190901"/>
              <a:gd name="connsiteX26" fmla="*/ 41546 w 225766"/>
              <a:gd name="connsiteY26" fmla="*/ 0 h 190901"/>
              <a:gd name="connsiteX27" fmla="*/ 41546 w 225766"/>
              <a:gd name="connsiteY27" fmla="*/ 0 h 1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5766" h="190901">
                <a:moveTo>
                  <a:pt x="41546" y="11363"/>
                </a:moveTo>
                <a:cubicBezTo>
                  <a:pt x="42681" y="11363"/>
                  <a:pt x="43249" y="11363"/>
                  <a:pt x="44384" y="11363"/>
                </a:cubicBezTo>
                <a:cubicBezTo>
                  <a:pt x="85830" y="14772"/>
                  <a:pt x="127843" y="20454"/>
                  <a:pt x="169288" y="28408"/>
                </a:cubicBezTo>
                <a:cubicBezTo>
                  <a:pt x="181778" y="30680"/>
                  <a:pt x="192565" y="36930"/>
                  <a:pt x="200514" y="45453"/>
                </a:cubicBezTo>
                <a:cubicBezTo>
                  <a:pt x="214139" y="60225"/>
                  <a:pt x="218114" y="81247"/>
                  <a:pt x="211869" y="99996"/>
                </a:cubicBezTo>
                <a:cubicBezTo>
                  <a:pt x="211301" y="101700"/>
                  <a:pt x="210733" y="103973"/>
                  <a:pt x="209598" y="105677"/>
                </a:cubicBezTo>
                <a:cubicBezTo>
                  <a:pt x="202785" y="125563"/>
                  <a:pt x="191998" y="144312"/>
                  <a:pt x="177804" y="160789"/>
                </a:cubicBezTo>
                <a:lnTo>
                  <a:pt x="177804" y="160789"/>
                </a:lnTo>
                <a:cubicBezTo>
                  <a:pt x="167585" y="172720"/>
                  <a:pt x="152256" y="180106"/>
                  <a:pt x="136926" y="180106"/>
                </a:cubicBezTo>
                <a:cubicBezTo>
                  <a:pt x="121597" y="180106"/>
                  <a:pt x="128978" y="180106"/>
                  <a:pt x="125004" y="178970"/>
                </a:cubicBezTo>
                <a:cubicBezTo>
                  <a:pt x="113649" y="176697"/>
                  <a:pt x="102862" y="169879"/>
                  <a:pt x="94913" y="160221"/>
                </a:cubicBezTo>
                <a:cubicBezTo>
                  <a:pt x="67094" y="128404"/>
                  <a:pt x="40978" y="94314"/>
                  <a:pt x="17133" y="59657"/>
                </a:cubicBezTo>
                <a:cubicBezTo>
                  <a:pt x="10320" y="49998"/>
                  <a:pt x="9752" y="38635"/>
                  <a:pt x="15429" y="28408"/>
                </a:cubicBezTo>
                <a:cubicBezTo>
                  <a:pt x="21107" y="18181"/>
                  <a:pt x="30759" y="11931"/>
                  <a:pt x="42113" y="11931"/>
                </a:cubicBezTo>
                <a:moveTo>
                  <a:pt x="41546" y="0"/>
                </a:moveTo>
                <a:cubicBezTo>
                  <a:pt x="8617" y="0"/>
                  <a:pt x="-11822" y="38067"/>
                  <a:pt x="7481" y="65906"/>
                </a:cubicBezTo>
                <a:cubicBezTo>
                  <a:pt x="31894" y="101132"/>
                  <a:pt x="58010" y="134653"/>
                  <a:pt x="85830" y="167038"/>
                </a:cubicBezTo>
                <a:cubicBezTo>
                  <a:pt x="95481" y="178402"/>
                  <a:pt x="107972" y="186356"/>
                  <a:pt x="122165" y="189196"/>
                </a:cubicBezTo>
                <a:cubicBezTo>
                  <a:pt x="126707" y="190333"/>
                  <a:pt x="131817" y="190901"/>
                  <a:pt x="136359" y="190901"/>
                </a:cubicBezTo>
                <a:cubicBezTo>
                  <a:pt x="155662" y="190901"/>
                  <a:pt x="173262" y="182379"/>
                  <a:pt x="185752" y="168175"/>
                </a:cubicBezTo>
                <a:lnTo>
                  <a:pt x="185752" y="168175"/>
                </a:lnTo>
                <a:cubicBezTo>
                  <a:pt x="200514" y="150562"/>
                  <a:pt x="212436" y="130676"/>
                  <a:pt x="219817" y="109086"/>
                </a:cubicBezTo>
                <a:cubicBezTo>
                  <a:pt x="220385" y="107382"/>
                  <a:pt x="220952" y="105109"/>
                  <a:pt x="222088" y="103405"/>
                </a:cubicBezTo>
                <a:cubicBezTo>
                  <a:pt x="230036" y="81247"/>
                  <a:pt x="224927" y="55679"/>
                  <a:pt x="208462" y="37498"/>
                </a:cubicBezTo>
                <a:cubicBezTo>
                  <a:pt x="198811" y="26703"/>
                  <a:pt x="185185" y="19886"/>
                  <a:pt x="170991" y="17045"/>
                </a:cubicBezTo>
                <a:cubicBezTo>
                  <a:pt x="128978" y="9091"/>
                  <a:pt x="86965" y="3409"/>
                  <a:pt x="44952" y="0"/>
                </a:cubicBezTo>
                <a:cubicBezTo>
                  <a:pt x="43817" y="0"/>
                  <a:pt x="42681" y="0"/>
                  <a:pt x="41546" y="0"/>
                </a:cubicBezTo>
                <a:lnTo>
                  <a:pt x="41546" y="0"/>
                </a:lnTo>
                <a:close/>
              </a:path>
            </a:pathLst>
          </a:custGeom>
          <a:solidFill>
            <a:schemeClr val="accent5"/>
          </a:solidFill>
          <a:ln w="0" cap="flat">
            <a:noFill/>
            <a:prstDash val="solid"/>
            <a:miter/>
          </a:ln>
        </p:spPr>
        <p:txBody>
          <a:bodyPr rtlCol="0" anchor="ctr"/>
          <a:lstStyle/>
          <a:p>
            <a:endParaRPr lang="en-US"/>
          </a:p>
        </p:txBody>
      </p:sp>
      <p:sp>
        <p:nvSpPr>
          <p:cNvPr id="6" name="Freeform 133">
            <a:extLst>
              <a:ext uri="{FF2B5EF4-FFF2-40B4-BE49-F238E27FC236}">
                <a16:creationId xmlns:a16="http://schemas.microsoft.com/office/drawing/2014/main" id="{6FE19D12-C29C-91DF-6FAE-3EAD23A28332}"/>
              </a:ext>
            </a:extLst>
          </p:cNvPr>
          <p:cNvSpPr/>
          <p:nvPr/>
        </p:nvSpPr>
        <p:spPr>
          <a:xfrm>
            <a:off x="7104566" y="2892757"/>
            <a:ext cx="1267298" cy="1071594"/>
          </a:xfrm>
          <a:custGeom>
            <a:avLst/>
            <a:gdLst>
              <a:gd name="connsiteX0" fmla="*/ 184220 w 225765"/>
              <a:gd name="connsiteY0" fmla="*/ 11931 h 190901"/>
              <a:gd name="connsiteX1" fmla="*/ 210904 w 225765"/>
              <a:gd name="connsiteY1" fmla="*/ 28408 h 190901"/>
              <a:gd name="connsiteX2" fmla="*/ 209201 w 225765"/>
              <a:gd name="connsiteY2" fmla="*/ 59657 h 190901"/>
              <a:gd name="connsiteX3" fmla="*/ 131420 w 225765"/>
              <a:gd name="connsiteY3" fmla="*/ 160221 h 190901"/>
              <a:gd name="connsiteX4" fmla="*/ 101330 w 225765"/>
              <a:gd name="connsiteY4" fmla="*/ 178970 h 190901"/>
              <a:gd name="connsiteX5" fmla="*/ 89407 w 225765"/>
              <a:gd name="connsiteY5" fmla="*/ 180106 h 190901"/>
              <a:gd name="connsiteX6" fmla="*/ 48530 w 225765"/>
              <a:gd name="connsiteY6" fmla="*/ 161357 h 190901"/>
              <a:gd name="connsiteX7" fmla="*/ 48530 w 225765"/>
              <a:gd name="connsiteY7" fmla="*/ 161357 h 190901"/>
              <a:gd name="connsiteX8" fmla="*/ 16736 w 225765"/>
              <a:gd name="connsiteY8" fmla="*/ 106246 h 190901"/>
              <a:gd name="connsiteX9" fmla="*/ 14465 w 225765"/>
              <a:gd name="connsiteY9" fmla="*/ 100564 h 190901"/>
              <a:gd name="connsiteX10" fmla="*/ 25820 w 225765"/>
              <a:gd name="connsiteY10" fmla="*/ 46021 h 190901"/>
              <a:gd name="connsiteX11" fmla="*/ 57046 w 225765"/>
              <a:gd name="connsiteY11" fmla="*/ 28976 h 190901"/>
              <a:gd name="connsiteX12" fmla="*/ 181949 w 225765"/>
              <a:gd name="connsiteY12" fmla="*/ 11931 h 190901"/>
              <a:gd name="connsiteX13" fmla="*/ 184788 w 225765"/>
              <a:gd name="connsiteY13" fmla="*/ 11931 h 190901"/>
              <a:gd name="connsiteX14" fmla="*/ 184220 w 225765"/>
              <a:gd name="connsiteY14" fmla="*/ 568 h 190901"/>
              <a:gd name="connsiteX15" fmla="*/ 180814 w 225765"/>
              <a:gd name="connsiteY15" fmla="*/ 568 h 190901"/>
              <a:gd name="connsiteX16" fmla="*/ 54775 w 225765"/>
              <a:gd name="connsiteY16" fmla="*/ 17613 h 190901"/>
              <a:gd name="connsiteX17" fmla="*/ 17304 w 225765"/>
              <a:gd name="connsiteY17" fmla="*/ 38067 h 190901"/>
              <a:gd name="connsiteX18" fmla="*/ 3678 w 225765"/>
              <a:gd name="connsiteY18" fmla="*/ 103973 h 190901"/>
              <a:gd name="connsiteX19" fmla="*/ 5949 w 225765"/>
              <a:gd name="connsiteY19" fmla="*/ 109655 h 190901"/>
              <a:gd name="connsiteX20" fmla="*/ 40014 w 225765"/>
              <a:gd name="connsiteY20" fmla="*/ 168175 h 190901"/>
              <a:gd name="connsiteX21" fmla="*/ 40014 w 225765"/>
              <a:gd name="connsiteY21" fmla="*/ 168175 h 190901"/>
              <a:gd name="connsiteX22" fmla="*/ 89407 w 225765"/>
              <a:gd name="connsiteY22" fmla="*/ 190901 h 190901"/>
              <a:gd name="connsiteX23" fmla="*/ 103601 w 225765"/>
              <a:gd name="connsiteY23" fmla="*/ 189197 h 190901"/>
              <a:gd name="connsiteX24" fmla="*/ 139936 w 225765"/>
              <a:gd name="connsiteY24" fmla="*/ 167038 h 190901"/>
              <a:gd name="connsiteX25" fmla="*/ 218285 w 225765"/>
              <a:gd name="connsiteY25" fmla="*/ 65906 h 190901"/>
              <a:gd name="connsiteX26" fmla="*/ 184220 w 225765"/>
              <a:gd name="connsiteY26" fmla="*/ 0 h 190901"/>
              <a:gd name="connsiteX27" fmla="*/ 184220 w 225765"/>
              <a:gd name="connsiteY27" fmla="*/ 0 h 1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5765" h="190901">
                <a:moveTo>
                  <a:pt x="184220" y="11931"/>
                </a:moveTo>
                <a:cubicBezTo>
                  <a:pt x="195575" y="11931"/>
                  <a:pt x="205795" y="18181"/>
                  <a:pt x="210904" y="28408"/>
                </a:cubicBezTo>
                <a:cubicBezTo>
                  <a:pt x="216014" y="38635"/>
                  <a:pt x="215446" y="50566"/>
                  <a:pt x="209201" y="59657"/>
                </a:cubicBezTo>
                <a:cubicBezTo>
                  <a:pt x="185356" y="94314"/>
                  <a:pt x="159240" y="127836"/>
                  <a:pt x="131420" y="160221"/>
                </a:cubicBezTo>
                <a:cubicBezTo>
                  <a:pt x="122904" y="169879"/>
                  <a:pt x="112117" y="176697"/>
                  <a:pt x="101330" y="178970"/>
                </a:cubicBezTo>
                <a:cubicBezTo>
                  <a:pt x="97356" y="179538"/>
                  <a:pt x="93381" y="180106"/>
                  <a:pt x="89407" y="180106"/>
                </a:cubicBezTo>
                <a:cubicBezTo>
                  <a:pt x="73510" y="180106"/>
                  <a:pt x="58749" y="173288"/>
                  <a:pt x="48530" y="161357"/>
                </a:cubicBezTo>
                <a:lnTo>
                  <a:pt x="48530" y="161357"/>
                </a:lnTo>
                <a:cubicBezTo>
                  <a:pt x="34336" y="144880"/>
                  <a:pt x="23549" y="126131"/>
                  <a:pt x="16736" y="106246"/>
                </a:cubicBezTo>
                <a:cubicBezTo>
                  <a:pt x="16168" y="104541"/>
                  <a:pt x="15601" y="102268"/>
                  <a:pt x="14465" y="100564"/>
                </a:cubicBezTo>
                <a:cubicBezTo>
                  <a:pt x="8220" y="81815"/>
                  <a:pt x="12194" y="60793"/>
                  <a:pt x="25820" y="46021"/>
                </a:cubicBezTo>
                <a:cubicBezTo>
                  <a:pt x="33768" y="37498"/>
                  <a:pt x="44555" y="31249"/>
                  <a:pt x="57046" y="28976"/>
                </a:cubicBezTo>
                <a:cubicBezTo>
                  <a:pt x="98491" y="21022"/>
                  <a:pt x="140504" y="15340"/>
                  <a:pt x="181949" y="11931"/>
                </a:cubicBezTo>
                <a:cubicBezTo>
                  <a:pt x="183085" y="11931"/>
                  <a:pt x="183652" y="11931"/>
                  <a:pt x="184788" y="11931"/>
                </a:cubicBezTo>
                <a:moveTo>
                  <a:pt x="184220" y="568"/>
                </a:moveTo>
                <a:cubicBezTo>
                  <a:pt x="183085" y="568"/>
                  <a:pt x="181949" y="568"/>
                  <a:pt x="180814" y="568"/>
                </a:cubicBezTo>
                <a:cubicBezTo>
                  <a:pt x="138801" y="3977"/>
                  <a:pt x="96788" y="9659"/>
                  <a:pt x="54775" y="17613"/>
                </a:cubicBezTo>
                <a:cubicBezTo>
                  <a:pt x="40581" y="20454"/>
                  <a:pt x="26956" y="27272"/>
                  <a:pt x="17304" y="38067"/>
                </a:cubicBezTo>
                <a:cubicBezTo>
                  <a:pt x="839" y="56248"/>
                  <a:pt x="-4270" y="81247"/>
                  <a:pt x="3678" y="103973"/>
                </a:cubicBezTo>
                <a:cubicBezTo>
                  <a:pt x="4246" y="105677"/>
                  <a:pt x="4813" y="107950"/>
                  <a:pt x="5949" y="109655"/>
                </a:cubicBezTo>
                <a:cubicBezTo>
                  <a:pt x="13330" y="131245"/>
                  <a:pt x="25252" y="151130"/>
                  <a:pt x="40014" y="168175"/>
                </a:cubicBezTo>
                <a:lnTo>
                  <a:pt x="40014" y="168175"/>
                </a:lnTo>
                <a:cubicBezTo>
                  <a:pt x="52504" y="182947"/>
                  <a:pt x="70672" y="190901"/>
                  <a:pt x="89407" y="190901"/>
                </a:cubicBezTo>
                <a:cubicBezTo>
                  <a:pt x="108143" y="190901"/>
                  <a:pt x="99059" y="190901"/>
                  <a:pt x="103601" y="189197"/>
                </a:cubicBezTo>
                <a:cubicBezTo>
                  <a:pt x="117794" y="186356"/>
                  <a:pt x="130852" y="177834"/>
                  <a:pt x="139936" y="167038"/>
                </a:cubicBezTo>
                <a:cubicBezTo>
                  <a:pt x="167756" y="134653"/>
                  <a:pt x="193872" y="100564"/>
                  <a:pt x="218285" y="65906"/>
                </a:cubicBezTo>
                <a:cubicBezTo>
                  <a:pt x="237588" y="38067"/>
                  <a:pt x="217149" y="0"/>
                  <a:pt x="184220" y="0"/>
                </a:cubicBezTo>
                <a:lnTo>
                  <a:pt x="184220" y="0"/>
                </a:lnTo>
                <a:close/>
              </a:path>
            </a:pathLst>
          </a:custGeom>
          <a:solidFill>
            <a:schemeClr val="accent1"/>
          </a:solidFill>
          <a:ln w="0" cap="flat">
            <a:noFill/>
            <a:prstDash val="solid"/>
            <a:miter/>
          </a:ln>
        </p:spPr>
        <p:txBody>
          <a:bodyPr rtlCol="0" anchor="ctr"/>
          <a:lstStyle/>
          <a:p>
            <a:endParaRPr lang="en-US"/>
          </a:p>
        </p:txBody>
      </p:sp>
      <p:sp>
        <p:nvSpPr>
          <p:cNvPr id="7" name="Freeform 134">
            <a:extLst>
              <a:ext uri="{FF2B5EF4-FFF2-40B4-BE49-F238E27FC236}">
                <a16:creationId xmlns:a16="http://schemas.microsoft.com/office/drawing/2014/main" id="{D249197D-C97D-CF65-D687-A08308267CE3}"/>
              </a:ext>
            </a:extLst>
          </p:cNvPr>
          <p:cNvSpPr/>
          <p:nvPr/>
        </p:nvSpPr>
        <p:spPr>
          <a:xfrm>
            <a:off x="8229514" y="1119521"/>
            <a:ext cx="959131" cy="1250189"/>
          </a:xfrm>
          <a:custGeom>
            <a:avLst/>
            <a:gdLst>
              <a:gd name="connsiteX0" fmla="*/ 84865 w 170866"/>
              <a:gd name="connsiteY0" fmla="*/ 11363 h 222717"/>
              <a:gd name="connsiteX1" fmla="*/ 112685 w 170866"/>
              <a:gd name="connsiteY1" fmla="*/ 14204 h 222717"/>
              <a:gd name="connsiteX2" fmla="*/ 112685 w 170866"/>
              <a:gd name="connsiteY2" fmla="*/ 14204 h 222717"/>
              <a:gd name="connsiteX3" fmla="*/ 143911 w 170866"/>
              <a:gd name="connsiteY3" fmla="*/ 31249 h 222717"/>
              <a:gd name="connsiteX4" fmla="*/ 155266 w 170866"/>
              <a:gd name="connsiteY4" fmla="*/ 85792 h 222717"/>
              <a:gd name="connsiteX5" fmla="*/ 112117 w 170866"/>
              <a:gd name="connsiteY5" fmla="*/ 193742 h 222717"/>
              <a:gd name="connsiteX6" fmla="*/ 84298 w 170866"/>
              <a:gd name="connsiteY6" fmla="*/ 211355 h 222717"/>
              <a:gd name="connsiteX7" fmla="*/ 56478 w 170866"/>
              <a:gd name="connsiteY7" fmla="*/ 193742 h 222717"/>
              <a:gd name="connsiteX8" fmla="*/ 13330 w 170866"/>
              <a:gd name="connsiteY8" fmla="*/ 85792 h 222717"/>
              <a:gd name="connsiteX9" fmla="*/ 24685 w 170866"/>
              <a:gd name="connsiteY9" fmla="*/ 31249 h 222717"/>
              <a:gd name="connsiteX10" fmla="*/ 55911 w 170866"/>
              <a:gd name="connsiteY10" fmla="*/ 14204 h 222717"/>
              <a:gd name="connsiteX11" fmla="*/ 55911 w 170866"/>
              <a:gd name="connsiteY11" fmla="*/ 14204 h 222717"/>
              <a:gd name="connsiteX12" fmla="*/ 83730 w 170866"/>
              <a:gd name="connsiteY12" fmla="*/ 11363 h 222717"/>
              <a:gd name="connsiteX13" fmla="*/ 84865 w 170866"/>
              <a:gd name="connsiteY13" fmla="*/ 0 h 222717"/>
              <a:gd name="connsiteX14" fmla="*/ 54775 w 170866"/>
              <a:gd name="connsiteY14" fmla="*/ 2841 h 222717"/>
              <a:gd name="connsiteX15" fmla="*/ 54775 w 170866"/>
              <a:gd name="connsiteY15" fmla="*/ 2841 h 222717"/>
              <a:gd name="connsiteX16" fmla="*/ 17304 w 170866"/>
              <a:gd name="connsiteY16" fmla="*/ 23295 h 222717"/>
              <a:gd name="connsiteX17" fmla="*/ 3678 w 170866"/>
              <a:gd name="connsiteY17" fmla="*/ 89201 h 222717"/>
              <a:gd name="connsiteX18" fmla="*/ 47394 w 170866"/>
              <a:gd name="connsiteY18" fmla="*/ 198287 h 222717"/>
              <a:gd name="connsiteX19" fmla="*/ 85433 w 170866"/>
              <a:gd name="connsiteY19" fmla="*/ 222718 h 222717"/>
              <a:gd name="connsiteX20" fmla="*/ 123472 w 170866"/>
              <a:gd name="connsiteY20" fmla="*/ 198287 h 222717"/>
              <a:gd name="connsiteX21" fmla="*/ 167188 w 170866"/>
              <a:gd name="connsiteY21" fmla="*/ 89201 h 222717"/>
              <a:gd name="connsiteX22" fmla="*/ 153562 w 170866"/>
              <a:gd name="connsiteY22" fmla="*/ 23295 h 222717"/>
              <a:gd name="connsiteX23" fmla="*/ 116091 w 170866"/>
              <a:gd name="connsiteY23" fmla="*/ 2841 h 222717"/>
              <a:gd name="connsiteX24" fmla="*/ 116091 w 170866"/>
              <a:gd name="connsiteY24" fmla="*/ 2841 h 222717"/>
              <a:gd name="connsiteX25" fmla="*/ 86001 w 170866"/>
              <a:gd name="connsiteY25" fmla="*/ 0 h 222717"/>
              <a:gd name="connsiteX26" fmla="*/ 86001 w 170866"/>
              <a:gd name="connsiteY26" fmla="*/ 0 h 22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866" h="222717">
                <a:moveTo>
                  <a:pt x="84865" y="11363"/>
                </a:moveTo>
                <a:cubicBezTo>
                  <a:pt x="93949" y="11363"/>
                  <a:pt x="103601" y="12500"/>
                  <a:pt x="112685" y="14204"/>
                </a:cubicBezTo>
                <a:lnTo>
                  <a:pt x="112685" y="14204"/>
                </a:lnTo>
                <a:cubicBezTo>
                  <a:pt x="125175" y="16477"/>
                  <a:pt x="136530" y="22726"/>
                  <a:pt x="143911" y="31249"/>
                </a:cubicBezTo>
                <a:cubicBezTo>
                  <a:pt x="157536" y="46021"/>
                  <a:pt x="161511" y="67043"/>
                  <a:pt x="155266" y="85792"/>
                </a:cubicBezTo>
                <a:cubicBezTo>
                  <a:pt x="142775" y="122154"/>
                  <a:pt x="128014" y="158516"/>
                  <a:pt x="112117" y="193742"/>
                </a:cubicBezTo>
                <a:cubicBezTo>
                  <a:pt x="107007" y="204537"/>
                  <a:pt x="96788" y="211355"/>
                  <a:pt x="84298" y="211355"/>
                </a:cubicBezTo>
                <a:cubicBezTo>
                  <a:pt x="71807" y="211355"/>
                  <a:pt x="61588" y="204537"/>
                  <a:pt x="56478" y="193742"/>
                </a:cubicBezTo>
                <a:cubicBezTo>
                  <a:pt x="40581" y="158516"/>
                  <a:pt x="25820" y="122722"/>
                  <a:pt x="13330" y="85792"/>
                </a:cubicBezTo>
                <a:cubicBezTo>
                  <a:pt x="6517" y="67043"/>
                  <a:pt x="11059" y="46021"/>
                  <a:pt x="24685" y="31249"/>
                </a:cubicBezTo>
                <a:cubicBezTo>
                  <a:pt x="32633" y="22726"/>
                  <a:pt x="43420" y="16477"/>
                  <a:pt x="55911" y="14204"/>
                </a:cubicBezTo>
                <a:lnTo>
                  <a:pt x="55911" y="14204"/>
                </a:lnTo>
                <a:cubicBezTo>
                  <a:pt x="64994" y="12500"/>
                  <a:pt x="74646" y="11363"/>
                  <a:pt x="83730" y="11363"/>
                </a:cubicBezTo>
                <a:moveTo>
                  <a:pt x="84865" y="0"/>
                </a:moveTo>
                <a:cubicBezTo>
                  <a:pt x="74646" y="0"/>
                  <a:pt x="64994" y="1136"/>
                  <a:pt x="54775" y="2841"/>
                </a:cubicBezTo>
                <a:lnTo>
                  <a:pt x="54775" y="2841"/>
                </a:lnTo>
                <a:cubicBezTo>
                  <a:pt x="40581" y="5682"/>
                  <a:pt x="26955" y="12500"/>
                  <a:pt x="17304" y="23295"/>
                </a:cubicBezTo>
                <a:cubicBezTo>
                  <a:pt x="839" y="41476"/>
                  <a:pt x="-4270" y="67043"/>
                  <a:pt x="3678" y="89201"/>
                </a:cubicBezTo>
                <a:cubicBezTo>
                  <a:pt x="16736" y="126131"/>
                  <a:pt x="30930" y="162493"/>
                  <a:pt x="47394" y="198287"/>
                </a:cubicBezTo>
                <a:cubicBezTo>
                  <a:pt x="54775" y="214764"/>
                  <a:pt x="70104" y="222718"/>
                  <a:pt x="85433" y="222718"/>
                </a:cubicBezTo>
                <a:cubicBezTo>
                  <a:pt x="100762" y="222718"/>
                  <a:pt x="116091" y="214764"/>
                  <a:pt x="123472" y="198287"/>
                </a:cubicBezTo>
                <a:cubicBezTo>
                  <a:pt x="139936" y="163061"/>
                  <a:pt x="154130" y="126699"/>
                  <a:pt x="167188" y="89201"/>
                </a:cubicBezTo>
                <a:cubicBezTo>
                  <a:pt x="175137" y="66475"/>
                  <a:pt x="170027" y="41476"/>
                  <a:pt x="153562" y="23295"/>
                </a:cubicBezTo>
                <a:cubicBezTo>
                  <a:pt x="143911" y="12500"/>
                  <a:pt x="130285" y="5682"/>
                  <a:pt x="116091" y="2841"/>
                </a:cubicBezTo>
                <a:lnTo>
                  <a:pt x="116091" y="2841"/>
                </a:lnTo>
                <a:cubicBezTo>
                  <a:pt x="106440" y="1136"/>
                  <a:pt x="96220" y="0"/>
                  <a:pt x="86001" y="0"/>
                </a:cubicBezTo>
                <a:lnTo>
                  <a:pt x="86001" y="0"/>
                </a:lnTo>
                <a:close/>
              </a:path>
            </a:pathLst>
          </a:custGeom>
          <a:solidFill>
            <a:schemeClr val="accent4"/>
          </a:solidFill>
          <a:ln w="0" cap="flat">
            <a:noFill/>
            <a:prstDash val="solid"/>
            <a:miter/>
          </a:ln>
        </p:spPr>
        <p:txBody>
          <a:bodyPr rtlCol="0" anchor="ctr"/>
          <a:lstStyle/>
          <a:p>
            <a:endParaRPr lang="en-US"/>
          </a:p>
        </p:txBody>
      </p:sp>
      <p:sp>
        <p:nvSpPr>
          <p:cNvPr id="8" name="Freeform 135">
            <a:extLst>
              <a:ext uri="{FF2B5EF4-FFF2-40B4-BE49-F238E27FC236}">
                <a16:creationId xmlns:a16="http://schemas.microsoft.com/office/drawing/2014/main" id="{2D91D45C-B569-58ED-3865-465C2E3BBD1C}"/>
              </a:ext>
            </a:extLst>
          </p:cNvPr>
          <p:cNvSpPr/>
          <p:nvPr/>
        </p:nvSpPr>
        <p:spPr>
          <a:xfrm>
            <a:off x="8965747" y="1009814"/>
            <a:ext cx="2424109" cy="2115599"/>
          </a:xfrm>
          <a:custGeom>
            <a:avLst/>
            <a:gdLst>
              <a:gd name="connsiteX0" fmla="*/ 1446 w 431847"/>
              <a:gd name="connsiteY0" fmla="*/ 263852 h 376887"/>
              <a:gd name="connsiteX1" fmla="*/ 1446 w 431847"/>
              <a:gd name="connsiteY1" fmla="*/ 263852 h 376887"/>
              <a:gd name="connsiteX2" fmla="*/ 19613 w 431847"/>
              <a:gd name="connsiteY2" fmla="*/ 299646 h 376887"/>
              <a:gd name="connsiteX3" fmla="*/ 21317 w 431847"/>
              <a:gd name="connsiteY3" fmla="*/ 301919 h 376887"/>
              <a:gd name="connsiteX4" fmla="*/ 48001 w 431847"/>
              <a:gd name="connsiteY4" fmla="*/ 316123 h 376887"/>
              <a:gd name="connsiteX5" fmla="*/ 49704 w 431847"/>
              <a:gd name="connsiteY5" fmla="*/ 316123 h 376887"/>
              <a:gd name="connsiteX6" fmla="*/ 50839 w 431847"/>
              <a:gd name="connsiteY6" fmla="*/ 316123 h 376887"/>
              <a:gd name="connsiteX7" fmla="*/ 189936 w 431847"/>
              <a:gd name="connsiteY7" fmla="*/ 334304 h 376887"/>
              <a:gd name="connsiteX8" fmla="*/ 234220 w 431847"/>
              <a:gd name="connsiteY8" fmla="*/ 357030 h 376887"/>
              <a:gd name="connsiteX9" fmla="*/ 238762 w 431847"/>
              <a:gd name="connsiteY9" fmla="*/ 362144 h 376887"/>
              <a:gd name="connsiteX10" fmla="*/ 309162 w 431847"/>
              <a:gd name="connsiteY10" fmla="*/ 355894 h 376887"/>
              <a:gd name="connsiteX11" fmla="*/ 427821 w 431847"/>
              <a:gd name="connsiteY11" fmla="*/ 109314 h 376887"/>
              <a:gd name="connsiteX12" fmla="*/ 428956 w 431847"/>
              <a:gd name="connsiteY12" fmla="*/ 66702 h 376887"/>
              <a:gd name="connsiteX13" fmla="*/ 378995 w 431847"/>
              <a:gd name="connsiteY13" fmla="*/ 21817 h 376887"/>
              <a:gd name="connsiteX14" fmla="*/ 95691 w 431847"/>
              <a:gd name="connsiteY14" fmla="*/ 1364 h 376887"/>
              <a:gd name="connsiteX15" fmla="*/ 54814 w 431847"/>
              <a:gd name="connsiteY15" fmla="*/ 59884 h 376887"/>
              <a:gd name="connsiteX16" fmla="*/ 56517 w 431847"/>
              <a:gd name="connsiteY16" fmla="*/ 66134 h 376887"/>
              <a:gd name="connsiteX17" fmla="*/ 53678 w 431847"/>
              <a:gd name="connsiteY17" fmla="*/ 114995 h 376887"/>
              <a:gd name="connsiteX18" fmla="*/ 5420 w 431847"/>
              <a:gd name="connsiteY18" fmla="*/ 233172 h 376887"/>
              <a:gd name="connsiteX19" fmla="*/ 2014 w 431847"/>
              <a:gd name="connsiteY19" fmla="*/ 239990 h 376887"/>
              <a:gd name="connsiteX20" fmla="*/ 1446 w 431847"/>
              <a:gd name="connsiteY20" fmla="*/ 262716 h 37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1847" h="376887">
                <a:moveTo>
                  <a:pt x="1446" y="263852"/>
                </a:moveTo>
                <a:cubicBezTo>
                  <a:pt x="1446" y="263852"/>
                  <a:pt x="1446" y="263852"/>
                  <a:pt x="1446" y="263852"/>
                </a:cubicBezTo>
                <a:cubicBezTo>
                  <a:pt x="5420" y="276920"/>
                  <a:pt x="11665" y="288852"/>
                  <a:pt x="19613" y="299646"/>
                </a:cubicBezTo>
                <a:cubicBezTo>
                  <a:pt x="19613" y="300215"/>
                  <a:pt x="20749" y="300783"/>
                  <a:pt x="21317" y="301919"/>
                </a:cubicBezTo>
                <a:cubicBezTo>
                  <a:pt x="27562" y="310441"/>
                  <a:pt x="37214" y="315555"/>
                  <a:pt x="48001" y="316123"/>
                </a:cubicBezTo>
                <a:cubicBezTo>
                  <a:pt x="48001" y="316123"/>
                  <a:pt x="49136" y="316123"/>
                  <a:pt x="49704" y="316123"/>
                </a:cubicBezTo>
                <a:cubicBezTo>
                  <a:pt x="49704" y="316123"/>
                  <a:pt x="50272" y="316123"/>
                  <a:pt x="50839" y="316123"/>
                </a:cubicBezTo>
                <a:cubicBezTo>
                  <a:pt x="97394" y="319532"/>
                  <a:pt x="143949" y="325782"/>
                  <a:pt x="189936" y="334304"/>
                </a:cubicBezTo>
                <a:cubicBezTo>
                  <a:pt x="206401" y="337713"/>
                  <a:pt x="222298" y="345099"/>
                  <a:pt x="234220" y="357030"/>
                </a:cubicBezTo>
                <a:cubicBezTo>
                  <a:pt x="235924" y="358735"/>
                  <a:pt x="237627" y="360439"/>
                  <a:pt x="238762" y="362144"/>
                </a:cubicBezTo>
                <a:cubicBezTo>
                  <a:pt x="258065" y="384302"/>
                  <a:pt x="293833" y="380893"/>
                  <a:pt x="309162" y="355894"/>
                </a:cubicBezTo>
                <a:cubicBezTo>
                  <a:pt x="357988" y="278625"/>
                  <a:pt x="397162" y="196242"/>
                  <a:pt x="427821" y="109314"/>
                </a:cubicBezTo>
                <a:cubicBezTo>
                  <a:pt x="432363" y="95678"/>
                  <a:pt x="433498" y="80338"/>
                  <a:pt x="428956" y="66702"/>
                </a:cubicBezTo>
                <a:cubicBezTo>
                  <a:pt x="421575" y="43407"/>
                  <a:pt x="402272" y="26363"/>
                  <a:pt x="378995" y="21817"/>
                </a:cubicBezTo>
                <a:cubicBezTo>
                  <a:pt x="284749" y="3636"/>
                  <a:pt x="189936" y="-3182"/>
                  <a:pt x="95691" y="1364"/>
                </a:cubicBezTo>
                <a:cubicBezTo>
                  <a:pt x="66168" y="2500"/>
                  <a:pt x="45162" y="32044"/>
                  <a:pt x="54814" y="59884"/>
                </a:cubicBezTo>
                <a:cubicBezTo>
                  <a:pt x="55381" y="62156"/>
                  <a:pt x="55949" y="64429"/>
                  <a:pt x="56517" y="66134"/>
                </a:cubicBezTo>
                <a:cubicBezTo>
                  <a:pt x="60491" y="82042"/>
                  <a:pt x="59355" y="99087"/>
                  <a:pt x="53678" y="114995"/>
                </a:cubicBezTo>
                <a:cubicBezTo>
                  <a:pt x="39484" y="155334"/>
                  <a:pt x="23588" y="194537"/>
                  <a:pt x="5420" y="233172"/>
                </a:cubicBezTo>
                <a:cubicBezTo>
                  <a:pt x="4284" y="235445"/>
                  <a:pt x="3149" y="237717"/>
                  <a:pt x="2014" y="239990"/>
                </a:cubicBezTo>
                <a:cubicBezTo>
                  <a:pt x="-258" y="247376"/>
                  <a:pt x="-825" y="255330"/>
                  <a:pt x="1446" y="262716"/>
                </a:cubicBezTo>
                <a:close/>
              </a:path>
            </a:pathLst>
          </a:custGeom>
          <a:solidFill>
            <a:schemeClr val="accent5"/>
          </a:solidFill>
          <a:ln w="0" cap="flat">
            <a:noFill/>
            <a:prstDash val="solid"/>
            <a:miter/>
          </a:ln>
        </p:spPr>
        <p:txBody>
          <a:bodyPr rtlCol="0" anchor="ctr"/>
          <a:lstStyle/>
          <a:p>
            <a:endParaRPr lang="en-US"/>
          </a:p>
        </p:txBody>
      </p:sp>
      <p:sp>
        <p:nvSpPr>
          <p:cNvPr id="9" name="Freeform 136">
            <a:extLst>
              <a:ext uri="{FF2B5EF4-FFF2-40B4-BE49-F238E27FC236}">
                <a16:creationId xmlns:a16="http://schemas.microsoft.com/office/drawing/2014/main" id="{17FE5C12-1322-22FD-0BE9-63CBF3FD8FF9}"/>
              </a:ext>
            </a:extLst>
          </p:cNvPr>
          <p:cNvSpPr/>
          <p:nvPr/>
        </p:nvSpPr>
        <p:spPr>
          <a:xfrm>
            <a:off x="6002890" y="1009814"/>
            <a:ext cx="2424109" cy="2115599"/>
          </a:xfrm>
          <a:custGeom>
            <a:avLst/>
            <a:gdLst>
              <a:gd name="connsiteX0" fmla="*/ 430402 w 431847"/>
              <a:gd name="connsiteY0" fmla="*/ 263852 h 376887"/>
              <a:gd name="connsiteX1" fmla="*/ 430402 w 431847"/>
              <a:gd name="connsiteY1" fmla="*/ 263852 h 376887"/>
              <a:gd name="connsiteX2" fmla="*/ 412234 w 431847"/>
              <a:gd name="connsiteY2" fmla="*/ 299646 h 376887"/>
              <a:gd name="connsiteX3" fmla="*/ 410531 w 431847"/>
              <a:gd name="connsiteY3" fmla="*/ 301919 h 376887"/>
              <a:gd name="connsiteX4" fmla="*/ 383847 w 431847"/>
              <a:gd name="connsiteY4" fmla="*/ 316123 h 376887"/>
              <a:gd name="connsiteX5" fmla="*/ 382144 w 431847"/>
              <a:gd name="connsiteY5" fmla="*/ 316123 h 376887"/>
              <a:gd name="connsiteX6" fmla="*/ 381008 w 431847"/>
              <a:gd name="connsiteY6" fmla="*/ 316123 h 376887"/>
              <a:gd name="connsiteX7" fmla="*/ 241911 w 431847"/>
              <a:gd name="connsiteY7" fmla="*/ 334304 h 376887"/>
              <a:gd name="connsiteX8" fmla="*/ 197627 w 431847"/>
              <a:gd name="connsiteY8" fmla="*/ 357030 h 376887"/>
              <a:gd name="connsiteX9" fmla="*/ 193085 w 431847"/>
              <a:gd name="connsiteY9" fmla="*/ 362144 h 376887"/>
              <a:gd name="connsiteX10" fmla="*/ 122685 w 431847"/>
              <a:gd name="connsiteY10" fmla="*/ 355894 h 376887"/>
              <a:gd name="connsiteX11" fmla="*/ 4027 w 431847"/>
              <a:gd name="connsiteY11" fmla="*/ 109314 h 376887"/>
              <a:gd name="connsiteX12" fmla="*/ 2891 w 431847"/>
              <a:gd name="connsiteY12" fmla="*/ 66702 h 376887"/>
              <a:gd name="connsiteX13" fmla="*/ 52853 w 431847"/>
              <a:gd name="connsiteY13" fmla="*/ 21817 h 376887"/>
              <a:gd name="connsiteX14" fmla="*/ 336157 w 431847"/>
              <a:gd name="connsiteY14" fmla="*/ 1364 h 376887"/>
              <a:gd name="connsiteX15" fmla="*/ 377034 w 431847"/>
              <a:gd name="connsiteY15" fmla="*/ 59884 h 376887"/>
              <a:gd name="connsiteX16" fmla="*/ 375331 w 431847"/>
              <a:gd name="connsiteY16" fmla="*/ 66134 h 376887"/>
              <a:gd name="connsiteX17" fmla="*/ 378169 w 431847"/>
              <a:gd name="connsiteY17" fmla="*/ 114995 h 376887"/>
              <a:gd name="connsiteX18" fmla="*/ 426427 w 431847"/>
              <a:gd name="connsiteY18" fmla="*/ 233172 h 376887"/>
              <a:gd name="connsiteX19" fmla="*/ 429834 w 431847"/>
              <a:gd name="connsiteY19" fmla="*/ 239990 h 376887"/>
              <a:gd name="connsiteX20" fmla="*/ 430402 w 431847"/>
              <a:gd name="connsiteY20" fmla="*/ 262716 h 37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1847" h="376887">
                <a:moveTo>
                  <a:pt x="430402" y="263852"/>
                </a:moveTo>
                <a:cubicBezTo>
                  <a:pt x="430402" y="263852"/>
                  <a:pt x="430402" y="263852"/>
                  <a:pt x="430402" y="263852"/>
                </a:cubicBezTo>
                <a:cubicBezTo>
                  <a:pt x="426427" y="276920"/>
                  <a:pt x="420182" y="288852"/>
                  <a:pt x="412234" y="299646"/>
                </a:cubicBezTo>
                <a:cubicBezTo>
                  <a:pt x="412234" y="300215"/>
                  <a:pt x="411098" y="300783"/>
                  <a:pt x="410531" y="301919"/>
                </a:cubicBezTo>
                <a:cubicBezTo>
                  <a:pt x="404286" y="310441"/>
                  <a:pt x="394634" y="315555"/>
                  <a:pt x="383847" y="316123"/>
                </a:cubicBezTo>
                <a:cubicBezTo>
                  <a:pt x="383847" y="316123"/>
                  <a:pt x="382711" y="316123"/>
                  <a:pt x="382144" y="316123"/>
                </a:cubicBezTo>
                <a:cubicBezTo>
                  <a:pt x="382144" y="316123"/>
                  <a:pt x="381576" y="316123"/>
                  <a:pt x="381008" y="316123"/>
                </a:cubicBezTo>
                <a:cubicBezTo>
                  <a:pt x="334453" y="319532"/>
                  <a:pt x="287898" y="325782"/>
                  <a:pt x="241911" y="334304"/>
                </a:cubicBezTo>
                <a:cubicBezTo>
                  <a:pt x="225447" y="337713"/>
                  <a:pt x="209550" y="345099"/>
                  <a:pt x="197627" y="357030"/>
                </a:cubicBezTo>
                <a:cubicBezTo>
                  <a:pt x="195924" y="358735"/>
                  <a:pt x="194221" y="360439"/>
                  <a:pt x="193085" y="362144"/>
                </a:cubicBezTo>
                <a:cubicBezTo>
                  <a:pt x="173782" y="384302"/>
                  <a:pt x="138014" y="380893"/>
                  <a:pt x="122685" y="355894"/>
                </a:cubicBezTo>
                <a:cubicBezTo>
                  <a:pt x="73859" y="278625"/>
                  <a:pt x="34685" y="196242"/>
                  <a:pt x="4027" y="109314"/>
                </a:cubicBezTo>
                <a:cubicBezTo>
                  <a:pt x="-515" y="95678"/>
                  <a:pt x="-1650" y="80338"/>
                  <a:pt x="2891" y="66702"/>
                </a:cubicBezTo>
                <a:cubicBezTo>
                  <a:pt x="10272" y="43407"/>
                  <a:pt x="29575" y="26363"/>
                  <a:pt x="52853" y="21817"/>
                </a:cubicBezTo>
                <a:cubicBezTo>
                  <a:pt x="147098" y="3636"/>
                  <a:pt x="241911" y="-3182"/>
                  <a:pt x="336157" y="1364"/>
                </a:cubicBezTo>
                <a:cubicBezTo>
                  <a:pt x="365679" y="2500"/>
                  <a:pt x="386685" y="32044"/>
                  <a:pt x="377034" y="59884"/>
                </a:cubicBezTo>
                <a:cubicBezTo>
                  <a:pt x="376466" y="62156"/>
                  <a:pt x="375899" y="64429"/>
                  <a:pt x="375331" y="66134"/>
                </a:cubicBezTo>
                <a:cubicBezTo>
                  <a:pt x="371356" y="82042"/>
                  <a:pt x="372492" y="99087"/>
                  <a:pt x="378169" y="114995"/>
                </a:cubicBezTo>
                <a:cubicBezTo>
                  <a:pt x="392363" y="155334"/>
                  <a:pt x="408260" y="194537"/>
                  <a:pt x="426427" y="233172"/>
                </a:cubicBezTo>
                <a:cubicBezTo>
                  <a:pt x="427563" y="235445"/>
                  <a:pt x="428699" y="237717"/>
                  <a:pt x="429834" y="239990"/>
                </a:cubicBezTo>
                <a:cubicBezTo>
                  <a:pt x="432105" y="247376"/>
                  <a:pt x="432673" y="255330"/>
                  <a:pt x="430402" y="262716"/>
                </a:cubicBezTo>
                <a:close/>
              </a:path>
            </a:pathLst>
          </a:custGeom>
          <a:solidFill>
            <a:schemeClr val="accent4"/>
          </a:solidFill>
          <a:ln w="0" cap="flat">
            <a:noFill/>
            <a:prstDash val="solid"/>
            <a:miter/>
          </a:ln>
        </p:spPr>
        <p:txBody>
          <a:bodyPr rtlCol="0" anchor="ctr"/>
          <a:lstStyle/>
          <a:p>
            <a:endParaRPr lang="en-US"/>
          </a:p>
        </p:txBody>
      </p:sp>
      <p:sp>
        <p:nvSpPr>
          <p:cNvPr id="10" name="Freeform 137">
            <a:extLst>
              <a:ext uri="{FF2B5EF4-FFF2-40B4-BE49-F238E27FC236}">
                <a16:creationId xmlns:a16="http://schemas.microsoft.com/office/drawing/2014/main" id="{0FC499EA-6B5D-0299-E2A7-5E51B6291CF5}"/>
              </a:ext>
            </a:extLst>
          </p:cNvPr>
          <p:cNvSpPr/>
          <p:nvPr/>
        </p:nvSpPr>
        <p:spPr>
          <a:xfrm>
            <a:off x="7520258" y="3196894"/>
            <a:ext cx="2377642" cy="2651292"/>
          </a:xfrm>
          <a:custGeom>
            <a:avLst/>
            <a:gdLst>
              <a:gd name="connsiteX0" fmla="*/ 183970 w 423569"/>
              <a:gd name="connsiteY0" fmla="*/ 3203 h 472319"/>
              <a:gd name="connsiteX1" fmla="*/ 183970 w 423569"/>
              <a:gd name="connsiteY1" fmla="*/ 3203 h 472319"/>
              <a:gd name="connsiteX2" fmla="*/ 224280 w 423569"/>
              <a:gd name="connsiteY2" fmla="*/ 931 h 472319"/>
              <a:gd name="connsiteX3" fmla="*/ 227119 w 423569"/>
              <a:gd name="connsiteY3" fmla="*/ 931 h 472319"/>
              <a:gd name="connsiteX4" fmla="*/ 252667 w 423569"/>
              <a:gd name="connsiteY4" fmla="*/ 16271 h 472319"/>
              <a:gd name="connsiteX5" fmla="*/ 253803 w 423569"/>
              <a:gd name="connsiteY5" fmla="*/ 17407 h 472319"/>
              <a:gd name="connsiteX6" fmla="*/ 253803 w 423569"/>
              <a:gd name="connsiteY6" fmla="*/ 17976 h 472319"/>
              <a:gd name="connsiteX7" fmla="*/ 339532 w 423569"/>
              <a:gd name="connsiteY7" fmla="*/ 128766 h 472319"/>
              <a:gd name="connsiteX8" fmla="*/ 381545 w 423569"/>
              <a:gd name="connsiteY8" fmla="*/ 155470 h 472319"/>
              <a:gd name="connsiteX9" fmla="*/ 388358 w 423569"/>
              <a:gd name="connsiteY9" fmla="*/ 157174 h 472319"/>
              <a:gd name="connsiteX10" fmla="*/ 418448 w 423569"/>
              <a:gd name="connsiteY10" fmla="*/ 221376 h 472319"/>
              <a:gd name="connsiteX11" fmla="*/ 265158 w 423569"/>
              <a:gd name="connsiteY11" fmla="*/ 448071 h 472319"/>
              <a:gd name="connsiteX12" fmla="*/ 228822 w 423569"/>
              <a:gd name="connsiteY12" fmla="*/ 470797 h 472319"/>
              <a:gd name="connsiteX13" fmla="*/ 165235 w 423569"/>
              <a:gd name="connsiteY13" fmla="*/ 449775 h 472319"/>
              <a:gd name="connsiteX14" fmla="*/ 5131 w 423569"/>
              <a:gd name="connsiteY14" fmla="*/ 215126 h 472319"/>
              <a:gd name="connsiteX15" fmla="*/ 34654 w 423569"/>
              <a:gd name="connsiteY15" fmla="*/ 150356 h 472319"/>
              <a:gd name="connsiteX16" fmla="*/ 41467 w 423569"/>
              <a:gd name="connsiteY16" fmla="*/ 148652 h 472319"/>
              <a:gd name="connsiteX17" fmla="*/ 82344 w 423569"/>
              <a:gd name="connsiteY17" fmla="*/ 121948 h 472319"/>
              <a:gd name="connsiteX18" fmla="*/ 160125 w 423569"/>
              <a:gd name="connsiteY18" fmla="*/ 20816 h 472319"/>
              <a:gd name="connsiteX19" fmla="*/ 164667 w 423569"/>
              <a:gd name="connsiteY19" fmla="*/ 14567 h 472319"/>
              <a:gd name="connsiteX20" fmla="*/ 183970 w 423569"/>
              <a:gd name="connsiteY20" fmla="*/ 2635 h 47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3569" h="472319">
                <a:moveTo>
                  <a:pt x="183970" y="3203"/>
                </a:moveTo>
                <a:cubicBezTo>
                  <a:pt x="183970" y="3203"/>
                  <a:pt x="183970" y="3203"/>
                  <a:pt x="183970" y="3203"/>
                </a:cubicBezTo>
                <a:cubicBezTo>
                  <a:pt x="197029" y="-206"/>
                  <a:pt x="210654" y="-774"/>
                  <a:pt x="224280" y="931"/>
                </a:cubicBezTo>
                <a:cubicBezTo>
                  <a:pt x="225416" y="931"/>
                  <a:pt x="225983" y="931"/>
                  <a:pt x="227119" y="931"/>
                </a:cubicBezTo>
                <a:cubicBezTo>
                  <a:pt x="237338" y="2067"/>
                  <a:pt x="246990" y="7749"/>
                  <a:pt x="252667" y="16271"/>
                </a:cubicBezTo>
                <a:cubicBezTo>
                  <a:pt x="252667" y="16271"/>
                  <a:pt x="253235" y="16839"/>
                  <a:pt x="253803" y="17407"/>
                </a:cubicBezTo>
                <a:cubicBezTo>
                  <a:pt x="253803" y="17407"/>
                  <a:pt x="253803" y="17407"/>
                  <a:pt x="253803" y="17976"/>
                </a:cubicBezTo>
                <a:cubicBezTo>
                  <a:pt x="279919" y="56610"/>
                  <a:pt x="308874" y="93540"/>
                  <a:pt x="339532" y="128766"/>
                </a:cubicBezTo>
                <a:cubicBezTo>
                  <a:pt x="350887" y="141834"/>
                  <a:pt x="365080" y="151493"/>
                  <a:pt x="381545" y="155470"/>
                </a:cubicBezTo>
                <a:cubicBezTo>
                  <a:pt x="383816" y="156038"/>
                  <a:pt x="386087" y="156606"/>
                  <a:pt x="388358" y="157174"/>
                </a:cubicBezTo>
                <a:cubicBezTo>
                  <a:pt x="417313" y="162288"/>
                  <a:pt x="432074" y="195241"/>
                  <a:pt x="418448" y="221376"/>
                </a:cubicBezTo>
                <a:cubicBezTo>
                  <a:pt x="376435" y="302054"/>
                  <a:pt x="324771" y="378188"/>
                  <a:pt x="265158" y="448071"/>
                </a:cubicBezTo>
                <a:cubicBezTo>
                  <a:pt x="255506" y="459434"/>
                  <a:pt x="243016" y="467388"/>
                  <a:pt x="228822" y="470797"/>
                </a:cubicBezTo>
                <a:cubicBezTo>
                  <a:pt x="204977" y="475911"/>
                  <a:pt x="180564" y="467956"/>
                  <a:pt x="165235" y="449775"/>
                </a:cubicBezTo>
                <a:cubicBezTo>
                  <a:pt x="102215" y="377620"/>
                  <a:pt x="48847" y="299214"/>
                  <a:pt x="5131" y="215126"/>
                </a:cubicBezTo>
                <a:cubicBezTo>
                  <a:pt x="-8494" y="188991"/>
                  <a:pt x="6267" y="156038"/>
                  <a:pt x="34654" y="150356"/>
                </a:cubicBezTo>
                <a:cubicBezTo>
                  <a:pt x="36925" y="150356"/>
                  <a:pt x="39196" y="149220"/>
                  <a:pt x="41467" y="148652"/>
                </a:cubicBezTo>
                <a:cubicBezTo>
                  <a:pt x="57364" y="144106"/>
                  <a:pt x="71557" y="134448"/>
                  <a:pt x="82344" y="121948"/>
                </a:cubicBezTo>
                <a:cubicBezTo>
                  <a:pt x="110164" y="89563"/>
                  <a:pt x="136280" y="55474"/>
                  <a:pt x="160125" y="20816"/>
                </a:cubicBezTo>
                <a:cubicBezTo>
                  <a:pt x="161260" y="18544"/>
                  <a:pt x="162964" y="16271"/>
                  <a:pt x="164667" y="14567"/>
                </a:cubicBezTo>
                <a:cubicBezTo>
                  <a:pt x="169777" y="8885"/>
                  <a:pt x="176590" y="4340"/>
                  <a:pt x="183970" y="2635"/>
                </a:cubicBezTo>
                <a:close/>
              </a:path>
            </a:pathLst>
          </a:custGeom>
          <a:solidFill>
            <a:schemeClr val="accent1"/>
          </a:solidFill>
          <a:ln w="0"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73675AF3-82D5-4E57-9A27-38873FD07DFE}"/>
              </a:ext>
            </a:extLst>
          </p:cNvPr>
          <p:cNvGrpSpPr/>
          <p:nvPr/>
        </p:nvGrpSpPr>
        <p:grpSpPr>
          <a:xfrm>
            <a:off x="6443966" y="1356556"/>
            <a:ext cx="1541957" cy="1013154"/>
            <a:chOff x="332936" y="2720099"/>
            <a:chExt cx="2975111" cy="1013154"/>
          </a:xfrm>
        </p:grpSpPr>
        <p:sp>
          <p:nvSpPr>
            <p:cNvPr id="12" name="TextBox 11">
              <a:extLst>
                <a:ext uri="{FF2B5EF4-FFF2-40B4-BE49-F238E27FC236}">
                  <a16:creationId xmlns:a16="http://schemas.microsoft.com/office/drawing/2014/main" id="{D945546F-6EDC-09A4-F807-2A99A9CACB97}"/>
                </a:ext>
              </a:extLst>
            </p:cNvPr>
            <p:cNvSpPr txBox="1"/>
            <p:nvPr/>
          </p:nvSpPr>
          <p:spPr>
            <a:xfrm>
              <a:off x="332936" y="2720099"/>
              <a:ext cx="2926080" cy="369332"/>
            </a:xfrm>
            <a:prstGeom prst="rect">
              <a:avLst/>
            </a:prstGeom>
            <a:noFill/>
          </p:spPr>
          <p:txBody>
            <a:bodyPr wrap="square" lIns="0" rIns="0" rtlCol="0" anchor="b">
              <a:spAutoFit/>
            </a:bodyPr>
            <a:lstStyle/>
            <a:p>
              <a:pPr algn="ctr"/>
              <a:r>
                <a:rPr lang="en-US" b="1" noProof="1">
                  <a:solidFill>
                    <a:schemeClr val="bg1"/>
                  </a:solidFill>
                </a:rPr>
                <a:t>Lorem Ipsum</a:t>
              </a:r>
            </a:p>
          </p:txBody>
        </p:sp>
        <p:sp>
          <p:nvSpPr>
            <p:cNvPr id="13" name="TextBox 12">
              <a:extLst>
                <a:ext uri="{FF2B5EF4-FFF2-40B4-BE49-F238E27FC236}">
                  <a16:creationId xmlns:a16="http://schemas.microsoft.com/office/drawing/2014/main" id="{7D75BC21-5AA1-9981-D887-80F9E8B0017C}"/>
                </a:ext>
              </a:extLst>
            </p:cNvPr>
            <p:cNvSpPr txBox="1"/>
            <p:nvPr/>
          </p:nvSpPr>
          <p:spPr>
            <a:xfrm>
              <a:off x="332936" y="3086922"/>
              <a:ext cx="2975111" cy="646331"/>
            </a:xfrm>
            <a:prstGeom prst="rect">
              <a:avLst/>
            </a:prstGeom>
            <a:noFill/>
          </p:spPr>
          <p:txBody>
            <a:bodyPr wrap="square" lIns="0" rIns="0" rtlCol="0" anchor="t">
              <a:spAutoFit/>
            </a:bodyPr>
            <a:lstStyle/>
            <a:p>
              <a:pPr algn="ctr"/>
              <a:r>
                <a:rPr lang="en-US" sz="1200" noProof="1">
                  <a:solidFill>
                    <a:schemeClr val="bg1"/>
                  </a:solidFill>
                </a:rPr>
                <a:t>Lorem ipsum dolor sit amet, nibh est. A magna maecenas, quam. </a:t>
              </a:r>
            </a:p>
          </p:txBody>
        </p:sp>
      </p:grpSp>
      <p:grpSp>
        <p:nvGrpSpPr>
          <p:cNvPr id="14" name="Group 13">
            <a:extLst>
              <a:ext uri="{FF2B5EF4-FFF2-40B4-BE49-F238E27FC236}">
                <a16:creationId xmlns:a16="http://schemas.microsoft.com/office/drawing/2014/main" id="{0FC425B4-550A-3DC3-8A6C-2B72710E0298}"/>
              </a:ext>
            </a:extLst>
          </p:cNvPr>
          <p:cNvGrpSpPr/>
          <p:nvPr/>
        </p:nvGrpSpPr>
        <p:grpSpPr>
          <a:xfrm>
            <a:off x="9406823" y="1356556"/>
            <a:ext cx="1541957" cy="1013154"/>
            <a:chOff x="332936" y="2720099"/>
            <a:chExt cx="2975111" cy="1013154"/>
          </a:xfrm>
        </p:grpSpPr>
        <p:sp>
          <p:nvSpPr>
            <p:cNvPr id="15" name="TextBox 14">
              <a:extLst>
                <a:ext uri="{FF2B5EF4-FFF2-40B4-BE49-F238E27FC236}">
                  <a16:creationId xmlns:a16="http://schemas.microsoft.com/office/drawing/2014/main" id="{F00378BC-345B-2643-46D2-8A12B822CCCE}"/>
                </a:ext>
              </a:extLst>
            </p:cNvPr>
            <p:cNvSpPr txBox="1"/>
            <p:nvPr/>
          </p:nvSpPr>
          <p:spPr>
            <a:xfrm>
              <a:off x="332936" y="2720099"/>
              <a:ext cx="2926080" cy="369332"/>
            </a:xfrm>
            <a:prstGeom prst="rect">
              <a:avLst/>
            </a:prstGeom>
            <a:noFill/>
          </p:spPr>
          <p:txBody>
            <a:bodyPr wrap="square" lIns="0" rIns="0" rtlCol="0" anchor="b">
              <a:spAutoFit/>
            </a:bodyPr>
            <a:lstStyle/>
            <a:p>
              <a:pPr algn="ctr"/>
              <a:r>
                <a:rPr lang="en-US" b="1" noProof="1">
                  <a:solidFill>
                    <a:schemeClr val="tx1">
                      <a:lumMod val="85000"/>
                      <a:lumOff val="15000"/>
                    </a:schemeClr>
                  </a:solidFill>
                </a:rPr>
                <a:t>Lorem Ipsum</a:t>
              </a:r>
            </a:p>
          </p:txBody>
        </p:sp>
        <p:sp>
          <p:nvSpPr>
            <p:cNvPr id="16" name="TextBox 15">
              <a:extLst>
                <a:ext uri="{FF2B5EF4-FFF2-40B4-BE49-F238E27FC236}">
                  <a16:creationId xmlns:a16="http://schemas.microsoft.com/office/drawing/2014/main" id="{0F229589-3267-E9EA-4554-82B05E6DBB40}"/>
                </a:ext>
              </a:extLst>
            </p:cNvPr>
            <p:cNvSpPr txBox="1"/>
            <p:nvPr/>
          </p:nvSpPr>
          <p:spPr>
            <a:xfrm>
              <a:off x="332936" y="3086922"/>
              <a:ext cx="2975111" cy="646331"/>
            </a:xfrm>
            <a:prstGeom prst="rect">
              <a:avLst/>
            </a:prstGeom>
            <a:noFill/>
          </p:spPr>
          <p:txBody>
            <a:bodyPr wrap="square" lIns="0" rIns="0" rtlCol="0" anchor="t">
              <a:spAutoFit/>
            </a:bodyPr>
            <a:lstStyle/>
            <a:p>
              <a:pPr algn="ctr"/>
              <a:r>
                <a:rPr lang="en-US" sz="1200" noProof="1">
                  <a:solidFill>
                    <a:schemeClr val="tx1">
                      <a:lumMod val="85000"/>
                      <a:lumOff val="15000"/>
                    </a:schemeClr>
                  </a:solidFill>
                </a:rPr>
                <a:t>Lorem ipsum dolor sit amet, nibh est. A magna maecenas, quam. </a:t>
              </a:r>
            </a:p>
          </p:txBody>
        </p:sp>
      </p:grpSp>
      <p:grpSp>
        <p:nvGrpSpPr>
          <p:cNvPr id="17" name="Group 16">
            <a:extLst>
              <a:ext uri="{FF2B5EF4-FFF2-40B4-BE49-F238E27FC236}">
                <a16:creationId xmlns:a16="http://schemas.microsoft.com/office/drawing/2014/main" id="{1C3CB75E-66FA-FF7F-9CE4-24097C2ACBD8}"/>
              </a:ext>
            </a:extLst>
          </p:cNvPr>
          <p:cNvGrpSpPr/>
          <p:nvPr/>
        </p:nvGrpSpPr>
        <p:grpSpPr>
          <a:xfrm>
            <a:off x="7938101" y="4079436"/>
            <a:ext cx="1541957" cy="1013154"/>
            <a:chOff x="332936" y="2720099"/>
            <a:chExt cx="2975111" cy="1013154"/>
          </a:xfrm>
        </p:grpSpPr>
        <p:sp>
          <p:nvSpPr>
            <p:cNvPr id="18" name="TextBox 17">
              <a:extLst>
                <a:ext uri="{FF2B5EF4-FFF2-40B4-BE49-F238E27FC236}">
                  <a16:creationId xmlns:a16="http://schemas.microsoft.com/office/drawing/2014/main" id="{B2FF3940-B0FC-41D5-390B-2101E1B3751D}"/>
                </a:ext>
              </a:extLst>
            </p:cNvPr>
            <p:cNvSpPr txBox="1"/>
            <p:nvPr/>
          </p:nvSpPr>
          <p:spPr>
            <a:xfrm>
              <a:off x="332936" y="2720099"/>
              <a:ext cx="2926080" cy="369332"/>
            </a:xfrm>
            <a:prstGeom prst="rect">
              <a:avLst/>
            </a:prstGeom>
            <a:noFill/>
          </p:spPr>
          <p:txBody>
            <a:bodyPr wrap="square" lIns="0" rIns="0" rtlCol="0" anchor="b">
              <a:spAutoFit/>
            </a:bodyPr>
            <a:lstStyle/>
            <a:p>
              <a:pPr algn="ctr"/>
              <a:r>
                <a:rPr lang="en-US" b="1" noProof="1">
                  <a:solidFill>
                    <a:schemeClr val="bg1"/>
                  </a:solidFill>
                </a:rPr>
                <a:t>Lorem Ipsum</a:t>
              </a:r>
            </a:p>
          </p:txBody>
        </p:sp>
        <p:sp>
          <p:nvSpPr>
            <p:cNvPr id="19" name="TextBox 18">
              <a:extLst>
                <a:ext uri="{FF2B5EF4-FFF2-40B4-BE49-F238E27FC236}">
                  <a16:creationId xmlns:a16="http://schemas.microsoft.com/office/drawing/2014/main" id="{9CD60823-923C-ECF2-548E-70BD3BA2F4F9}"/>
                </a:ext>
              </a:extLst>
            </p:cNvPr>
            <p:cNvSpPr txBox="1"/>
            <p:nvPr/>
          </p:nvSpPr>
          <p:spPr>
            <a:xfrm>
              <a:off x="332936" y="3086922"/>
              <a:ext cx="2975111" cy="646331"/>
            </a:xfrm>
            <a:prstGeom prst="rect">
              <a:avLst/>
            </a:prstGeom>
            <a:noFill/>
          </p:spPr>
          <p:txBody>
            <a:bodyPr wrap="square" lIns="0" rIns="0" rtlCol="0" anchor="t">
              <a:spAutoFit/>
            </a:bodyPr>
            <a:lstStyle/>
            <a:p>
              <a:pPr algn="ctr"/>
              <a:r>
                <a:rPr lang="en-US" sz="1200" noProof="1">
                  <a:solidFill>
                    <a:schemeClr val="bg1"/>
                  </a:solidFill>
                </a:rPr>
                <a:t>Lorem ipsum dolor sit amet, nibh est. A magna maecenas, quam. </a:t>
              </a:r>
            </a:p>
          </p:txBody>
        </p:sp>
      </p:grpSp>
      <p:sp>
        <p:nvSpPr>
          <p:cNvPr id="20" name="TextBox 19">
            <a:extLst>
              <a:ext uri="{FF2B5EF4-FFF2-40B4-BE49-F238E27FC236}">
                <a16:creationId xmlns:a16="http://schemas.microsoft.com/office/drawing/2014/main" id="{558E19F9-B7CC-5F86-B95E-D9DEBE89F32F}"/>
              </a:ext>
            </a:extLst>
          </p:cNvPr>
          <p:cNvSpPr txBox="1"/>
          <p:nvPr/>
        </p:nvSpPr>
        <p:spPr>
          <a:xfrm>
            <a:off x="8365181" y="1248834"/>
            <a:ext cx="687796" cy="584775"/>
          </a:xfrm>
          <a:prstGeom prst="rect">
            <a:avLst/>
          </a:prstGeom>
          <a:noFill/>
        </p:spPr>
        <p:txBody>
          <a:bodyPr wrap="square" lIns="0" rIns="0" rtlCol="0" anchor="b">
            <a:spAutoFit/>
          </a:bodyPr>
          <a:lstStyle/>
          <a:p>
            <a:pPr algn="ctr"/>
            <a:r>
              <a:rPr lang="en-US" sz="3200" b="1" noProof="1">
                <a:solidFill>
                  <a:schemeClr val="accent4">
                    <a:lumMod val="75000"/>
                  </a:schemeClr>
                </a:solidFill>
              </a:rPr>
              <a:t>01</a:t>
            </a:r>
          </a:p>
        </p:txBody>
      </p:sp>
      <p:sp>
        <p:nvSpPr>
          <p:cNvPr id="21" name="TextBox 20">
            <a:extLst>
              <a:ext uri="{FF2B5EF4-FFF2-40B4-BE49-F238E27FC236}">
                <a16:creationId xmlns:a16="http://schemas.microsoft.com/office/drawing/2014/main" id="{2DE7666B-FA08-4544-3B1C-782379ED6577}"/>
              </a:ext>
            </a:extLst>
          </p:cNvPr>
          <p:cNvSpPr txBox="1"/>
          <p:nvPr/>
        </p:nvSpPr>
        <p:spPr>
          <a:xfrm>
            <a:off x="9412617" y="3107206"/>
            <a:ext cx="687796" cy="584775"/>
          </a:xfrm>
          <a:prstGeom prst="rect">
            <a:avLst/>
          </a:prstGeom>
          <a:noFill/>
        </p:spPr>
        <p:txBody>
          <a:bodyPr wrap="square" lIns="0" rIns="0" rtlCol="0" anchor="b">
            <a:spAutoFit/>
          </a:bodyPr>
          <a:lstStyle/>
          <a:p>
            <a:pPr algn="ctr"/>
            <a:r>
              <a:rPr lang="en-US" sz="3200" b="1" noProof="1">
                <a:solidFill>
                  <a:schemeClr val="accent5">
                    <a:lumMod val="75000"/>
                  </a:schemeClr>
                </a:solidFill>
              </a:rPr>
              <a:t>02</a:t>
            </a:r>
          </a:p>
        </p:txBody>
      </p:sp>
      <p:sp>
        <p:nvSpPr>
          <p:cNvPr id="22" name="TextBox 21">
            <a:extLst>
              <a:ext uri="{FF2B5EF4-FFF2-40B4-BE49-F238E27FC236}">
                <a16:creationId xmlns:a16="http://schemas.microsoft.com/office/drawing/2014/main" id="{A1943E55-7323-666F-9F4D-E8A4515FA510}"/>
              </a:ext>
            </a:extLst>
          </p:cNvPr>
          <p:cNvSpPr txBox="1"/>
          <p:nvPr/>
        </p:nvSpPr>
        <p:spPr>
          <a:xfrm>
            <a:off x="7250709" y="3107206"/>
            <a:ext cx="687796" cy="584775"/>
          </a:xfrm>
          <a:prstGeom prst="rect">
            <a:avLst/>
          </a:prstGeom>
          <a:noFill/>
        </p:spPr>
        <p:txBody>
          <a:bodyPr wrap="square" lIns="0" rIns="0" rtlCol="0" anchor="b">
            <a:spAutoFit/>
          </a:bodyPr>
          <a:lstStyle/>
          <a:p>
            <a:pPr algn="ctr"/>
            <a:r>
              <a:rPr lang="en-US" sz="3200" b="1" noProof="1">
                <a:solidFill>
                  <a:schemeClr val="accent1">
                    <a:lumMod val="75000"/>
                  </a:schemeClr>
                </a:solidFill>
              </a:rPr>
              <a:t>03</a:t>
            </a:r>
          </a:p>
        </p:txBody>
      </p:sp>
      <p:grpSp>
        <p:nvGrpSpPr>
          <p:cNvPr id="23" name="Group 22">
            <a:extLst>
              <a:ext uri="{FF2B5EF4-FFF2-40B4-BE49-F238E27FC236}">
                <a16:creationId xmlns:a16="http://schemas.microsoft.com/office/drawing/2014/main" id="{E35D373E-A39A-41F5-B701-9FB07D4F3A9D}"/>
              </a:ext>
            </a:extLst>
          </p:cNvPr>
          <p:cNvGrpSpPr/>
          <p:nvPr/>
        </p:nvGrpSpPr>
        <p:grpSpPr>
          <a:xfrm>
            <a:off x="843799" y="2929952"/>
            <a:ext cx="4639867" cy="1282797"/>
            <a:chOff x="8921977" y="1471695"/>
            <a:chExt cx="2926080" cy="326271"/>
          </a:xfrm>
        </p:grpSpPr>
        <p:sp>
          <p:nvSpPr>
            <p:cNvPr id="24" name="TextBox 23">
              <a:extLst>
                <a:ext uri="{FF2B5EF4-FFF2-40B4-BE49-F238E27FC236}">
                  <a16:creationId xmlns:a16="http://schemas.microsoft.com/office/drawing/2014/main" id="{DAE9C692-D21F-8E34-2ED9-82413E0522FD}"/>
                </a:ext>
              </a:extLst>
            </p:cNvPr>
            <p:cNvSpPr txBox="1"/>
            <p:nvPr/>
          </p:nvSpPr>
          <p:spPr>
            <a:xfrm>
              <a:off x="8921977" y="1471695"/>
              <a:ext cx="2926080" cy="117422"/>
            </a:xfrm>
            <a:prstGeom prst="rect">
              <a:avLst/>
            </a:prstGeom>
            <a:noFill/>
          </p:spPr>
          <p:txBody>
            <a:bodyPr wrap="square" lIns="0" rIns="0" rtlCol="0" anchor="b">
              <a:spAutoFit/>
            </a:bodyPr>
            <a:lstStyle/>
            <a:p>
              <a:r>
                <a:rPr lang="en-US" sz="2400" b="1" noProof="1">
                  <a:solidFill>
                    <a:schemeClr val="accent5">
                      <a:lumMod val="75000"/>
                    </a:schemeClr>
                  </a:solidFill>
                </a:rPr>
                <a:t>02. Lorem Ipsum</a:t>
              </a:r>
            </a:p>
          </p:txBody>
        </p:sp>
        <p:sp>
          <p:nvSpPr>
            <p:cNvPr id="25" name="TextBox 24">
              <a:extLst>
                <a:ext uri="{FF2B5EF4-FFF2-40B4-BE49-F238E27FC236}">
                  <a16:creationId xmlns:a16="http://schemas.microsoft.com/office/drawing/2014/main" id="{0704098E-E6A1-E28E-CD2C-295E417C9D42}"/>
                </a:ext>
              </a:extLst>
            </p:cNvPr>
            <p:cNvSpPr txBox="1"/>
            <p:nvPr/>
          </p:nvSpPr>
          <p:spPr>
            <a:xfrm>
              <a:off x="8921977" y="1586607"/>
              <a:ext cx="2737677" cy="211359"/>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consectetur adipiscing elit. Sed tempus, lacus in dictum efficitur, dolor nisl dapibus turpis, nec dignissim lectus ipsum vitae velit. Praesent ac nunc id ligula bibendum tincidunt. Fusce molestie blandit elit, eu feugiat nisi cursus nec. </a:t>
              </a:r>
            </a:p>
          </p:txBody>
        </p:sp>
      </p:grpSp>
      <p:grpSp>
        <p:nvGrpSpPr>
          <p:cNvPr id="26" name="Group 25">
            <a:extLst>
              <a:ext uri="{FF2B5EF4-FFF2-40B4-BE49-F238E27FC236}">
                <a16:creationId xmlns:a16="http://schemas.microsoft.com/office/drawing/2014/main" id="{569C9A57-84ED-90D9-5970-854C38232758}"/>
              </a:ext>
            </a:extLst>
          </p:cNvPr>
          <p:cNvGrpSpPr/>
          <p:nvPr/>
        </p:nvGrpSpPr>
        <p:grpSpPr>
          <a:xfrm>
            <a:off x="843799" y="1373487"/>
            <a:ext cx="4639867" cy="1282797"/>
            <a:chOff x="8921977" y="1471695"/>
            <a:chExt cx="2926080" cy="326271"/>
          </a:xfrm>
        </p:grpSpPr>
        <p:sp>
          <p:nvSpPr>
            <p:cNvPr id="27" name="TextBox 26">
              <a:extLst>
                <a:ext uri="{FF2B5EF4-FFF2-40B4-BE49-F238E27FC236}">
                  <a16:creationId xmlns:a16="http://schemas.microsoft.com/office/drawing/2014/main" id="{61E455F5-EB35-A947-6619-F0BF52E66FE0}"/>
                </a:ext>
              </a:extLst>
            </p:cNvPr>
            <p:cNvSpPr txBox="1"/>
            <p:nvPr/>
          </p:nvSpPr>
          <p:spPr>
            <a:xfrm>
              <a:off x="8921977" y="1471695"/>
              <a:ext cx="2926080" cy="117422"/>
            </a:xfrm>
            <a:prstGeom prst="rect">
              <a:avLst/>
            </a:prstGeom>
            <a:noFill/>
          </p:spPr>
          <p:txBody>
            <a:bodyPr wrap="square" lIns="0" rIns="0" rtlCol="0" anchor="b">
              <a:spAutoFit/>
            </a:bodyPr>
            <a:lstStyle/>
            <a:p>
              <a:r>
                <a:rPr lang="en-US" sz="2400" b="1" noProof="1">
                  <a:solidFill>
                    <a:schemeClr val="accent4">
                      <a:lumMod val="75000"/>
                    </a:schemeClr>
                  </a:solidFill>
                </a:rPr>
                <a:t>01. Lorem Ipsum</a:t>
              </a:r>
            </a:p>
          </p:txBody>
        </p:sp>
        <p:sp>
          <p:nvSpPr>
            <p:cNvPr id="28" name="TextBox 27">
              <a:extLst>
                <a:ext uri="{FF2B5EF4-FFF2-40B4-BE49-F238E27FC236}">
                  <a16:creationId xmlns:a16="http://schemas.microsoft.com/office/drawing/2014/main" id="{81A8E76B-53F6-14AD-2497-F9AD7FD5A178}"/>
                </a:ext>
              </a:extLst>
            </p:cNvPr>
            <p:cNvSpPr txBox="1"/>
            <p:nvPr/>
          </p:nvSpPr>
          <p:spPr>
            <a:xfrm>
              <a:off x="8921977" y="1586607"/>
              <a:ext cx="2737677" cy="211359"/>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consectetur adipiscing elit. Sed tempus, lacus in dictum efficitur, dolor nisl dapibus turpis, nec dignissim lectus ipsum vitae velit. Praesent ac nunc id ligula bibendum tincidunt. Fusce molestie blandit elit, eu feugiat nisi cursus nec. </a:t>
              </a:r>
            </a:p>
          </p:txBody>
        </p:sp>
      </p:grpSp>
      <p:grpSp>
        <p:nvGrpSpPr>
          <p:cNvPr id="29" name="Group 28">
            <a:extLst>
              <a:ext uri="{FF2B5EF4-FFF2-40B4-BE49-F238E27FC236}">
                <a16:creationId xmlns:a16="http://schemas.microsoft.com/office/drawing/2014/main" id="{5EBC73F1-3F91-28DE-02FA-9EFAE0472DDE}"/>
              </a:ext>
            </a:extLst>
          </p:cNvPr>
          <p:cNvGrpSpPr/>
          <p:nvPr/>
        </p:nvGrpSpPr>
        <p:grpSpPr>
          <a:xfrm>
            <a:off x="843799" y="4486417"/>
            <a:ext cx="4639867" cy="1282797"/>
            <a:chOff x="8921977" y="1471695"/>
            <a:chExt cx="2926080" cy="326271"/>
          </a:xfrm>
        </p:grpSpPr>
        <p:sp>
          <p:nvSpPr>
            <p:cNvPr id="30" name="TextBox 29">
              <a:extLst>
                <a:ext uri="{FF2B5EF4-FFF2-40B4-BE49-F238E27FC236}">
                  <a16:creationId xmlns:a16="http://schemas.microsoft.com/office/drawing/2014/main" id="{304FFC52-8452-C850-BC0F-83F7A86037A8}"/>
                </a:ext>
              </a:extLst>
            </p:cNvPr>
            <p:cNvSpPr txBox="1"/>
            <p:nvPr/>
          </p:nvSpPr>
          <p:spPr>
            <a:xfrm>
              <a:off x="8921977" y="1471695"/>
              <a:ext cx="2926080" cy="117422"/>
            </a:xfrm>
            <a:prstGeom prst="rect">
              <a:avLst/>
            </a:prstGeom>
            <a:noFill/>
          </p:spPr>
          <p:txBody>
            <a:bodyPr wrap="square" lIns="0" rIns="0" rtlCol="0" anchor="b">
              <a:spAutoFit/>
            </a:bodyPr>
            <a:lstStyle/>
            <a:p>
              <a:r>
                <a:rPr lang="en-US" sz="2400" b="1" noProof="1">
                  <a:solidFill>
                    <a:schemeClr val="accent1">
                      <a:lumMod val="75000"/>
                    </a:schemeClr>
                  </a:solidFill>
                </a:rPr>
                <a:t>03. Lorem Ipsum</a:t>
              </a:r>
            </a:p>
          </p:txBody>
        </p:sp>
        <p:sp>
          <p:nvSpPr>
            <p:cNvPr id="31" name="TextBox 30">
              <a:extLst>
                <a:ext uri="{FF2B5EF4-FFF2-40B4-BE49-F238E27FC236}">
                  <a16:creationId xmlns:a16="http://schemas.microsoft.com/office/drawing/2014/main" id="{8BE86097-AEE9-B371-E54B-8050EA679D7F}"/>
                </a:ext>
              </a:extLst>
            </p:cNvPr>
            <p:cNvSpPr txBox="1"/>
            <p:nvPr/>
          </p:nvSpPr>
          <p:spPr>
            <a:xfrm>
              <a:off x="8921977" y="1586607"/>
              <a:ext cx="2737677" cy="211359"/>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consectetur adipiscing elit. Sed tempus, lacus in dictum efficitur, dolor nisl dapibus turpis, nec dignissim lectus ipsum vitae velit. Praesent ac nunc id ligula bibendum tincidunt. Fusce molestie blandit elit, eu feugiat nisi cursus nec. </a:t>
              </a:r>
            </a:p>
          </p:txBody>
        </p:sp>
      </p:grpSp>
    </p:spTree>
    <p:extLst>
      <p:ext uri="{BB962C8B-B14F-4D97-AF65-F5344CB8AC3E}">
        <p14:creationId xmlns:p14="http://schemas.microsoft.com/office/powerpoint/2010/main" val="181848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5D95-B1A7-A10B-5EB5-A26C5A0AF493}"/>
              </a:ext>
            </a:extLst>
          </p:cNvPr>
          <p:cNvSpPr>
            <a:spLocks noGrp="1"/>
          </p:cNvSpPr>
          <p:nvPr>
            <p:ph type="title"/>
          </p:nvPr>
        </p:nvSpPr>
        <p:spPr/>
        <p:txBody>
          <a:bodyPr/>
          <a:lstStyle/>
          <a:p>
            <a:r>
              <a:rPr lang="en-US" dirty="0"/>
              <a:t>Infographic Triangle Cycle – Slide Template</a:t>
            </a:r>
          </a:p>
        </p:txBody>
      </p:sp>
      <p:sp>
        <p:nvSpPr>
          <p:cNvPr id="5" name="Freeform 132">
            <a:extLst>
              <a:ext uri="{FF2B5EF4-FFF2-40B4-BE49-F238E27FC236}">
                <a16:creationId xmlns:a16="http://schemas.microsoft.com/office/drawing/2014/main" id="{509A996F-4827-4CD9-3E65-9234230BA93B}"/>
              </a:ext>
            </a:extLst>
          </p:cNvPr>
          <p:cNvSpPr/>
          <p:nvPr/>
        </p:nvSpPr>
        <p:spPr>
          <a:xfrm>
            <a:off x="9020875" y="2892757"/>
            <a:ext cx="1267304" cy="1071594"/>
          </a:xfrm>
          <a:custGeom>
            <a:avLst/>
            <a:gdLst>
              <a:gd name="connsiteX0" fmla="*/ 41546 w 225766"/>
              <a:gd name="connsiteY0" fmla="*/ 11363 h 190901"/>
              <a:gd name="connsiteX1" fmla="*/ 44384 w 225766"/>
              <a:gd name="connsiteY1" fmla="*/ 11363 h 190901"/>
              <a:gd name="connsiteX2" fmla="*/ 169288 w 225766"/>
              <a:gd name="connsiteY2" fmla="*/ 28408 h 190901"/>
              <a:gd name="connsiteX3" fmla="*/ 200514 w 225766"/>
              <a:gd name="connsiteY3" fmla="*/ 45453 h 190901"/>
              <a:gd name="connsiteX4" fmla="*/ 211869 w 225766"/>
              <a:gd name="connsiteY4" fmla="*/ 99996 h 190901"/>
              <a:gd name="connsiteX5" fmla="*/ 209598 w 225766"/>
              <a:gd name="connsiteY5" fmla="*/ 105677 h 190901"/>
              <a:gd name="connsiteX6" fmla="*/ 177804 w 225766"/>
              <a:gd name="connsiteY6" fmla="*/ 160789 h 190901"/>
              <a:gd name="connsiteX7" fmla="*/ 177804 w 225766"/>
              <a:gd name="connsiteY7" fmla="*/ 160789 h 190901"/>
              <a:gd name="connsiteX8" fmla="*/ 136926 w 225766"/>
              <a:gd name="connsiteY8" fmla="*/ 180106 h 190901"/>
              <a:gd name="connsiteX9" fmla="*/ 125004 w 225766"/>
              <a:gd name="connsiteY9" fmla="*/ 178970 h 190901"/>
              <a:gd name="connsiteX10" fmla="*/ 94913 w 225766"/>
              <a:gd name="connsiteY10" fmla="*/ 160221 h 190901"/>
              <a:gd name="connsiteX11" fmla="*/ 17133 w 225766"/>
              <a:gd name="connsiteY11" fmla="*/ 59657 h 190901"/>
              <a:gd name="connsiteX12" fmla="*/ 15429 w 225766"/>
              <a:gd name="connsiteY12" fmla="*/ 28408 h 190901"/>
              <a:gd name="connsiteX13" fmla="*/ 42113 w 225766"/>
              <a:gd name="connsiteY13" fmla="*/ 11931 h 190901"/>
              <a:gd name="connsiteX14" fmla="*/ 41546 w 225766"/>
              <a:gd name="connsiteY14" fmla="*/ 0 h 190901"/>
              <a:gd name="connsiteX15" fmla="*/ 7481 w 225766"/>
              <a:gd name="connsiteY15" fmla="*/ 65906 h 190901"/>
              <a:gd name="connsiteX16" fmla="*/ 85830 w 225766"/>
              <a:gd name="connsiteY16" fmla="*/ 167038 h 190901"/>
              <a:gd name="connsiteX17" fmla="*/ 122165 w 225766"/>
              <a:gd name="connsiteY17" fmla="*/ 189196 h 190901"/>
              <a:gd name="connsiteX18" fmla="*/ 136359 w 225766"/>
              <a:gd name="connsiteY18" fmla="*/ 190901 h 190901"/>
              <a:gd name="connsiteX19" fmla="*/ 185752 w 225766"/>
              <a:gd name="connsiteY19" fmla="*/ 168175 h 190901"/>
              <a:gd name="connsiteX20" fmla="*/ 185752 w 225766"/>
              <a:gd name="connsiteY20" fmla="*/ 168175 h 190901"/>
              <a:gd name="connsiteX21" fmla="*/ 219817 w 225766"/>
              <a:gd name="connsiteY21" fmla="*/ 109086 h 190901"/>
              <a:gd name="connsiteX22" fmla="*/ 222088 w 225766"/>
              <a:gd name="connsiteY22" fmla="*/ 103405 h 190901"/>
              <a:gd name="connsiteX23" fmla="*/ 208462 w 225766"/>
              <a:gd name="connsiteY23" fmla="*/ 37498 h 190901"/>
              <a:gd name="connsiteX24" fmla="*/ 170991 w 225766"/>
              <a:gd name="connsiteY24" fmla="*/ 17045 h 190901"/>
              <a:gd name="connsiteX25" fmla="*/ 44952 w 225766"/>
              <a:gd name="connsiteY25" fmla="*/ 0 h 190901"/>
              <a:gd name="connsiteX26" fmla="*/ 41546 w 225766"/>
              <a:gd name="connsiteY26" fmla="*/ 0 h 190901"/>
              <a:gd name="connsiteX27" fmla="*/ 41546 w 225766"/>
              <a:gd name="connsiteY27" fmla="*/ 0 h 1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5766" h="190901">
                <a:moveTo>
                  <a:pt x="41546" y="11363"/>
                </a:moveTo>
                <a:cubicBezTo>
                  <a:pt x="42681" y="11363"/>
                  <a:pt x="43249" y="11363"/>
                  <a:pt x="44384" y="11363"/>
                </a:cubicBezTo>
                <a:cubicBezTo>
                  <a:pt x="85830" y="14772"/>
                  <a:pt x="127843" y="20454"/>
                  <a:pt x="169288" y="28408"/>
                </a:cubicBezTo>
                <a:cubicBezTo>
                  <a:pt x="181778" y="30680"/>
                  <a:pt x="192565" y="36930"/>
                  <a:pt x="200514" y="45453"/>
                </a:cubicBezTo>
                <a:cubicBezTo>
                  <a:pt x="214139" y="60225"/>
                  <a:pt x="218114" y="81247"/>
                  <a:pt x="211869" y="99996"/>
                </a:cubicBezTo>
                <a:cubicBezTo>
                  <a:pt x="211301" y="101700"/>
                  <a:pt x="210733" y="103973"/>
                  <a:pt x="209598" y="105677"/>
                </a:cubicBezTo>
                <a:cubicBezTo>
                  <a:pt x="202785" y="125563"/>
                  <a:pt x="191998" y="144312"/>
                  <a:pt x="177804" y="160789"/>
                </a:cubicBezTo>
                <a:lnTo>
                  <a:pt x="177804" y="160789"/>
                </a:lnTo>
                <a:cubicBezTo>
                  <a:pt x="167585" y="172720"/>
                  <a:pt x="152256" y="180106"/>
                  <a:pt x="136926" y="180106"/>
                </a:cubicBezTo>
                <a:cubicBezTo>
                  <a:pt x="121597" y="180106"/>
                  <a:pt x="128978" y="180106"/>
                  <a:pt x="125004" y="178970"/>
                </a:cubicBezTo>
                <a:cubicBezTo>
                  <a:pt x="113649" y="176697"/>
                  <a:pt x="102862" y="169879"/>
                  <a:pt x="94913" y="160221"/>
                </a:cubicBezTo>
                <a:cubicBezTo>
                  <a:pt x="67094" y="128404"/>
                  <a:pt x="40978" y="94314"/>
                  <a:pt x="17133" y="59657"/>
                </a:cubicBezTo>
                <a:cubicBezTo>
                  <a:pt x="10320" y="49998"/>
                  <a:pt x="9752" y="38635"/>
                  <a:pt x="15429" y="28408"/>
                </a:cubicBezTo>
                <a:cubicBezTo>
                  <a:pt x="21107" y="18181"/>
                  <a:pt x="30759" y="11931"/>
                  <a:pt x="42113" y="11931"/>
                </a:cubicBezTo>
                <a:moveTo>
                  <a:pt x="41546" y="0"/>
                </a:moveTo>
                <a:cubicBezTo>
                  <a:pt x="8617" y="0"/>
                  <a:pt x="-11822" y="38067"/>
                  <a:pt x="7481" y="65906"/>
                </a:cubicBezTo>
                <a:cubicBezTo>
                  <a:pt x="31894" y="101132"/>
                  <a:pt x="58010" y="134653"/>
                  <a:pt x="85830" y="167038"/>
                </a:cubicBezTo>
                <a:cubicBezTo>
                  <a:pt x="95481" y="178402"/>
                  <a:pt x="107972" y="186356"/>
                  <a:pt x="122165" y="189196"/>
                </a:cubicBezTo>
                <a:cubicBezTo>
                  <a:pt x="126707" y="190333"/>
                  <a:pt x="131817" y="190901"/>
                  <a:pt x="136359" y="190901"/>
                </a:cubicBezTo>
                <a:cubicBezTo>
                  <a:pt x="155662" y="190901"/>
                  <a:pt x="173262" y="182379"/>
                  <a:pt x="185752" y="168175"/>
                </a:cubicBezTo>
                <a:lnTo>
                  <a:pt x="185752" y="168175"/>
                </a:lnTo>
                <a:cubicBezTo>
                  <a:pt x="200514" y="150562"/>
                  <a:pt x="212436" y="130676"/>
                  <a:pt x="219817" y="109086"/>
                </a:cubicBezTo>
                <a:cubicBezTo>
                  <a:pt x="220385" y="107382"/>
                  <a:pt x="220952" y="105109"/>
                  <a:pt x="222088" y="103405"/>
                </a:cubicBezTo>
                <a:cubicBezTo>
                  <a:pt x="230036" y="81247"/>
                  <a:pt x="224927" y="55679"/>
                  <a:pt x="208462" y="37498"/>
                </a:cubicBezTo>
                <a:cubicBezTo>
                  <a:pt x="198811" y="26703"/>
                  <a:pt x="185185" y="19886"/>
                  <a:pt x="170991" y="17045"/>
                </a:cubicBezTo>
                <a:cubicBezTo>
                  <a:pt x="128978" y="9091"/>
                  <a:pt x="86965" y="3409"/>
                  <a:pt x="44952" y="0"/>
                </a:cubicBezTo>
                <a:cubicBezTo>
                  <a:pt x="43817" y="0"/>
                  <a:pt x="42681" y="0"/>
                  <a:pt x="41546" y="0"/>
                </a:cubicBezTo>
                <a:lnTo>
                  <a:pt x="41546" y="0"/>
                </a:lnTo>
                <a:close/>
              </a:path>
            </a:pathLst>
          </a:custGeom>
          <a:solidFill>
            <a:schemeClr val="accent5"/>
          </a:solidFill>
          <a:ln w="0" cap="flat">
            <a:noFill/>
            <a:prstDash val="solid"/>
            <a:miter/>
          </a:ln>
        </p:spPr>
        <p:txBody>
          <a:bodyPr rtlCol="0" anchor="ctr"/>
          <a:lstStyle/>
          <a:p>
            <a:endParaRPr lang="en-US"/>
          </a:p>
        </p:txBody>
      </p:sp>
      <p:sp>
        <p:nvSpPr>
          <p:cNvPr id="6" name="Freeform 133">
            <a:extLst>
              <a:ext uri="{FF2B5EF4-FFF2-40B4-BE49-F238E27FC236}">
                <a16:creationId xmlns:a16="http://schemas.microsoft.com/office/drawing/2014/main" id="{6FE19D12-C29C-91DF-6FAE-3EAD23A28332}"/>
              </a:ext>
            </a:extLst>
          </p:cNvPr>
          <p:cNvSpPr/>
          <p:nvPr/>
        </p:nvSpPr>
        <p:spPr>
          <a:xfrm>
            <a:off x="7104566" y="2892757"/>
            <a:ext cx="1267298" cy="1071594"/>
          </a:xfrm>
          <a:custGeom>
            <a:avLst/>
            <a:gdLst>
              <a:gd name="connsiteX0" fmla="*/ 184220 w 225765"/>
              <a:gd name="connsiteY0" fmla="*/ 11931 h 190901"/>
              <a:gd name="connsiteX1" fmla="*/ 210904 w 225765"/>
              <a:gd name="connsiteY1" fmla="*/ 28408 h 190901"/>
              <a:gd name="connsiteX2" fmla="*/ 209201 w 225765"/>
              <a:gd name="connsiteY2" fmla="*/ 59657 h 190901"/>
              <a:gd name="connsiteX3" fmla="*/ 131420 w 225765"/>
              <a:gd name="connsiteY3" fmla="*/ 160221 h 190901"/>
              <a:gd name="connsiteX4" fmla="*/ 101330 w 225765"/>
              <a:gd name="connsiteY4" fmla="*/ 178970 h 190901"/>
              <a:gd name="connsiteX5" fmla="*/ 89407 w 225765"/>
              <a:gd name="connsiteY5" fmla="*/ 180106 h 190901"/>
              <a:gd name="connsiteX6" fmla="*/ 48530 w 225765"/>
              <a:gd name="connsiteY6" fmla="*/ 161357 h 190901"/>
              <a:gd name="connsiteX7" fmla="*/ 48530 w 225765"/>
              <a:gd name="connsiteY7" fmla="*/ 161357 h 190901"/>
              <a:gd name="connsiteX8" fmla="*/ 16736 w 225765"/>
              <a:gd name="connsiteY8" fmla="*/ 106246 h 190901"/>
              <a:gd name="connsiteX9" fmla="*/ 14465 w 225765"/>
              <a:gd name="connsiteY9" fmla="*/ 100564 h 190901"/>
              <a:gd name="connsiteX10" fmla="*/ 25820 w 225765"/>
              <a:gd name="connsiteY10" fmla="*/ 46021 h 190901"/>
              <a:gd name="connsiteX11" fmla="*/ 57046 w 225765"/>
              <a:gd name="connsiteY11" fmla="*/ 28976 h 190901"/>
              <a:gd name="connsiteX12" fmla="*/ 181949 w 225765"/>
              <a:gd name="connsiteY12" fmla="*/ 11931 h 190901"/>
              <a:gd name="connsiteX13" fmla="*/ 184788 w 225765"/>
              <a:gd name="connsiteY13" fmla="*/ 11931 h 190901"/>
              <a:gd name="connsiteX14" fmla="*/ 184220 w 225765"/>
              <a:gd name="connsiteY14" fmla="*/ 568 h 190901"/>
              <a:gd name="connsiteX15" fmla="*/ 180814 w 225765"/>
              <a:gd name="connsiteY15" fmla="*/ 568 h 190901"/>
              <a:gd name="connsiteX16" fmla="*/ 54775 w 225765"/>
              <a:gd name="connsiteY16" fmla="*/ 17613 h 190901"/>
              <a:gd name="connsiteX17" fmla="*/ 17304 w 225765"/>
              <a:gd name="connsiteY17" fmla="*/ 38067 h 190901"/>
              <a:gd name="connsiteX18" fmla="*/ 3678 w 225765"/>
              <a:gd name="connsiteY18" fmla="*/ 103973 h 190901"/>
              <a:gd name="connsiteX19" fmla="*/ 5949 w 225765"/>
              <a:gd name="connsiteY19" fmla="*/ 109655 h 190901"/>
              <a:gd name="connsiteX20" fmla="*/ 40014 w 225765"/>
              <a:gd name="connsiteY20" fmla="*/ 168175 h 190901"/>
              <a:gd name="connsiteX21" fmla="*/ 40014 w 225765"/>
              <a:gd name="connsiteY21" fmla="*/ 168175 h 190901"/>
              <a:gd name="connsiteX22" fmla="*/ 89407 w 225765"/>
              <a:gd name="connsiteY22" fmla="*/ 190901 h 190901"/>
              <a:gd name="connsiteX23" fmla="*/ 103601 w 225765"/>
              <a:gd name="connsiteY23" fmla="*/ 189197 h 190901"/>
              <a:gd name="connsiteX24" fmla="*/ 139936 w 225765"/>
              <a:gd name="connsiteY24" fmla="*/ 167038 h 190901"/>
              <a:gd name="connsiteX25" fmla="*/ 218285 w 225765"/>
              <a:gd name="connsiteY25" fmla="*/ 65906 h 190901"/>
              <a:gd name="connsiteX26" fmla="*/ 184220 w 225765"/>
              <a:gd name="connsiteY26" fmla="*/ 0 h 190901"/>
              <a:gd name="connsiteX27" fmla="*/ 184220 w 225765"/>
              <a:gd name="connsiteY27" fmla="*/ 0 h 1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5765" h="190901">
                <a:moveTo>
                  <a:pt x="184220" y="11931"/>
                </a:moveTo>
                <a:cubicBezTo>
                  <a:pt x="195575" y="11931"/>
                  <a:pt x="205795" y="18181"/>
                  <a:pt x="210904" y="28408"/>
                </a:cubicBezTo>
                <a:cubicBezTo>
                  <a:pt x="216014" y="38635"/>
                  <a:pt x="215446" y="50566"/>
                  <a:pt x="209201" y="59657"/>
                </a:cubicBezTo>
                <a:cubicBezTo>
                  <a:pt x="185356" y="94314"/>
                  <a:pt x="159240" y="127836"/>
                  <a:pt x="131420" y="160221"/>
                </a:cubicBezTo>
                <a:cubicBezTo>
                  <a:pt x="122904" y="169879"/>
                  <a:pt x="112117" y="176697"/>
                  <a:pt x="101330" y="178970"/>
                </a:cubicBezTo>
                <a:cubicBezTo>
                  <a:pt x="97356" y="179538"/>
                  <a:pt x="93381" y="180106"/>
                  <a:pt x="89407" y="180106"/>
                </a:cubicBezTo>
                <a:cubicBezTo>
                  <a:pt x="73510" y="180106"/>
                  <a:pt x="58749" y="173288"/>
                  <a:pt x="48530" y="161357"/>
                </a:cubicBezTo>
                <a:lnTo>
                  <a:pt x="48530" y="161357"/>
                </a:lnTo>
                <a:cubicBezTo>
                  <a:pt x="34336" y="144880"/>
                  <a:pt x="23549" y="126131"/>
                  <a:pt x="16736" y="106246"/>
                </a:cubicBezTo>
                <a:cubicBezTo>
                  <a:pt x="16168" y="104541"/>
                  <a:pt x="15601" y="102268"/>
                  <a:pt x="14465" y="100564"/>
                </a:cubicBezTo>
                <a:cubicBezTo>
                  <a:pt x="8220" y="81815"/>
                  <a:pt x="12194" y="60793"/>
                  <a:pt x="25820" y="46021"/>
                </a:cubicBezTo>
                <a:cubicBezTo>
                  <a:pt x="33768" y="37498"/>
                  <a:pt x="44555" y="31249"/>
                  <a:pt x="57046" y="28976"/>
                </a:cubicBezTo>
                <a:cubicBezTo>
                  <a:pt x="98491" y="21022"/>
                  <a:pt x="140504" y="15340"/>
                  <a:pt x="181949" y="11931"/>
                </a:cubicBezTo>
                <a:cubicBezTo>
                  <a:pt x="183085" y="11931"/>
                  <a:pt x="183652" y="11931"/>
                  <a:pt x="184788" y="11931"/>
                </a:cubicBezTo>
                <a:moveTo>
                  <a:pt x="184220" y="568"/>
                </a:moveTo>
                <a:cubicBezTo>
                  <a:pt x="183085" y="568"/>
                  <a:pt x="181949" y="568"/>
                  <a:pt x="180814" y="568"/>
                </a:cubicBezTo>
                <a:cubicBezTo>
                  <a:pt x="138801" y="3977"/>
                  <a:pt x="96788" y="9659"/>
                  <a:pt x="54775" y="17613"/>
                </a:cubicBezTo>
                <a:cubicBezTo>
                  <a:pt x="40581" y="20454"/>
                  <a:pt x="26956" y="27272"/>
                  <a:pt x="17304" y="38067"/>
                </a:cubicBezTo>
                <a:cubicBezTo>
                  <a:pt x="839" y="56248"/>
                  <a:pt x="-4270" y="81247"/>
                  <a:pt x="3678" y="103973"/>
                </a:cubicBezTo>
                <a:cubicBezTo>
                  <a:pt x="4246" y="105677"/>
                  <a:pt x="4813" y="107950"/>
                  <a:pt x="5949" y="109655"/>
                </a:cubicBezTo>
                <a:cubicBezTo>
                  <a:pt x="13330" y="131245"/>
                  <a:pt x="25252" y="151130"/>
                  <a:pt x="40014" y="168175"/>
                </a:cubicBezTo>
                <a:lnTo>
                  <a:pt x="40014" y="168175"/>
                </a:lnTo>
                <a:cubicBezTo>
                  <a:pt x="52504" y="182947"/>
                  <a:pt x="70672" y="190901"/>
                  <a:pt x="89407" y="190901"/>
                </a:cubicBezTo>
                <a:cubicBezTo>
                  <a:pt x="108143" y="190901"/>
                  <a:pt x="99059" y="190901"/>
                  <a:pt x="103601" y="189197"/>
                </a:cubicBezTo>
                <a:cubicBezTo>
                  <a:pt x="117794" y="186356"/>
                  <a:pt x="130852" y="177834"/>
                  <a:pt x="139936" y="167038"/>
                </a:cubicBezTo>
                <a:cubicBezTo>
                  <a:pt x="167756" y="134653"/>
                  <a:pt x="193872" y="100564"/>
                  <a:pt x="218285" y="65906"/>
                </a:cubicBezTo>
                <a:cubicBezTo>
                  <a:pt x="237588" y="38067"/>
                  <a:pt x="217149" y="0"/>
                  <a:pt x="184220" y="0"/>
                </a:cubicBezTo>
                <a:lnTo>
                  <a:pt x="184220" y="0"/>
                </a:lnTo>
                <a:close/>
              </a:path>
            </a:pathLst>
          </a:custGeom>
          <a:solidFill>
            <a:schemeClr val="accent1"/>
          </a:solidFill>
          <a:ln w="0" cap="flat">
            <a:noFill/>
            <a:prstDash val="solid"/>
            <a:miter/>
          </a:ln>
        </p:spPr>
        <p:txBody>
          <a:bodyPr rtlCol="0" anchor="ctr"/>
          <a:lstStyle/>
          <a:p>
            <a:endParaRPr lang="en-US"/>
          </a:p>
        </p:txBody>
      </p:sp>
      <p:sp>
        <p:nvSpPr>
          <p:cNvPr id="7" name="Freeform 134">
            <a:extLst>
              <a:ext uri="{FF2B5EF4-FFF2-40B4-BE49-F238E27FC236}">
                <a16:creationId xmlns:a16="http://schemas.microsoft.com/office/drawing/2014/main" id="{D249197D-C97D-CF65-D687-A08308267CE3}"/>
              </a:ext>
            </a:extLst>
          </p:cNvPr>
          <p:cNvSpPr/>
          <p:nvPr/>
        </p:nvSpPr>
        <p:spPr>
          <a:xfrm>
            <a:off x="8229514" y="1119521"/>
            <a:ext cx="959131" cy="1250189"/>
          </a:xfrm>
          <a:custGeom>
            <a:avLst/>
            <a:gdLst>
              <a:gd name="connsiteX0" fmla="*/ 84865 w 170866"/>
              <a:gd name="connsiteY0" fmla="*/ 11363 h 222717"/>
              <a:gd name="connsiteX1" fmla="*/ 112685 w 170866"/>
              <a:gd name="connsiteY1" fmla="*/ 14204 h 222717"/>
              <a:gd name="connsiteX2" fmla="*/ 112685 w 170866"/>
              <a:gd name="connsiteY2" fmla="*/ 14204 h 222717"/>
              <a:gd name="connsiteX3" fmla="*/ 143911 w 170866"/>
              <a:gd name="connsiteY3" fmla="*/ 31249 h 222717"/>
              <a:gd name="connsiteX4" fmla="*/ 155266 w 170866"/>
              <a:gd name="connsiteY4" fmla="*/ 85792 h 222717"/>
              <a:gd name="connsiteX5" fmla="*/ 112117 w 170866"/>
              <a:gd name="connsiteY5" fmla="*/ 193742 h 222717"/>
              <a:gd name="connsiteX6" fmla="*/ 84298 w 170866"/>
              <a:gd name="connsiteY6" fmla="*/ 211355 h 222717"/>
              <a:gd name="connsiteX7" fmla="*/ 56478 w 170866"/>
              <a:gd name="connsiteY7" fmla="*/ 193742 h 222717"/>
              <a:gd name="connsiteX8" fmla="*/ 13330 w 170866"/>
              <a:gd name="connsiteY8" fmla="*/ 85792 h 222717"/>
              <a:gd name="connsiteX9" fmla="*/ 24685 w 170866"/>
              <a:gd name="connsiteY9" fmla="*/ 31249 h 222717"/>
              <a:gd name="connsiteX10" fmla="*/ 55911 w 170866"/>
              <a:gd name="connsiteY10" fmla="*/ 14204 h 222717"/>
              <a:gd name="connsiteX11" fmla="*/ 55911 w 170866"/>
              <a:gd name="connsiteY11" fmla="*/ 14204 h 222717"/>
              <a:gd name="connsiteX12" fmla="*/ 83730 w 170866"/>
              <a:gd name="connsiteY12" fmla="*/ 11363 h 222717"/>
              <a:gd name="connsiteX13" fmla="*/ 84865 w 170866"/>
              <a:gd name="connsiteY13" fmla="*/ 0 h 222717"/>
              <a:gd name="connsiteX14" fmla="*/ 54775 w 170866"/>
              <a:gd name="connsiteY14" fmla="*/ 2841 h 222717"/>
              <a:gd name="connsiteX15" fmla="*/ 54775 w 170866"/>
              <a:gd name="connsiteY15" fmla="*/ 2841 h 222717"/>
              <a:gd name="connsiteX16" fmla="*/ 17304 w 170866"/>
              <a:gd name="connsiteY16" fmla="*/ 23295 h 222717"/>
              <a:gd name="connsiteX17" fmla="*/ 3678 w 170866"/>
              <a:gd name="connsiteY17" fmla="*/ 89201 h 222717"/>
              <a:gd name="connsiteX18" fmla="*/ 47394 w 170866"/>
              <a:gd name="connsiteY18" fmla="*/ 198287 h 222717"/>
              <a:gd name="connsiteX19" fmla="*/ 85433 w 170866"/>
              <a:gd name="connsiteY19" fmla="*/ 222718 h 222717"/>
              <a:gd name="connsiteX20" fmla="*/ 123472 w 170866"/>
              <a:gd name="connsiteY20" fmla="*/ 198287 h 222717"/>
              <a:gd name="connsiteX21" fmla="*/ 167188 w 170866"/>
              <a:gd name="connsiteY21" fmla="*/ 89201 h 222717"/>
              <a:gd name="connsiteX22" fmla="*/ 153562 w 170866"/>
              <a:gd name="connsiteY22" fmla="*/ 23295 h 222717"/>
              <a:gd name="connsiteX23" fmla="*/ 116091 w 170866"/>
              <a:gd name="connsiteY23" fmla="*/ 2841 h 222717"/>
              <a:gd name="connsiteX24" fmla="*/ 116091 w 170866"/>
              <a:gd name="connsiteY24" fmla="*/ 2841 h 222717"/>
              <a:gd name="connsiteX25" fmla="*/ 86001 w 170866"/>
              <a:gd name="connsiteY25" fmla="*/ 0 h 222717"/>
              <a:gd name="connsiteX26" fmla="*/ 86001 w 170866"/>
              <a:gd name="connsiteY26" fmla="*/ 0 h 22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866" h="222717">
                <a:moveTo>
                  <a:pt x="84865" y="11363"/>
                </a:moveTo>
                <a:cubicBezTo>
                  <a:pt x="93949" y="11363"/>
                  <a:pt x="103601" y="12500"/>
                  <a:pt x="112685" y="14204"/>
                </a:cubicBezTo>
                <a:lnTo>
                  <a:pt x="112685" y="14204"/>
                </a:lnTo>
                <a:cubicBezTo>
                  <a:pt x="125175" y="16477"/>
                  <a:pt x="136530" y="22726"/>
                  <a:pt x="143911" y="31249"/>
                </a:cubicBezTo>
                <a:cubicBezTo>
                  <a:pt x="157536" y="46021"/>
                  <a:pt x="161511" y="67043"/>
                  <a:pt x="155266" y="85792"/>
                </a:cubicBezTo>
                <a:cubicBezTo>
                  <a:pt x="142775" y="122154"/>
                  <a:pt x="128014" y="158516"/>
                  <a:pt x="112117" y="193742"/>
                </a:cubicBezTo>
                <a:cubicBezTo>
                  <a:pt x="107007" y="204537"/>
                  <a:pt x="96788" y="211355"/>
                  <a:pt x="84298" y="211355"/>
                </a:cubicBezTo>
                <a:cubicBezTo>
                  <a:pt x="71807" y="211355"/>
                  <a:pt x="61588" y="204537"/>
                  <a:pt x="56478" y="193742"/>
                </a:cubicBezTo>
                <a:cubicBezTo>
                  <a:pt x="40581" y="158516"/>
                  <a:pt x="25820" y="122722"/>
                  <a:pt x="13330" y="85792"/>
                </a:cubicBezTo>
                <a:cubicBezTo>
                  <a:pt x="6517" y="67043"/>
                  <a:pt x="11059" y="46021"/>
                  <a:pt x="24685" y="31249"/>
                </a:cubicBezTo>
                <a:cubicBezTo>
                  <a:pt x="32633" y="22726"/>
                  <a:pt x="43420" y="16477"/>
                  <a:pt x="55911" y="14204"/>
                </a:cubicBezTo>
                <a:lnTo>
                  <a:pt x="55911" y="14204"/>
                </a:lnTo>
                <a:cubicBezTo>
                  <a:pt x="64994" y="12500"/>
                  <a:pt x="74646" y="11363"/>
                  <a:pt x="83730" y="11363"/>
                </a:cubicBezTo>
                <a:moveTo>
                  <a:pt x="84865" y="0"/>
                </a:moveTo>
                <a:cubicBezTo>
                  <a:pt x="74646" y="0"/>
                  <a:pt x="64994" y="1136"/>
                  <a:pt x="54775" y="2841"/>
                </a:cubicBezTo>
                <a:lnTo>
                  <a:pt x="54775" y="2841"/>
                </a:lnTo>
                <a:cubicBezTo>
                  <a:pt x="40581" y="5682"/>
                  <a:pt x="26955" y="12500"/>
                  <a:pt x="17304" y="23295"/>
                </a:cubicBezTo>
                <a:cubicBezTo>
                  <a:pt x="839" y="41476"/>
                  <a:pt x="-4270" y="67043"/>
                  <a:pt x="3678" y="89201"/>
                </a:cubicBezTo>
                <a:cubicBezTo>
                  <a:pt x="16736" y="126131"/>
                  <a:pt x="30930" y="162493"/>
                  <a:pt x="47394" y="198287"/>
                </a:cubicBezTo>
                <a:cubicBezTo>
                  <a:pt x="54775" y="214764"/>
                  <a:pt x="70104" y="222718"/>
                  <a:pt x="85433" y="222718"/>
                </a:cubicBezTo>
                <a:cubicBezTo>
                  <a:pt x="100762" y="222718"/>
                  <a:pt x="116091" y="214764"/>
                  <a:pt x="123472" y="198287"/>
                </a:cubicBezTo>
                <a:cubicBezTo>
                  <a:pt x="139936" y="163061"/>
                  <a:pt x="154130" y="126699"/>
                  <a:pt x="167188" y="89201"/>
                </a:cubicBezTo>
                <a:cubicBezTo>
                  <a:pt x="175137" y="66475"/>
                  <a:pt x="170027" y="41476"/>
                  <a:pt x="153562" y="23295"/>
                </a:cubicBezTo>
                <a:cubicBezTo>
                  <a:pt x="143911" y="12500"/>
                  <a:pt x="130285" y="5682"/>
                  <a:pt x="116091" y="2841"/>
                </a:cubicBezTo>
                <a:lnTo>
                  <a:pt x="116091" y="2841"/>
                </a:lnTo>
                <a:cubicBezTo>
                  <a:pt x="106440" y="1136"/>
                  <a:pt x="96220" y="0"/>
                  <a:pt x="86001" y="0"/>
                </a:cubicBezTo>
                <a:lnTo>
                  <a:pt x="86001" y="0"/>
                </a:lnTo>
                <a:close/>
              </a:path>
            </a:pathLst>
          </a:custGeom>
          <a:solidFill>
            <a:schemeClr val="accent4"/>
          </a:solidFill>
          <a:ln w="0" cap="flat">
            <a:noFill/>
            <a:prstDash val="solid"/>
            <a:miter/>
          </a:ln>
        </p:spPr>
        <p:txBody>
          <a:bodyPr rtlCol="0" anchor="ctr"/>
          <a:lstStyle/>
          <a:p>
            <a:endParaRPr lang="en-US"/>
          </a:p>
        </p:txBody>
      </p:sp>
      <p:sp>
        <p:nvSpPr>
          <p:cNvPr id="8" name="Freeform 135">
            <a:extLst>
              <a:ext uri="{FF2B5EF4-FFF2-40B4-BE49-F238E27FC236}">
                <a16:creationId xmlns:a16="http://schemas.microsoft.com/office/drawing/2014/main" id="{2D91D45C-B569-58ED-3865-465C2E3BBD1C}"/>
              </a:ext>
            </a:extLst>
          </p:cNvPr>
          <p:cNvSpPr/>
          <p:nvPr/>
        </p:nvSpPr>
        <p:spPr>
          <a:xfrm>
            <a:off x="8965747" y="1009814"/>
            <a:ext cx="2424109" cy="2115599"/>
          </a:xfrm>
          <a:custGeom>
            <a:avLst/>
            <a:gdLst>
              <a:gd name="connsiteX0" fmla="*/ 1446 w 431847"/>
              <a:gd name="connsiteY0" fmla="*/ 263852 h 376887"/>
              <a:gd name="connsiteX1" fmla="*/ 1446 w 431847"/>
              <a:gd name="connsiteY1" fmla="*/ 263852 h 376887"/>
              <a:gd name="connsiteX2" fmla="*/ 19613 w 431847"/>
              <a:gd name="connsiteY2" fmla="*/ 299646 h 376887"/>
              <a:gd name="connsiteX3" fmla="*/ 21317 w 431847"/>
              <a:gd name="connsiteY3" fmla="*/ 301919 h 376887"/>
              <a:gd name="connsiteX4" fmla="*/ 48001 w 431847"/>
              <a:gd name="connsiteY4" fmla="*/ 316123 h 376887"/>
              <a:gd name="connsiteX5" fmla="*/ 49704 w 431847"/>
              <a:gd name="connsiteY5" fmla="*/ 316123 h 376887"/>
              <a:gd name="connsiteX6" fmla="*/ 50839 w 431847"/>
              <a:gd name="connsiteY6" fmla="*/ 316123 h 376887"/>
              <a:gd name="connsiteX7" fmla="*/ 189936 w 431847"/>
              <a:gd name="connsiteY7" fmla="*/ 334304 h 376887"/>
              <a:gd name="connsiteX8" fmla="*/ 234220 w 431847"/>
              <a:gd name="connsiteY8" fmla="*/ 357030 h 376887"/>
              <a:gd name="connsiteX9" fmla="*/ 238762 w 431847"/>
              <a:gd name="connsiteY9" fmla="*/ 362144 h 376887"/>
              <a:gd name="connsiteX10" fmla="*/ 309162 w 431847"/>
              <a:gd name="connsiteY10" fmla="*/ 355894 h 376887"/>
              <a:gd name="connsiteX11" fmla="*/ 427821 w 431847"/>
              <a:gd name="connsiteY11" fmla="*/ 109314 h 376887"/>
              <a:gd name="connsiteX12" fmla="*/ 428956 w 431847"/>
              <a:gd name="connsiteY12" fmla="*/ 66702 h 376887"/>
              <a:gd name="connsiteX13" fmla="*/ 378995 w 431847"/>
              <a:gd name="connsiteY13" fmla="*/ 21817 h 376887"/>
              <a:gd name="connsiteX14" fmla="*/ 95691 w 431847"/>
              <a:gd name="connsiteY14" fmla="*/ 1364 h 376887"/>
              <a:gd name="connsiteX15" fmla="*/ 54814 w 431847"/>
              <a:gd name="connsiteY15" fmla="*/ 59884 h 376887"/>
              <a:gd name="connsiteX16" fmla="*/ 56517 w 431847"/>
              <a:gd name="connsiteY16" fmla="*/ 66134 h 376887"/>
              <a:gd name="connsiteX17" fmla="*/ 53678 w 431847"/>
              <a:gd name="connsiteY17" fmla="*/ 114995 h 376887"/>
              <a:gd name="connsiteX18" fmla="*/ 5420 w 431847"/>
              <a:gd name="connsiteY18" fmla="*/ 233172 h 376887"/>
              <a:gd name="connsiteX19" fmla="*/ 2014 w 431847"/>
              <a:gd name="connsiteY19" fmla="*/ 239990 h 376887"/>
              <a:gd name="connsiteX20" fmla="*/ 1446 w 431847"/>
              <a:gd name="connsiteY20" fmla="*/ 262716 h 37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1847" h="376887">
                <a:moveTo>
                  <a:pt x="1446" y="263852"/>
                </a:moveTo>
                <a:cubicBezTo>
                  <a:pt x="1446" y="263852"/>
                  <a:pt x="1446" y="263852"/>
                  <a:pt x="1446" y="263852"/>
                </a:cubicBezTo>
                <a:cubicBezTo>
                  <a:pt x="5420" y="276920"/>
                  <a:pt x="11665" y="288852"/>
                  <a:pt x="19613" y="299646"/>
                </a:cubicBezTo>
                <a:cubicBezTo>
                  <a:pt x="19613" y="300215"/>
                  <a:pt x="20749" y="300783"/>
                  <a:pt x="21317" y="301919"/>
                </a:cubicBezTo>
                <a:cubicBezTo>
                  <a:pt x="27562" y="310441"/>
                  <a:pt x="37214" y="315555"/>
                  <a:pt x="48001" y="316123"/>
                </a:cubicBezTo>
                <a:cubicBezTo>
                  <a:pt x="48001" y="316123"/>
                  <a:pt x="49136" y="316123"/>
                  <a:pt x="49704" y="316123"/>
                </a:cubicBezTo>
                <a:cubicBezTo>
                  <a:pt x="49704" y="316123"/>
                  <a:pt x="50272" y="316123"/>
                  <a:pt x="50839" y="316123"/>
                </a:cubicBezTo>
                <a:cubicBezTo>
                  <a:pt x="97394" y="319532"/>
                  <a:pt x="143949" y="325782"/>
                  <a:pt x="189936" y="334304"/>
                </a:cubicBezTo>
                <a:cubicBezTo>
                  <a:pt x="206401" y="337713"/>
                  <a:pt x="222298" y="345099"/>
                  <a:pt x="234220" y="357030"/>
                </a:cubicBezTo>
                <a:cubicBezTo>
                  <a:pt x="235924" y="358735"/>
                  <a:pt x="237627" y="360439"/>
                  <a:pt x="238762" y="362144"/>
                </a:cubicBezTo>
                <a:cubicBezTo>
                  <a:pt x="258065" y="384302"/>
                  <a:pt x="293833" y="380893"/>
                  <a:pt x="309162" y="355894"/>
                </a:cubicBezTo>
                <a:cubicBezTo>
                  <a:pt x="357988" y="278625"/>
                  <a:pt x="397162" y="196242"/>
                  <a:pt x="427821" y="109314"/>
                </a:cubicBezTo>
                <a:cubicBezTo>
                  <a:pt x="432363" y="95678"/>
                  <a:pt x="433498" y="80338"/>
                  <a:pt x="428956" y="66702"/>
                </a:cubicBezTo>
                <a:cubicBezTo>
                  <a:pt x="421575" y="43407"/>
                  <a:pt x="402272" y="26363"/>
                  <a:pt x="378995" y="21817"/>
                </a:cubicBezTo>
                <a:cubicBezTo>
                  <a:pt x="284749" y="3636"/>
                  <a:pt x="189936" y="-3182"/>
                  <a:pt x="95691" y="1364"/>
                </a:cubicBezTo>
                <a:cubicBezTo>
                  <a:pt x="66168" y="2500"/>
                  <a:pt x="45162" y="32044"/>
                  <a:pt x="54814" y="59884"/>
                </a:cubicBezTo>
                <a:cubicBezTo>
                  <a:pt x="55381" y="62156"/>
                  <a:pt x="55949" y="64429"/>
                  <a:pt x="56517" y="66134"/>
                </a:cubicBezTo>
                <a:cubicBezTo>
                  <a:pt x="60491" y="82042"/>
                  <a:pt x="59355" y="99087"/>
                  <a:pt x="53678" y="114995"/>
                </a:cubicBezTo>
                <a:cubicBezTo>
                  <a:pt x="39484" y="155334"/>
                  <a:pt x="23588" y="194537"/>
                  <a:pt x="5420" y="233172"/>
                </a:cubicBezTo>
                <a:cubicBezTo>
                  <a:pt x="4284" y="235445"/>
                  <a:pt x="3149" y="237717"/>
                  <a:pt x="2014" y="239990"/>
                </a:cubicBezTo>
                <a:cubicBezTo>
                  <a:pt x="-258" y="247376"/>
                  <a:pt x="-825" y="255330"/>
                  <a:pt x="1446" y="262716"/>
                </a:cubicBezTo>
                <a:close/>
              </a:path>
            </a:pathLst>
          </a:custGeom>
          <a:solidFill>
            <a:schemeClr val="accent5"/>
          </a:solidFill>
          <a:ln w="0" cap="flat">
            <a:noFill/>
            <a:prstDash val="solid"/>
            <a:miter/>
          </a:ln>
        </p:spPr>
        <p:txBody>
          <a:bodyPr rtlCol="0" anchor="ctr"/>
          <a:lstStyle/>
          <a:p>
            <a:endParaRPr lang="en-US"/>
          </a:p>
        </p:txBody>
      </p:sp>
      <p:sp>
        <p:nvSpPr>
          <p:cNvPr id="9" name="Freeform 136">
            <a:extLst>
              <a:ext uri="{FF2B5EF4-FFF2-40B4-BE49-F238E27FC236}">
                <a16:creationId xmlns:a16="http://schemas.microsoft.com/office/drawing/2014/main" id="{17FE5C12-1322-22FD-0BE9-63CBF3FD8FF9}"/>
              </a:ext>
            </a:extLst>
          </p:cNvPr>
          <p:cNvSpPr/>
          <p:nvPr/>
        </p:nvSpPr>
        <p:spPr>
          <a:xfrm>
            <a:off x="6002890" y="1009814"/>
            <a:ext cx="2424109" cy="2115599"/>
          </a:xfrm>
          <a:custGeom>
            <a:avLst/>
            <a:gdLst>
              <a:gd name="connsiteX0" fmla="*/ 430402 w 431847"/>
              <a:gd name="connsiteY0" fmla="*/ 263852 h 376887"/>
              <a:gd name="connsiteX1" fmla="*/ 430402 w 431847"/>
              <a:gd name="connsiteY1" fmla="*/ 263852 h 376887"/>
              <a:gd name="connsiteX2" fmla="*/ 412234 w 431847"/>
              <a:gd name="connsiteY2" fmla="*/ 299646 h 376887"/>
              <a:gd name="connsiteX3" fmla="*/ 410531 w 431847"/>
              <a:gd name="connsiteY3" fmla="*/ 301919 h 376887"/>
              <a:gd name="connsiteX4" fmla="*/ 383847 w 431847"/>
              <a:gd name="connsiteY4" fmla="*/ 316123 h 376887"/>
              <a:gd name="connsiteX5" fmla="*/ 382144 w 431847"/>
              <a:gd name="connsiteY5" fmla="*/ 316123 h 376887"/>
              <a:gd name="connsiteX6" fmla="*/ 381008 w 431847"/>
              <a:gd name="connsiteY6" fmla="*/ 316123 h 376887"/>
              <a:gd name="connsiteX7" fmla="*/ 241911 w 431847"/>
              <a:gd name="connsiteY7" fmla="*/ 334304 h 376887"/>
              <a:gd name="connsiteX8" fmla="*/ 197627 w 431847"/>
              <a:gd name="connsiteY8" fmla="*/ 357030 h 376887"/>
              <a:gd name="connsiteX9" fmla="*/ 193085 w 431847"/>
              <a:gd name="connsiteY9" fmla="*/ 362144 h 376887"/>
              <a:gd name="connsiteX10" fmla="*/ 122685 w 431847"/>
              <a:gd name="connsiteY10" fmla="*/ 355894 h 376887"/>
              <a:gd name="connsiteX11" fmla="*/ 4027 w 431847"/>
              <a:gd name="connsiteY11" fmla="*/ 109314 h 376887"/>
              <a:gd name="connsiteX12" fmla="*/ 2891 w 431847"/>
              <a:gd name="connsiteY12" fmla="*/ 66702 h 376887"/>
              <a:gd name="connsiteX13" fmla="*/ 52853 w 431847"/>
              <a:gd name="connsiteY13" fmla="*/ 21817 h 376887"/>
              <a:gd name="connsiteX14" fmla="*/ 336157 w 431847"/>
              <a:gd name="connsiteY14" fmla="*/ 1364 h 376887"/>
              <a:gd name="connsiteX15" fmla="*/ 377034 w 431847"/>
              <a:gd name="connsiteY15" fmla="*/ 59884 h 376887"/>
              <a:gd name="connsiteX16" fmla="*/ 375331 w 431847"/>
              <a:gd name="connsiteY16" fmla="*/ 66134 h 376887"/>
              <a:gd name="connsiteX17" fmla="*/ 378169 w 431847"/>
              <a:gd name="connsiteY17" fmla="*/ 114995 h 376887"/>
              <a:gd name="connsiteX18" fmla="*/ 426427 w 431847"/>
              <a:gd name="connsiteY18" fmla="*/ 233172 h 376887"/>
              <a:gd name="connsiteX19" fmla="*/ 429834 w 431847"/>
              <a:gd name="connsiteY19" fmla="*/ 239990 h 376887"/>
              <a:gd name="connsiteX20" fmla="*/ 430402 w 431847"/>
              <a:gd name="connsiteY20" fmla="*/ 262716 h 37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1847" h="376887">
                <a:moveTo>
                  <a:pt x="430402" y="263852"/>
                </a:moveTo>
                <a:cubicBezTo>
                  <a:pt x="430402" y="263852"/>
                  <a:pt x="430402" y="263852"/>
                  <a:pt x="430402" y="263852"/>
                </a:cubicBezTo>
                <a:cubicBezTo>
                  <a:pt x="426427" y="276920"/>
                  <a:pt x="420182" y="288852"/>
                  <a:pt x="412234" y="299646"/>
                </a:cubicBezTo>
                <a:cubicBezTo>
                  <a:pt x="412234" y="300215"/>
                  <a:pt x="411098" y="300783"/>
                  <a:pt x="410531" y="301919"/>
                </a:cubicBezTo>
                <a:cubicBezTo>
                  <a:pt x="404286" y="310441"/>
                  <a:pt x="394634" y="315555"/>
                  <a:pt x="383847" y="316123"/>
                </a:cubicBezTo>
                <a:cubicBezTo>
                  <a:pt x="383847" y="316123"/>
                  <a:pt x="382711" y="316123"/>
                  <a:pt x="382144" y="316123"/>
                </a:cubicBezTo>
                <a:cubicBezTo>
                  <a:pt x="382144" y="316123"/>
                  <a:pt x="381576" y="316123"/>
                  <a:pt x="381008" y="316123"/>
                </a:cubicBezTo>
                <a:cubicBezTo>
                  <a:pt x="334453" y="319532"/>
                  <a:pt x="287898" y="325782"/>
                  <a:pt x="241911" y="334304"/>
                </a:cubicBezTo>
                <a:cubicBezTo>
                  <a:pt x="225447" y="337713"/>
                  <a:pt x="209550" y="345099"/>
                  <a:pt x="197627" y="357030"/>
                </a:cubicBezTo>
                <a:cubicBezTo>
                  <a:pt x="195924" y="358735"/>
                  <a:pt x="194221" y="360439"/>
                  <a:pt x="193085" y="362144"/>
                </a:cubicBezTo>
                <a:cubicBezTo>
                  <a:pt x="173782" y="384302"/>
                  <a:pt x="138014" y="380893"/>
                  <a:pt x="122685" y="355894"/>
                </a:cubicBezTo>
                <a:cubicBezTo>
                  <a:pt x="73859" y="278625"/>
                  <a:pt x="34685" y="196242"/>
                  <a:pt x="4027" y="109314"/>
                </a:cubicBezTo>
                <a:cubicBezTo>
                  <a:pt x="-515" y="95678"/>
                  <a:pt x="-1650" y="80338"/>
                  <a:pt x="2891" y="66702"/>
                </a:cubicBezTo>
                <a:cubicBezTo>
                  <a:pt x="10272" y="43407"/>
                  <a:pt x="29575" y="26363"/>
                  <a:pt x="52853" y="21817"/>
                </a:cubicBezTo>
                <a:cubicBezTo>
                  <a:pt x="147098" y="3636"/>
                  <a:pt x="241911" y="-3182"/>
                  <a:pt x="336157" y="1364"/>
                </a:cubicBezTo>
                <a:cubicBezTo>
                  <a:pt x="365679" y="2500"/>
                  <a:pt x="386685" y="32044"/>
                  <a:pt x="377034" y="59884"/>
                </a:cubicBezTo>
                <a:cubicBezTo>
                  <a:pt x="376466" y="62156"/>
                  <a:pt x="375899" y="64429"/>
                  <a:pt x="375331" y="66134"/>
                </a:cubicBezTo>
                <a:cubicBezTo>
                  <a:pt x="371356" y="82042"/>
                  <a:pt x="372492" y="99087"/>
                  <a:pt x="378169" y="114995"/>
                </a:cubicBezTo>
                <a:cubicBezTo>
                  <a:pt x="392363" y="155334"/>
                  <a:pt x="408260" y="194537"/>
                  <a:pt x="426427" y="233172"/>
                </a:cubicBezTo>
                <a:cubicBezTo>
                  <a:pt x="427563" y="235445"/>
                  <a:pt x="428699" y="237717"/>
                  <a:pt x="429834" y="239990"/>
                </a:cubicBezTo>
                <a:cubicBezTo>
                  <a:pt x="432105" y="247376"/>
                  <a:pt x="432673" y="255330"/>
                  <a:pt x="430402" y="262716"/>
                </a:cubicBezTo>
                <a:close/>
              </a:path>
            </a:pathLst>
          </a:custGeom>
          <a:solidFill>
            <a:schemeClr val="accent4"/>
          </a:solidFill>
          <a:ln w="0" cap="flat">
            <a:noFill/>
            <a:prstDash val="solid"/>
            <a:miter/>
          </a:ln>
        </p:spPr>
        <p:txBody>
          <a:bodyPr rtlCol="0" anchor="ctr"/>
          <a:lstStyle/>
          <a:p>
            <a:endParaRPr lang="en-US"/>
          </a:p>
        </p:txBody>
      </p:sp>
      <p:sp>
        <p:nvSpPr>
          <p:cNvPr id="10" name="Freeform 137">
            <a:extLst>
              <a:ext uri="{FF2B5EF4-FFF2-40B4-BE49-F238E27FC236}">
                <a16:creationId xmlns:a16="http://schemas.microsoft.com/office/drawing/2014/main" id="{0FC499EA-6B5D-0299-E2A7-5E51B6291CF5}"/>
              </a:ext>
            </a:extLst>
          </p:cNvPr>
          <p:cNvSpPr/>
          <p:nvPr/>
        </p:nvSpPr>
        <p:spPr>
          <a:xfrm>
            <a:off x="7520258" y="3196894"/>
            <a:ext cx="2377642" cy="2651292"/>
          </a:xfrm>
          <a:custGeom>
            <a:avLst/>
            <a:gdLst>
              <a:gd name="connsiteX0" fmla="*/ 183970 w 423569"/>
              <a:gd name="connsiteY0" fmla="*/ 3203 h 472319"/>
              <a:gd name="connsiteX1" fmla="*/ 183970 w 423569"/>
              <a:gd name="connsiteY1" fmla="*/ 3203 h 472319"/>
              <a:gd name="connsiteX2" fmla="*/ 224280 w 423569"/>
              <a:gd name="connsiteY2" fmla="*/ 931 h 472319"/>
              <a:gd name="connsiteX3" fmla="*/ 227119 w 423569"/>
              <a:gd name="connsiteY3" fmla="*/ 931 h 472319"/>
              <a:gd name="connsiteX4" fmla="*/ 252667 w 423569"/>
              <a:gd name="connsiteY4" fmla="*/ 16271 h 472319"/>
              <a:gd name="connsiteX5" fmla="*/ 253803 w 423569"/>
              <a:gd name="connsiteY5" fmla="*/ 17407 h 472319"/>
              <a:gd name="connsiteX6" fmla="*/ 253803 w 423569"/>
              <a:gd name="connsiteY6" fmla="*/ 17976 h 472319"/>
              <a:gd name="connsiteX7" fmla="*/ 339532 w 423569"/>
              <a:gd name="connsiteY7" fmla="*/ 128766 h 472319"/>
              <a:gd name="connsiteX8" fmla="*/ 381545 w 423569"/>
              <a:gd name="connsiteY8" fmla="*/ 155470 h 472319"/>
              <a:gd name="connsiteX9" fmla="*/ 388358 w 423569"/>
              <a:gd name="connsiteY9" fmla="*/ 157174 h 472319"/>
              <a:gd name="connsiteX10" fmla="*/ 418448 w 423569"/>
              <a:gd name="connsiteY10" fmla="*/ 221376 h 472319"/>
              <a:gd name="connsiteX11" fmla="*/ 265158 w 423569"/>
              <a:gd name="connsiteY11" fmla="*/ 448071 h 472319"/>
              <a:gd name="connsiteX12" fmla="*/ 228822 w 423569"/>
              <a:gd name="connsiteY12" fmla="*/ 470797 h 472319"/>
              <a:gd name="connsiteX13" fmla="*/ 165235 w 423569"/>
              <a:gd name="connsiteY13" fmla="*/ 449775 h 472319"/>
              <a:gd name="connsiteX14" fmla="*/ 5131 w 423569"/>
              <a:gd name="connsiteY14" fmla="*/ 215126 h 472319"/>
              <a:gd name="connsiteX15" fmla="*/ 34654 w 423569"/>
              <a:gd name="connsiteY15" fmla="*/ 150356 h 472319"/>
              <a:gd name="connsiteX16" fmla="*/ 41467 w 423569"/>
              <a:gd name="connsiteY16" fmla="*/ 148652 h 472319"/>
              <a:gd name="connsiteX17" fmla="*/ 82344 w 423569"/>
              <a:gd name="connsiteY17" fmla="*/ 121948 h 472319"/>
              <a:gd name="connsiteX18" fmla="*/ 160125 w 423569"/>
              <a:gd name="connsiteY18" fmla="*/ 20816 h 472319"/>
              <a:gd name="connsiteX19" fmla="*/ 164667 w 423569"/>
              <a:gd name="connsiteY19" fmla="*/ 14567 h 472319"/>
              <a:gd name="connsiteX20" fmla="*/ 183970 w 423569"/>
              <a:gd name="connsiteY20" fmla="*/ 2635 h 47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3569" h="472319">
                <a:moveTo>
                  <a:pt x="183970" y="3203"/>
                </a:moveTo>
                <a:cubicBezTo>
                  <a:pt x="183970" y="3203"/>
                  <a:pt x="183970" y="3203"/>
                  <a:pt x="183970" y="3203"/>
                </a:cubicBezTo>
                <a:cubicBezTo>
                  <a:pt x="197029" y="-206"/>
                  <a:pt x="210654" y="-774"/>
                  <a:pt x="224280" y="931"/>
                </a:cubicBezTo>
                <a:cubicBezTo>
                  <a:pt x="225416" y="931"/>
                  <a:pt x="225983" y="931"/>
                  <a:pt x="227119" y="931"/>
                </a:cubicBezTo>
                <a:cubicBezTo>
                  <a:pt x="237338" y="2067"/>
                  <a:pt x="246990" y="7749"/>
                  <a:pt x="252667" y="16271"/>
                </a:cubicBezTo>
                <a:cubicBezTo>
                  <a:pt x="252667" y="16271"/>
                  <a:pt x="253235" y="16839"/>
                  <a:pt x="253803" y="17407"/>
                </a:cubicBezTo>
                <a:cubicBezTo>
                  <a:pt x="253803" y="17407"/>
                  <a:pt x="253803" y="17407"/>
                  <a:pt x="253803" y="17976"/>
                </a:cubicBezTo>
                <a:cubicBezTo>
                  <a:pt x="279919" y="56610"/>
                  <a:pt x="308874" y="93540"/>
                  <a:pt x="339532" y="128766"/>
                </a:cubicBezTo>
                <a:cubicBezTo>
                  <a:pt x="350887" y="141834"/>
                  <a:pt x="365080" y="151493"/>
                  <a:pt x="381545" y="155470"/>
                </a:cubicBezTo>
                <a:cubicBezTo>
                  <a:pt x="383816" y="156038"/>
                  <a:pt x="386087" y="156606"/>
                  <a:pt x="388358" y="157174"/>
                </a:cubicBezTo>
                <a:cubicBezTo>
                  <a:pt x="417313" y="162288"/>
                  <a:pt x="432074" y="195241"/>
                  <a:pt x="418448" y="221376"/>
                </a:cubicBezTo>
                <a:cubicBezTo>
                  <a:pt x="376435" y="302054"/>
                  <a:pt x="324771" y="378188"/>
                  <a:pt x="265158" y="448071"/>
                </a:cubicBezTo>
                <a:cubicBezTo>
                  <a:pt x="255506" y="459434"/>
                  <a:pt x="243016" y="467388"/>
                  <a:pt x="228822" y="470797"/>
                </a:cubicBezTo>
                <a:cubicBezTo>
                  <a:pt x="204977" y="475911"/>
                  <a:pt x="180564" y="467956"/>
                  <a:pt x="165235" y="449775"/>
                </a:cubicBezTo>
                <a:cubicBezTo>
                  <a:pt x="102215" y="377620"/>
                  <a:pt x="48847" y="299214"/>
                  <a:pt x="5131" y="215126"/>
                </a:cubicBezTo>
                <a:cubicBezTo>
                  <a:pt x="-8494" y="188991"/>
                  <a:pt x="6267" y="156038"/>
                  <a:pt x="34654" y="150356"/>
                </a:cubicBezTo>
                <a:cubicBezTo>
                  <a:pt x="36925" y="150356"/>
                  <a:pt x="39196" y="149220"/>
                  <a:pt x="41467" y="148652"/>
                </a:cubicBezTo>
                <a:cubicBezTo>
                  <a:pt x="57364" y="144106"/>
                  <a:pt x="71557" y="134448"/>
                  <a:pt x="82344" y="121948"/>
                </a:cubicBezTo>
                <a:cubicBezTo>
                  <a:pt x="110164" y="89563"/>
                  <a:pt x="136280" y="55474"/>
                  <a:pt x="160125" y="20816"/>
                </a:cubicBezTo>
                <a:cubicBezTo>
                  <a:pt x="161260" y="18544"/>
                  <a:pt x="162964" y="16271"/>
                  <a:pt x="164667" y="14567"/>
                </a:cubicBezTo>
                <a:cubicBezTo>
                  <a:pt x="169777" y="8885"/>
                  <a:pt x="176590" y="4340"/>
                  <a:pt x="183970" y="2635"/>
                </a:cubicBezTo>
                <a:close/>
              </a:path>
            </a:pathLst>
          </a:custGeom>
          <a:solidFill>
            <a:schemeClr val="accent1"/>
          </a:solidFill>
          <a:ln w="0"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73675AF3-82D5-4E57-9A27-38873FD07DFE}"/>
              </a:ext>
            </a:extLst>
          </p:cNvPr>
          <p:cNvGrpSpPr/>
          <p:nvPr/>
        </p:nvGrpSpPr>
        <p:grpSpPr>
          <a:xfrm>
            <a:off x="6443966" y="1356556"/>
            <a:ext cx="1541957" cy="1013154"/>
            <a:chOff x="332936" y="2720099"/>
            <a:chExt cx="2975111" cy="1013154"/>
          </a:xfrm>
        </p:grpSpPr>
        <p:sp>
          <p:nvSpPr>
            <p:cNvPr id="12" name="TextBox 11">
              <a:extLst>
                <a:ext uri="{FF2B5EF4-FFF2-40B4-BE49-F238E27FC236}">
                  <a16:creationId xmlns:a16="http://schemas.microsoft.com/office/drawing/2014/main" id="{D945546F-6EDC-09A4-F807-2A99A9CACB97}"/>
                </a:ext>
              </a:extLst>
            </p:cNvPr>
            <p:cNvSpPr txBox="1"/>
            <p:nvPr/>
          </p:nvSpPr>
          <p:spPr>
            <a:xfrm>
              <a:off x="332936" y="2720099"/>
              <a:ext cx="2926080" cy="369332"/>
            </a:xfrm>
            <a:prstGeom prst="rect">
              <a:avLst/>
            </a:prstGeom>
            <a:noFill/>
          </p:spPr>
          <p:txBody>
            <a:bodyPr wrap="square" lIns="0" rIns="0" rtlCol="0" anchor="b">
              <a:spAutoFit/>
            </a:bodyPr>
            <a:lstStyle/>
            <a:p>
              <a:pPr algn="ctr"/>
              <a:r>
                <a:rPr lang="en-US" b="1" noProof="1">
                  <a:solidFill>
                    <a:schemeClr val="bg1"/>
                  </a:solidFill>
                </a:rPr>
                <a:t>Lorem Ipsum</a:t>
              </a:r>
            </a:p>
          </p:txBody>
        </p:sp>
        <p:sp>
          <p:nvSpPr>
            <p:cNvPr id="13" name="TextBox 12">
              <a:extLst>
                <a:ext uri="{FF2B5EF4-FFF2-40B4-BE49-F238E27FC236}">
                  <a16:creationId xmlns:a16="http://schemas.microsoft.com/office/drawing/2014/main" id="{7D75BC21-5AA1-9981-D887-80F9E8B0017C}"/>
                </a:ext>
              </a:extLst>
            </p:cNvPr>
            <p:cNvSpPr txBox="1"/>
            <p:nvPr/>
          </p:nvSpPr>
          <p:spPr>
            <a:xfrm>
              <a:off x="332936" y="3086922"/>
              <a:ext cx="2975111" cy="646331"/>
            </a:xfrm>
            <a:prstGeom prst="rect">
              <a:avLst/>
            </a:prstGeom>
            <a:noFill/>
          </p:spPr>
          <p:txBody>
            <a:bodyPr wrap="square" lIns="0" rIns="0" rtlCol="0" anchor="t">
              <a:spAutoFit/>
            </a:bodyPr>
            <a:lstStyle/>
            <a:p>
              <a:pPr algn="ctr"/>
              <a:r>
                <a:rPr lang="en-US" sz="1200" noProof="1">
                  <a:solidFill>
                    <a:schemeClr val="bg1"/>
                  </a:solidFill>
                </a:rPr>
                <a:t>Lorem ipsum dolor sit amet, nibh est. A magna maecenas, quam. </a:t>
              </a:r>
            </a:p>
          </p:txBody>
        </p:sp>
      </p:grpSp>
      <p:grpSp>
        <p:nvGrpSpPr>
          <p:cNvPr id="14" name="Group 13">
            <a:extLst>
              <a:ext uri="{FF2B5EF4-FFF2-40B4-BE49-F238E27FC236}">
                <a16:creationId xmlns:a16="http://schemas.microsoft.com/office/drawing/2014/main" id="{0FC425B4-550A-3DC3-8A6C-2B72710E0298}"/>
              </a:ext>
            </a:extLst>
          </p:cNvPr>
          <p:cNvGrpSpPr/>
          <p:nvPr/>
        </p:nvGrpSpPr>
        <p:grpSpPr>
          <a:xfrm>
            <a:off x="9406823" y="1356556"/>
            <a:ext cx="1541957" cy="1013154"/>
            <a:chOff x="332936" y="2720099"/>
            <a:chExt cx="2975111" cy="1013154"/>
          </a:xfrm>
        </p:grpSpPr>
        <p:sp>
          <p:nvSpPr>
            <p:cNvPr id="15" name="TextBox 14">
              <a:extLst>
                <a:ext uri="{FF2B5EF4-FFF2-40B4-BE49-F238E27FC236}">
                  <a16:creationId xmlns:a16="http://schemas.microsoft.com/office/drawing/2014/main" id="{F00378BC-345B-2643-46D2-8A12B822CCCE}"/>
                </a:ext>
              </a:extLst>
            </p:cNvPr>
            <p:cNvSpPr txBox="1"/>
            <p:nvPr/>
          </p:nvSpPr>
          <p:spPr>
            <a:xfrm>
              <a:off x="332936" y="2720099"/>
              <a:ext cx="2926080" cy="369332"/>
            </a:xfrm>
            <a:prstGeom prst="rect">
              <a:avLst/>
            </a:prstGeom>
            <a:noFill/>
          </p:spPr>
          <p:txBody>
            <a:bodyPr wrap="square" lIns="0" rIns="0" rtlCol="0" anchor="b">
              <a:spAutoFit/>
            </a:bodyPr>
            <a:lstStyle/>
            <a:p>
              <a:pPr algn="ctr"/>
              <a:r>
                <a:rPr lang="en-US" b="1" noProof="1">
                  <a:solidFill>
                    <a:schemeClr val="tx1">
                      <a:lumMod val="85000"/>
                      <a:lumOff val="15000"/>
                    </a:schemeClr>
                  </a:solidFill>
                </a:rPr>
                <a:t>Lorem Ipsum</a:t>
              </a:r>
            </a:p>
          </p:txBody>
        </p:sp>
        <p:sp>
          <p:nvSpPr>
            <p:cNvPr id="16" name="TextBox 15">
              <a:extLst>
                <a:ext uri="{FF2B5EF4-FFF2-40B4-BE49-F238E27FC236}">
                  <a16:creationId xmlns:a16="http://schemas.microsoft.com/office/drawing/2014/main" id="{0F229589-3267-E9EA-4554-82B05E6DBB40}"/>
                </a:ext>
              </a:extLst>
            </p:cNvPr>
            <p:cNvSpPr txBox="1"/>
            <p:nvPr/>
          </p:nvSpPr>
          <p:spPr>
            <a:xfrm>
              <a:off x="332936" y="3086922"/>
              <a:ext cx="2975111" cy="646331"/>
            </a:xfrm>
            <a:prstGeom prst="rect">
              <a:avLst/>
            </a:prstGeom>
            <a:noFill/>
          </p:spPr>
          <p:txBody>
            <a:bodyPr wrap="square" lIns="0" rIns="0" rtlCol="0" anchor="t">
              <a:spAutoFit/>
            </a:bodyPr>
            <a:lstStyle/>
            <a:p>
              <a:pPr algn="ctr"/>
              <a:r>
                <a:rPr lang="en-US" sz="1200" noProof="1">
                  <a:solidFill>
                    <a:schemeClr val="tx1">
                      <a:lumMod val="85000"/>
                      <a:lumOff val="15000"/>
                    </a:schemeClr>
                  </a:solidFill>
                </a:rPr>
                <a:t>Lorem ipsum dolor sit amet, nibh est. A magna maecenas, quam. </a:t>
              </a:r>
            </a:p>
          </p:txBody>
        </p:sp>
      </p:grpSp>
      <p:grpSp>
        <p:nvGrpSpPr>
          <p:cNvPr id="17" name="Group 16">
            <a:extLst>
              <a:ext uri="{FF2B5EF4-FFF2-40B4-BE49-F238E27FC236}">
                <a16:creationId xmlns:a16="http://schemas.microsoft.com/office/drawing/2014/main" id="{1C3CB75E-66FA-FF7F-9CE4-24097C2ACBD8}"/>
              </a:ext>
            </a:extLst>
          </p:cNvPr>
          <p:cNvGrpSpPr/>
          <p:nvPr/>
        </p:nvGrpSpPr>
        <p:grpSpPr>
          <a:xfrm>
            <a:off x="7938101" y="4079436"/>
            <a:ext cx="1541957" cy="1013154"/>
            <a:chOff x="332936" y="2720099"/>
            <a:chExt cx="2975111" cy="1013154"/>
          </a:xfrm>
        </p:grpSpPr>
        <p:sp>
          <p:nvSpPr>
            <p:cNvPr id="18" name="TextBox 17">
              <a:extLst>
                <a:ext uri="{FF2B5EF4-FFF2-40B4-BE49-F238E27FC236}">
                  <a16:creationId xmlns:a16="http://schemas.microsoft.com/office/drawing/2014/main" id="{B2FF3940-B0FC-41D5-390B-2101E1B3751D}"/>
                </a:ext>
              </a:extLst>
            </p:cNvPr>
            <p:cNvSpPr txBox="1"/>
            <p:nvPr/>
          </p:nvSpPr>
          <p:spPr>
            <a:xfrm>
              <a:off x="332936" y="2720099"/>
              <a:ext cx="2926080" cy="369332"/>
            </a:xfrm>
            <a:prstGeom prst="rect">
              <a:avLst/>
            </a:prstGeom>
            <a:noFill/>
          </p:spPr>
          <p:txBody>
            <a:bodyPr wrap="square" lIns="0" rIns="0" rtlCol="0" anchor="b">
              <a:spAutoFit/>
            </a:bodyPr>
            <a:lstStyle/>
            <a:p>
              <a:pPr algn="ctr"/>
              <a:r>
                <a:rPr lang="en-US" b="1" noProof="1">
                  <a:solidFill>
                    <a:schemeClr val="bg1"/>
                  </a:solidFill>
                </a:rPr>
                <a:t>Lorem Ipsum</a:t>
              </a:r>
            </a:p>
          </p:txBody>
        </p:sp>
        <p:sp>
          <p:nvSpPr>
            <p:cNvPr id="19" name="TextBox 18">
              <a:extLst>
                <a:ext uri="{FF2B5EF4-FFF2-40B4-BE49-F238E27FC236}">
                  <a16:creationId xmlns:a16="http://schemas.microsoft.com/office/drawing/2014/main" id="{9CD60823-923C-ECF2-548E-70BD3BA2F4F9}"/>
                </a:ext>
              </a:extLst>
            </p:cNvPr>
            <p:cNvSpPr txBox="1"/>
            <p:nvPr/>
          </p:nvSpPr>
          <p:spPr>
            <a:xfrm>
              <a:off x="332936" y="3086922"/>
              <a:ext cx="2975111" cy="646331"/>
            </a:xfrm>
            <a:prstGeom prst="rect">
              <a:avLst/>
            </a:prstGeom>
            <a:noFill/>
          </p:spPr>
          <p:txBody>
            <a:bodyPr wrap="square" lIns="0" rIns="0" rtlCol="0" anchor="t">
              <a:spAutoFit/>
            </a:bodyPr>
            <a:lstStyle/>
            <a:p>
              <a:pPr algn="ctr"/>
              <a:r>
                <a:rPr lang="en-US" sz="1200" noProof="1">
                  <a:solidFill>
                    <a:schemeClr val="bg1"/>
                  </a:solidFill>
                </a:rPr>
                <a:t>Lorem ipsum dolor sit amet, nibh est. A magna maecenas, quam. </a:t>
              </a:r>
            </a:p>
          </p:txBody>
        </p:sp>
      </p:grpSp>
      <p:sp>
        <p:nvSpPr>
          <p:cNvPr id="20" name="TextBox 19">
            <a:extLst>
              <a:ext uri="{FF2B5EF4-FFF2-40B4-BE49-F238E27FC236}">
                <a16:creationId xmlns:a16="http://schemas.microsoft.com/office/drawing/2014/main" id="{558E19F9-B7CC-5F86-B95E-D9DEBE89F32F}"/>
              </a:ext>
            </a:extLst>
          </p:cNvPr>
          <p:cNvSpPr txBox="1"/>
          <p:nvPr/>
        </p:nvSpPr>
        <p:spPr>
          <a:xfrm>
            <a:off x="8365181" y="1248834"/>
            <a:ext cx="687796" cy="584775"/>
          </a:xfrm>
          <a:prstGeom prst="rect">
            <a:avLst/>
          </a:prstGeom>
          <a:noFill/>
        </p:spPr>
        <p:txBody>
          <a:bodyPr wrap="square" lIns="0" rIns="0" rtlCol="0" anchor="b">
            <a:spAutoFit/>
          </a:bodyPr>
          <a:lstStyle/>
          <a:p>
            <a:pPr algn="ctr"/>
            <a:r>
              <a:rPr lang="en-US" sz="3200" b="1" noProof="1">
                <a:solidFill>
                  <a:schemeClr val="accent4">
                    <a:lumMod val="60000"/>
                    <a:lumOff val="40000"/>
                  </a:schemeClr>
                </a:solidFill>
              </a:rPr>
              <a:t>01</a:t>
            </a:r>
          </a:p>
        </p:txBody>
      </p:sp>
      <p:sp>
        <p:nvSpPr>
          <p:cNvPr id="21" name="TextBox 20">
            <a:extLst>
              <a:ext uri="{FF2B5EF4-FFF2-40B4-BE49-F238E27FC236}">
                <a16:creationId xmlns:a16="http://schemas.microsoft.com/office/drawing/2014/main" id="{2DE7666B-FA08-4544-3B1C-782379ED6577}"/>
              </a:ext>
            </a:extLst>
          </p:cNvPr>
          <p:cNvSpPr txBox="1"/>
          <p:nvPr/>
        </p:nvSpPr>
        <p:spPr>
          <a:xfrm>
            <a:off x="9412617" y="3107206"/>
            <a:ext cx="687796" cy="584775"/>
          </a:xfrm>
          <a:prstGeom prst="rect">
            <a:avLst/>
          </a:prstGeom>
          <a:noFill/>
        </p:spPr>
        <p:txBody>
          <a:bodyPr wrap="square" lIns="0" rIns="0" rtlCol="0" anchor="b">
            <a:spAutoFit/>
          </a:bodyPr>
          <a:lstStyle/>
          <a:p>
            <a:pPr algn="ctr"/>
            <a:r>
              <a:rPr lang="en-US" sz="3200" b="1" noProof="1">
                <a:solidFill>
                  <a:schemeClr val="accent5">
                    <a:lumMod val="60000"/>
                    <a:lumOff val="40000"/>
                  </a:schemeClr>
                </a:solidFill>
              </a:rPr>
              <a:t>02</a:t>
            </a:r>
          </a:p>
        </p:txBody>
      </p:sp>
      <p:sp>
        <p:nvSpPr>
          <p:cNvPr id="22" name="TextBox 21">
            <a:extLst>
              <a:ext uri="{FF2B5EF4-FFF2-40B4-BE49-F238E27FC236}">
                <a16:creationId xmlns:a16="http://schemas.microsoft.com/office/drawing/2014/main" id="{A1943E55-7323-666F-9F4D-E8A4515FA510}"/>
              </a:ext>
            </a:extLst>
          </p:cNvPr>
          <p:cNvSpPr txBox="1"/>
          <p:nvPr/>
        </p:nvSpPr>
        <p:spPr>
          <a:xfrm>
            <a:off x="7250709" y="3107206"/>
            <a:ext cx="687796" cy="584775"/>
          </a:xfrm>
          <a:prstGeom prst="rect">
            <a:avLst/>
          </a:prstGeom>
          <a:noFill/>
        </p:spPr>
        <p:txBody>
          <a:bodyPr wrap="square" lIns="0" rIns="0" rtlCol="0" anchor="b">
            <a:spAutoFit/>
          </a:bodyPr>
          <a:lstStyle/>
          <a:p>
            <a:pPr algn="ctr"/>
            <a:r>
              <a:rPr lang="en-US" sz="3200" b="1" noProof="1">
                <a:solidFill>
                  <a:schemeClr val="accent1">
                    <a:lumMod val="60000"/>
                    <a:lumOff val="40000"/>
                  </a:schemeClr>
                </a:solidFill>
              </a:rPr>
              <a:t>03</a:t>
            </a:r>
          </a:p>
        </p:txBody>
      </p:sp>
      <p:grpSp>
        <p:nvGrpSpPr>
          <p:cNvPr id="23" name="Group 22">
            <a:extLst>
              <a:ext uri="{FF2B5EF4-FFF2-40B4-BE49-F238E27FC236}">
                <a16:creationId xmlns:a16="http://schemas.microsoft.com/office/drawing/2014/main" id="{E35D373E-A39A-41F5-B701-9FB07D4F3A9D}"/>
              </a:ext>
            </a:extLst>
          </p:cNvPr>
          <p:cNvGrpSpPr/>
          <p:nvPr/>
        </p:nvGrpSpPr>
        <p:grpSpPr>
          <a:xfrm>
            <a:off x="843799" y="2929952"/>
            <a:ext cx="4639867" cy="1282797"/>
            <a:chOff x="8921977" y="1471695"/>
            <a:chExt cx="2926080" cy="326271"/>
          </a:xfrm>
        </p:grpSpPr>
        <p:sp>
          <p:nvSpPr>
            <p:cNvPr id="24" name="TextBox 23">
              <a:extLst>
                <a:ext uri="{FF2B5EF4-FFF2-40B4-BE49-F238E27FC236}">
                  <a16:creationId xmlns:a16="http://schemas.microsoft.com/office/drawing/2014/main" id="{DAE9C692-D21F-8E34-2ED9-82413E0522FD}"/>
                </a:ext>
              </a:extLst>
            </p:cNvPr>
            <p:cNvSpPr txBox="1"/>
            <p:nvPr/>
          </p:nvSpPr>
          <p:spPr>
            <a:xfrm>
              <a:off x="8921977" y="1471695"/>
              <a:ext cx="2926080" cy="117422"/>
            </a:xfrm>
            <a:prstGeom prst="rect">
              <a:avLst/>
            </a:prstGeom>
            <a:noFill/>
          </p:spPr>
          <p:txBody>
            <a:bodyPr wrap="square" lIns="0" rIns="0" rtlCol="0" anchor="b">
              <a:spAutoFit/>
            </a:bodyPr>
            <a:lstStyle/>
            <a:p>
              <a:r>
                <a:rPr lang="en-US" sz="2400" b="1" noProof="1">
                  <a:solidFill>
                    <a:schemeClr val="accent5"/>
                  </a:solidFill>
                </a:rPr>
                <a:t>02. Lorem Ipsum</a:t>
              </a:r>
            </a:p>
          </p:txBody>
        </p:sp>
        <p:sp>
          <p:nvSpPr>
            <p:cNvPr id="25" name="TextBox 24">
              <a:extLst>
                <a:ext uri="{FF2B5EF4-FFF2-40B4-BE49-F238E27FC236}">
                  <a16:creationId xmlns:a16="http://schemas.microsoft.com/office/drawing/2014/main" id="{0704098E-E6A1-E28E-CD2C-295E417C9D42}"/>
                </a:ext>
              </a:extLst>
            </p:cNvPr>
            <p:cNvSpPr txBox="1"/>
            <p:nvPr/>
          </p:nvSpPr>
          <p:spPr>
            <a:xfrm>
              <a:off x="8921977" y="1586607"/>
              <a:ext cx="2737677" cy="211359"/>
            </a:xfrm>
            <a:prstGeom prst="rect">
              <a:avLst/>
            </a:prstGeom>
            <a:noFill/>
          </p:spPr>
          <p:txBody>
            <a:bodyPr wrap="square" lIns="0" rIns="0" rtlCol="0" anchor="t">
              <a:spAutoFit/>
            </a:bodyPr>
            <a:lstStyle/>
            <a:p>
              <a:pPr algn="just"/>
              <a:r>
                <a:rPr lang="en-US" sz="1200" noProof="1">
                  <a:solidFill>
                    <a:schemeClr val="bg1">
                      <a:lumMod val="75000"/>
                    </a:schemeClr>
                  </a:solidFill>
                </a:rPr>
                <a:t>Lorem ipsum dolor sit amet, consectetur adipiscing elit. Sed tempus, lacus in dictum efficitur, dolor nisl dapibus turpis, nec dignissim lectus ipsum vitae velit. Praesent ac nunc id ligula bibendum tincidunt. Fusce molestie blandit elit, eu feugiat nisi cursus nec. </a:t>
              </a:r>
            </a:p>
          </p:txBody>
        </p:sp>
      </p:grpSp>
      <p:grpSp>
        <p:nvGrpSpPr>
          <p:cNvPr id="26" name="Group 25">
            <a:extLst>
              <a:ext uri="{FF2B5EF4-FFF2-40B4-BE49-F238E27FC236}">
                <a16:creationId xmlns:a16="http://schemas.microsoft.com/office/drawing/2014/main" id="{569C9A57-84ED-90D9-5970-854C38232758}"/>
              </a:ext>
            </a:extLst>
          </p:cNvPr>
          <p:cNvGrpSpPr/>
          <p:nvPr/>
        </p:nvGrpSpPr>
        <p:grpSpPr>
          <a:xfrm>
            <a:off x="843799" y="1373487"/>
            <a:ext cx="4639867" cy="1282797"/>
            <a:chOff x="8921977" y="1471695"/>
            <a:chExt cx="2926080" cy="326271"/>
          </a:xfrm>
        </p:grpSpPr>
        <p:sp>
          <p:nvSpPr>
            <p:cNvPr id="27" name="TextBox 26">
              <a:extLst>
                <a:ext uri="{FF2B5EF4-FFF2-40B4-BE49-F238E27FC236}">
                  <a16:creationId xmlns:a16="http://schemas.microsoft.com/office/drawing/2014/main" id="{61E455F5-EB35-A947-6619-F0BF52E66FE0}"/>
                </a:ext>
              </a:extLst>
            </p:cNvPr>
            <p:cNvSpPr txBox="1"/>
            <p:nvPr/>
          </p:nvSpPr>
          <p:spPr>
            <a:xfrm>
              <a:off x="8921977" y="1471695"/>
              <a:ext cx="2926080" cy="117422"/>
            </a:xfrm>
            <a:prstGeom prst="rect">
              <a:avLst/>
            </a:prstGeom>
            <a:noFill/>
          </p:spPr>
          <p:txBody>
            <a:bodyPr wrap="square" lIns="0" rIns="0" rtlCol="0" anchor="b">
              <a:spAutoFit/>
            </a:bodyPr>
            <a:lstStyle/>
            <a:p>
              <a:r>
                <a:rPr lang="en-US" sz="2400" b="1" noProof="1">
                  <a:solidFill>
                    <a:schemeClr val="accent4"/>
                  </a:solidFill>
                </a:rPr>
                <a:t>01. Lorem Ipsum</a:t>
              </a:r>
            </a:p>
          </p:txBody>
        </p:sp>
        <p:sp>
          <p:nvSpPr>
            <p:cNvPr id="28" name="TextBox 27">
              <a:extLst>
                <a:ext uri="{FF2B5EF4-FFF2-40B4-BE49-F238E27FC236}">
                  <a16:creationId xmlns:a16="http://schemas.microsoft.com/office/drawing/2014/main" id="{81A8E76B-53F6-14AD-2497-F9AD7FD5A178}"/>
                </a:ext>
              </a:extLst>
            </p:cNvPr>
            <p:cNvSpPr txBox="1"/>
            <p:nvPr/>
          </p:nvSpPr>
          <p:spPr>
            <a:xfrm>
              <a:off x="8921977" y="1586607"/>
              <a:ext cx="2737677" cy="211359"/>
            </a:xfrm>
            <a:prstGeom prst="rect">
              <a:avLst/>
            </a:prstGeom>
            <a:noFill/>
          </p:spPr>
          <p:txBody>
            <a:bodyPr wrap="square" lIns="0" rIns="0" rtlCol="0" anchor="t">
              <a:spAutoFit/>
            </a:bodyPr>
            <a:lstStyle/>
            <a:p>
              <a:pPr algn="just"/>
              <a:r>
                <a:rPr lang="en-US" sz="1200" noProof="1">
                  <a:solidFill>
                    <a:schemeClr val="bg1">
                      <a:lumMod val="75000"/>
                    </a:schemeClr>
                  </a:solidFill>
                </a:rPr>
                <a:t>Lorem ipsum dolor sit amet, consectetur adipiscing elit. Sed tempus, lacus in dictum efficitur, dolor nisl dapibus turpis, nec dignissim lectus ipsum vitae velit. Praesent ac nunc id ligula bibendum tincidunt. Fusce molestie blandit elit, eu feugiat nisi cursus nec. </a:t>
              </a:r>
            </a:p>
          </p:txBody>
        </p:sp>
      </p:grpSp>
      <p:grpSp>
        <p:nvGrpSpPr>
          <p:cNvPr id="29" name="Group 28">
            <a:extLst>
              <a:ext uri="{FF2B5EF4-FFF2-40B4-BE49-F238E27FC236}">
                <a16:creationId xmlns:a16="http://schemas.microsoft.com/office/drawing/2014/main" id="{5EBC73F1-3F91-28DE-02FA-9EFAE0472DDE}"/>
              </a:ext>
            </a:extLst>
          </p:cNvPr>
          <p:cNvGrpSpPr/>
          <p:nvPr/>
        </p:nvGrpSpPr>
        <p:grpSpPr>
          <a:xfrm>
            <a:off x="843799" y="4486417"/>
            <a:ext cx="4639867" cy="1282797"/>
            <a:chOff x="8921977" y="1471695"/>
            <a:chExt cx="2926080" cy="326271"/>
          </a:xfrm>
        </p:grpSpPr>
        <p:sp>
          <p:nvSpPr>
            <p:cNvPr id="30" name="TextBox 29">
              <a:extLst>
                <a:ext uri="{FF2B5EF4-FFF2-40B4-BE49-F238E27FC236}">
                  <a16:creationId xmlns:a16="http://schemas.microsoft.com/office/drawing/2014/main" id="{304FFC52-8452-C850-BC0F-83F7A86037A8}"/>
                </a:ext>
              </a:extLst>
            </p:cNvPr>
            <p:cNvSpPr txBox="1"/>
            <p:nvPr/>
          </p:nvSpPr>
          <p:spPr>
            <a:xfrm>
              <a:off x="8921977" y="1471695"/>
              <a:ext cx="2926080" cy="117422"/>
            </a:xfrm>
            <a:prstGeom prst="rect">
              <a:avLst/>
            </a:prstGeom>
            <a:noFill/>
          </p:spPr>
          <p:txBody>
            <a:bodyPr wrap="square" lIns="0" rIns="0" rtlCol="0" anchor="b">
              <a:spAutoFit/>
            </a:bodyPr>
            <a:lstStyle/>
            <a:p>
              <a:r>
                <a:rPr lang="en-US" sz="2400" b="1" noProof="1">
                  <a:solidFill>
                    <a:schemeClr val="accent1"/>
                  </a:solidFill>
                </a:rPr>
                <a:t>03. Lorem Ipsum</a:t>
              </a:r>
            </a:p>
          </p:txBody>
        </p:sp>
        <p:sp>
          <p:nvSpPr>
            <p:cNvPr id="31" name="TextBox 30">
              <a:extLst>
                <a:ext uri="{FF2B5EF4-FFF2-40B4-BE49-F238E27FC236}">
                  <a16:creationId xmlns:a16="http://schemas.microsoft.com/office/drawing/2014/main" id="{8BE86097-AEE9-B371-E54B-8050EA679D7F}"/>
                </a:ext>
              </a:extLst>
            </p:cNvPr>
            <p:cNvSpPr txBox="1"/>
            <p:nvPr/>
          </p:nvSpPr>
          <p:spPr>
            <a:xfrm>
              <a:off x="8921977" y="1586607"/>
              <a:ext cx="2737677" cy="211359"/>
            </a:xfrm>
            <a:prstGeom prst="rect">
              <a:avLst/>
            </a:prstGeom>
            <a:noFill/>
          </p:spPr>
          <p:txBody>
            <a:bodyPr wrap="square" lIns="0" rIns="0" rtlCol="0" anchor="t">
              <a:spAutoFit/>
            </a:bodyPr>
            <a:lstStyle/>
            <a:p>
              <a:pPr algn="just"/>
              <a:r>
                <a:rPr lang="en-US" sz="1200" noProof="1">
                  <a:solidFill>
                    <a:schemeClr val="bg1">
                      <a:lumMod val="75000"/>
                    </a:schemeClr>
                  </a:solidFill>
                </a:rPr>
                <a:t>Lorem ipsum dolor sit amet, consectetur adipiscing elit. Sed tempus, lacus in dictum efficitur, dolor nisl dapibus turpis, nec dignissim lectus ipsum vitae velit. Praesent ac nunc id ligula bibendum tincidunt. Fusce molestie blandit elit, eu feugiat nisi cursus nec. </a:t>
              </a:r>
            </a:p>
          </p:txBody>
        </p:sp>
      </p:grpSp>
    </p:spTree>
    <p:extLst>
      <p:ext uri="{BB962C8B-B14F-4D97-AF65-F5344CB8AC3E}">
        <p14:creationId xmlns:p14="http://schemas.microsoft.com/office/powerpoint/2010/main" val="308042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Template PresentationGO">
  <a:themeElements>
    <a:clrScheme name="PresentationGo">
      <a:dk1>
        <a:srgbClr val="000000"/>
      </a:dk1>
      <a:lt1>
        <a:srgbClr val="FFFFFF"/>
      </a:lt1>
      <a:dk2>
        <a:srgbClr val="001F33"/>
      </a:dk2>
      <a:lt2>
        <a:srgbClr val="F2F2F2"/>
      </a:lt2>
      <a:accent1>
        <a:srgbClr val="F15F47"/>
      </a:accent1>
      <a:accent2>
        <a:srgbClr val="FBA91E"/>
      </a:accent2>
      <a:accent3>
        <a:srgbClr val="FEDA2F"/>
      </a:accent3>
      <a:accent4>
        <a:srgbClr val="6EA56C"/>
      </a:accent4>
      <a:accent5>
        <a:srgbClr val="3AC6E1"/>
      </a:accent5>
      <a:accent6>
        <a:srgbClr val="244470"/>
      </a:accent6>
      <a:hlink>
        <a:srgbClr val="008B58"/>
      </a:hlink>
      <a:folHlink>
        <a:srgbClr val="008B5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resentationGO">
      <a:dk1>
        <a:srgbClr val="000000"/>
      </a:dk1>
      <a:lt1>
        <a:srgbClr val="FFFFFF"/>
      </a:lt1>
      <a:dk2>
        <a:srgbClr val="001F33"/>
      </a:dk2>
      <a:lt2>
        <a:srgbClr val="F2F2F2"/>
      </a:lt2>
      <a:accent1>
        <a:srgbClr val="F15F47"/>
      </a:accent1>
      <a:accent2>
        <a:srgbClr val="FBA91E"/>
      </a:accent2>
      <a:accent3>
        <a:srgbClr val="FEDA2F"/>
      </a:accent3>
      <a:accent4>
        <a:srgbClr val="6EA56C"/>
      </a:accent4>
      <a:accent5>
        <a:srgbClr val="3AC6E1"/>
      </a:accent5>
      <a:accent6>
        <a:srgbClr val="244470"/>
      </a:accent6>
      <a:hlink>
        <a:srgbClr val="008B58"/>
      </a:hlink>
      <a:folHlink>
        <a:srgbClr val="008B5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9454</TotalTime>
  <Words>486</Words>
  <Application>Microsoft Office PowerPoint</Application>
  <PresentationFormat>Widescreen</PresentationFormat>
  <Paragraphs>38</Paragraphs>
  <Slides>3</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vt:i4>
      </vt:variant>
    </vt:vector>
  </HeadingPairs>
  <TitlesOfParts>
    <vt:vector size="10" baseType="lpstr">
      <vt:lpstr>Arial</vt:lpstr>
      <vt:lpstr>Calibri</vt:lpstr>
      <vt:lpstr>Calibri Light</vt:lpstr>
      <vt:lpstr>Helvetica</vt:lpstr>
      <vt:lpstr>Template PresentationGO</vt:lpstr>
      <vt:lpstr>Template PresentationGO Dark</vt:lpstr>
      <vt:lpstr>Custom Design</vt:lpstr>
      <vt:lpstr>Infographic Triangle Cycle – Slide Template</vt:lpstr>
      <vt:lpstr>Infographic Triangle Cycle – Slide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Infographic Triangle Cycle</dc:title>
  <dc:creator>PresentationGO.com</dc:creator>
  <dc:description>© Copyright PresentationGO.com - Do not distribute or sale without written permission.</dc:description>
  <cp:lastModifiedBy>Christophe Barroche</cp:lastModifiedBy>
  <cp:revision>38</cp:revision>
  <dcterms:created xsi:type="dcterms:W3CDTF">2014-11-26T05:14:11Z</dcterms:created>
  <dcterms:modified xsi:type="dcterms:W3CDTF">2024-05-10T15:54:47Z</dcterms:modified>
  <cp:category>Charts &amp; Diagrams</cp:category>
</cp:coreProperties>
</file>