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42" r:id="rId4"/>
    <p:sldId id="343" r:id="rId5"/>
    <p:sldId id="30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ADA"/>
    <a:srgbClr val="BF9F01"/>
    <a:srgbClr val="941651"/>
    <a:srgbClr val="FF9BA4"/>
    <a:srgbClr val="805AAB"/>
    <a:srgbClr val="F595A6"/>
    <a:srgbClr val="CEBA8B"/>
    <a:srgbClr val="D0BA94"/>
    <a:srgbClr val="A26700"/>
    <a:srgbClr val="254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88" autoAdjust="0"/>
    <p:restoredTop sz="96292" autoAdjust="0"/>
  </p:normalViewPr>
  <p:slideViewPr>
    <p:cSldViewPr snapToGrid="0" showGuides="1">
      <p:cViewPr varScale="1">
        <p:scale>
          <a:sx n="55" d="100"/>
          <a:sy n="55" d="100"/>
        </p:scale>
        <p:origin x="34" y="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83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3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13538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2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81"/>
            <a:ext cx="113538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solidFill>
          <a:srgbClr val="002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E979DDB-B023-AF8D-29B3-2F1C5573B185}"/>
              </a:ext>
            </a:extLst>
          </p:cNvPr>
          <p:cNvSpPr txBox="1"/>
          <p:nvPr userDrawn="1"/>
        </p:nvSpPr>
        <p:spPr>
          <a:xfrm>
            <a:off x="667330" y="550033"/>
            <a:ext cx="206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alpha val="40157"/>
                  </a:schemeClr>
                </a:solidFill>
                <a:latin typeface="+mj-lt"/>
              </a:rPr>
              <a:t>Designed</a:t>
            </a:r>
            <a:r>
              <a:rPr lang="en-US" dirty="0">
                <a:solidFill>
                  <a:schemeClr val="bg1">
                    <a:alpha val="40157"/>
                  </a:schemeClr>
                </a:solidFill>
              </a:rPr>
              <a:t> with      by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8427C8-62F9-5284-EC34-A0C29C904950}"/>
              </a:ext>
            </a:extLst>
          </p:cNvPr>
          <p:cNvGrpSpPr/>
          <p:nvPr userDrawn="1"/>
        </p:nvGrpSpPr>
        <p:grpSpPr>
          <a:xfrm>
            <a:off x="757647" y="1021854"/>
            <a:ext cx="5325710" cy="549583"/>
            <a:chOff x="757647" y="1021854"/>
            <a:chExt cx="5325710" cy="549583"/>
          </a:xfrm>
        </p:grpSpPr>
        <p:sp>
          <p:nvSpPr>
            <p:cNvPr id="3" name="Shape">
              <a:extLst>
                <a:ext uri="{FF2B5EF4-FFF2-40B4-BE49-F238E27FC236}">
                  <a16:creationId xmlns:a16="http://schemas.microsoft.com/office/drawing/2014/main" id="{6341A51E-B330-5634-2944-9901A23126CF}"/>
                </a:ext>
              </a:extLst>
            </p:cNvPr>
            <p:cNvSpPr/>
            <p:nvPr userDrawn="1"/>
          </p:nvSpPr>
          <p:spPr>
            <a:xfrm>
              <a:off x="757647" y="1022945"/>
              <a:ext cx="4193833" cy="548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662"/>
                  </a:moveTo>
                  <a:lnTo>
                    <a:pt x="882" y="2662"/>
                  </a:lnTo>
                  <a:cubicBezTo>
                    <a:pt x="1028" y="2662"/>
                    <a:pt x="1163" y="2791"/>
                    <a:pt x="1280" y="3049"/>
                  </a:cubicBezTo>
                  <a:cubicBezTo>
                    <a:pt x="1398" y="3307"/>
                    <a:pt x="1500" y="3693"/>
                    <a:pt x="1584" y="4165"/>
                  </a:cubicBezTo>
                  <a:cubicBezTo>
                    <a:pt x="1668" y="4638"/>
                    <a:pt x="1730" y="5239"/>
                    <a:pt x="1775" y="5969"/>
                  </a:cubicBezTo>
                  <a:cubicBezTo>
                    <a:pt x="1820" y="6656"/>
                    <a:pt x="1842" y="7472"/>
                    <a:pt x="1842" y="8374"/>
                  </a:cubicBezTo>
                  <a:cubicBezTo>
                    <a:pt x="1842" y="9447"/>
                    <a:pt x="1814" y="10392"/>
                    <a:pt x="1763" y="11165"/>
                  </a:cubicBezTo>
                  <a:cubicBezTo>
                    <a:pt x="1707" y="11938"/>
                    <a:pt x="1634" y="12625"/>
                    <a:pt x="1544" y="13140"/>
                  </a:cubicBezTo>
                  <a:cubicBezTo>
                    <a:pt x="1455" y="13656"/>
                    <a:pt x="1348" y="14042"/>
                    <a:pt x="1224" y="14300"/>
                  </a:cubicBezTo>
                  <a:cubicBezTo>
                    <a:pt x="1101" y="14557"/>
                    <a:pt x="972" y="14686"/>
                    <a:pt x="837" y="14686"/>
                  </a:cubicBezTo>
                  <a:lnTo>
                    <a:pt x="590" y="14686"/>
                  </a:lnTo>
                  <a:lnTo>
                    <a:pt x="590" y="21299"/>
                  </a:lnTo>
                  <a:lnTo>
                    <a:pt x="0" y="21299"/>
                  </a:lnTo>
                  <a:lnTo>
                    <a:pt x="0" y="2662"/>
                  </a:lnTo>
                  <a:close/>
                  <a:moveTo>
                    <a:pt x="584" y="11251"/>
                  </a:moveTo>
                  <a:lnTo>
                    <a:pt x="798" y="11251"/>
                  </a:lnTo>
                  <a:cubicBezTo>
                    <a:pt x="854" y="11251"/>
                    <a:pt x="910" y="11208"/>
                    <a:pt x="966" y="11122"/>
                  </a:cubicBezTo>
                  <a:cubicBezTo>
                    <a:pt x="1022" y="11036"/>
                    <a:pt x="1067" y="10864"/>
                    <a:pt x="1106" y="10650"/>
                  </a:cubicBezTo>
                  <a:cubicBezTo>
                    <a:pt x="1146" y="10435"/>
                    <a:pt x="1179" y="10177"/>
                    <a:pt x="1202" y="9834"/>
                  </a:cubicBezTo>
                  <a:cubicBezTo>
                    <a:pt x="1224" y="9490"/>
                    <a:pt x="1241" y="9104"/>
                    <a:pt x="1241" y="8588"/>
                  </a:cubicBezTo>
                  <a:cubicBezTo>
                    <a:pt x="1241" y="7730"/>
                    <a:pt x="1202" y="7085"/>
                    <a:pt x="1129" y="6656"/>
                  </a:cubicBezTo>
                  <a:cubicBezTo>
                    <a:pt x="1050" y="6227"/>
                    <a:pt x="955" y="6012"/>
                    <a:pt x="826" y="6012"/>
                  </a:cubicBezTo>
                  <a:lnTo>
                    <a:pt x="590" y="6012"/>
                  </a:lnTo>
                  <a:lnTo>
                    <a:pt x="590" y="11251"/>
                  </a:lnTo>
                  <a:close/>
                  <a:moveTo>
                    <a:pt x="2179" y="21256"/>
                  </a:moveTo>
                  <a:lnTo>
                    <a:pt x="2179" y="7085"/>
                  </a:lnTo>
                  <a:lnTo>
                    <a:pt x="2628" y="7085"/>
                  </a:lnTo>
                  <a:lnTo>
                    <a:pt x="2685" y="9576"/>
                  </a:lnTo>
                  <a:cubicBezTo>
                    <a:pt x="2707" y="9233"/>
                    <a:pt x="2735" y="8889"/>
                    <a:pt x="2769" y="8546"/>
                  </a:cubicBezTo>
                  <a:cubicBezTo>
                    <a:pt x="2802" y="8202"/>
                    <a:pt x="2842" y="7901"/>
                    <a:pt x="2887" y="7644"/>
                  </a:cubicBezTo>
                  <a:cubicBezTo>
                    <a:pt x="2932" y="7386"/>
                    <a:pt x="2988" y="7171"/>
                    <a:pt x="3044" y="7043"/>
                  </a:cubicBezTo>
                  <a:cubicBezTo>
                    <a:pt x="3106" y="6871"/>
                    <a:pt x="3173" y="6828"/>
                    <a:pt x="3246" y="6828"/>
                  </a:cubicBezTo>
                  <a:cubicBezTo>
                    <a:pt x="3302" y="6828"/>
                    <a:pt x="3353" y="6871"/>
                    <a:pt x="3403" y="7000"/>
                  </a:cubicBezTo>
                  <a:cubicBezTo>
                    <a:pt x="3448" y="7128"/>
                    <a:pt x="3488" y="7214"/>
                    <a:pt x="3516" y="7386"/>
                  </a:cubicBezTo>
                  <a:lnTo>
                    <a:pt x="3426" y="10779"/>
                  </a:lnTo>
                  <a:cubicBezTo>
                    <a:pt x="3398" y="10650"/>
                    <a:pt x="3364" y="10564"/>
                    <a:pt x="3319" y="10435"/>
                  </a:cubicBezTo>
                  <a:cubicBezTo>
                    <a:pt x="3274" y="10349"/>
                    <a:pt x="3224" y="10306"/>
                    <a:pt x="3156" y="10306"/>
                  </a:cubicBezTo>
                  <a:cubicBezTo>
                    <a:pt x="3038" y="10306"/>
                    <a:pt x="2937" y="10607"/>
                    <a:pt x="2859" y="11208"/>
                  </a:cubicBezTo>
                  <a:cubicBezTo>
                    <a:pt x="2780" y="11809"/>
                    <a:pt x="2741" y="12840"/>
                    <a:pt x="2741" y="14257"/>
                  </a:cubicBezTo>
                  <a:lnTo>
                    <a:pt x="2741" y="21342"/>
                  </a:lnTo>
                  <a:lnTo>
                    <a:pt x="2179" y="21342"/>
                  </a:lnTo>
                  <a:close/>
                  <a:moveTo>
                    <a:pt x="5279" y="15416"/>
                  </a:moveTo>
                  <a:lnTo>
                    <a:pt x="4083" y="15416"/>
                  </a:lnTo>
                  <a:lnTo>
                    <a:pt x="4083" y="15545"/>
                  </a:lnTo>
                  <a:cubicBezTo>
                    <a:pt x="4083" y="16533"/>
                    <a:pt x="4134" y="17263"/>
                    <a:pt x="4235" y="17692"/>
                  </a:cubicBezTo>
                  <a:cubicBezTo>
                    <a:pt x="4336" y="18165"/>
                    <a:pt x="4459" y="18379"/>
                    <a:pt x="4611" y="18379"/>
                  </a:cubicBezTo>
                  <a:cubicBezTo>
                    <a:pt x="4718" y="18379"/>
                    <a:pt x="4807" y="18293"/>
                    <a:pt x="4886" y="18165"/>
                  </a:cubicBezTo>
                  <a:cubicBezTo>
                    <a:pt x="4965" y="17993"/>
                    <a:pt x="5032" y="17821"/>
                    <a:pt x="5088" y="17606"/>
                  </a:cubicBezTo>
                  <a:lnTo>
                    <a:pt x="5195" y="20612"/>
                  </a:lnTo>
                  <a:cubicBezTo>
                    <a:pt x="5128" y="20870"/>
                    <a:pt x="5038" y="21085"/>
                    <a:pt x="4931" y="21299"/>
                  </a:cubicBezTo>
                  <a:cubicBezTo>
                    <a:pt x="4824" y="21514"/>
                    <a:pt x="4695" y="21600"/>
                    <a:pt x="4538" y="21600"/>
                  </a:cubicBezTo>
                  <a:cubicBezTo>
                    <a:pt x="4398" y="21600"/>
                    <a:pt x="4268" y="21471"/>
                    <a:pt x="4145" y="21171"/>
                  </a:cubicBezTo>
                  <a:cubicBezTo>
                    <a:pt x="4021" y="20870"/>
                    <a:pt x="3909" y="20441"/>
                    <a:pt x="3819" y="19839"/>
                  </a:cubicBezTo>
                  <a:cubicBezTo>
                    <a:pt x="3724" y="19238"/>
                    <a:pt x="3651" y="18508"/>
                    <a:pt x="3594" y="17606"/>
                  </a:cubicBezTo>
                  <a:cubicBezTo>
                    <a:pt x="3538" y="16705"/>
                    <a:pt x="3510" y="15631"/>
                    <a:pt x="3510" y="14343"/>
                  </a:cubicBezTo>
                  <a:cubicBezTo>
                    <a:pt x="3510" y="13226"/>
                    <a:pt x="3533" y="12196"/>
                    <a:pt x="3578" y="11251"/>
                  </a:cubicBezTo>
                  <a:cubicBezTo>
                    <a:pt x="3622" y="10306"/>
                    <a:pt x="3684" y="9533"/>
                    <a:pt x="3768" y="8846"/>
                  </a:cubicBezTo>
                  <a:cubicBezTo>
                    <a:pt x="3853" y="8159"/>
                    <a:pt x="3948" y="7644"/>
                    <a:pt x="4066" y="7300"/>
                  </a:cubicBezTo>
                  <a:cubicBezTo>
                    <a:pt x="4178" y="6957"/>
                    <a:pt x="4308" y="6742"/>
                    <a:pt x="4448" y="6742"/>
                  </a:cubicBezTo>
                  <a:cubicBezTo>
                    <a:pt x="4701" y="6742"/>
                    <a:pt x="4903" y="7343"/>
                    <a:pt x="5060" y="8503"/>
                  </a:cubicBezTo>
                  <a:cubicBezTo>
                    <a:pt x="5212" y="9662"/>
                    <a:pt x="5290" y="11380"/>
                    <a:pt x="5290" y="13527"/>
                  </a:cubicBezTo>
                  <a:lnTo>
                    <a:pt x="5290" y="15416"/>
                  </a:lnTo>
                  <a:close/>
                  <a:moveTo>
                    <a:pt x="4695" y="12453"/>
                  </a:moveTo>
                  <a:cubicBezTo>
                    <a:pt x="4695" y="12110"/>
                    <a:pt x="4690" y="11809"/>
                    <a:pt x="4678" y="11466"/>
                  </a:cubicBezTo>
                  <a:cubicBezTo>
                    <a:pt x="4667" y="11165"/>
                    <a:pt x="4650" y="10864"/>
                    <a:pt x="4628" y="10607"/>
                  </a:cubicBezTo>
                  <a:cubicBezTo>
                    <a:pt x="4605" y="10349"/>
                    <a:pt x="4577" y="10177"/>
                    <a:pt x="4544" y="10006"/>
                  </a:cubicBezTo>
                  <a:cubicBezTo>
                    <a:pt x="4510" y="9877"/>
                    <a:pt x="4465" y="9791"/>
                    <a:pt x="4420" y="9791"/>
                  </a:cubicBezTo>
                  <a:cubicBezTo>
                    <a:pt x="4330" y="9791"/>
                    <a:pt x="4257" y="10049"/>
                    <a:pt x="4195" y="10521"/>
                  </a:cubicBezTo>
                  <a:cubicBezTo>
                    <a:pt x="4134" y="10993"/>
                    <a:pt x="4100" y="11637"/>
                    <a:pt x="4089" y="12496"/>
                  </a:cubicBezTo>
                  <a:lnTo>
                    <a:pt x="4695" y="12453"/>
                  </a:lnTo>
                  <a:close/>
                  <a:moveTo>
                    <a:pt x="6773" y="10693"/>
                  </a:moveTo>
                  <a:cubicBezTo>
                    <a:pt x="6706" y="10435"/>
                    <a:pt x="6633" y="10220"/>
                    <a:pt x="6554" y="10091"/>
                  </a:cubicBezTo>
                  <a:cubicBezTo>
                    <a:pt x="6476" y="9963"/>
                    <a:pt x="6402" y="9877"/>
                    <a:pt x="6329" y="9877"/>
                  </a:cubicBezTo>
                  <a:cubicBezTo>
                    <a:pt x="6262" y="9877"/>
                    <a:pt x="6206" y="9963"/>
                    <a:pt x="6167" y="10134"/>
                  </a:cubicBezTo>
                  <a:cubicBezTo>
                    <a:pt x="6127" y="10306"/>
                    <a:pt x="6105" y="10564"/>
                    <a:pt x="6105" y="10864"/>
                  </a:cubicBezTo>
                  <a:cubicBezTo>
                    <a:pt x="6105" y="11208"/>
                    <a:pt x="6127" y="11466"/>
                    <a:pt x="6167" y="11723"/>
                  </a:cubicBezTo>
                  <a:cubicBezTo>
                    <a:pt x="6206" y="11938"/>
                    <a:pt x="6285" y="12196"/>
                    <a:pt x="6402" y="12453"/>
                  </a:cubicBezTo>
                  <a:lnTo>
                    <a:pt x="6520" y="12711"/>
                  </a:lnTo>
                  <a:cubicBezTo>
                    <a:pt x="6672" y="13054"/>
                    <a:pt x="6790" y="13570"/>
                    <a:pt x="6869" y="14257"/>
                  </a:cubicBezTo>
                  <a:cubicBezTo>
                    <a:pt x="6947" y="14944"/>
                    <a:pt x="6987" y="15803"/>
                    <a:pt x="6987" y="16876"/>
                  </a:cubicBezTo>
                  <a:cubicBezTo>
                    <a:pt x="6987" y="17563"/>
                    <a:pt x="6970" y="18208"/>
                    <a:pt x="6930" y="18809"/>
                  </a:cubicBezTo>
                  <a:cubicBezTo>
                    <a:pt x="6891" y="19410"/>
                    <a:pt x="6835" y="19882"/>
                    <a:pt x="6768" y="20312"/>
                  </a:cubicBezTo>
                  <a:cubicBezTo>
                    <a:pt x="6695" y="20741"/>
                    <a:pt x="6610" y="21042"/>
                    <a:pt x="6515" y="21256"/>
                  </a:cubicBezTo>
                  <a:cubicBezTo>
                    <a:pt x="6414" y="21471"/>
                    <a:pt x="6307" y="21600"/>
                    <a:pt x="6183" y="21600"/>
                  </a:cubicBezTo>
                  <a:cubicBezTo>
                    <a:pt x="6054" y="21600"/>
                    <a:pt x="5936" y="21514"/>
                    <a:pt x="5835" y="21342"/>
                  </a:cubicBezTo>
                  <a:cubicBezTo>
                    <a:pt x="5734" y="21171"/>
                    <a:pt x="5639" y="20913"/>
                    <a:pt x="5554" y="20569"/>
                  </a:cubicBezTo>
                  <a:lnTo>
                    <a:pt x="5678" y="17435"/>
                  </a:lnTo>
                  <a:cubicBezTo>
                    <a:pt x="5751" y="17735"/>
                    <a:pt x="5830" y="17950"/>
                    <a:pt x="5914" y="18165"/>
                  </a:cubicBezTo>
                  <a:cubicBezTo>
                    <a:pt x="5993" y="18336"/>
                    <a:pt x="6077" y="18465"/>
                    <a:pt x="6161" y="18465"/>
                  </a:cubicBezTo>
                  <a:cubicBezTo>
                    <a:pt x="6256" y="18465"/>
                    <a:pt x="6329" y="18336"/>
                    <a:pt x="6369" y="18122"/>
                  </a:cubicBezTo>
                  <a:cubicBezTo>
                    <a:pt x="6408" y="17907"/>
                    <a:pt x="6431" y="17649"/>
                    <a:pt x="6431" y="17349"/>
                  </a:cubicBezTo>
                  <a:cubicBezTo>
                    <a:pt x="6431" y="17177"/>
                    <a:pt x="6425" y="17005"/>
                    <a:pt x="6419" y="16876"/>
                  </a:cubicBezTo>
                  <a:cubicBezTo>
                    <a:pt x="6408" y="16748"/>
                    <a:pt x="6397" y="16619"/>
                    <a:pt x="6369" y="16490"/>
                  </a:cubicBezTo>
                  <a:cubicBezTo>
                    <a:pt x="6346" y="16361"/>
                    <a:pt x="6313" y="16275"/>
                    <a:pt x="6268" y="16146"/>
                  </a:cubicBezTo>
                  <a:cubicBezTo>
                    <a:pt x="6223" y="16017"/>
                    <a:pt x="6172" y="15889"/>
                    <a:pt x="6105" y="15760"/>
                  </a:cubicBezTo>
                  <a:lnTo>
                    <a:pt x="5987" y="15502"/>
                  </a:lnTo>
                  <a:cubicBezTo>
                    <a:pt x="5835" y="15116"/>
                    <a:pt x="5723" y="14600"/>
                    <a:pt x="5656" y="13956"/>
                  </a:cubicBezTo>
                  <a:cubicBezTo>
                    <a:pt x="5588" y="13312"/>
                    <a:pt x="5549" y="12410"/>
                    <a:pt x="5549" y="11294"/>
                  </a:cubicBezTo>
                  <a:cubicBezTo>
                    <a:pt x="5549" y="10650"/>
                    <a:pt x="5566" y="10049"/>
                    <a:pt x="5599" y="9490"/>
                  </a:cubicBezTo>
                  <a:cubicBezTo>
                    <a:pt x="5633" y="8932"/>
                    <a:pt x="5684" y="8460"/>
                    <a:pt x="5745" y="8073"/>
                  </a:cubicBezTo>
                  <a:cubicBezTo>
                    <a:pt x="5807" y="7687"/>
                    <a:pt x="5886" y="7343"/>
                    <a:pt x="5976" y="7128"/>
                  </a:cubicBezTo>
                  <a:cubicBezTo>
                    <a:pt x="6066" y="6914"/>
                    <a:pt x="6172" y="6785"/>
                    <a:pt x="6290" y="6785"/>
                  </a:cubicBezTo>
                  <a:cubicBezTo>
                    <a:pt x="6408" y="6785"/>
                    <a:pt x="6520" y="6871"/>
                    <a:pt x="6622" y="7043"/>
                  </a:cubicBezTo>
                  <a:cubicBezTo>
                    <a:pt x="6723" y="7214"/>
                    <a:pt x="6812" y="7429"/>
                    <a:pt x="6897" y="7730"/>
                  </a:cubicBezTo>
                  <a:lnTo>
                    <a:pt x="6773" y="10693"/>
                  </a:lnTo>
                  <a:close/>
                  <a:moveTo>
                    <a:pt x="8992" y="15416"/>
                  </a:moveTo>
                  <a:lnTo>
                    <a:pt x="7795" y="15416"/>
                  </a:lnTo>
                  <a:lnTo>
                    <a:pt x="7795" y="15545"/>
                  </a:lnTo>
                  <a:cubicBezTo>
                    <a:pt x="7795" y="16533"/>
                    <a:pt x="7846" y="17263"/>
                    <a:pt x="7947" y="17692"/>
                  </a:cubicBezTo>
                  <a:cubicBezTo>
                    <a:pt x="8048" y="18165"/>
                    <a:pt x="8172" y="18379"/>
                    <a:pt x="8323" y="18379"/>
                  </a:cubicBezTo>
                  <a:cubicBezTo>
                    <a:pt x="8430" y="18379"/>
                    <a:pt x="8520" y="18293"/>
                    <a:pt x="8598" y="18165"/>
                  </a:cubicBezTo>
                  <a:cubicBezTo>
                    <a:pt x="8677" y="17993"/>
                    <a:pt x="8744" y="17821"/>
                    <a:pt x="8801" y="17606"/>
                  </a:cubicBezTo>
                  <a:lnTo>
                    <a:pt x="8907" y="20612"/>
                  </a:lnTo>
                  <a:cubicBezTo>
                    <a:pt x="8840" y="20870"/>
                    <a:pt x="8750" y="21085"/>
                    <a:pt x="8643" y="21299"/>
                  </a:cubicBezTo>
                  <a:cubicBezTo>
                    <a:pt x="8537" y="21514"/>
                    <a:pt x="8407" y="21600"/>
                    <a:pt x="8250" y="21600"/>
                  </a:cubicBezTo>
                  <a:cubicBezTo>
                    <a:pt x="8110" y="21600"/>
                    <a:pt x="7981" y="21471"/>
                    <a:pt x="7857" y="21171"/>
                  </a:cubicBezTo>
                  <a:cubicBezTo>
                    <a:pt x="7734" y="20870"/>
                    <a:pt x="7621" y="20441"/>
                    <a:pt x="7531" y="19839"/>
                  </a:cubicBezTo>
                  <a:cubicBezTo>
                    <a:pt x="7436" y="19238"/>
                    <a:pt x="7363" y="18508"/>
                    <a:pt x="7307" y="17606"/>
                  </a:cubicBezTo>
                  <a:cubicBezTo>
                    <a:pt x="7251" y="16705"/>
                    <a:pt x="7222" y="15631"/>
                    <a:pt x="7222" y="14343"/>
                  </a:cubicBezTo>
                  <a:cubicBezTo>
                    <a:pt x="7222" y="13226"/>
                    <a:pt x="7245" y="12196"/>
                    <a:pt x="7290" y="11251"/>
                  </a:cubicBezTo>
                  <a:cubicBezTo>
                    <a:pt x="7335" y="10306"/>
                    <a:pt x="7397" y="9533"/>
                    <a:pt x="7481" y="8846"/>
                  </a:cubicBezTo>
                  <a:cubicBezTo>
                    <a:pt x="7565" y="8159"/>
                    <a:pt x="7661" y="7644"/>
                    <a:pt x="7778" y="7300"/>
                  </a:cubicBezTo>
                  <a:cubicBezTo>
                    <a:pt x="7891" y="6957"/>
                    <a:pt x="8020" y="6742"/>
                    <a:pt x="8160" y="6742"/>
                  </a:cubicBezTo>
                  <a:cubicBezTo>
                    <a:pt x="8413" y="6742"/>
                    <a:pt x="8615" y="7343"/>
                    <a:pt x="8773" y="8503"/>
                  </a:cubicBezTo>
                  <a:cubicBezTo>
                    <a:pt x="8924" y="9662"/>
                    <a:pt x="9003" y="11380"/>
                    <a:pt x="9003" y="13527"/>
                  </a:cubicBezTo>
                  <a:lnTo>
                    <a:pt x="9003" y="15416"/>
                  </a:lnTo>
                  <a:close/>
                  <a:moveTo>
                    <a:pt x="8413" y="12453"/>
                  </a:moveTo>
                  <a:cubicBezTo>
                    <a:pt x="8413" y="12110"/>
                    <a:pt x="8407" y="11809"/>
                    <a:pt x="8396" y="11466"/>
                  </a:cubicBezTo>
                  <a:cubicBezTo>
                    <a:pt x="8385" y="11165"/>
                    <a:pt x="8368" y="10864"/>
                    <a:pt x="8346" y="10607"/>
                  </a:cubicBezTo>
                  <a:cubicBezTo>
                    <a:pt x="8323" y="10349"/>
                    <a:pt x="8295" y="10177"/>
                    <a:pt x="8261" y="10006"/>
                  </a:cubicBezTo>
                  <a:cubicBezTo>
                    <a:pt x="8228" y="9834"/>
                    <a:pt x="8183" y="9791"/>
                    <a:pt x="8138" y="9791"/>
                  </a:cubicBezTo>
                  <a:cubicBezTo>
                    <a:pt x="8048" y="9791"/>
                    <a:pt x="7975" y="10049"/>
                    <a:pt x="7913" y="10521"/>
                  </a:cubicBezTo>
                  <a:cubicBezTo>
                    <a:pt x="7851" y="10993"/>
                    <a:pt x="7818" y="11637"/>
                    <a:pt x="7807" y="12496"/>
                  </a:cubicBezTo>
                  <a:lnTo>
                    <a:pt x="8413" y="12453"/>
                  </a:lnTo>
                  <a:close/>
                  <a:moveTo>
                    <a:pt x="9913" y="21256"/>
                  </a:moveTo>
                  <a:lnTo>
                    <a:pt x="9340" y="21256"/>
                  </a:lnTo>
                  <a:lnTo>
                    <a:pt x="9340" y="7085"/>
                  </a:lnTo>
                  <a:lnTo>
                    <a:pt x="9783" y="7085"/>
                  </a:lnTo>
                  <a:lnTo>
                    <a:pt x="9851" y="8846"/>
                  </a:lnTo>
                  <a:cubicBezTo>
                    <a:pt x="9935" y="8202"/>
                    <a:pt x="10025" y="7687"/>
                    <a:pt x="10126" y="7300"/>
                  </a:cubicBezTo>
                  <a:cubicBezTo>
                    <a:pt x="10227" y="6914"/>
                    <a:pt x="10339" y="6742"/>
                    <a:pt x="10463" y="6742"/>
                  </a:cubicBezTo>
                  <a:cubicBezTo>
                    <a:pt x="10671" y="6742"/>
                    <a:pt x="10828" y="7171"/>
                    <a:pt x="10940" y="8030"/>
                  </a:cubicBezTo>
                  <a:cubicBezTo>
                    <a:pt x="11053" y="8889"/>
                    <a:pt x="11109" y="10177"/>
                    <a:pt x="11109" y="11852"/>
                  </a:cubicBezTo>
                  <a:lnTo>
                    <a:pt x="11109" y="21214"/>
                  </a:lnTo>
                  <a:lnTo>
                    <a:pt x="10536" y="21214"/>
                  </a:lnTo>
                  <a:lnTo>
                    <a:pt x="10536" y="12281"/>
                  </a:lnTo>
                  <a:cubicBezTo>
                    <a:pt x="10536" y="11594"/>
                    <a:pt x="10514" y="11036"/>
                    <a:pt x="10474" y="10650"/>
                  </a:cubicBezTo>
                  <a:cubicBezTo>
                    <a:pt x="10429" y="10263"/>
                    <a:pt x="10368" y="10048"/>
                    <a:pt x="10289" y="10048"/>
                  </a:cubicBezTo>
                  <a:cubicBezTo>
                    <a:pt x="10227" y="10048"/>
                    <a:pt x="10160" y="10177"/>
                    <a:pt x="10092" y="10478"/>
                  </a:cubicBezTo>
                  <a:cubicBezTo>
                    <a:pt x="10025" y="10736"/>
                    <a:pt x="9963" y="11122"/>
                    <a:pt x="9913" y="11551"/>
                  </a:cubicBezTo>
                  <a:lnTo>
                    <a:pt x="9913" y="21256"/>
                  </a:lnTo>
                  <a:close/>
                  <a:moveTo>
                    <a:pt x="12687" y="10220"/>
                  </a:moveTo>
                  <a:lnTo>
                    <a:pt x="12215" y="10220"/>
                  </a:lnTo>
                  <a:lnTo>
                    <a:pt x="12215" y="16189"/>
                  </a:lnTo>
                  <a:cubicBezTo>
                    <a:pt x="12215" y="16833"/>
                    <a:pt x="12232" y="17306"/>
                    <a:pt x="12271" y="17563"/>
                  </a:cubicBezTo>
                  <a:cubicBezTo>
                    <a:pt x="12311" y="17821"/>
                    <a:pt x="12361" y="17950"/>
                    <a:pt x="12429" y="17950"/>
                  </a:cubicBezTo>
                  <a:cubicBezTo>
                    <a:pt x="12479" y="17950"/>
                    <a:pt x="12530" y="17907"/>
                    <a:pt x="12580" y="17821"/>
                  </a:cubicBezTo>
                  <a:cubicBezTo>
                    <a:pt x="12631" y="17735"/>
                    <a:pt x="12670" y="17649"/>
                    <a:pt x="12698" y="17478"/>
                  </a:cubicBezTo>
                  <a:lnTo>
                    <a:pt x="12783" y="20441"/>
                  </a:lnTo>
                  <a:cubicBezTo>
                    <a:pt x="12738" y="20612"/>
                    <a:pt x="12670" y="20784"/>
                    <a:pt x="12586" y="20956"/>
                  </a:cubicBezTo>
                  <a:cubicBezTo>
                    <a:pt x="12496" y="21128"/>
                    <a:pt x="12401" y="21213"/>
                    <a:pt x="12305" y="21213"/>
                  </a:cubicBezTo>
                  <a:cubicBezTo>
                    <a:pt x="12064" y="21213"/>
                    <a:pt x="11895" y="20870"/>
                    <a:pt x="11800" y="20140"/>
                  </a:cubicBezTo>
                  <a:cubicBezTo>
                    <a:pt x="11699" y="19453"/>
                    <a:pt x="11654" y="18379"/>
                    <a:pt x="11654" y="16919"/>
                  </a:cubicBezTo>
                  <a:lnTo>
                    <a:pt x="11654" y="10220"/>
                  </a:lnTo>
                  <a:lnTo>
                    <a:pt x="11362" y="10220"/>
                  </a:lnTo>
                  <a:lnTo>
                    <a:pt x="11362" y="7085"/>
                  </a:lnTo>
                  <a:lnTo>
                    <a:pt x="11654" y="7085"/>
                  </a:lnTo>
                  <a:lnTo>
                    <a:pt x="11654" y="2791"/>
                  </a:lnTo>
                  <a:lnTo>
                    <a:pt x="12221" y="2791"/>
                  </a:lnTo>
                  <a:lnTo>
                    <a:pt x="12221" y="7085"/>
                  </a:lnTo>
                  <a:lnTo>
                    <a:pt x="12693" y="7085"/>
                  </a:lnTo>
                  <a:lnTo>
                    <a:pt x="12693" y="10220"/>
                  </a:lnTo>
                  <a:close/>
                  <a:moveTo>
                    <a:pt x="13069" y="8331"/>
                  </a:moveTo>
                  <a:cubicBezTo>
                    <a:pt x="13176" y="7858"/>
                    <a:pt x="13294" y="7472"/>
                    <a:pt x="13428" y="7214"/>
                  </a:cubicBezTo>
                  <a:cubicBezTo>
                    <a:pt x="13563" y="6914"/>
                    <a:pt x="13698" y="6785"/>
                    <a:pt x="13833" y="6785"/>
                  </a:cubicBezTo>
                  <a:cubicBezTo>
                    <a:pt x="14063" y="6785"/>
                    <a:pt x="14243" y="7214"/>
                    <a:pt x="14383" y="8073"/>
                  </a:cubicBezTo>
                  <a:cubicBezTo>
                    <a:pt x="14524" y="8932"/>
                    <a:pt x="14591" y="10263"/>
                    <a:pt x="14591" y="12110"/>
                  </a:cubicBezTo>
                  <a:lnTo>
                    <a:pt x="14591" y="21299"/>
                  </a:lnTo>
                  <a:lnTo>
                    <a:pt x="14153" y="21299"/>
                  </a:lnTo>
                  <a:lnTo>
                    <a:pt x="14102" y="19882"/>
                  </a:lnTo>
                  <a:lnTo>
                    <a:pt x="14085" y="19882"/>
                  </a:lnTo>
                  <a:cubicBezTo>
                    <a:pt x="14035" y="20398"/>
                    <a:pt x="13962" y="20827"/>
                    <a:pt x="13872" y="21128"/>
                  </a:cubicBezTo>
                  <a:cubicBezTo>
                    <a:pt x="13782" y="21471"/>
                    <a:pt x="13676" y="21600"/>
                    <a:pt x="13552" y="21600"/>
                  </a:cubicBezTo>
                  <a:cubicBezTo>
                    <a:pt x="13445" y="21600"/>
                    <a:pt x="13355" y="21471"/>
                    <a:pt x="13277" y="21256"/>
                  </a:cubicBezTo>
                  <a:cubicBezTo>
                    <a:pt x="13198" y="21042"/>
                    <a:pt x="13131" y="20698"/>
                    <a:pt x="13080" y="20312"/>
                  </a:cubicBezTo>
                  <a:cubicBezTo>
                    <a:pt x="13030" y="19925"/>
                    <a:pt x="12990" y="19453"/>
                    <a:pt x="12962" y="18895"/>
                  </a:cubicBezTo>
                  <a:cubicBezTo>
                    <a:pt x="12934" y="18336"/>
                    <a:pt x="12923" y="17778"/>
                    <a:pt x="12923" y="17177"/>
                  </a:cubicBezTo>
                  <a:cubicBezTo>
                    <a:pt x="12923" y="16361"/>
                    <a:pt x="12945" y="15631"/>
                    <a:pt x="12996" y="15073"/>
                  </a:cubicBezTo>
                  <a:cubicBezTo>
                    <a:pt x="13041" y="14472"/>
                    <a:pt x="13108" y="13999"/>
                    <a:pt x="13187" y="13613"/>
                  </a:cubicBezTo>
                  <a:cubicBezTo>
                    <a:pt x="13266" y="13226"/>
                    <a:pt x="13361" y="12969"/>
                    <a:pt x="13473" y="12797"/>
                  </a:cubicBezTo>
                  <a:cubicBezTo>
                    <a:pt x="13580" y="12625"/>
                    <a:pt x="13698" y="12539"/>
                    <a:pt x="13822" y="12539"/>
                  </a:cubicBezTo>
                  <a:lnTo>
                    <a:pt x="14012" y="12539"/>
                  </a:lnTo>
                  <a:lnTo>
                    <a:pt x="14012" y="11766"/>
                  </a:lnTo>
                  <a:cubicBezTo>
                    <a:pt x="14012" y="11251"/>
                    <a:pt x="13990" y="10821"/>
                    <a:pt x="13939" y="10564"/>
                  </a:cubicBezTo>
                  <a:cubicBezTo>
                    <a:pt x="13889" y="10263"/>
                    <a:pt x="13822" y="10134"/>
                    <a:pt x="13732" y="10134"/>
                  </a:cubicBezTo>
                  <a:cubicBezTo>
                    <a:pt x="13653" y="10134"/>
                    <a:pt x="13580" y="10220"/>
                    <a:pt x="13501" y="10392"/>
                  </a:cubicBezTo>
                  <a:cubicBezTo>
                    <a:pt x="13428" y="10564"/>
                    <a:pt x="13344" y="10864"/>
                    <a:pt x="13254" y="11251"/>
                  </a:cubicBezTo>
                  <a:lnTo>
                    <a:pt x="13069" y="8331"/>
                  </a:lnTo>
                  <a:close/>
                  <a:moveTo>
                    <a:pt x="14024" y="15116"/>
                  </a:moveTo>
                  <a:lnTo>
                    <a:pt x="13895" y="15159"/>
                  </a:lnTo>
                  <a:cubicBezTo>
                    <a:pt x="13822" y="15159"/>
                    <a:pt x="13760" y="15245"/>
                    <a:pt x="13715" y="15330"/>
                  </a:cubicBezTo>
                  <a:cubicBezTo>
                    <a:pt x="13664" y="15416"/>
                    <a:pt x="13625" y="15545"/>
                    <a:pt x="13597" y="15717"/>
                  </a:cubicBezTo>
                  <a:cubicBezTo>
                    <a:pt x="13569" y="15846"/>
                    <a:pt x="13546" y="16060"/>
                    <a:pt x="13535" y="16232"/>
                  </a:cubicBezTo>
                  <a:cubicBezTo>
                    <a:pt x="13524" y="16447"/>
                    <a:pt x="13518" y="16662"/>
                    <a:pt x="13518" y="16876"/>
                  </a:cubicBezTo>
                  <a:cubicBezTo>
                    <a:pt x="13518" y="17478"/>
                    <a:pt x="13541" y="17907"/>
                    <a:pt x="13591" y="18122"/>
                  </a:cubicBezTo>
                  <a:cubicBezTo>
                    <a:pt x="13636" y="18336"/>
                    <a:pt x="13692" y="18465"/>
                    <a:pt x="13754" y="18465"/>
                  </a:cubicBezTo>
                  <a:cubicBezTo>
                    <a:pt x="13816" y="18465"/>
                    <a:pt x="13872" y="18336"/>
                    <a:pt x="13923" y="18036"/>
                  </a:cubicBezTo>
                  <a:cubicBezTo>
                    <a:pt x="13973" y="17778"/>
                    <a:pt x="14007" y="17478"/>
                    <a:pt x="14029" y="17134"/>
                  </a:cubicBezTo>
                  <a:lnTo>
                    <a:pt x="14029" y="15116"/>
                  </a:lnTo>
                  <a:close/>
                  <a:moveTo>
                    <a:pt x="16192" y="10220"/>
                  </a:moveTo>
                  <a:lnTo>
                    <a:pt x="15720" y="10220"/>
                  </a:lnTo>
                  <a:lnTo>
                    <a:pt x="15720" y="16189"/>
                  </a:lnTo>
                  <a:cubicBezTo>
                    <a:pt x="15720" y="16833"/>
                    <a:pt x="15737" y="17306"/>
                    <a:pt x="15776" y="17563"/>
                  </a:cubicBezTo>
                  <a:cubicBezTo>
                    <a:pt x="15815" y="17821"/>
                    <a:pt x="15866" y="17950"/>
                    <a:pt x="15933" y="17950"/>
                  </a:cubicBezTo>
                  <a:cubicBezTo>
                    <a:pt x="15984" y="17950"/>
                    <a:pt x="16034" y="17907"/>
                    <a:pt x="16085" y="17821"/>
                  </a:cubicBezTo>
                  <a:cubicBezTo>
                    <a:pt x="16135" y="17735"/>
                    <a:pt x="16175" y="17649"/>
                    <a:pt x="16203" y="17478"/>
                  </a:cubicBezTo>
                  <a:lnTo>
                    <a:pt x="16287" y="20441"/>
                  </a:lnTo>
                  <a:cubicBezTo>
                    <a:pt x="16242" y="20612"/>
                    <a:pt x="16175" y="20784"/>
                    <a:pt x="16090" y="20956"/>
                  </a:cubicBezTo>
                  <a:cubicBezTo>
                    <a:pt x="16001" y="21128"/>
                    <a:pt x="15905" y="21213"/>
                    <a:pt x="15810" y="21213"/>
                  </a:cubicBezTo>
                  <a:cubicBezTo>
                    <a:pt x="15568" y="21213"/>
                    <a:pt x="15400" y="20870"/>
                    <a:pt x="15304" y="20140"/>
                  </a:cubicBezTo>
                  <a:cubicBezTo>
                    <a:pt x="15203" y="19453"/>
                    <a:pt x="15158" y="18379"/>
                    <a:pt x="15158" y="16919"/>
                  </a:cubicBezTo>
                  <a:lnTo>
                    <a:pt x="15158" y="10220"/>
                  </a:lnTo>
                  <a:lnTo>
                    <a:pt x="14866" y="10220"/>
                  </a:lnTo>
                  <a:lnTo>
                    <a:pt x="14866" y="7085"/>
                  </a:lnTo>
                  <a:lnTo>
                    <a:pt x="15158" y="7085"/>
                  </a:lnTo>
                  <a:lnTo>
                    <a:pt x="15158" y="2791"/>
                  </a:lnTo>
                  <a:lnTo>
                    <a:pt x="15725" y="2791"/>
                  </a:lnTo>
                  <a:lnTo>
                    <a:pt x="15725" y="7085"/>
                  </a:lnTo>
                  <a:lnTo>
                    <a:pt x="16197" y="7085"/>
                  </a:lnTo>
                  <a:lnTo>
                    <a:pt x="16197" y="10220"/>
                  </a:lnTo>
                  <a:close/>
                  <a:moveTo>
                    <a:pt x="16871" y="4294"/>
                  </a:moveTo>
                  <a:cubicBezTo>
                    <a:pt x="16776" y="4294"/>
                    <a:pt x="16697" y="4080"/>
                    <a:pt x="16646" y="3650"/>
                  </a:cubicBezTo>
                  <a:cubicBezTo>
                    <a:pt x="16596" y="3221"/>
                    <a:pt x="16568" y="2705"/>
                    <a:pt x="16568" y="2147"/>
                  </a:cubicBezTo>
                  <a:cubicBezTo>
                    <a:pt x="16568" y="1546"/>
                    <a:pt x="16596" y="1031"/>
                    <a:pt x="16646" y="644"/>
                  </a:cubicBezTo>
                  <a:cubicBezTo>
                    <a:pt x="16697" y="215"/>
                    <a:pt x="16776" y="0"/>
                    <a:pt x="16866" y="0"/>
                  </a:cubicBezTo>
                  <a:cubicBezTo>
                    <a:pt x="16961" y="0"/>
                    <a:pt x="17034" y="215"/>
                    <a:pt x="17085" y="601"/>
                  </a:cubicBezTo>
                  <a:cubicBezTo>
                    <a:pt x="17135" y="1031"/>
                    <a:pt x="17163" y="1546"/>
                    <a:pt x="17163" y="2147"/>
                  </a:cubicBezTo>
                  <a:cubicBezTo>
                    <a:pt x="17163" y="2748"/>
                    <a:pt x="17135" y="3264"/>
                    <a:pt x="17085" y="3693"/>
                  </a:cubicBezTo>
                  <a:cubicBezTo>
                    <a:pt x="17045" y="4122"/>
                    <a:pt x="16972" y="4294"/>
                    <a:pt x="16871" y="4294"/>
                  </a:cubicBezTo>
                  <a:close/>
                  <a:moveTo>
                    <a:pt x="16585" y="21256"/>
                  </a:moveTo>
                  <a:lnTo>
                    <a:pt x="16585" y="7085"/>
                  </a:lnTo>
                  <a:lnTo>
                    <a:pt x="17158" y="7085"/>
                  </a:lnTo>
                  <a:lnTo>
                    <a:pt x="17158" y="21256"/>
                  </a:lnTo>
                  <a:lnTo>
                    <a:pt x="16585" y="21256"/>
                  </a:lnTo>
                  <a:close/>
                  <a:moveTo>
                    <a:pt x="19477" y="14085"/>
                  </a:moveTo>
                  <a:cubicBezTo>
                    <a:pt x="19477" y="15245"/>
                    <a:pt x="19455" y="16275"/>
                    <a:pt x="19404" y="17220"/>
                  </a:cubicBezTo>
                  <a:cubicBezTo>
                    <a:pt x="19354" y="18165"/>
                    <a:pt x="19286" y="18938"/>
                    <a:pt x="19196" y="19582"/>
                  </a:cubicBezTo>
                  <a:cubicBezTo>
                    <a:pt x="19106" y="20226"/>
                    <a:pt x="19005" y="20741"/>
                    <a:pt x="18887" y="21085"/>
                  </a:cubicBezTo>
                  <a:cubicBezTo>
                    <a:pt x="18769" y="21428"/>
                    <a:pt x="18640" y="21600"/>
                    <a:pt x="18505" y="21600"/>
                  </a:cubicBezTo>
                  <a:cubicBezTo>
                    <a:pt x="18371" y="21600"/>
                    <a:pt x="18241" y="21428"/>
                    <a:pt x="18124" y="21128"/>
                  </a:cubicBezTo>
                  <a:cubicBezTo>
                    <a:pt x="18006" y="20784"/>
                    <a:pt x="17905" y="20355"/>
                    <a:pt x="17820" y="19711"/>
                  </a:cubicBezTo>
                  <a:cubicBezTo>
                    <a:pt x="17736" y="19109"/>
                    <a:pt x="17669" y="18336"/>
                    <a:pt x="17618" y="17435"/>
                  </a:cubicBezTo>
                  <a:cubicBezTo>
                    <a:pt x="17568" y="16533"/>
                    <a:pt x="17545" y="15502"/>
                    <a:pt x="17545" y="14386"/>
                  </a:cubicBezTo>
                  <a:cubicBezTo>
                    <a:pt x="17545" y="13183"/>
                    <a:pt x="17568" y="12110"/>
                    <a:pt x="17618" y="11165"/>
                  </a:cubicBezTo>
                  <a:cubicBezTo>
                    <a:pt x="17669" y="10220"/>
                    <a:pt x="17736" y="9404"/>
                    <a:pt x="17826" y="8760"/>
                  </a:cubicBezTo>
                  <a:cubicBezTo>
                    <a:pt x="17916" y="8116"/>
                    <a:pt x="18017" y="7601"/>
                    <a:pt x="18135" y="7257"/>
                  </a:cubicBezTo>
                  <a:cubicBezTo>
                    <a:pt x="18253" y="6914"/>
                    <a:pt x="18382" y="6742"/>
                    <a:pt x="18517" y="6742"/>
                  </a:cubicBezTo>
                  <a:cubicBezTo>
                    <a:pt x="18651" y="6742"/>
                    <a:pt x="18781" y="6914"/>
                    <a:pt x="18899" y="7214"/>
                  </a:cubicBezTo>
                  <a:cubicBezTo>
                    <a:pt x="19017" y="7515"/>
                    <a:pt x="19118" y="7987"/>
                    <a:pt x="19202" y="8631"/>
                  </a:cubicBezTo>
                  <a:cubicBezTo>
                    <a:pt x="19286" y="9233"/>
                    <a:pt x="19354" y="10006"/>
                    <a:pt x="19404" y="10907"/>
                  </a:cubicBezTo>
                  <a:cubicBezTo>
                    <a:pt x="19455" y="11809"/>
                    <a:pt x="19477" y="12883"/>
                    <a:pt x="19477" y="14085"/>
                  </a:cubicBezTo>
                  <a:close/>
                  <a:moveTo>
                    <a:pt x="18893" y="14214"/>
                  </a:moveTo>
                  <a:cubicBezTo>
                    <a:pt x="18893" y="13441"/>
                    <a:pt x="18882" y="12797"/>
                    <a:pt x="18865" y="12239"/>
                  </a:cubicBezTo>
                  <a:cubicBezTo>
                    <a:pt x="18842" y="11680"/>
                    <a:pt x="18814" y="11251"/>
                    <a:pt x="18781" y="10907"/>
                  </a:cubicBezTo>
                  <a:cubicBezTo>
                    <a:pt x="18747" y="10564"/>
                    <a:pt x="18702" y="10306"/>
                    <a:pt x="18657" y="10134"/>
                  </a:cubicBezTo>
                  <a:cubicBezTo>
                    <a:pt x="18612" y="9963"/>
                    <a:pt x="18562" y="9920"/>
                    <a:pt x="18517" y="9920"/>
                  </a:cubicBezTo>
                  <a:cubicBezTo>
                    <a:pt x="18466" y="9920"/>
                    <a:pt x="18421" y="10006"/>
                    <a:pt x="18376" y="10134"/>
                  </a:cubicBezTo>
                  <a:cubicBezTo>
                    <a:pt x="18331" y="10263"/>
                    <a:pt x="18292" y="10521"/>
                    <a:pt x="18258" y="10821"/>
                  </a:cubicBezTo>
                  <a:cubicBezTo>
                    <a:pt x="18225" y="11165"/>
                    <a:pt x="18197" y="11594"/>
                    <a:pt x="18174" y="12153"/>
                  </a:cubicBezTo>
                  <a:cubicBezTo>
                    <a:pt x="18152" y="12711"/>
                    <a:pt x="18146" y="13355"/>
                    <a:pt x="18146" y="14214"/>
                  </a:cubicBezTo>
                  <a:cubicBezTo>
                    <a:pt x="18146" y="15631"/>
                    <a:pt x="18185" y="16705"/>
                    <a:pt x="18264" y="17349"/>
                  </a:cubicBezTo>
                  <a:cubicBezTo>
                    <a:pt x="18343" y="18036"/>
                    <a:pt x="18432" y="18336"/>
                    <a:pt x="18528" y="18336"/>
                  </a:cubicBezTo>
                  <a:cubicBezTo>
                    <a:pt x="18578" y="18336"/>
                    <a:pt x="18623" y="18250"/>
                    <a:pt x="18668" y="18122"/>
                  </a:cubicBezTo>
                  <a:cubicBezTo>
                    <a:pt x="18713" y="17993"/>
                    <a:pt x="18753" y="17735"/>
                    <a:pt x="18786" y="17435"/>
                  </a:cubicBezTo>
                  <a:cubicBezTo>
                    <a:pt x="18820" y="17091"/>
                    <a:pt x="18848" y="16662"/>
                    <a:pt x="18871" y="16146"/>
                  </a:cubicBezTo>
                  <a:cubicBezTo>
                    <a:pt x="18882" y="15631"/>
                    <a:pt x="18893" y="14987"/>
                    <a:pt x="18893" y="14214"/>
                  </a:cubicBezTo>
                  <a:close/>
                  <a:moveTo>
                    <a:pt x="20404" y="21256"/>
                  </a:moveTo>
                  <a:lnTo>
                    <a:pt x="19831" y="21256"/>
                  </a:lnTo>
                  <a:lnTo>
                    <a:pt x="19831" y="7085"/>
                  </a:lnTo>
                  <a:lnTo>
                    <a:pt x="20275" y="7085"/>
                  </a:lnTo>
                  <a:lnTo>
                    <a:pt x="20342" y="8846"/>
                  </a:lnTo>
                  <a:cubicBezTo>
                    <a:pt x="20426" y="8202"/>
                    <a:pt x="20516" y="7687"/>
                    <a:pt x="20617" y="7300"/>
                  </a:cubicBezTo>
                  <a:cubicBezTo>
                    <a:pt x="20718" y="6914"/>
                    <a:pt x="20831" y="6742"/>
                    <a:pt x="20954" y="6742"/>
                  </a:cubicBezTo>
                  <a:cubicBezTo>
                    <a:pt x="21162" y="6742"/>
                    <a:pt x="21319" y="7171"/>
                    <a:pt x="21432" y="8030"/>
                  </a:cubicBezTo>
                  <a:cubicBezTo>
                    <a:pt x="21544" y="8889"/>
                    <a:pt x="21600" y="10177"/>
                    <a:pt x="21600" y="11852"/>
                  </a:cubicBezTo>
                  <a:lnTo>
                    <a:pt x="21600" y="21214"/>
                  </a:lnTo>
                  <a:lnTo>
                    <a:pt x="21027" y="21214"/>
                  </a:lnTo>
                  <a:lnTo>
                    <a:pt x="21027" y="12281"/>
                  </a:lnTo>
                  <a:cubicBezTo>
                    <a:pt x="21027" y="11594"/>
                    <a:pt x="21005" y="11036"/>
                    <a:pt x="20965" y="10650"/>
                  </a:cubicBezTo>
                  <a:cubicBezTo>
                    <a:pt x="20920" y="10263"/>
                    <a:pt x="20859" y="10048"/>
                    <a:pt x="20780" y="10048"/>
                  </a:cubicBezTo>
                  <a:cubicBezTo>
                    <a:pt x="20718" y="10048"/>
                    <a:pt x="20651" y="10177"/>
                    <a:pt x="20583" y="10478"/>
                  </a:cubicBezTo>
                  <a:cubicBezTo>
                    <a:pt x="20516" y="10736"/>
                    <a:pt x="20454" y="11122"/>
                    <a:pt x="20404" y="11551"/>
                  </a:cubicBezTo>
                  <a:lnTo>
                    <a:pt x="20404" y="212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" name="Shape">
              <a:extLst>
                <a:ext uri="{FF2B5EF4-FFF2-40B4-BE49-F238E27FC236}">
                  <a16:creationId xmlns:a16="http://schemas.microsoft.com/office/drawing/2014/main" id="{8520326D-AFDD-5C2F-4A54-B8E06FCD7D7B}"/>
                </a:ext>
              </a:extLst>
            </p:cNvPr>
            <p:cNvSpPr/>
            <p:nvPr userDrawn="1"/>
          </p:nvSpPr>
          <p:spPr>
            <a:xfrm>
              <a:off x="5032172" y="1021854"/>
              <a:ext cx="1051185" cy="549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54" y="0"/>
                  </a:moveTo>
                  <a:cubicBezTo>
                    <a:pt x="13287" y="0"/>
                    <a:pt x="11002" y="3514"/>
                    <a:pt x="10441" y="8443"/>
                  </a:cubicBezTo>
                  <a:cubicBezTo>
                    <a:pt x="9052" y="8229"/>
                    <a:pt x="6050" y="7757"/>
                    <a:pt x="5198" y="7671"/>
                  </a:cubicBezTo>
                  <a:cubicBezTo>
                    <a:pt x="5154" y="7671"/>
                    <a:pt x="5109" y="7671"/>
                    <a:pt x="5041" y="7671"/>
                  </a:cubicBezTo>
                  <a:cubicBezTo>
                    <a:pt x="4638" y="7671"/>
                    <a:pt x="4280" y="7886"/>
                    <a:pt x="4033" y="8357"/>
                  </a:cubicBezTo>
                  <a:cubicBezTo>
                    <a:pt x="3563" y="9214"/>
                    <a:pt x="3563" y="10457"/>
                    <a:pt x="3563" y="10843"/>
                  </a:cubicBezTo>
                  <a:cubicBezTo>
                    <a:pt x="3563" y="11271"/>
                    <a:pt x="3563" y="12514"/>
                    <a:pt x="4033" y="13329"/>
                  </a:cubicBezTo>
                  <a:cubicBezTo>
                    <a:pt x="4280" y="13800"/>
                    <a:pt x="4638" y="14014"/>
                    <a:pt x="5041" y="14014"/>
                  </a:cubicBezTo>
                  <a:cubicBezTo>
                    <a:pt x="5086" y="14014"/>
                    <a:pt x="5131" y="14014"/>
                    <a:pt x="5198" y="14014"/>
                  </a:cubicBezTo>
                  <a:cubicBezTo>
                    <a:pt x="5803" y="13929"/>
                    <a:pt x="7417" y="13714"/>
                    <a:pt x="8313" y="13543"/>
                  </a:cubicBezTo>
                  <a:lnTo>
                    <a:pt x="9657" y="13329"/>
                  </a:lnTo>
                  <a:cubicBezTo>
                    <a:pt x="9971" y="13286"/>
                    <a:pt x="10262" y="13243"/>
                    <a:pt x="10464" y="13200"/>
                  </a:cubicBezTo>
                  <a:cubicBezTo>
                    <a:pt x="11046" y="18043"/>
                    <a:pt x="13332" y="21557"/>
                    <a:pt x="15954" y="21557"/>
                  </a:cubicBezTo>
                  <a:cubicBezTo>
                    <a:pt x="19068" y="21557"/>
                    <a:pt x="21600" y="16714"/>
                    <a:pt x="21600" y="10757"/>
                  </a:cubicBezTo>
                  <a:cubicBezTo>
                    <a:pt x="21600" y="4843"/>
                    <a:pt x="19068" y="0"/>
                    <a:pt x="15954" y="0"/>
                  </a:cubicBezTo>
                  <a:close/>
                  <a:moveTo>
                    <a:pt x="15954" y="17229"/>
                  </a:moveTo>
                  <a:cubicBezTo>
                    <a:pt x="14094" y="17229"/>
                    <a:pt x="12593" y="14357"/>
                    <a:pt x="12593" y="10800"/>
                  </a:cubicBezTo>
                  <a:cubicBezTo>
                    <a:pt x="12593" y="7243"/>
                    <a:pt x="14094" y="4371"/>
                    <a:pt x="15954" y="4371"/>
                  </a:cubicBezTo>
                  <a:cubicBezTo>
                    <a:pt x="17813" y="4371"/>
                    <a:pt x="19315" y="7243"/>
                    <a:pt x="19315" y="10800"/>
                  </a:cubicBezTo>
                  <a:cubicBezTo>
                    <a:pt x="19315" y="14357"/>
                    <a:pt x="17813" y="17229"/>
                    <a:pt x="15954" y="17229"/>
                  </a:cubicBezTo>
                  <a:close/>
                  <a:moveTo>
                    <a:pt x="9007" y="15514"/>
                  </a:moveTo>
                  <a:lnTo>
                    <a:pt x="9007" y="20014"/>
                  </a:lnTo>
                  <a:cubicBezTo>
                    <a:pt x="8627" y="20443"/>
                    <a:pt x="8134" y="20786"/>
                    <a:pt x="7506" y="21129"/>
                  </a:cubicBezTo>
                  <a:cubicBezTo>
                    <a:pt x="6879" y="21429"/>
                    <a:pt x="6207" y="21600"/>
                    <a:pt x="5467" y="21600"/>
                  </a:cubicBezTo>
                  <a:cubicBezTo>
                    <a:pt x="4324" y="21600"/>
                    <a:pt x="3339" y="21171"/>
                    <a:pt x="2532" y="20271"/>
                  </a:cubicBezTo>
                  <a:cubicBezTo>
                    <a:pt x="1725" y="19371"/>
                    <a:pt x="1098" y="18129"/>
                    <a:pt x="650" y="16500"/>
                  </a:cubicBezTo>
                  <a:cubicBezTo>
                    <a:pt x="224" y="14871"/>
                    <a:pt x="0" y="12986"/>
                    <a:pt x="0" y="10800"/>
                  </a:cubicBezTo>
                  <a:cubicBezTo>
                    <a:pt x="0" y="8657"/>
                    <a:pt x="246" y="6729"/>
                    <a:pt x="717" y="5143"/>
                  </a:cubicBezTo>
                  <a:cubicBezTo>
                    <a:pt x="1210" y="3514"/>
                    <a:pt x="1860" y="2271"/>
                    <a:pt x="2711" y="1371"/>
                  </a:cubicBezTo>
                  <a:cubicBezTo>
                    <a:pt x="3563" y="471"/>
                    <a:pt x="4549" y="43"/>
                    <a:pt x="5646" y="43"/>
                  </a:cubicBezTo>
                  <a:cubicBezTo>
                    <a:pt x="6229" y="43"/>
                    <a:pt x="6767" y="171"/>
                    <a:pt x="7282" y="386"/>
                  </a:cubicBezTo>
                  <a:cubicBezTo>
                    <a:pt x="7798" y="600"/>
                    <a:pt x="8246" y="900"/>
                    <a:pt x="8627" y="1243"/>
                  </a:cubicBezTo>
                  <a:lnTo>
                    <a:pt x="8402" y="4843"/>
                  </a:lnTo>
                  <a:cubicBezTo>
                    <a:pt x="8022" y="4500"/>
                    <a:pt x="7596" y="4200"/>
                    <a:pt x="7125" y="3986"/>
                  </a:cubicBezTo>
                  <a:cubicBezTo>
                    <a:pt x="6655" y="3771"/>
                    <a:pt x="6162" y="3643"/>
                    <a:pt x="5624" y="3643"/>
                  </a:cubicBezTo>
                  <a:cubicBezTo>
                    <a:pt x="4817" y="3643"/>
                    <a:pt x="4168" y="3943"/>
                    <a:pt x="3630" y="4586"/>
                  </a:cubicBezTo>
                  <a:cubicBezTo>
                    <a:pt x="3115" y="5186"/>
                    <a:pt x="2734" y="6043"/>
                    <a:pt x="2487" y="7114"/>
                  </a:cubicBezTo>
                  <a:cubicBezTo>
                    <a:pt x="2241" y="8186"/>
                    <a:pt x="2106" y="9386"/>
                    <a:pt x="2106" y="10714"/>
                  </a:cubicBezTo>
                  <a:cubicBezTo>
                    <a:pt x="2106" y="12129"/>
                    <a:pt x="2241" y="13371"/>
                    <a:pt x="2487" y="14443"/>
                  </a:cubicBezTo>
                  <a:cubicBezTo>
                    <a:pt x="2734" y="15514"/>
                    <a:pt x="3115" y="16371"/>
                    <a:pt x="3607" y="17014"/>
                  </a:cubicBezTo>
                  <a:cubicBezTo>
                    <a:pt x="4100" y="17614"/>
                    <a:pt x="4728" y="17957"/>
                    <a:pt x="5490" y="17957"/>
                  </a:cubicBezTo>
                  <a:cubicBezTo>
                    <a:pt x="5714" y="17957"/>
                    <a:pt x="5960" y="17914"/>
                    <a:pt x="6207" y="17871"/>
                  </a:cubicBezTo>
                  <a:cubicBezTo>
                    <a:pt x="6453" y="17829"/>
                    <a:pt x="6722" y="17743"/>
                    <a:pt x="6968" y="17614"/>
                  </a:cubicBezTo>
                  <a:lnTo>
                    <a:pt x="6968" y="15814"/>
                  </a:lnTo>
                  <a:cubicBezTo>
                    <a:pt x="7439" y="15729"/>
                    <a:pt x="7887" y="15686"/>
                    <a:pt x="8246" y="15643"/>
                  </a:cubicBezTo>
                  <a:lnTo>
                    <a:pt x="9007" y="15514"/>
                  </a:lnTo>
                  <a:close/>
                </a:path>
              </a:pathLst>
            </a:custGeom>
            <a:solidFill>
              <a:srgbClr val="008C58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  <p:sp>
        <p:nvSpPr>
          <p:cNvPr id="7" name="Shape">
            <a:extLst>
              <a:ext uri="{FF2B5EF4-FFF2-40B4-BE49-F238E27FC236}">
                <a16:creationId xmlns:a16="http://schemas.microsoft.com/office/drawing/2014/main" id="{85FE9508-C2FE-4A5C-8191-E7D6ADA8BF3D}"/>
              </a:ext>
            </a:extLst>
          </p:cNvPr>
          <p:cNvSpPr/>
          <p:nvPr userDrawn="1"/>
        </p:nvSpPr>
        <p:spPr>
          <a:xfrm>
            <a:off x="2105953" y="640199"/>
            <a:ext cx="226449" cy="195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7" h="20569" extrusionOk="0">
                <a:moveTo>
                  <a:pt x="1276" y="2502"/>
                </a:moveTo>
                <a:cubicBezTo>
                  <a:pt x="3176" y="-371"/>
                  <a:pt x="6676" y="-945"/>
                  <a:pt x="8976" y="1698"/>
                </a:cubicBezTo>
                <a:cubicBezTo>
                  <a:pt x="9476" y="2272"/>
                  <a:pt x="9876" y="2961"/>
                  <a:pt x="10376" y="3651"/>
                </a:cubicBezTo>
                <a:cubicBezTo>
                  <a:pt x="10876" y="2961"/>
                  <a:pt x="11276" y="2272"/>
                  <a:pt x="11776" y="1698"/>
                </a:cubicBezTo>
                <a:cubicBezTo>
                  <a:pt x="14076" y="-945"/>
                  <a:pt x="17676" y="-371"/>
                  <a:pt x="19476" y="2502"/>
                </a:cubicBezTo>
                <a:cubicBezTo>
                  <a:pt x="21176" y="5144"/>
                  <a:pt x="21076" y="7902"/>
                  <a:pt x="19876" y="10659"/>
                </a:cubicBezTo>
                <a:cubicBezTo>
                  <a:pt x="18676" y="13302"/>
                  <a:pt x="16976" y="15485"/>
                  <a:pt x="14976" y="17323"/>
                </a:cubicBezTo>
                <a:cubicBezTo>
                  <a:pt x="13876" y="18357"/>
                  <a:pt x="12376" y="19391"/>
                  <a:pt x="11076" y="20310"/>
                </a:cubicBezTo>
                <a:cubicBezTo>
                  <a:pt x="10676" y="20655"/>
                  <a:pt x="10176" y="20655"/>
                  <a:pt x="9776" y="20310"/>
                </a:cubicBezTo>
                <a:cubicBezTo>
                  <a:pt x="8476" y="19391"/>
                  <a:pt x="6976" y="18357"/>
                  <a:pt x="5876" y="17323"/>
                </a:cubicBezTo>
                <a:cubicBezTo>
                  <a:pt x="3876" y="15485"/>
                  <a:pt x="2176" y="13417"/>
                  <a:pt x="976" y="10659"/>
                </a:cubicBezTo>
                <a:cubicBezTo>
                  <a:pt x="-324" y="7902"/>
                  <a:pt x="-424" y="5144"/>
                  <a:pt x="1276" y="2502"/>
                </a:cubicBezTo>
                <a:close/>
              </a:path>
            </a:pathLst>
          </a:custGeom>
          <a:solidFill>
            <a:srgbClr val="008C5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86E72AED-CA63-0A16-F72B-0AA6AABB2A20}"/>
              </a:ext>
            </a:extLst>
          </p:cNvPr>
          <p:cNvSpPr/>
          <p:nvPr userDrawn="1"/>
        </p:nvSpPr>
        <p:spPr>
          <a:xfrm>
            <a:off x="7387520" y="3289969"/>
            <a:ext cx="4804480" cy="2927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585" y="0"/>
                </a:moveTo>
                <a:cubicBezTo>
                  <a:pt x="19673" y="0"/>
                  <a:pt x="20698" y="434"/>
                  <a:pt x="21600" y="1199"/>
                </a:cubicBezTo>
                <a:lnTo>
                  <a:pt x="21600" y="6677"/>
                </a:lnTo>
                <a:cubicBezTo>
                  <a:pt x="20879" y="5261"/>
                  <a:pt x="19796" y="4352"/>
                  <a:pt x="18585" y="4352"/>
                </a:cubicBezTo>
                <a:cubicBezTo>
                  <a:pt x="16418" y="4352"/>
                  <a:pt x="14658" y="7240"/>
                  <a:pt x="14658" y="10796"/>
                </a:cubicBezTo>
                <a:cubicBezTo>
                  <a:pt x="14658" y="14344"/>
                  <a:pt x="16418" y="17240"/>
                  <a:pt x="18585" y="17240"/>
                </a:cubicBezTo>
                <a:cubicBezTo>
                  <a:pt x="19796" y="17240"/>
                  <a:pt x="20879" y="16339"/>
                  <a:pt x="21600" y="14915"/>
                </a:cubicBezTo>
                <a:lnTo>
                  <a:pt x="21600" y="20393"/>
                </a:lnTo>
                <a:cubicBezTo>
                  <a:pt x="20698" y="21158"/>
                  <a:pt x="19668" y="21592"/>
                  <a:pt x="18585" y="21592"/>
                </a:cubicBezTo>
                <a:cubicBezTo>
                  <a:pt x="15511" y="21592"/>
                  <a:pt x="12864" y="18109"/>
                  <a:pt x="12178" y="13250"/>
                </a:cubicBezTo>
                <a:cubicBezTo>
                  <a:pt x="11932" y="13282"/>
                  <a:pt x="11609" y="13322"/>
                  <a:pt x="11236" y="13370"/>
                </a:cubicBezTo>
                <a:lnTo>
                  <a:pt x="9677" y="13571"/>
                </a:lnTo>
                <a:cubicBezTo>
                  <a:pt x="8628" y="13708"/>
                  <a:pt x="6760" y="13949"/>
                  <a:pt x="6050" y="14030"/>
                </a:cubicBezTo>
                <a:cubicBezTo>
                  <a:pt x="5991" y="14038"/>
                  <a:pt x="5932" y="14038"/>
                  <a:pt x="5873" y="14038"/>
                </a:cubicBezTo>
                <a:cubicBezTo>
                  <a:pt x="5393" y="14038"/>
                  <a:pt x="4996" y="13805"/>
                  <a:pt x="4697" y="13346"/>
                </a:cubicBezTo>
                <a:cubicBezTo>
                  <a:pt x="4152" y="12509"/>
                  <a:pt x="4152" y="11263"/>
                  <a:pt x="4152" y="10852"/>
                </a:cubicBezTo>
                <a:cubicBezTo>
                  <a:pt x="4152" y="10442"/>
                  <a:pt x="4152" y="9195"/>
                  <a:pt x="4697" y="8350"/>
                </a:cubicBezTo>
                <a:cubicBezTo>
                  <a:pt x="4996" y="7892"/>
                  <a:pt x="5393" y="7659"/>
                  <a:pt x="5873" y="7659"/>
                </a:cubicBezTo>
                <a:cubicBezTo>
                  <a:pt x="5927" y="7659"/>
                  <a:pt x="5986" y="7659"/>
                  <a:pt x="6045" y="7667"/>
                </a:cubicBezTo>
                <a:cubicBezTo>
                  <a:pt x="7045" y="7779"/>
                  <a:pt x="10550" y="8238"/>
                  <a:pt x="12158" y="8447"/>
                </a:cubicBezTo>
                <a:cubicBezTo>
                  <a:pt x="12825" y="3532"/>
                  <a:pt x="15477" y="0"/>
                  <a:pt x="18585" y="0"/>
                </a:cubicBezTo>
                <a:close/>
                <a:moveTo>
                  <a:pt x="2937" y="20257"/>
                </a:moveTo>
                <a:cubicBezTo>
                  <a:pt x="3888" y="21149"/>
                  <a:pt x="5030" y="21600"/>
                  <a:pt x="6368" y="21600"/>
                </a:cubicBezTo>
                <a:cubicBezTo>
                  <a:pt x="7236" y="21600"/>
                  <a:pt x="8030" y="21447"/>
                  <a:pt x="8756" y="21133"/>
                </a:cubicBezTo>
                <a:cubicBezTo>
                  <a:pt x="9481" y="20820"/>
                  <a:pt x="10065" y="20458"/>
                  <a:pt x="10501" y="20031"/>
                </a:cubicBezTo>
                <a:lnTo>
                  <a:pt x="10501" y="15542"/>
                </a:lnTo>
                <a:lnTo>
                  <a:pt x="9672" y="15647"/>
                </a:lnTo>
                <a:cubicBezTo>
                  <a:pt x="9266" y="15703"/>
                  <a:pt x="8731" y="15768"/>
                  <a:pt x="8187" y="15840"/>
                </a:cubicBezTo>
                <a:lnTo>
                  <a:pt x="8187" y="17634"/>
                </a:lnTo>
                <a:cubicBezTo>
                  <a:pt x="7878" y="17731"/>
                  <a:pt x="7579" y="17811"/>
                  <a:pt x="7290" y="17867"/>
                </a:cubicBezTo>
                <a:cubicBezTo>
                  <a:pt x="6996" y="17924"/>
                  <a:pt x="6721" y="17956"/>
                  <a:pt x="6456" y="17956"/>
                </a:cubicBezTo>
                <a:cubicBezTo>
                  <a:pt x="5584" y="17956"/>
                  <a:pt x="4853" y="17650"/>
                  <a:pt x="4270" y="17031"/>
                </a:cubicBezTo>
                <a:cubicBezTo>
                  <a:pt x="3687" y="16411"/>
                  <a:pt x="3250" y="15558"/>
                  <a:pt x="2956" y="14472"/>
                </a:cubicBezTo>
                <a:cubicBezTo>
                  <a:pt x="2662" y="13386"/>
                  <a:pt x="2520" y="12139"/>
                  <a:pt x="2520" y="10724"/>
                </a:cubicBezTo>
                <a:cubicBezTo>
                  <a:pt x="2520" y="9380"/>
                  <a:pt x="2667" y="8173"/>
                  <a:pt x="2951" y="7112"/>
                </a:cubicBezTo>
                <a:cubicBezTo>
                  <a:pt x="3240" y="6050"/>
                  <a:pt x="3687" y="5213"/>
                  <a:pt x="4290" y="4594"/>
                </a:cubicBezTo>
                <a:cubicBezTo>
                  <a:pt x="4893" y="3974"/>
                  <a:pt x="5662" y="3668"/>
                  <a:pt x="6604" y="3668"/>
                </a:cubicBezTo>
                <a:cubicBezTo>
                  <a:pt x="7216" y="3668"/>
                  <a:pt x="7795" y="3781"/>
                  <a:pt x="8344" y="3998"/>
                </a:cubicBezTo>
                <a:cubicBezTo>
                  <a:pt x="8888" y="4223"/>
                  <a:pt x="9388" y="4505"/>
                  <a:pt x="9839" y="4851"/>
                </a:cubicBezTo>
                <a:lnTo>
                  <a:pt x="10094" y="1239"/>
                </a:lnTo>
                <a:cubicBezTo>
                  <a:pt x="9663" y="885"/>
                  <a:pt x="9138" y="595"/>
                  <a:pt x="8525" y="362"/>
                </a:cubicBezTo>
                <a:cubicBezTo>
                  <a:pt x="7912" y="137"/>
                  <a:pt x="7275" y="24"/>
                  <a:pt x="6608" y="24"/>
                </a:cubicBezTo>
                <a:cubicBezTo>
                  <a:pt x="5314" y="24"/>
                  <a:pt x="4172" y="467"/>
                  <a:pt x="3177" y="1360"/>
                </a:cubicBezTo>
                <a:cubicBezTo>
                  <a:pt x="2182" y="2253"/>
                  <a:pt x="1407" y="3499"/>
                  <a:pt x="843" y="5116"/>
                </a:cubicBezTo>
                <a:cubicBezTo>
                  <a:pt x="279" y="6733"/>
                  <a:pt x="0" y="8624"/>
                  <a:pt x="0" y="10788"/>
                </a:cubicBezTo>
                <a:cubicBezTo>
                  <a:pt x="0" y="12968"/>
                  <a:pt x="255" y="14875"/>
                  <a:pt x="760" y="16492"/>
                </a:cubicBezTo>
                <a:cubicBezTo>
                  <a:pt x="1260" y="18109"/>
                  <a:pt x="1985" y="19364"/>
                  <a:pt x="2937" y="20257"/>
                </a:cubicBezTo>
                <a:close/>
              </a:path>
            </a:pathLst>
          </a:custGeom>
          <a:solidFill>
            <a:srgbClr val="008C5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D3A1F8-18A7-8019-CD07-220896CD697A}"/>
              </a:ext>
            </a:extLst>
          </p:cNvPr>
          <p:cNvSpPr txBox="1"/>
          <p:nvPr userDrawn="1"/>
        </p:nvSpPr>
        <p:spPr>
          <a:xfrm>
            <a:off x="667330" y="1772442"/>
            <a:ext cx="74194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b="0" i="0" dirty="0">
                <a:solidFill>
                  <a:srgbClr val="FFFFFF">
                    <a:alpha val="40000"/>
                  </a:srgbClr>
                </a:solidFill>
                <a:effectLst/>
                <a:latin typeface="+mj-lt"/>
              </a:rPr>
              <a:t>Free Templates &amp; Infographics for PowerPoint and Google Slides</a:t>
            </a:r>
            <a:endParaRPr lang="en-US" sz="2200" dirty="0">
              <a:solidFill>
                <a:schemeClr val="bg1">
                  <a:alpha val="40000"/>
                </a:schemeClr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4074D3-C15F-86B5-DBBD-330DAE68E803}"/>
              </a:ext>
            </a:extLst>
          </p:cNvPr>
          <p:cNvSpPr txBox="1"/>
          <p:nvPr userDrawn="1"/>
        </p:nvSpPr>
        <p:spPr>
          <a:xfrm>
            <a:off x="667330" y="5930556"/>
            <a:ext cx="398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0" i="0" dirty="0">
                <a:solidFill>
                  <a:srgbClr val="FFFFFF">
                    <a:alpha val="41000"/>
                  </a:srgbClr>
                </a:solidFill>
                <a:effectLst/>
                <a:latin typeface="+mj-lt"/>
              </a:rPr>
              <a:t>Visit our </a:t>
            </a:r>
            <a:r>
              <a:rPr lang="en-CA" sz="1600" b="1" i="0" dirty="0">
                <a:solidFill>
                  <a:srgbClr val="FFFFFF">
                    <a:alpha val="41000"/>
                  </a:srgbClr>
                </a:solidFill>
                <a:effectLst/>
                <a:latin typeface="+mj-lt"/>
              </a:rPr>
              <a:t>FAQ</a:t>
            </a:r>
            <a:r>
              <a:rPr lang="en-CA" sz="1600" b="0" i="0" dirty="0">
                <a:solidFill>
                  <a:srgbClr val="FFFFFF">
                    <a:alpha val="41000"/>
                  </a:srgbClr>
                </a:solidFill>
                <a:effectLst/>
                <a:latin typeface="+mj-lt"/>
              </a:rPr>
              <a:t> : www.presentationgo.com/faq/</a:t>
            </a:r>
            <a:endParaRPr lang="en-US" sz="1600" dirty="0">
              <a:solidFill>
                <a:schemeClr val="bg1">
                  <a:alpha val="41000"/>
                </a:schemeClr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E23E7F-0841-8741-174F-8067480F4402}"/>
              </a:ext>
            </a:extLst>
          </p:cNvPr>
          <p:cNvSpPr txBox="1"/>
          <p:nvPr userDrawn="1"/>
        </p:nvSpPr>
        <p:spPr>
          <a:xfrm>
            <a:off x="667329" y="5444784"/>
            <a:ext cx="472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Questions or Need Help ?</a:t>
            </a:r>
            <a:endParaRPr lang="en-US" sz="2800" b="1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8D6207-1017-1AFF-E7ED-888C041046B0}"/>
              </a:ext>
            </a:extLst>
          </p:cNvPr>
          <p:cNvSpPr txBox="1"/>
          <p:nvPr userDrawn="1"/>
        </p:nvSpPr>
        <p:spPr>
          <a:xfrm>
            <a:off x="5976600" y="1307664"/>
            <a:ext cx="64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0" i="0" dirty="0">
                <a:solidFill>
                  <a:srgbClr val="FFFFFF">
                    <a:alpha val="40157"/>
                  </a:srgbClr>
                </a:solidFill>
                <a:effectLst/>
                <a:latin typeface="+mj-lt"/>
              </a:rPr>
              <a:t>.com</a:t>
            </a:r>
            <a:endParaRPr lang="en-US" dirty="0">
              <a:solidFill>
                <a:schemeClr val="bg1">
                  <a:alpha val="40157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2701" y="6959601"/>
            <a:ext cx="1603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dirty="0">
                <a:solidFill>
                  <a:srgbClr val="008C58"/>
                </a:solidFill>
                <a:effectLst/>
                <a:latin typeface="+mn-lt"/>
              </a:rPr>
              <a:t>© </a:t>
            </a:r>
            <a:r>
              <a:rPr lang="en-US" sz="1200" b="0" i="0" u="none" strike="noStrike" dirty="0">
                <a:solidFill>
                  <a:srgbClr val="008C58"/>
                </a:solidFill>
                <a:effectLst/>
                <a:latin typeface="+mn-lt"/>
                <a:hlinkClick r:id="rId3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200" dirty="0">
              <a:solidFill>
                <a:srgbClr val="008C58"/>
              </a:solidFill>
              <a:latin typeface="+mn-lt"/>
            </a:endParaRPr>
          </a:p>
        </p:txBody>
      </p:sp>
      <p:sp>
        <p:nvSpPr>
          <p:cNvPr id="20" name="Shape">
            <a:extLst>
              <a:ext uri="{FF2B5EF4-FFF2-40B4-BE49-F238E27FC236}">
                <a16:creationId xmlns:a16="http://schemas.microsoft.com/office/drawing/2014/main" id="{DDC8EC43-F02F-F14D-1C4D-3DD926402B7D}"/>
              </a:ext>
            </a:extLst>
          </p:cNvPr>
          <p:cNvSpPr/>
          <p:nvPr userDrawn="1"/>
        </p:nvSpPr>
        <p:spPr>
          <a:xfrm>
            <a:off x="0" y="188441"/>
            <a:ext cx="680700" cy="468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36" y="0"/>
                </a:moveTo>
                <a:cubicBezTo>
                  <a:pt x="10637" y="0"/>
                  <a:pt x="7604" y="3521"/>
                  <a:pt x="6858" y="8464"/>
                </a:cubicBezTo>
                <a:cubicBezTo>
                  <a:pt x="5038" y="8261"/>
                  <a:pt x="1166" y="7787"/>
                  <a:pt x="0" y="7719"/>
                </a:cubicBezTo>
                <a:lnTo>
                  <a:pt x="0" y="14084"/>
                </a:lnTo>
                <a:cubicBezTo>
                  <a:pt x="840" y="14016"/>
                  <a:pt x="2892" y="13745"/>
                  <a:pt x="4059" y="13610"/>
                </a:cubicBezTo>
                <a:lnTo>
                  <a:pt x="5832" y="13407"/>
                </a:lnTo>
                <a:cubicBezTo>
                  <a:pt x="6251" y="13339"/>
                  <a:pt x="6625" y="13339"/>
                  <a:pt x="6905" y="13271"/>
                </a:cubicBezTo>
                <a:cubicBezTo>
                  <a:pt x="7698" y="18147"/>
                  <a:pt x="10683" y="21600"/>
                  <a:pt x="14136" y="21600"/>
                </a:cubicBezTo>
                <a:cubicBezTo>
                  <a:pt x="18241" y="21600"/>
                  <a:pt x="21600" y="16725"/>
                  <a:pt x="21600" y="10766"/>
                </a:cubicBezTo>
                <a:cubicBezTo>
                  <a:pt x="21553" y="4875"/>
                  <a:pt x="18241" y="0"/>
                  <a:pt x="14136" y="0"/>
                </a:cubicBezTo>
                <a:close/>
                <a:moveTo>
                  <a:pt x="14136" y="17266"/>
                </a:moveTo>
                <a:cubicBezTo>
                  <a:pt x="11710" y="17266"/>
                  <a:pt x="9704" y="14355"/>
                  <a:pt x="9704" y="10834"/>
                </a:cubicBezTo>
                <a:cubicBezTo>
                  <a:pt x="9704" y="7313"/>
                  <a:pt x="11710" y="4401"/>
                  <a:pt x="14136" y="4401"/>
                </a:cubicBezTo>
                <a:cubicBezTo>
                  <a:pt x="16562" y="4401"/>
                  <a:pt x="18568" y="7313"/>
                  <a:pt x="18568" y="10834"/>
                </a:cubicBezTo>
                <a:cubicBezTo>
                  <a:pt x="18568" y="14355"/>
                  <a:pt x="16562" y="17266"/>
                  <a:pt x="14136" y="17266"/>
                </a:cubicBezTo>
                <a:close/>
                <a:moveTo>
                  <a:pt x="0" y="68"/>
                </a:moveTo>
                <a:cubicBezTo>
                  <a:pt x="187" y="68"/>
                  <a:pt x="373" y="68"/>
                  <a:pt x="560" y="68"/>
                </a:cubicBezTo>
                <a:cubicBezTo>
                  <a:pt x="1306" y="68"/>
                  <a:pt x="2053" y="203"/>
                  <a:pt x="2752" y="406"/>
                </a:cubicBezTo>
                <a:cubicBezTo>
                  <a:pt x="3452" y="609"/>
                  <a:pt x="4012" y="948"/>
                  <a:pt x="4525" y="1286"/>
                </a:cubicBezTo>
                <a:lnTo>
                  <a:pt x="4245" y="4875"/>
                </a:lnTo>
                <a:cubicBezTo>
                  <a:pt x="3732" y="4537"/>
                  <a:pt x="3172" y="4266"/>
                  <a:pt x="2566" y="3995"/>
                </a:cubicBezTo>
                <a:cubicBezTo>
                  <a:pt x="1959" y="3792"/>
                  <a:pt x="1306" y="3656"/>
                  <a:pt x="606" y="3656"/>
                </a:cubicBezTo>
                <a:cubicBezTo>
                  <a:pt x="420" y="3656"/>
                  <a:pt x="233" y="3656"/>
                  <a:pt x="47" y="3724"/>
                </a:cubicBezTo>
                <a:lnTo>
                  <a:pt x="47" y="68"/>
                </a:lnTo>
                <a:close/>
                <a:moveTo>
                  <a:pt x="4059" y="15641"/>
                </a:moveTo>
                <a:lnTo>
                  <a:pt x="4992" y="15506"/>
                </a:lnTo>
                <a:lnTo>
                  <a:pt x="4992" y="19975"/>
                </a:lnTo>
                <a:cubicBezTo>
                  <a:pt x="4479" y="20381"/>
                  <a:pt x="3825" y="20787"/>
                  <a:pt x="3032" y="21058"/>
                </a:cubicBezTo>
                <a:cubicBezTo>
                  <a:pt x="2193" y="21397"/>
                  <a:pt x="1306" y="21532"/>
                  <a:pt x="327" y="21532"/>
                </a:cubicBezTo>
                <a:cubicBezTo>
                  <a:pt x="233" y="21532"/>
                  <a:pt x="140" y="21532"/>
                  <a:pt x="0" y="21532"/>
                </a:cubicBezTo>
                <a:lnTo>
                  <a:pt x="0" y="17876"/>
                </a:lnTo>
                <a:cubicBezTo>
                  <a:pt x="140" y="17876"/>
                  <a:pt x="280" y="17876"/>
                  <a:pt x="420" y="17876"/>
                </a:cubicBezTo>
                <a:cubicBezTo>
                  <a:pt x="700" y="17876"/>
                  <a:pt x="1026" y="17876"/>
                  <a:pt x="1353" y="17808"/>
                </a:cubicBezTo>
                <a:cubicBezTo>
                  <a:pt x="1679" y="17740"/>
                  <a:pt x="2006" y="17673"/>
                  <a:pt x="2379" y="17605"/>
                </a:cubicBezTo>
                <a:lnTo>
                  <a:pt x="2379" y="15845"/>
                </a:lnTo>
                <a:cubicBezTo>
                  <a:pt x="2986" y="15777"/>
                  <a:pt x="3592" y="15709"/>
                  <a:pt x="4059" y="1564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solidFill>
                <a:schemeClr val="bg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42380E3-5C89-CD99-CE73-F8FB2B0B2EA9}"/>
              </a:ext>
            </a:extLst>
          </p:cNvPr>
          <p:cNvGrpSpPr/>
          <p:nvPr userDrawn="1"/>
        </p:nvGrpSpPr>
        <p:grpSpPr>
          <a:xfrm>
            <a:off x="12313760" y="-58780"/>
            <a:ext cx="1738741" cy="604829"/>
            <a:chOff x="-1808527" y="-16654"/>
            <a:chExt cx="1738741" cy="60482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C1B17E7-B758-E92C-41FE-C3FCB408B5B7}"/>
                </a:ext>
              </a:extLst>
            </p:cNvPr>
            <p:cNvGrpSpPr/>
            <p:nvPr userDrawn="1"/>
          </p:nvGrpSpPr>
          <p:grpSpPr>
            <a:xfrm>
              <a:off x="-1808527" y="-16654"/>
              <a:ext cx="1738741" cy="604829"/>
              <a:chOff x="-2250002" y="21447"/>
              <a:chExt cx="1738741" cy="60482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592DBB0-24EB-F018-C3D8-D6F02FE0B075}"/>
                  </a:ext>
                </a:extLst>
              </p:cNvPr>
              <p:cNvSpPr txBox="1"/>
              <p:nvPr userDrawn="1"/>
            </p:nvSpPr>
            <p:spPr>
              <a:xfrm>
                <a:off x="-2250002" y="21447"/>
                <a:ext cx="3433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By: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A718598-70D7-48B6-C739-86B6B29AA51D}"/>
                  </a:ext>
                </a:extLst>
              </p:cNvPr>
              <p:cNvSpPr txBox="1"/>
              <p:nvPr userDrawn="1"/>
            </p:nvSpPr>
            <p:spPr>
              <a:xfrm>
                <a:off x="-950805" y="380055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.com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83F2B32-CF9B-039E-6BAD-EACA915072DD}"/>
                </a:ext>
              </a:extLst>
            </p:cNvPr>
            <p:cNvGrpSpPr/>
            <p:nvPr userDrawn="1"/>
          </p:nvGrpSpPr>
          <p:grpSpPr>
            <a:xfrm>
              <a:off x="-1719071" y="218885"/>
              <a:ext cx="1547194" cy="159662"/>
              <a:chOff x="757647" y="1021854"/>
              <a:chExt cx="5325710" cy="549583"/>
            </a:xfrm>
          </p:grpSpPr>
          <p:sp>
            <p:nvSpPr>
              <p:cNvPr id="31" name="Shape">
                <a:extLst>
                  <a:ext uri="{FF2B5EF4-FFF2-40B4-BE49-F238E27FC236}">
                    <a16:creationId xmlns:a16="http://schemas.microsoft.com/office/drawing/2014/main" id="{FDA8849F-7D05-A81E-C41D-1977C2174A48}"/>
                  </a:ext>
                </a:extLst>
              </p:cNvPr>
              <p:cNvSpPr/>
              <p:nvPr userDrawn="1"/>
            </p:nvSpPr>
            <p:spPr>
              <a:xfrm>
                <a:off x="757647" y="1022945"/>
                <a:ext cx="4193833" cy="5484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662"/>
                    </a:moveTo>
                    <a:lnTo>
                      <a:pt x="882" y="2662"/>
                    </a:lnTo>
                    <a:cubicBezTo>
                      <a:pt x="1028" y="2662"/>
                      <a:pt x="1163" y="2791"/>
                      <a:pt x="1280" y="3049"/>
                    </a:cubicBezTo>
                    <a:cubicBezTo>
                      <a:pt x="1398" y="3307"/>
                      <a:pt x="1500" y="3693"/>
                      <a:pt x="1584" y="4165"/>
                    </a:cubicBezTo>
                    <a:cubicBezTo>
                      <a:pt x="1668" y="4638"/>
                      <a:pt x="1730" y="5239"/>
                      <a:pt x="1775" y="5969"/>
                    </a:cubicBezTo>
                    <a:cubicBezTo>
                      <a:pt x="1820" y="6656"/>
                      <a:pt x="1842" y="7472"/>
                      <a:pt x="1842" y="8374"/>
                    </a:cubicBezTo>
                    <a:cubicBezTo>
                      <a:pt x="1842" y="9447"/>
                      <a:pt x="1814" y="10392"/>
                      <a:pt x="1763" y="11165"/>
                    </a:cubicBezTo>
                    <a:cubicBezTo>
                      <a:pt x="1707" y="11938"/>
                      <a:pt x="1634" y="12625"/>
                      <a:pt x="1544" y="13140"/>
                    </a:cubicBezTo>
                    <a:cubicBezTo>
                      <a:pt x="1455" y="13656"/>
                      <a:pt x="1348" y="14042"/>
                      <a:pt x="1224" y="14300"/>
                    </a:cubicBezTo>
                    <a:cubicBezTo>
                      <a:pt x="1101" y="14557"/>
                      <a:pt x="972" y="14686"/>
                      <a:pt x="837" y="14686"/>
                    </a:cubicBezTo>
                    <a:lnTo>
                      <a:pt x="590" y="14686"/>
                    </a:lnTo>
                    <a:lnTo>
                      <a:pt x="590" y="21299"/>
                    </a:lnTo>
                    <a:lnTo>
                      <a:pt x="0" y="21299"/>
                    </a:lnTo>
                    <a:lnTo>
                      <a:pt x="0" y="2662"/>
                    </a:lnTo>
                    <a:close/>
                    <a:moveTo>
                      <a:pt x="584" y="11251"/>
                    </a:moveTo>
                    <a:lnTo>
                      <a:pt x="798" y="11251"/>
                    </a:lnTo>
                    <a:cubicBezTo>
                      <a:pt x="854" y="11251"/>
                      <a:pt x="910" y="11208"/>
                      <a:pt x="966" y="11122"/>
                    </a:cubicBezTo>
                    <a:cubicBezTo>
                      <a:pt x="1022" y="11036"/>
                      <a:pt x="1067" y="10864"/>
                      <a:pt x="1106" y="10650"/>
                    </a:cubicBezTo>
                    <a:cubicBezTo>
                      <a:pt x="1146" y="10435"/>
                      <a:pt x="1179" y="10177"/>
                      <a:pt x="1202" y="9834"/>
                    </a:cubicBezTo>
                    <a:cubicBezTo>
                      <a:pt x="1224" y="9490"/>
                      <a:pt x="1241" y="9104"/>
                      <a:pt x="1241" y="8588"/>
                    </a:cubicBezTo>
                    <a:cubicBezTo>
                      <a:pt x="1241" y="7730"/>
                      <a:pt x="1202" y="7085"/>
                      <a:pt x="1129" y="6656"/>
                    </a:cubicBezTo>
                    <a:cubicBezTo>
                      <a:pt x="1050" y="6227"/>
                      <a:pt x="955" y="6012"/>
                      <a:pt x="826" y="6012"/>
                    </a:cubicBezTo>
                    <a:lnTo>
                      <a:pt x="590" y="6012"/>
                    </a:lnTo>
                    <a:lnTo>
                      <a:pt x="590" y="11251"/>
                    </a:lnTo>
                    <a:close/>
                    <a:moveTo>
                      <a:pt x="2179" y="21256"/>
                    </a:moveTo>
                    <a:lnTo>
                      <a:pt x="2179" y="7085"/>
                    </a:lnTo>
                    <a:lnTo>
                      <a:pt x="2628" y="7085"/>
                    </a:lnTo>
                    <a:lnTo>
                      <a:pt x="2685" y="9576"/>
                    </a:lnTo>
                    <a:cubicBezTo>
                      <a:pt x="2707" y="9233"/>
                      <a:pt x="2735" y="8889"/>
                      <a:pt x="2769" y="8546"/>
                    </a:cubicBezTo>
                    <a:cubicBezTo>
                      <a:pt x="2802" y="8202"/>
                      <a:pt x="2842" y="7901"/>
                      <a:pt x="2887" y="7644"/>
                    </a:cubicBezTo>
                    <a:cubicBezTo>
                      <a:pt x="2932" y="7386"/>
                      <a:pt x="2988" y="7171"/>
                      <a:pt x="3044" y="7043"/>
                    </a:cubicBezTo>
                    <a:cubicBezTo>
                      <a:pt x="3106" y="6871"/>
                      <a:pt x="3173" y="6828"/>
                      <a:pt x="3246" y="6828"/>
                    </a:cubicBezTo>
                    <a:cubicBezTo>
                      <a:pt x="3302" y="6828"/>
                      <a:pt x="3353" y="6871"/>
                      <a:pt x="3403" y="7000"/>
                    </a:cubicBezTo>
                    <a:cubicBezTo>
                      <a:pt x="3448" y="7128"/>
                      <a:pt x="3488" y="7214"/>
                      <a:pt x="3516" y="7386"/>
                    </a:cubicBezTo>
                    <a:lnTo>
                      <a:pt x="3426" y="10779"/>
                    </a:lnTo>
                    <a:cubicBezTo>
                      <a:pt x="3398" y="10650"/>
                      <a:pt x="3364" y="10564"/>
                      <a:pt x="3319" y="10435"/>
                    </a:cubicBezTo>
                    <a:cubicBezTo>
                      <a:pt x="3274" y="10349"/>
                      <a:pt x="3224" y="10306"/>
                      <a:pt x="3156" y="10306"/>
                    </a:cubicBezTo>
                    <a:cubicBezTo>
                      <a:pt x="3038" y="10306"/>
                      <a:pt x="2937" y="10607"/>
                      <a:pt x="2859" y="11208"/>
                    </a:cubicBezTo>
                    <a:cubicBezTo>
                      <a:pt x="2780" y="11809"/>
                      <a:pt x="2741" y="12840"/>
                      <a:pt x="2741" y="14257"/>
                    </a:cubicBezTo>
                    <a:lnTo>
                      <a:pt x="2741" y="21342"/>
                    </a:lnTo>
                    <a:lnTo>
                      <a:pt x="2179" y="21342"/>
                    </a:lnTo>
                    <a:close/>
                    <a:moveTo>
                      <a:pt x="5279" y="15416"/>
                    </a:moveTo>
                    <a:lnTo>
                      <a:pt x="4083" y="15416"/>
                    </a:lnTo>
                    <a:lnTo>
                      <a:pt x="4083" y="15545"/>
                    </a:lnTo>
                    <a:cubicBezTo>
                      <a:pt x="4083" y="16533"/>
                      <a:pt x="4134" y="17263"/>
                      <a:pt x="4235" y="17692"/>
                    </a:cubicBezTo>
                    <a:cubicBezTo>
                      <a:pt x="4336" y="18165"/>
                      <a:pt x="4459" y="18379"/>
                      <a:pt x="4611" y="18379"/>
                    </a:cubicBezTo>
                    <a:cubicBezTo>
                      <a:pt x="4718" y="18379"/>
                      <a:pt x="4807" y="18293"/>
                      <a:pt x="4886" y="18165"/>
                    </a:cubicBezTo>
                    <a:cubicBezTo>
                      <a:pt x="4965" y="17993"/>
                      <a:pt x="5032" y="17821"/>
                      <a:pt x="5088" y="17606"/>
                    </a:cubicBezTo>
                    <a:lnTo>
                      <a:pt x="5195" y="20612"/>
                    </a:lnTo>
                    <a:cubicBezTo>
                      <a:pt x="5128" y="20870"/>
                      <a:pt x="5038" y="21085"/>
                      <a:pt x="4931" y="21299"/>
                    </a:cubicBezTo>
                    <a:cubicBezTo>
                      <a:pt x="4824" y="21514"/>
                      <a:pt x="4695" y="21600"/>
                      <a:pt x="4538" y="21600"/>
                    </a:cubicBezTo>
                    <a:cubicBezTo>
                      <a:pt x="4398" y="21600"/>
                      <a:pt x="4268" y="21471"/>
                      <a:pt x="4145" y="21171"/>
                    </a:cubicBezTo>
                    <a:cubicBezTo>
                      <a:pt x="4021" y="20870"/>
                      <a:pt x="3909" y="20441"/>
                      <a:pt x="3819" y="19839"/>
                    </a:cubicBezTo>
                    <a:cubicBezTo>
                      <a:pt x="3724" y="19238"/>
                      <a:pt x="3651" y="18508"/>
                      <a:pt x="3594" y="17606"/>
                    </a:cubicBezTo>
                    <a:cubicBezTo>
                      <a:pt x="3538" y="16705"/>
                      <a:pt x="3510" y="15631"/>
                      <a:pt x="3510" y="14343"/>
                    </a:cubicBezTo>
                    <a:cubicBezTo>
                      <a:pt x="3510" y="13226"/>
                      <a:pt x="3533" y="12196"/>
                      <a:pt x="3578" y="11251"/>
                    </a:cubicBezTo>
                    <a:cubicBezTo>
                      <a:pt x="3622" y="10306"/>
                      <a:pt x="3684" y="9533"/>
                      <a:pt x="3768" y="8846"/>
                    </a:cubicBezTo>
                    <a:cubicBezTo>
                      <a:pt x="3853" y="8159"/>
                      <a:pt x="3948" y="7644"/>
                      <a:pt x="4066" y="7300"/>
                    </a:cubicBezTo>
                    <a:cubicBezTo>
                      <a:pt x="4178" y="6957"/>
                      <a:pt x="4308" y="6742"/>
                      <a:pt x="4448" y="6742"/>
                    </a:cubicBezTo>
                    <a:cubicBezTo>
                      <a:pt x="4701" y="6742"/>
                      <a:pt x="4903" y="7343"/>
                      <a:pt x="5060" y="8503"/>
                    </a:cubicBezTo>
                    <a:cubicBezTo>
                      <a:pt x="5212" y="9662"/>
                      <a:pt x="5290" y="11380"/>
                      <a:pt x="5290" y="13527"/>
                    </a:cubicBezTo>
                    <a:lnTo>
                      <a:pt x="5290" y="15416"/>
                    </a:lnTo>
                    <a:close/>
                    <a:moveTo>
                      <a:pt x="4695" y="12453"/>
                    </a:moveTo>
                    <a:cubicBezTo>
                      <a:pt x="4695" y="12110"/>
                      <a:pt x="4690" y="11809"/>
                      <a:pt x="4678" y="11466"/>
                    </a:cubicBezTo>
                    <a:cubicBezTo>
                      <a:pt x="4667" y="11165"/>
                      <a:pt x="4650" y="10864"/>
                      <a:pt x="4628" y="10607"/>
                    </a:cubicBezTo>
                    <a:cubicBezTo>
                      <a:pt x="4605" y="10349"/>
                      <a:pt x="4577" y="10177"/>
                      <a:pt x="4544" y="10006"/>
                    </a:cubicBezTo>
                    <a:cubicBezTo>
                      <a:pt x="4510" y="9877"/>
                      <a:pt x="4465" y="9791"/>
                      <a:pt x="4420" y="9791"/>
                    </a:cubicBezTo>
                    <a:cubicBezTo>
                      <a:pt x="4330" y="9791"/>
                      <a:pt x="4257" y="10049"/>
                      <a:pt x="4195" y="10521"/>
                    </a:cubicBezTo>
                    <a:cubicBezTo>
                      <a:pt x="4134" y="10993"/>
                      <a:pt x="4100" y="11637"/>
                      <a:pt x="4089" y="12496"/>
                    </a:cubicBezTo>
                    <a:lnTo>
                      <a:pt x="4695" y="12453"/>
                    </a:lnTo>
                    <a:close/>
                    <a:moveTo>
                      <a:pt x="6773" y="10693"/>
                    </a:moveTo>
                    <a:cubicBezTo>
                      <a:pt x="6706" y="10435"/>
                      <a:pt x="6633" y="10220"/>
                      <a:pt x="6554" y="10091"/>
                    </a:cubicBezTo>
                    <a:cubicBezTo>
                      <a:pt x="6476" y="9963"/>
                      <a:pt x="6402" y="9877"/>
                      <a:pt x="6329" y="9877"/>
                    </a:cubicBezTo>
                    <a:cubicBezTo>
                      <a:pt x="6262" y="9877"/>
                      <a:pt x="6206" y="9963"/>
                      <a:pt x="6167" y="10134"/>
                    </a:cubicBezTo>
                    <a:cubicBezTo>
                      <a:pt x="6127" y="10306"/>
                      <a:pt x="6105" y="10564"/>
                      <a:pt x="6105" y="10864"/>
                    </a:cubicBezTo>
                    <a:cubicBezTo>
                      <a:pt x="6105" y="11208"/>
                      <a:pt x="6127" y="11466"/>
                      <a:pt x="6167" y="11723"/>
                    </a:cubicBezTo>
                    <a:cubicBezTo>
                      <a:pt x="6206" y="11938"/>
                      <a:pt x="6285" y="12196"/>
                      <a:pt x="6402" y="12453"/>
                    </a:cubicBezTo>
                    <a:lnTo>
                      <a:pt x="6520" y="12711"/>
                    </a:lnTo>
                    <a:cubicBezTo>
                      <a:pt x="6672" y="13054"/>
                      <a:pt x="6790" y="13570"/>
                      <a:pt x="6869" y="14257"/>
                    </a:cubicBezTo>
                    <a:cubicBezTo>
                      <a:pt x="6947" y="14944"/>
                      <a:pt x="6987" y="15803"/>
                      <a:pt x="6987" y="16876"/>
                    </a:cubicBezTo>
                    <a:cubicBezTo>
                      <a:pt x="6987" y="17563"/>
                      <a:pt x="6970" y="18208"/>
                      <a:pt x="6930" y="18809"/>
                    </a:cubicBezTo>
                    <a:cubicBezTo>
                      <a:pt x="6891" y="19410"/>
                      <a:pt x="6835" y="19882"/>
                      <a:pt x="6768" y="20312"/>
                    </a:cubicBezTo>
                    <a:cubicBezTo>
                      <a:pt x="6695" y="20741"/>
                      <a:pt x="6610" y="21042"/>
                      <a:pt x="6515" y="21256"/>
                    </a:cubicBezTo>
                    <a:cubicBezTo>
                      <a:pt x="6414" y="21471"/>
                      <a:pt x="6307" y="21600"/>
                      <a:pt x="6183" y="21600"/>
                    </a:cubicBezTo>
                    <a:cubicBezTo>
                      <a:pt x="6054" y="21600"/>
                      <a:pt x="5936" y="21514"/>
                      <a:pt x="5835" y="21342"/>
                    </a:cubicBezTo>
                    <a:cubicBezTo>
                      <a:pt x="5734" y="21171"/>
                      <a:pt x="5639" y="20913"/>
                      <a:pt x="5554" y="20569"/>
                    </a:cubicBezTo>
                    <a:lnTo>
                      <a:pt x="5678" y="17435"/>
                    </a:lnTo>
                    <a:cubicBezTo>
                      <a:pt x="5751" y="17735"/>
                      <a:pt x="5830" y="17950"/>
                      <a:pt x="5914" y="18165"/>
                    </a:cubicBezTo>
                    <a:cubicBezTo>
                      <a:pt x="5993" y="18336"/>
                      <a:pt x="6077" y="18465"/>
                      <a:pt x="6161" y="18465"/>
                    </a:cubicBezTo>
                    <a:cubicBezTo>
                      <a:pt x="6256" y="18465"/>
                      <a:pt x="6329" y="18336"/>
                      <a:pt x="6369" y="18122"/>
                    </a:cubicBezTo>
                    <a:cubicBezTo>
                      <a:pt x="6408" y="17907"/>
                      <a:pt x="6431" y="17649"/>
                      <a:pt x="6431" y="17349"/>
                    </a:cubicBezTo>
                    <a:cubicBezTo>
                      <a:pt x="6431" y="17177"/>
                      <a:pt x="6425" y="17005"/>
                      <a:pt x="6419" y="16876"/>
                    </a:cubicBezTo>
                    <a:cubicBezTo>
                      <a:pt x="6408" y="16748"/>
                      <a:pt x="6397" y="16619"/>
                      <a:pt x="6369" y="16490"/>
                    </a:cubicBezTo>
                    <a:cubicBezTo>
                      <a:pt x="6346" y="16361"/>
                      <a:pt x="6313" y="16275"/>
                      <a:pt x="6268" y="16146"/>
                    </a:cubicBezTo>
                    <a:cubicBezTo>
                      <a:pt x="6223" y="16017"/>
                      <a:pt x="6172" y="15889"/>
                      <a:pt x="6105" y="15760"/>
                    </a:cubicBezTo>
                    <a:lnTo>
                      <a:pt x="5987" y="15502"/>
                    </a:lnTo>
                    <a:cubicBezTo>
                      <a:pt x="5835" y="15116"/>
                      <a:pt x="5723" y="14600"/>
                      <a:pt x="5656" y="13956"/>
                    </a:cubicBezTo>
                    <a:cubicBezTo>
                      <a:pt x="5588" y="13312"/>
                      <a:pt x="5549" y="12410"/>
                      <a:pt x="5549" y="11294"/>
                    </a:cubicBezTo>
                    <a:cubicBezTo>
                      <a:pt x="5549" y="10650"/>
                      <a:pt x="5566" y="10049"/>
                      <a:pt x="5599" y="9490"/>
                    </a:cubicBezTo>
                    <a:cubicBezTo>
                      <a:pt x="5633" y="8932"/>
                      <a:pt x="5684" y="8460"/>
                      <a:pt x="5745" y="8073"/>
                    </a:cubicBezTo>
                    <a:cubicBezTo>
                      <a:pt x="5807" y="7687"/>
                      <a:pt x="5886" y="7343"/>
                      <a:pt x="5976" y="7128"/>
                    </a:cubicBezTo>
                    <a:cubicBezTo>
                      <a:pt x="6066" y="6914"/>
                      <a:pt x="6172" y="6785"/>
                      <a:pt x="6290" y="6785"/>
                    </a:cubicBezTo>
                    <a:cubicBezTo>
                      <a:pt x="6408" y="6785"/>
                      <a:pt x="6520" y="6871"/>
                      <a:pt x="6622" y="7043"/>
                    </a:cubicBezTo>
                    <a:cubicBezTo>
                      <a:pt x="6723" y="7214"/>
                      <a:pt x="6812" y="7429"/>
                      <a:pt x="6897" y="7730"/>
                    </a:cubicBezTo>
                    <a:lnTo>
                      <a:pt x="6773" y="10693"/>
                    </a:lnTo>
                    <a:close/>
                    <a:moveTo>
                      <a:pt x="8992" y="15416"/>
                    </a:moveTo>
                    <a:lnTo>
                      <a:pt x="7795" y="15416"/>
                    </a:lnTo>
                    <a:lnTo>
                      <a:pt x="7795" y="15545"/>
                    </a:lnTo>
                    <a:cubicBezTo>
                      <a:pt x="7795" y="16533"/>
                      <a:pt x="7846" y="17263"/>
                      <a:pt x="7947" y="17692"/>
                    </a:cubicBezTo>
                    <a:cubicBezTo>
                      <a:pt x="8048" y="18165"/>
                      <a:pt x="8172" y="18379"/>
                      <a:pt x="8323" y="18379"/>
                    </a:cubicBezTo>
                    <a:cubicBezTo>
                      <a:pt x="8430" y="18379"/>
                      <a:pt x="8520" y="18293"/>
                      <a:pt x="8598" y="18165"/>
                    </a:cubicBezTo>
                    <a:cubicBezTo>
                      <a:pt x="8677" y="17993"/>
                      <a:pt x="8744" y="17821"/>
                      <a:pt x="8801" y="17606"/>
                    </a:cubicBezTo>
                    <a:lnTo>
                      <a:pt x="8907" y="20612"/>
                    </a:lnTo>
                    <a:cubicBezTo>
                      <a:pt x="8840" y="20870"/>
                      <a:pt x="8750" y="21085"/>
                      <a:pt x="8643" y="21299"/>
                    </a:cubicBezTo>
                    <a:cubicBezTo>
                      <a:pt x="8537" y="21514"/>
                      <a:pt x="8407" y="21600"/>
                      <a:pt x="8250" y="21600"/>
                    </a:cubicBezTo>
                    <a:cubicBezTo>
                      <a:pt x="8110" y="21600"/>
                      <a:pt x="7981" y="21471"/>
                      <a:pt x="7857" y="21171"/>
                    </a:cubicBezTo>
                    <a:cubicBezTo>
                      <a:pt x="7734" y="20870"/>
                      <a:pt x="7621" y="20441"/>
                      <a:pt x="7531" y="19839"/>
                    </a:cubicBezTo>
                    <a:cubicBezTo>
                      <a:pt x="7436" y="19238"/>
                      <a:pt x="7363" y="18508"/>
                      <a:pt x="7307" y="17606"/>
                    </a:cubicBezTo>
                    <a:cubicBezTo>
                      <a:pt x="7251" y="16705"/>
                      <a:pt x="7222" y="15631"/>
                      <a:pt x="7222" y="14343"/>
                    </a:cubicBezTo>
                    <a:cubicBezTo>
                      <a:pt x="7222" y="13226"/>
                      <a:pt x="7245" y="12196"/>
                      <a:pt x="7290" y="11251"/>
                    </a:cubicBezTo>
                    <a:cubicBezTo>
                      <a:pt x="7335" y="10306"/>
                      <a:pt x="7397" y="9533"/>
                      <a:pt x="7481" y="8846"/>
                    </a:cubicBezTo>
                    <a:cubicBezTo>
                      <a:pt x="7565" y="8159"/>
                      <a:pt x="7661" y="7644"/>
                      <a:pt x="7778" y="7300"/>
                    </a:cubicBezTo>
                    <a:cubicBezTo>
                      <a:pt x="7891" y="6957"/>
                      <a:pt x="8020" y="6742"/>
                      <a:pt x="8160" y="6742"/>
                    </a:cubicBezTo>
                    <a:cubicBezTo>
                      <a:pt x="8413" y="6742"/>
                      <a:pt x="8615" y="7343"/>
                      <a:pt x="8773" y="8503"/>
                    </a:cubicBezTo>
                    <a:cubicBezTo>
                      <a:pt x="8924" y="9662"/>
                      <a:pt x="9003" y="11380"/>
                      <a:pt x="9003" y="13527"/>
                    </a:cubicBezTo>
                    <a:lnTo>
                      <a:pt x="9003" y="15416"/>
                    </a:lnTo>
                    <a:close/>
                    <a:moveTo>
                      <a:pt x="8413" y="12453"/>
                    </a:moveTo>
                    <a:cubicBezTo>
                      <a:pt x="8413" y="12110"/>
                      <a:pt x="8407" y="11809"/>
                      <a:pt x="8396" y="11466"/>
                    </a:cubicBezTo>
                    <a:cubicBezTo>
                      <a:pt x="8385" y="11165"/>
                      <a:pt x="8368" y="10864"/>
                      <a:pt x="8346" y="10607"/>
                    </a:cubicBezTo>
                    <a:cubicBezTo>
                      <a:pt x="8323" y="10349"/>
                      <a:pt x="8295" y="10177"/>
                      <a:pt x="8261" y="10006"/>
                    </a:cubicBezTo>
                    <a:cubicBezTo>
                      <a:pt x="8228" y="9834"/>
                      <a:pt x="8183" y="9791"/>
                      <a:pt x="8138" y="9791"/>
                    </a:cubicBezTo>
                    <a:cubicBezTo>
                      <a:pt x="8048" y="9791"/>
                      <a:pt x="7975" y="10049"/>
                      <a:pt x="7913" y="10521"/>
                    </a:cubicBezTo>
                    <a:cubicBezTo>
                      <a:pt x="7851" y="10993"/>
                      <a:pt x="7818" y="11637"/>
                      <a:pt x="7807" y="12496"/>
                    </a:cubicBezTo>
                    <a:lnTo>
                      <a:pt x="8413" y="12453"/>
                    </a:lnTo>
                    <a:close/>
                    <a:moveTo>
                      <a:pt x="9913" y="21256"/>
                    </a:moveTo>
                    <a:lnTo>
                      <a:pt x="9340" y="21256"/>
                    </a:lnTo>
                    <a:lnTo>
                      <a:pt x="9340" y="7085"/>
                    </a:lnTo>
                    <a:lnTo>
                      <a:pt x="9783" y="7085"/>
                    </a:lnTo>
                    <a:lnTo>
                      <a:pt x="9851" y="8846"/>
                    </a:lnTo>
                    <a:cubicBezTo>
                      <a:pt x="9935" y="8202"/>
                      <a:pt x="10025" y="7687"/>
                      <a:pt x="10126" y="7300"/>
                    </a:cubicBezTo>
                    <a:cubicBezTo>
                      <a:pt x="10227" y="6914"/>
                      <a:pt x="10339" y="6742"/>
                      <a:pt x="10463" y="6742"/>
                    </a:cubicBezTo>
                    <a:cubicBezTo>
                      <a:pt x="10671" y="6742"/>
                      <a:pt x="10828" y="7171"/>
                      <a:pt x="10940" y="8030"/>
                    </a:cubicBezTo>
                    <a:cubicBezTo>
                      <a:pt x="11053" y="8889"/>
                      <a:pt x="11109" y="10177"/>
                      <a:pt x="11109" y="11852"/>
                    </a:cubicBezTo>
                    <a:lnTo>
                      <a:pt x="11109" y="21214"/>
                    </a:lnTo>
                    <a:lnTo>
                      <a:pt x="10536" y="21214"/>
                    </a:lnTo>
                    <a:lnTo>
                      <a:pt x="10536" y="12281"/>
                    </a:lnTo>
                    <a:cubicBezTo>
                      <a:pt x="10536" y="11594"/>
                      <a:pt x="10514" y="11036"/>
                      <a:pt x="10474" y="10650"/>
                    </a:cubicBezTo>
                    <a:cubicBezTo>
                      <a:pt x="10429" y="10263"/>
                      <a:pt x="10368" y="10048"/>
                      <a:pt x="10289" y="10048"/>
                    </a:cubicBezTo>
                    <a:cubicBezTo>
                      <a:pt x="10227" y="10048"/>
                      <a:pt x="10160" y="10177"/>
                      <a:pt x="10092" y="10478"/>
                    </a:cubicBezTo>
                    <a:cubicBezTo>
                      <a:pt x="10025" y="10736"/>
                      <a:pt x="9963" y="11122"/>
                      <a:pt x="9913" y="11551"/>
                    </a:cubicBezTo>
                    <a:lnTo>
                      <a:pt x="9913" y="21256"/>
                    </a:lnTo>
                    <a:close/>
                    <a:moveTo>
                      <a:pt x="12687" y="10220"/>
                    </a:moveTo>
                    <a:lnTo>
                      <a:pt x="12215" y="10220"/>
                    </a:lnTo>
                    <a:lnTo>
                      <a:pt x="12215" y="16189"/>
                    </a:lnTo>
                    <a:cubicBezTo>
                      <a:pt x="12215" y="16833"/>
                      <a:pt x="12232" y="17306"/>
                      <a:pt x="12271" y="17563"/>
                    </a:cubicBezTo>
                    <a:cubicBezTo>
                      <a:pt x="12311" y="17821"/>
                      <a:pt x="12361" y="17950"/>
                      <a:pt x="12429" y="17950"/>
                    </a:cubicBezTo>
                    <a:cubicBezTo>
                      <a:pt x="12479" y="17950"/>
                      <a:pt x="12530" y="17907"/>
                      <a:pt x="12580" y="17821"/>
                    </a:cubicBezTo>
                    <a:cubicBezTo>
                      <a:pt x="12631" y="17735"/>
                      <a:pt x="12670" y="17649"/>
                      <a:pt x="12698" y="17478"/>
                    </a:cubicBezTo>
                    <a:lnTo>
                      <a:pt x="12783" y="20441"/>
                    </a:lnTo>
                    <a:cubicBezTo>
                      <a:pt x="12738" y="20612"/>
                      <a:pt x="12670" y="20784"/>
                      <a:pt x="12586" y="20956"/>
                    </a:cubicBezTo>
                    <a:cubicBezTo>
                      <a:pt x="12496" y="21128"/>
                      <a:pt x="12401" y="21213"/>
                      <a:pt x="12305" y="21213"/>
                    </a:cubicBezTo>
                    <a:cubicBezTo>
                      <a:pt x="12064" y="21213"/>
                      <a:pt x="11895" y="20870"/>
                      <a:pt x="11800" y="20140"/>
                    </a:cubicBezTo>
                    <a:cubicBezTo>
                      <a:pt x="11699" y="19453"/>
                      <a:pt x="11654" y="18379"/>
                      <a:pt x="11654" y="16919"/>
                    </a:cubicBezTo>
                    <a:lnTo>
                      <a:pt x="11654" y="10220"/>
                    </a:lnTo>
                    <a:lnTo>
                      <a:pt x="11362" y="10220"/>
                    </a:lnTo>
                    <a:lnTo>
                      <a:pt x="11362" y="7085"/>
                    </a:lnTo>
                    <a:lnTo>
                      <a:pt x="11654" y="7085"/>
                    </a:lnTo>
                    <a:lnTo>
                      <a:pt x="11654" y="2791"/>
                    </a:lnTo>
                    <a:lnTo>
                      <a:pt x="12221" y="2791"/>
                    </a:lnTo>
                    <a:lnTo>
                      <a:pt x="12221" y="7085"/>
                    </a:lnTo>
                    <a:lnTo>
                      <a:pt x="12693" y="7085"/>
                    </a:lnTo>
                    <a:lnTo>
                      <a:pt x="12693" y="10220"/>
                    </a:lnTo>
                    <a:close/>
                    <a:moveTo>
                      <a:pt x="13069" y="8331"/>
                    </a:moveTo>
                    <a:cubicBezTo>
                      <a:pt x="13176" y="7858"/>
                      <a:pt x="13294" y="7472"/>
                      <a:pt x="13428" y="7214"/>
                    </a:cubicBezTo>
                    <a:cubicBezTo>
                      <a:pt x="13563" y="6914"/>
                      <a:pt x="13698" y="6785"/>
                      <a:pt x="13833" y="6785"/>
                    </a:cubicBezTo>
                    <a:cubicBezTo>
                      <a:pt x="14063" y="6785"/>
                      <a:pt x="14243" y="7214"/>
                      <a:pt x="14383" y="8073"/>
                    </a:cubicBezTo>
                    <a:cubicBezTo>
                      <a:pt x="14524" y="8932"/>
                      <a:pt x="14591" y="10263"/>
                      <a:pt x="14591" y="12110"/>
                    </a:cubicBezTo>
                    <a:lnTo>
                      <a:pt x="14591" y="21299"/>
                    </a:lnTo>
                    <a:lnTo>
                      <a:pt x="14153" y="21299"/>
                    </a:lnTo>
                    <a:lnTo>
                      <a:pt x="14102" y="19882"/>
                    </a:lnTo>
                    <a:lnTo>
                      <a:pt x="14085" y="19882"/>
                    </a:lnTo>
                    <a:cubicBezTo>
                      <a:pt x="14035" y="20398"/>
                      <a:pt x="13962" y="20827"/>
                      <a:pt x="13872" y="21128"/>
                    </a:cubicBezTo>
                    <a:cubicBezTo>
                      <a:pt x="13782" y="21471"/>
                      <a:pt x="13676" y="21600"/>
                      <a:pt x="13552" y="21600"/>
                    </a:cubicBezTo>
                    <a:cubicBezTo>
                      <a:pt x="13445" y="21600"/>
                      <a:pt x="13355" y="21471"/>
                      <a:pt x="13277" y="21256"/>
                    </a:cubicBezTo>
                    <a:cubicBezTo>
                      <a:pt x="13198" y="21042"/>
                      <a:pt x="13131" y="20698"/>
                      <a:pt x="13080" y="20312"/>
                    </a:cubicBezTo>
                    <a:cubicBezTo>
                      <a:pt x="13030" y="19925"/>
                      <a:pt x="12990" y="19453"/>
                      <a:pt x="12962" y="18895"/>
                    </a:cubicBezTo>
                    <a:cubicBezTo>
                      <a:pt x="12934" y="18336"/>
                      <a:pt x="12923" y="17778"/>
                      <a:pt x="12923" y="17177"/>
                    </a:cubicBezTo>
                    <a:cubicBezTo>
                      <a:pt x="12923" y="16361"/>
                      <a:pt x="12945" y="15631"/>
                      <a:pt x="12996" y="15073"/>
                    </a:cubicBezTo>
                    <a:cubicBezTo>
                      <a:pt x="13041" y="14472"/>
                      <a:pt x="13108" y="13999"/>
                      <a:pt x="13187" y="13613"/>
                    </a:cubicBezTo>
                    <a:cubicBezTo>
                      <a:pt x="13266" y="13226"/>
                      <a:pt x="13361" y="12969"/>
                      <a:pt x="13473" y="12797"/>
                    </a:cubicBezTo>
                    <a:cubicBezTo>
                      <a:pt x="13580" y="12625"/>
                      <a:pt x="13698" y="12539"/>
                      <a:pt x="13822" y="12539"/>
                    </a:cubicBezTo>
                    <a:lnTo>
                      <a:pt x="14012" y="12539"/>
                    </a:lnTo>
                    <a:lnTo>
                      <a:pt x="14012" y="11766"/>
                    </a:lnTo>
                    <a:cubicBezTo>
                      <a:pt x="14012" y="11251"/>
                      <a:pt x="13990" y="10821"/>
                      <a:pt x="13939" y="10564"/>
                    </a:cubicBezTo>
                    <a:cubicBezTo>
                      <a:pt x="13889" y="10263"/>
                      <a:pt x="13822" y="10134"/>
                      <a:pt x="13732" y="10134"/>
                    </a:cubicBezTo>
                    <a:cubicBezTo>
                      <a:pt x="13653" y="10134"/>
                      <a:pt x="13580" y="10220"/>
                      <a:pt x="13501" y="10392"/>
                    </a:cubicBezTo>
                    <a:cubicBezTo>
                      <a:pt x="13428" y="10564"/>
                      <a:pt x="13344" y="10864"/>
                      <a:pt x="13254" y="11251"/>
                    </a:cubicBezTo>
                    <a:lnTo>
                      <a:pt x="13069" y="8331"/>
                    </a:lnTo>
                    <a:close/>
                    <a:moveTo>
                      <a:pt x="14024" y="15116"/>
                    </a:moveTo>
                    <a:lnTo>
                      <a:pt x="13895" y="15159"/>
                    </a:lnTo>
                    <a:cubicBezTo>
                      <a:pt x="13822" y="15159"/>
                      <a:pt x="13760" y="15245"/>
                      <a:pt x="13715" y="15330"/>
                    </a:cubicBezTo>
                    <a:cubicBezTo>
                      <a:pt x="13664" y="15416"/>
                      <a:pt x="13625" y="15545"/>
                      <a:pt x="13597" y="15717"/>
                    </a:cubicBezTo>
                    <a:cubicBezTo>
                      <a:pt x="13569" y="15846"/>
                      <a:pt x="13546" y="16060"/>
                      <a:pt x="13535" y="16232"/>
                    </a:cubicBezTo>
                    <a:cubicBezTo>
                      <a:pt x="13524" y="16447"/>
                      <a:pt x="13518" y="16662"/>
                      <a:pt x="13518" y="16876"/>
                    </a:cubicBezTo>
                    <a:cubicBezTo>
                      <a:pt x="13518" y="17478"/>
                      <a:pt x="13541" y="17907"/>
                      <a:pt x="13591" y="18122"/>
                    </a:cubicBezTo>
                    <a:cubicBezTo>
                      <a:pt x="13636" y="18336"/>
                      <a:pt x="13692" y="18465"/>
                      <a:pt x="13754" y="18465"/>
                    </a:cubicBezTo>
                    <a:cubicBezTo>
                      <a:pt x="13816" y="18465"/>
                      <a:pt x="13872" y="18336"/>
                      <a:pt x="13923" y="18036"/>
                    </a:cubicBezTo>
                    <a:cubicBezTo>
                      <a:pt x="13973" y="17778"/>
                      <a:pt x="14007" y="17478"/>
                      <a:pt x="14029" y="17134"/>
                    </a:cubicBezTo>
                    <a:lnTo>
                      <a:pt x="14029" y="15116"/>
                    </a:lnTo>
                    <a:close/>
                    <a:moveTo>
                      <a:pt x="16192" y="10220"/>
                    </a:moveTo>
                    <a:lnTo>
                      <a:pt x="15720" y="10220"/>
                    </a:lnTo>
                    <a:lnTo>
                      <a:pt x="15720" y="16189"/>
                    </a:lnTo>
                    <a:cubicBezTo>
                      <a:pt x="15720" y="16833"/>
                      <a:pt x="15737" y="17306"/>
                      <a:pt x="15776" y="17563"/>
                    </a:cubicBezTo>
                    <a:cubicBezTo>
                      <a:pt x="15815" y="17821"/>
                      <a:pt x="15866" y="17950"/>
                      <a:pt x="15933" y="17950"/>
                    </a:cubicBezTo>
                    <a:cubicBezTo>
                      <a:pt x="15984" y="17950"/>
                      <a:pt x="16034" y="17907"/>
                      <a:pt x="16085" y="17821"/>
                    </a:cubicBezTo>
                    <a:cubicBezTo>
                      <a:pt x="16135" y="17735"/>
                      <a:pt x="16175" y="17649"/>
                      <a:pt x="16203" y="17478"/>
                    </a:cubicBezTo>
                    <a:lnTo>
                      <a:pt x="16287" y="20441"/>
                    </a:lnTo>
                    <a:cubicBezTo>
                      <a:pt x="16242" y="20612"/>
                      <a:pt x="16175" y="20784"/>
                      <a:pt x="16090" y="20956"/>
                    </a:cubicBezTo>
                    <a:cubicBezTo>
                      <a:pt x="16001" y="21128"/>
                      <a:pt x="15905" y="21213"/>
                      <a:pt x="15810" y="21213"/>
                    </a:cubicBezTo>
                    <a:cubicBezTo>
                      <a:pt x="15568" y="21213"/>
                      <a:pt x="15400" y="20870"/>
                      <a:pt x="15304" y="20140"/>
                    </a:cubicBezTo>
                    <a:cubicBezTo>
                      <a:pt x="15203" y="19453"/>
                      <a:pt x="15158" y="18379"/>
                      <a:pt x="15158" y="16919"/>
                    </a:cubicBezTo>
                    <a:lnTo>
                      <a:pt x="15158" y="10220"/>
                    </a:lnTo>
                    <a:lnTo>
                      <a:pt x="14866" y="10220"/>
                    </a:lnTo>
                    <a:lnTo>
                      <a:pt x="14866" y="7085"/>
                    </a:lnTo>
                    <a:lnTo>
                      <a:pt x="15158" y="7085"/>
                    </a:lnTo>
                    <a:lnTo>
                      <a:pt x="15158" y="2791"/>
                    </a:lnTo>
                    <a:lnTo>
                      <a:pt x="15725" y="2791"/>
                    </a:lnTo>
                    <a:lnTo>
                      <a:pt x="15725" y="7085"/>
                    </a:lnTo>
                    <a:lnTo>
                      <a:pt x="16197" y="7085"/>
                    </a:lnTo>
                    <a:lnTo>
                      <a:pt x="16197" y="10220"/>
                    </a:lnTo>
                    <a:close/>
                    <a:moveTo>
                      <a:pt x="16871" y="4294"/>
                    </a:moveTo>
                    <a:cubicBezTo>
                      <a:pt x="16776" y="4294"/>
                      <a:pt x="16697" y="4080"/>
                      <a:pt x="16646" y="3650"/>
                    </a:cubicBezTo>
                    <a:cubicBezTo>
                      <a:pt x="16596" y="3221"/>
                      <a:pt x="16568" y="2705"/>
                      <a:pt x="16568" y="2147"/>
                    </a:cubicBezTo>
                    <a:cubicBezTo>
                      <a:pt x="16568" y="1546"/>
                      <a:pt x="16596" y="1031"/>
                      <a:pt x="16646" y="644"/>
                    </a:cubicBezTo>
                    <a:cubicBezTo>
                      <a:pt x="16697" y="215"/>
                      <a:pt x="16776" y="0"/>
                      <a:pt x="16866" y="0"/>
                    </a:cubicBezTo>
                    <a:cubicBezTo>
                      <a:pt x="16961" y="0"/>
                      <a:pt x="17034" y="215"/>
                      <a:pt x="17085" y="601"/>
                    </a:cubicBezTo>
                    <a:cubicBezTo>
                      <a:pt x="17135" y="1031"/>
                      <a:pt x="17163" y="1546"/>
                      <a:pt x="17163" y="2147"/>
                    </a:cubicBezTo>
                    <a:cubicBezTo>
                      <a:pt x="17163" y="2748"/>
                      <a:pt x="17135" y="3264"/>
                      <a:pt x="17085" y="3693"/>
                    </a:cubicBezTo>
                    <a:cubicBezTo>
                      <a:pt x="17045" y="4122"/>
                      <a:pt x="16972" y="4294"/>
                      <a:pt x="16871" y="4294"/>
                    </a:cubicBezTo>
                    <a:close/>
                    <a:moveTo>
                      <a:pt x="16585" y="21256"/>
                    </a:moveTo>
                    <a:lnTo>
                      <a:pt x="16585" y="7085"/>
                    </a:lnTo>
                    <a:lnTo>
                      <a:pt x="17158" y="7085"/>
                    </a:lnTo>
                    <a:lnTo>
                      <a:pt x="17158" y="21256"/>
                    </a:lnTo>
                    <a:lnTo>
                      <a:pt x="16585" y="21256"/>
                    </a:lnTo>
                    <a:close/>
                    <a:moveTo>
                      <a:pt x="19477" y="14085"/>
                    </a:moveTo>
                    <a:cubicBezTo>
                      <a:pt x="19477" y="15245"/>
                      <a:pt x="19455" y="16275"/>
                      <a:pt x="19404" y="17220"/>
                    </a:cubicBezTo>
                    <a:cubicBezTo>
                      <a:pt x="19354" y="18165"/>
                      <a:pt x="19286" y="18938"/>
                      <a:pt x="19196" y="19582"/>
                    </a:cubicBezTo>
                    <a:cubicBezTo>
                      <a:pt x="19106" y="20226"/>
                      <a:pt x="19005" y="20741"/>
                      <a:pt x="18887" y="21085"/>
                    </a:cubicBezTo>
                    <a:cubicBezTo>
                      <a:pt x="18769" y="21428"/>
                      <a:pt x="18640" y="21600"/>
                      <a:pt x="18505" y="21600"/>
                    </a:cubicBezTo>
                    <a:cubicBezTo>
                      <a:pt x="18371" y="21600"/>
                      <a:pt x="18241" y="21428"/>
                      <a:pt x="18124" y="21128"/>
                    </a:cubicBezTo>
                    <a:cubicBezTo>
                      <a:pt x="18006" y="20784"/>
                      <a:pt x="17905" y="20355"/>
                      <a:pt x="17820" y="19711"/>
                    </a:cubicBezTo>
                    <a:cubicBezTo>
                      <a:pt x="17736" y="19109"/>
                      <a:pt x="17669" y="18336"/>
                      <a:pt x="17618" y="17435"/>
                    </a:cubicBezTo>
                    <a:cubicBezTo>
                      <a:pt x="17568" y="16533"/>
                      <a:pt x="17545" y="15502"/>
                      <a:pt x="17545" y="14386"/>
                    </a:cubicBezTo>
                    <a:cubicBezTo>
                      <a:pt x="17545" y="13183"/>
                      <a:pt x="17568" y="12110"/>
                      <a:pt x="17618" y="11165"/>
                    </a:cubicBezTo>
                    <a:cubicBezTo>
                      <a:pt x="17669" y="10220"/>
                      <a:pt x="17736" y="9404"/>
                      <a:pt x="17826" y="8760"/>
                    </a:cubicBezTo>
                    <a:cubicBezTo>
                      <a:pt x="17916" y="8116"/>
                      <a:pt x="18017" y="7601"/>
                      <a:pt x="18135" y="7257"/>
                    </a:cubicBezTo>
                    <a:cubicBezTo>
                      <a:pt x="18253" y="6914"/>
                      <a:pt x="18382" y="6742"/>
                      <a:pt x="18517" y="6742"/>
                    </a:cubicBezTo>
                    <a:cubicBezTo>
                      <a:pt x="18651" y="6742"/>
                      <a:pt x="18781" y="6914"/>
                      <a:pt x="18899" y="7214"/>
                    </a:cubicBezTo>
                    <a:cubicBezTo>
                      <a:pt x="19017" y="7515"/>
                      <a:pt x="19118" y="7987"/>
                      <a:pt x="19202" y="8631"/>
                    </a:cubicBezTo>
                    <a:cubicBezTo>
                      <a:pt x="19286" y="9233"/>
                      <a:pt x="19354" y="10006"/>
                      <a:pt x="19404" y="10907"/>
                    </a:cubicBezTo>
                    <a:cubicBezTo>
                      <a:pt x="19455" y="11809"/>
                      <a:pt x="19477" y="12883"/>
                      <a:pt x="19477" y="14085"/>
                    </a:cubicBezTo>
                    <a:close/>
                    <a:moveTo>
                      <a:pt x="18893" y="14214"/>
                    </a:moveTo>
                    <a:cubicBezTo>
                      <a:pt x="18893" y="13441"/>
                      <a:pt x="18882" y="12797"/>
                      <a:pt x="18865" y="12239"/>
                    </a:cubicBezTo>
                    <a:cubicBezTo>
                      <a:pt x="18842" y="11680"/>
                      <a:pt x="18814" y="11251"/>
                      <a:pt x="18781" y="10907"/>
                    </a:cubicBezTo>
                    <a:cubicBezTo>
                      <a:pt x="18747" y="10564"/>
                      <a:pt x="18702" y="10306"/>
                      <a:pt x="18657" y="10134"/>
                    </a:cubicBezTo>
                    <a:cubicBezTo>
                      <a:pt x="18612" y="9963"/>
                      <a:pt x="18562" y="9920"/>
                      <a:pt x="18517" y="9920"/>
                    </a:cubicBezTo>
                    <a:cubicBezTo>
                      <a:pt x="18466" y="9920"/>
                      <a:pt x="18421" y="10006"/>
                      <a:pt x="18376" y="10134"/>
                    </a:cubicBezTo>
                    <a:cubicBezTo>
                      <a:pt x="18331" y="10263"/>
                      <a:pt x="18292" y="10521"/>
                      <a:pt x="18258" y="10821"/>
                    </a:cubicBezTo>
                    <a:cubicBezTo>
                      <a:pt x="18225" y="11165"/>
                      <a:pt x="18197" y="11594"/>
                      <a:pt x="18174" y="12153"/>
                    </a:cubicBezTo>
                    <a:cubicBezTo>
                      <a:pt x="18152" y="12711"/>
                      <a:pt x="18146" y="13355"/>
                      <a:pt x="18146" y="14214"/>
                    </a:cubicBezTo>
                    <a:cubicBezTo>
                      <a:pt x="18146" y="15631"/>
                      <a:pt x="18185" y="16705"/>
                      <a:pt x="18264" y="17349"/>
                    </a:cubicBezTo>
                    <a:cubicBezTo>
                      <a:pt x="18343" y="18036"/>
                      <a:pt x="18432" y="18336"/>
                      <a:pt x="18528" y="18336"/>
                    </a:cubicBezTo>
                    <a:cubicBezTo>
                      <a:pt x="18578" y="18336"/>
                      <a:pt x="18623" y="18250"/>
                      <a:pt x="18668" y="18122"/>
                    </a:cubicBezTo>
                    <a:cubicBezTo>
                      <a:pt x="18713" y="17993"/>
                      <a:pt x="18753" y="17735"/>
                      <a:pt x="18786" y="17435"/>
                    </a:cubicBezTo>
                    <a:cubicBezTo>
                      <a:pt x="18820" y="17091"/>
                      <a:pt x="18848" y="16662"/>
                      <a:pt x="18871" y="16146"/>
                    </a:cubicBezTo>
                    <a:cubicBezTo>
                      <a:pt x="18882" y="15631"/>
                      <a:pt x="18893" y="14987"/>
                      <a:pt x="18893" y="14214"/>
                    </a:cubicBezTo>
                    <a:close/>
                    <a:moveTo>
                      <a:pt x="20404" y="21256"/>
                    </a:moveTo>
                    <a:lnTo>
                      <a:pt x="19831" y="21256"/>
                    </a:lnTo>
                    <a:lnTo>
                      <a:pt x="19831" y="7085"/>
                    </a:lnTo>
                    <a:lnTo>
                      <a:pt x="20275" y="7085"/>
                    </a:lnTo>
                    <a:lnTo>
                      <a:pt x="20342" y="8846"/>
                    </a:lnTo>
                    <a:cubicBezTo>
                      <a:pt x="20426" y="8202"/>
                      <a:pt x="20516" y="7687"/>
                      <a:pt x="20617" y="7300"/>
                    </a:cubicBezTo>
                    <a:cubicBezTo>
                      <a:pt x="20718" y="6914"/>
                      <a:pt x="20831" y="6742"/>
                      <a:pt x="20954" y="6742"/>
                    </a:cubicBezTo>
                    <a:cubicBezTo>
                      <a:pt x="21162" y="6742"/>
                      <a:pt x="21319" y="7171"/>
                      <a:pt x="21432" y="8030"/>
                    </a:cubicBezTo>
                    <a:cubicBezTo>
                      <a:pt x="21544" y="8889"/>
                      <a:pt x="21600" y="10177"/>
                      <a:pt x="21600" y="11852"/>
                    </a:cubicBezTo>
                    <a:lnTo>
                      <a:pt x="21600" y="21214"/>
                    </a:lnTo>
                    <a:lnTo>
                      <a:pt x="21027" y="21214"/>
                    </a:lnTo>
                    <a:lnTo>
                      <a:pt x="21027" y="12281"/>
                    </a:lnTo>
                    <a:cubicBezTo>
                      <a:pt x="21027" y="11594"/>
                      <a:pt x="21005" y="11036"/>
                      <a:pt x="20965" y="10650"/>
                    </a:cubicBezTo>
                    <a:cubicBezTo>
                      <a:pt x="20920" y="10263"/>
                      <a:pt x="20859" y="10048"/>
                      <a:pt x="20780" y="10048"/>
                    </a:cubicBezTo>
                    <a:cubicBezTo>
                      <a:pt x="20718" y="10048"/>
                      <a:pt x="20651" y="10177"/>
                      <a:pt x="20583" y="10478"/>
                    </a:cubicBezTo>
                    <a:cubicBezTo>
                      <a:pt x="20516" y="10736"/>
                      <a:pt x="20454" y="11122"/>
                      <a:pt x="20404" y="11551"/>
                    </a:cubicBezTo>
                    <a:lnTo>
                      <a:pt x="20404" y="21256"/>
                    </a:lnTo>
                    <a:close/>
                  </a:path>
                </a:pathLst>
              </a:custGeom>
              <a:solidFill>
                <a:srgbClr val="00203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2" name="Shape">
                <a:extLst>
                  <a:ext uri="{FF2B5EF4-FFF2-40B4-BE49-F238E27FC236}">
                    <a16:creationId xmlns:a16="http://schemas.microsoft.com/office/drawing/2014/main" id="{0289A039-CDE0-CE6C-46D3-ECDB687F6BD1}"/>
                  </a:ext>
                </a:extLst>
              </p:cNvPr>
              <p:cNvSpPr/>
              <p:nvPr userDrawn="1"/>
            </p:nvSpPr>
            <p:spPr>
              <a:xfrm>
                <a:off x="5032172" y="1021854"/>
                <a:ext cx="1051185" cy="5495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954" y="0"/>
                    </a:moveTo>
                    <a:cubicBezTo>
                      <a:pt x="13287" y="0"/>
                      <a:pt x="11002" y="3514"/>
                      <a:pt x="10441" y="8443"/>
                    </a:cubicBezTo>
                    <a:cubicBezTo>
                      <a:pt x="9052" y="8229"/>
                      <a:pt x="6050" y="7757"/>
                      <a:pt x="5198" y="7671"/>
                    </a:cubicBezTo>
                    <a:cubicBezTo>
                      <a:pt x="5154" y="7671"/>
                      <a:pt x="5109" y="7671"/>
                      <a:pt x="5041" y="7671"/>
                    </a:cubicBezTo>
                    <a:cubicBezTo>
                      <a:pt x="4638" y="7671"/>
                      <a:pt x="4280" y="7886"/>
                      <a:pt x="4033" y="8357"/>
                    </a:cubicBezTo>
                    <a:cubicBezTo>
                      <a:pt x="3563" y="9214"/>
                      <a:pt x="3563" y="10457"/>
                      <a:pt x="3563" y="10843"/>
                    </a:cubicBezTo>
                    <a:cubicBezTo>
                      <a:pt x="3563" y="11271"/>
                      <a:pt x="3563" y="12514"/>
                      <a:pt x="4033" y="13329"/>
                    </a:cubicBezTo>
                    <a:cubicBezTo>
                      <a:pt x="4280" y="13800"/>
                      <a:pt x="4638" y="14014"/>
                      <a:pt x="5041" y="14014"/>
                    </a:cubicBezTo>
                    <a:cubicBezTo>
                      <a:pt x="5086" y="14014"/>
                      <a:pt x="5131" y="14014"/>
                      <a:pt x="5198" y="14014"/>
                    </a:cubicBezTo>
                    <a:cubicBezTo>
                      <a:pt x="5803" y="13929"/>
                      <a:pt x="7417" y="13714"/>
                      <a:pt x="8313" y="13543"/>
                    </a:cubicBezTo>
                    <a:lnTo>
                      <a:pt x="9657" y="13329"/>
                    </a:lnTo>
                    <a:cubicBezTo>
                      <a:pt x="9971" y="13286"/>
                      <a:pt x="10262" y="13243"/>
                      <a:pt x="10464" y="13200"/>
                    </a:cubicBezTo>
                    <a:cubicBezTo>
                      <a:pt x="11046" y="18043"/>
                      <a:pt x="13332" y="21557"/>
                      <a:pt x="15954" y="21557"/>
                    </a:cubicBezTo>
                    <a:cubicBezTo>
                      <a:pt x="19068" y="21557"/>
                      <a:pt x="21600" y="16714"/>
                      <a:pt x="21600" y="10757"/>
                    </a:cubicBezTo>
                    <a:cubicBezTo>
                      <a:pt x="21600" y="4843"/>
                      <a:pt x="19068" y="0"/>
                      <a:pt x="15954" y="0"/>
                    </a:cubicBezTo>
                    <a:close/>
                    <a:moveTo>
                      <a:pt x="15954" y="17229"/>
                    </a:moveTo>
                    <a:cubicBezTo>
                      <a:pt x="14094" y="17229"/>
                      <a:pt x="12593" y="14357"/>
                      <a:pt x="12593" y="10800"/>
                    </a:cubicBezTo>
                    <a:cubicBezTo>
                      <a:pt x="12593" y="7243"/>
                      <a:pt x="14094" y="4371"/>
                      <a:pt x="15954" y="4371"/>
                    </a:cubicBezTo>
                    <a:cubicBezTo>
                      <a:pt x="17813" y="4371"/>
                      <a:pt x="19315" y="7243"/>
                      <a:pt x="19315" y="10800"/>
                    </a:cubicBezTo>
                    <a:cubicBezTo>
                      <a:pt x="19315" y="14357"/>
                      <a:pt x="17813" y="17229"/>
                      <a:pt x="15954" y="17229"/>
                    </a:cubicBezTo>
                    <a:close/>
                    <a:moveTo>
                      <a:pt x="9007" y="15514"/>
                    </a:moveTo>
                    <a:lnTo>
                      <a:pt x="9007" y="20014"/>
                    </a:lnTo>
                    <a:cubicBezTo>
                      <a:pt x="8627" y="20443"/>
                      <a:pt x="8134" y="20786"/>
                      <a:pt x="7506" y="21129"/>
                    </a:cubicBezTo>
                    <a:cubicBezTo>
                      <a:pt x="6879" y="21429"/>
                      <a:pt x="6207" y="21600"/>
                      <a:pt x="5467" y="21600"/>
                    </a:cubicBezTo>
                    <a:cubicBezTo>
                      <a:pt x="4324" y="21600"/>
                      <a:pt x="3339" y="21171"/>
                      <a:pt x="2532" y="20271"/>
                    </a:cubicBezTo>
                    <a:cubicBezTo>
                      <a:pt x="1725" y="19371"/>
                      <a:pt x="1098" y="18129"/>
                      <a:pt x="650" y="16500"/>
                    </a:cubicBezTo>
                    <a:cubicBezTo>
                      <a:pt x="224" y="14871"/>
                      <a:pt x="0" y="12986"/>
                      <a:pt x="0" y="10800"/>
                    </a:cubicBezTo>
                    <a:cubicBezTo>
                      <a:pt x="0" y="8657"/>
                      <a:pt x="246" y="6729"/>
                      <a:pt x="717" y="5143"/>
                    </a:cubicBezTo>
                    <a:cubicBezTo>
                      <a:pt x="1210" y="3514"/>
                      <a:pt x="1860" y="2271"/>
                      <a:pt x="2711" y="1371"/>
                    </a:cubicBezTo>
                    <a:cubicBezTo>
                      <a:pt x="3563" y="471"/>
                      <a:pt x="4549" y="43"/>
                      <a:pt x="5646" y="43"/>
                    </a:cubicBezTo>
                    <a:cubicBezTo>
                      <a:pt x="6229" y="43"/>
                      <a:pt x="6767" y="171"/>
                      <a:pt x="7282" y="386"/>
                    </a:cubicBezTo>
                    <a:cubicBezTo>
                      <a:pt x="7798" y="600"/>
                      <a:pt x="8246" y="900"/>
                      <a:pt x="8627" y="1243"/>
                    </a:cubicBezTo>
                    <a:lnTo>
                      <a:pt x="8402" y="4843"/>
                    </a:lnTo>
                    <a:cubicBezTo>
                      <a:pt x="8022" y="4500"/>
                      <a:pt x="7596" y="4200"/>
                      <a:pt x="7125" y="3986"/>
                    </a:cubicBezTo>
                    <a:cubicBezTo>
                      <a:pt x="6655" y="3771"/>
                      <a:pt x="6162" y="3643"/>
                      <a:pt x="5624" y="3643"/>
                    </a:cubicBezTo>
                    <a:cubicBezTo>
                      <a:pt x="4817" y="3643"/>
                      <a:pt x="4168" y="3943"/>
                      <a:pt x="3630" y="4586"/>
                    </a:cubicBezTo>
                    <a:cubicBezTo>
                      <a:pt x="3115" y="5186"/>
                      <a:pt x="2734" y="6043"/>
                      <a:pt x="2487" y="7114"/>
                    </a:cubicBezTo>
                    <a:cubicBezTo>
                      <a:pt x="2241" y="8186"/>
                      <a:pt x="2106" y="9386"/>
                      <a:pt x="2106" y="10714"/>
                    </a:cubicBezTo>
                    <a:cubicBezTo>
                      <a:pt x="2106" y="12129"/>
                      <a:pt x="2241" y="13371"/>
                      <a:pt x="2487" y="14443"/>
                    </a:cubicBezTo>
                    <a:cubicBezTo>
                      <a:pt x="2734" y="15514"/>
                      <a:pt x="3115" y="16371"/>
                      <a:pt x="3607" y="17014"/>
                    </a:cubicBezTo>
                    <a:cubicBezTo>
                      <a:pt x="4100" y="17614"/>
                      <a:pt x="4728" y="17957"/>
                      <a:pt x="5490" y="17957"/>
                    </a:cubicBezTo>
                    <a:cubicBezTo>
                      <a:pt x="5714" y="17957"/>
                      <a:pt x="5960" y="17914"/>
                      <a:pt x="6207" y="17871"/>
                    </a:cubicBezTo>
                    <a:cubicBezTo>
                      <a:pt x="6453" y="17829"/>
                      <a:pt x="6722" y="17743"/>
                      <a:pt x="6968" y="17614"/>
                    </a:cubicBezTo>
                    <a:lnTo>
                      <a:pt x="6968" y="15814"/>
                    </a:lnTo>
                    <a:cubicBezTo>
                      <a:pt x="7439" y="15729"/>
                      <a:pt x="7887" y="15686"/>
                      <a:pt x="8246" y="15643"/>
                    </a:cubicBezTo>
                    <a:lnTo>
                      <a:pt x="9007" y="15514"/>
                    </a:lnTo>
                    <a:close/>
                  </a:path>
                </a:pathLst>
              </a:custGeom>
              <a:solidFill>
                <a:srgbClr val="008C58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01488E-8FFB-743B-7367-8F280AED5182}"/>
              </a:ext>
            </a:extLst>
          </p:cNvPr>
          <p:cNvGrpSpPr/>
          <p:nvPr userDrawn="1"/>
        </p:nvGrpSpPr>
        <p:grpSpPr>
          <a:xfrm>
            <a:off x="3763009" y="6404531"/>
            <a:ext cx="4665981" cy="354850"/>
            <a:chOff x="1714499" y="5181599"/>
            <a:chExt cx="4141472" cy="314961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7E1C58C8-01AA-AFF0-8E04-8F0DC8543C4A}"/>
                </a:ext>
              </a:extLst>
            </p:cNvPr>
            <p:cNvSpPr/>
            <p:nvPr userDrawn="1"/>
          </p:nvSpPr>
          <p:spPr>
            <a:xfrm>
              <a:off x="2603499" y="5181599"/>
              <a:ext cx="2494281" cy="314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82" y="6358"/>
                  </a:moveTo>
                  <a:cubicBezTo>
                    <a:pt x="7138" y="5923"/>
                    <a:pt x="7072" y="5574"/>
                    <a:pt x="7006" y="5400"/>
                  </a:cubicBezTo>
                  <a:cubicBezTo>
                    <a:pt x="6940" y="5139"/>
                    <a:pt x="6863" y="5052"/>
                    <a:pt x="6775" y="5052"/>
                  </a:cubicBezTo>
                  <a:cubicBezTo>
                    <a:pt x="6676" y="5052"/>
                    <a:pt x="6588" y="5226"/>
                    <a:pt x="6511" y="5487"/>
                  </a:cubicBezTo>
                  <a:cubicBezTo>
                    <a:pt x="6434" y="5748"/>
                    <a:pt x="6368" y="6097"/>
                    <a:pt x="6302" y="6619"/>
                  </a:cubicBezTo>
                  <a:cubicBezTo>
                    <a:pt x="6236" y="7142"/>
                    <a:pt x="6203" y="7752"/>
                    <a:pt x="6170" y="8448"/>
                  </a:cubicBezTo>
                  <a:cubicBezTo>
                    <a:pt x="6137" y="9145"/>
                    <a:pt x="6126" y="9929"/>
                    <a:pt x="6126" y="10800"/>
                  </a:cubicBezTo>
                  <a:cubicBezTo>
                    <a:pt x="6126" y="11758"/>
                    <a:pt x="6148" y="12629"/>
                    <a:pt x="6181" y="13413"/>
                  </a:cubicBezTo>
                  <a:cubicBezTo>
                    <a:pt x="6214" y="14110"/>
                    <a:pt x="6269" y="14719"/>
                    <a:pt x="6335" y="15155"/>
                  </a:cubicBezTo>
                  <a:cubicBezTo>
                    <a:pt x="6401" y="15590"/>
                    <a:pt x="6478" y="15939"/>
                    <a:pt x="6555" y="16200"/>
                  </a:cubicBezTo>
                  <a:cubicBezTo>
                    <a:pt x="6643" y="16461"/>
                    <a:pt x="6731" y="16548"/>
                    <a:pt x="6830" y="16548"/>
                  </a:cubicBezTo>
                  <a:cubicBezTo>
                    <a:pt x="6918" y="16548"/>
                    <a:pt x="6995" y="16461"/>
                    <a:pt x="7061" y="16374"/>
                  </a:cubicBezTo>
                  <a:cubicBezTo>
                    <a:pt x="7138" y="16287"/>
                    <a:pt x="7204" y="16113"/>
                    <a:pt x="7259" y="15939"/>
                  </a:cubicBezTo>
                  <a:lnTo>
                    <a:pt x="7215" y="14719"/>
                  </a:lnTo>
                  <a:cubicBezTo>
                    <a:pt x="7149" y="14894"/>
                    <a:pt x="7094" y="15068"/>
                    <a:pt x="7028" y="15155"/>
                  </a:cubicBezTo>
                  <a:cubicBezTo>
                    <a:pt x="6973" y="15242"/>
                    <a:pt x="6907" y="15242"/>
                    <a:pt x="6841" y="15242"/>
                  </a:cubicBezTo>
                  <a:cubicBezTo>
                    <a:pt x="6687" y="15242"/>
                    <a:pt x="6566" y="14894"/>
                    <a:pt x="6478" y="14197"/>
                  </a:cubicBezTo>
                  <a:cubicBezTo>
                    <a:pt x="6390" y="13500"/>
                    <a:pt x="6346" y="12455"/>
                    <a:pt x="6346" y="11148"/>
                  </a:cubicBezTo>
                  <a:lnTo>
                    <a:pt x="6346" y="10974"/>
                  </a:lnTo>
                  <a:lnTo>
                    <a:pt x="7336" y="10974"/>
                  </a:lnTo>
                  <a:lnTo>
                    <a:pt x="7336" y="10016"/>
                  </a:lnTo>
                  <a:cubicBezTo>
                    <a:pt x="7336" y="9319"/>
                    <a:pt x="7325" y="8623"/>
                    <a:pt x="7292" y="8013"/>
                  </a:cubicBezTo>
                  <a:cubicBezTo>
                    <a:pt x="7270" y="7316"/>
                    <a:pt x="7237" y="6794"/>
                    <a:pt x="7182" y="6358"/>
                  </a:cubicBezTo>
                  <a:close/>
                  <a:moveTo>
                    <a:pt x="6346" y="9668"/>
                  </a:moveTo>
                  <a:cubicBezTo>
                    <a:pt x="6357" y="8623"/>
                    <a:pt x="6412" y="7839"/>
                    <a:pt x="6478" y="7229"/>
                  </a:cubicBezTo>
                  <a:cubicBezTo>
                    <a:pt x="6555" y="6619"/>
                    <a:pt x="6643" y="6358"/>
                    <a:pt x="6764" y="6358"/>
                  </a:cubicBezTo>
                  <a:cubicBezTo>
                    <a:pt x="6830" y="6358"/>
                    <a:pt x="6885" y="6445"/>
                    <a:pt x="6929" y="6619"/>
                  </a:cubicBezTo>
                  <a:cubicBezTo>
                    <a:pt x="6973" y="6794"/>
                    <a:pt x="7006" y="7055"/>
                    <a:pt x="7039" y="7316"/>
                  </a:cubicBezTo>
                  <a:cubicBezTo>
                    <a:pt x="7072" y="7577"/>
                    <a:pt x="7094" y="8013"/>
                    <a:pt x="7105" y="8361"/>
                  </a:cubicBezTo>
                  <a:cubicBezTo>
                    <a:pt x="7116" y="8797"/>
                    <a:pt x="7127" y="9145"/>
                    <a:pt x="7127" y="9581"/>
                  </a:cubicBezTo>
                  <a:lnTo>
                    <a:pt x="6346" y="9668"/>
                  </a:lnTo>
                  <a:close/>
                  <a:moveTo>
                    <a:pt x="4047" y="6358"/>
                  </a:moveTo>
                  <a:cubicBezTo>
                    <a:pt x="4003" y="5923"/>
                    <a:pt x="3937" y="5574"/>
                    <a:pt x="3871" y="5400"/>
                  </a:cubicBezTo>
                  <a:cubicBezTo>
                    <a:pt x="3805" y="5139"/>
                    <a:pt x="3728" y="5052"/>
                    <a:pt x="3640" y="5052"/>
                  </a:cubicBezTo>
                  <a:cubicBezTo>
                    <a:pt x="3541" y="5052"/>
                    <a:pt x="3453" y="5226"/>
                    <a:pt x="3376" y="5487"/>
                  </a:cubicBezTo>
                  <a:cubicBezTo>
                    <a:pt x="3299" y="5748"/>
                    <a:pt x="3233" y="6097"/>
                    <a:pt x="3167" y="6619"/>
                  </a:cubicBezTo>
                  <a:cubicBezTo>
                    <a:pt x="3101" y="7142"/>
                    <a:pt x="3068" y="7752"/>
                    <a:pt x="3035" y="8448"/>
                  </a:cubicBezTo>
                  <a:cubicBezTo>
                    <a:pt x="3002" y="9145"/>
                    <a:pt x="2991" y="9929"/>
                    <a:pt x="2991" y="10800"/>
                  </a:cubicBezTo>
                  <a:cubicBezTo>
                    <a:pt x="2991" y="11758"/>
                    <a:pt x="3013" y="12629"/>
                    <a:pt x="3046" y="13413"/>
                  </a:cubicBezTo>
                  <a:cubicBezTo>
                    <a:pt x="3079" y="14110"/>
                    <a:pt x="3134" y="14719"/>
                    <a:pt x="3200" y="15155"/>
                  </a:cubicBezTo>
                  <a:cubicBezTo>
                    <a:pt x="3266" y="15590"/>
                    <a:pt x="3343" y="15939"/>
                    <a:pt x="3420" y="16200"/>
                  </a:cubicBezTo>
                  <a:cubicBezTo>
                    <a:pt x="3508" y="16461"/>
                    <a:pt x="3596" y="16548"/>
                    <a:pt x="3695" y="16548"/>
                  </a:cubicBezTo>
                  <a:cubicBezTo>
                    <a:pt x="3783" y="16548"/>
                    <a:pt x="3860" y="16461"/>
                    <a:pt x="3926" y="16374"/>
                  </a:cubicBezTo>
                  <a:cubicBezTo>
                    <a:pt x="4003" y="16287"/>
                    <a:pt x="4069" y="16113"/>
                    <a:pt x="4124" y="15939"/>
                  </a:cubicBezTo>
                  <a:lnTo>
                    <a:pt x="4080" y="14719"/>
                  </a:lnTo>
                  <a:cubicBezTo>
                    <a:pt x="4014" y="14894"/>
                    <a:pt x="3959" y="15068"/>
                    <a:pt x="3893" y="15155"/>
                  </a:cubicBezTo>
                  <a:cubicBezTo>
                    <a:pt x="3838" y="15242"/>
                    <a:pt x="3772" y="15242"/>
                    <a:pt x="3706" y="15242"/>
                  </a:cubicBezTo>
                  <a:cubicBezTo>
                    <a:pt x="3552" y="15242"/>
                    <a:pt x="3431" y="14894"/>
                    <a:pt x="3343" y="14197"/>
                  </a:cubicBezTo>
                  <a:cubicBezTo>
                    <a:pt x="3255" y="13500"/>
                    <a:pt x="3211" y="12455"/>
                    <a:pt x="3211" y="11148"/>
                  </a:cubicBezTo>
                  <a:lnTo>
                    <a:pt x="3211" y="10974"/>
                  </a:lnTo>
                  <a:lnTo>
                    <a:pt x="4201" y="10974"/>
                  </a:lnTo>
                  <a:lnTo>
                    <a:pt x="4201" y="10016"/>
                  </a:lnTo>
                  <a:cubicBezTo>
                    <a:pt x="4201" y="9319"/>
                    <a:pt x="4190" y="8623"/>
                    <a:pt x="4157" y="8013"/>
                  </a:cubicBezTo>
                  <a:cubicBezTo>
                    <a:pt x="4135" y="7316"/>
                    <a:pt x="4102" y="6794"/>
                    <a:pt x="4047" y="6358"/>
                  </a:cubicBezTo>
                  <a:close/>
                  <a:moveTo>
                    <a:pt x="3211" y="9668"/>
                  </a:moveTo>
                  <a:cubicBezTo>
                    <a:pt x="3222" y="8623"/>
                    <a:pt x="3277" y="7839"/>
                    <a:pt x="3343" y="7229"/>
                  </a:cubicBezTo>
                  <a:cubicBezTo>
                    <a:pt x="3420" y="6619"/>
                    <a:pt x="3508" y="6358"/>
                    <a:pt x="3629" y="6358"/>
                  </a:cubicBezTo>
                  <a:cubicBezTo>
                    <a:pt x="3695" y="6358"/>
                    <a:pt x="3750" y="6445"/>
                    <a:pt x="3794" y="6619"/>
                  </a:cubicBezTo>
                  <a:cubicBezTo>
                    <a:pt x="3838" y="6794"/>
                    <a:pt x="3871" y="7055"/>
                    <a:pt x="3904" y="7316"/>
                  </a:cubicBezTo>
                  <a:cubicBezTo>
                    <a:pt x="3937" y="7577"/>
                    <a:pt x="3959" y="8013"/>
                    <a:pt x="3970" y="8361"/>
                  </a:cubicBezTo>
                  <a:cubicBezTo>
                    <a:pt x="3981" y="8797"/>
                    <a:pt x="3992" y="9145"/>
                    <a:pt x="3992" y="9581"/>
                  </a:cubicBezTo>
                  <a:lnTo>
                    <a:pt x="3211" y="9668"/>
                  </a:lnTo>
                  <a:close/>
                  <a:moveTo>
                    <a:pt x="5554" y="11235"/>
                  </a:moveTo>
                  <a:cubicBezTo>
                    <a:pt x="5620" y="11758"/>
                    <a:pt x="5653" y="12368"/>
                    <a:pt x="5653" y="13152"/>
                  </a:cubicBezTo>
                  <a:cubicBezTo>
                    <a:pt x="5653" y="14110"/>
                    <a:pt x="5609" y="14894"/>
                    <a:pt x="5521" y="15503"/>
                  </a:cubicBezTo>
                  <a:cubicBezTo>
                    <a:pt x="5433" y="16113"/>
                    <a:pt x="5301" y="16374"/>
                    <a:pt x="5136" y="16374"/>
                  </a:cubicBezTo>
                  <a:cubicBezTo>
                    <a:pt x="5048" y="16374"/>
                    <a:pt x="4960" y="16287"/>
                    <a:pt x="4894" y="16200"/>
                  </a:cubicBezTo>
                  <a:cubicBezTo>
                    <a:pt x="4817" y="16113"/>
                    <a:pt x="4751" y="15939"/>
                    <a:pt x="4696" y="15677"/>
                  </a:cubicBezTo>
                  <a:lnTo>
                    <a:pt x="4751" y="14371"/>
                  </a:lnTo>
                  <a:cubicBezTo>
                    <a:pt x="4806" y="14632"/>
                    <a:pt x="4861" y="14719"/>
                    <a:pt x="4927" y="14894"/>
                  </a:cubicBezTo>
                  <a:cubicBezTo>
                    <a:pt x="4993" y="14981"/>
                    <a:pt x="5059" y="15068"/>
                    <a:pt x="5125" y="15068"/>
                  </a:cubicBezTo>
                  <a:cubicBezTo>
                    <a:pt x="5224" y="15068"/>
                    <a:pt x="5301" y="14894"/>
                    <a:pt x="5356" y="14632"/>
                  </a:cubicBezTo>
                  <a:cubicBezTo>
                    <a:pt x="5411" y="14371"/>
                    <a:pt x="5444" y="13848"/>
                    <a:pt x="5444" y="13326"/>
                  </a:cubicBezTo>
                  <a:cubicBezTo>
                    <a:pt x="5444" y="12803"/>
                    <a:pt x="5422" y="12455"/>
                    <a:pt x="5378" y="12106"/>
                  </a:cubicBezTo>
                  <a:cubicBezTo>
                    <a:pt x="5334" y="11845"/>
                    <a:pt x="5257" y="11584"/>
                    <a:pt x="5169" y="11323"/>
                  </a:cubicBezTo>
                  <a:lnTo>
                    <a:pt x="5070" y="11061"/>
                  </a:lnTo>
                  <a:cubicBezTo>
                    <a:pt x="4949" y="10713"/>
                    <a:pt x="4861" y="10365"/>
                    <a:pt x="4795" y="9842"/>
                  </a:cubicBezTo>
                  <a:cubicBezTo>
                    <a:pt x="4729" y="9319"/>
                    <a:pt x="4707" y="8797"/>
                    <a:pt x="4707" y="8013"/>
                  </a:cubicBezTo>
                  <a:cubicBezTo>
                    <a:pt x="4707" y="7577"/>
                    <a:pt x="4718" y="7142"/>
                    <a:pt x="4740" y="6794"/>
                  </a:cubicBezTo>
                  <a:cubicBezTo>
                    <a:pt x="4762" y="6445"/>
                    <a:pt x="4795" y="6097"/>
                    <a:pt x="4839" y="5836"/>
                  </a:cubicBezTo>
                  <a:cubicBezTo>
                    <a:pt x="4883" y="5574"/>
                    <a:pt x="4938" y="5400"/>
                    <a:pt x="4993" y="5226"/>
                  </a:cubicBezTo>
                  <a:cubicBezTo>
                    <a:pt x="5048" y="5052"/>
                    <a:pt x="5114" y="4965"/>
                    <a:pt x="5191" y="4965"/>
                  </a:cubicBezTo>
                  <a:cubicBezTo>
                    <a:pt x="5257" y="4965"/>
                    <a:pt x="5323" y="5052"/>
                    <a:pt x="5400" y="5139"/>
                  </a:cubicBezTo>
                  <a:cubicBezTo>
                    <a:pt x="5477" y="5226"/>
                    <a:pt x="5532" y="5400"/>
                    <a:pt x="5598" y="5574"/>
                  </a:cubicBezTo>
                  <a:lnTo>
                    <a:pt x="5532" y="6968"/>
                  </a:lnTo>
                  <a:cubicBezTo>
                    <a:pt x="5477" y="6706"/>
                    <a:pt x="5422" y="6619"/>
                    <a:pt x="5367" y="6532"/>
                  </a:cubicBezTo>
                  <a:cubicBezTo>
                    <a:pt x="5312" y="6445"/>
                    <a:pt x="5257" y="6358"/>
                    <a:pt x="5202" y="6358"/>
                  </a:cubicBezTo>
                  <a:cubicBezTo>
                    <a:pt x="5103" y="6358"/>
                    <a:pt x="5026" y="6532"/>
                    <a:pt x="4982" y="6794"/>
                  </a:cubicBezTo>
                  <a:cubicBezTo>
                    <a:pt x="4938" y="7142"/>
                    <a:pt x="4905" y="7490"/>
                    <a:pt x="4905" y="8013"/>
                  </a:cubicBezTo>
                  <a:cubicBezTo>
                    <a:pt x="4905" y="8448"/>
                    <a:pt x="4927" y="8797"/>
                    <a:pt x="4960" y="9058"/>
                  </a:cubicBezTo>
                  <a:cubicBezTo>
                    <a:pt x="4993" y="9319"/>
                    <a:pt x="5070" y="9581"/>
                    <a:pt x="5180" y="9842"/>
                  </a:cubicBezTo>
                  <a:lnTo>
                    <a:pt x="5268" y="10016"/>
                  </a:lnTo>
                  <a:cubicBezTo>
                    <a:pt x="5400" y="10365"/>
                    <a:pt x="5488" y="10800"/>
                    <a:pt x="5554" y="11235"/>
                  </a:cubicBezTo>
                  <a:close/>
                  <a:moveTo>
                    <a:pt x="1056" y="6445"/>
                  </a:moveTo>
                  <a:cubicBezTo>
                    <a:pt x="1001" y="6010"/>
                    <a:pt x="946" y="5661"/>
                    <a:pt x="869" y="5400"/>
                  </a:cubicBezTo>
                  <a:cubicBezTo>
                    <a:pt x="792" y="5139"/>
                    <a:pt x="715" y="5052"/>
                    <a:pt x="627" y="5052"/>
                  </a:cubicBezTo>
                  <a:cubicBezTo>
                    <a:pt x="528" y="5052"/>
                    <a:pt x="451" y="5226"/>
                    <a:pt x="385" y="5487"/>
                  </a:cubicBezTo>
                  <a:cubicBezTo>
                    <a:pt x="319" y="5748"/>
                    <a:pt x="253" y="6097"/>
                    <a:pt x="209" y="6445"/>
                  </a:cubicBezTo>
                  <a:lnTo>
                    <a:pt x="176" y="5052"/>
                  </a:lnTo>
                  <a:lnTo>
                    <a:pt x="0" y="5052"/>
                  </a:lnTo>
                  <a:lnTo>
                    <a:pt x="0" y="21600"/>
                  </a:lnTo>
                  <a:lnTo>
                    <a:pt x="209" y="21600"/>
                  </a:lnTo>
                  <a:lnTo>
                    <a:pt x="209" y="15677"/>
                  </a:lnTo>
                  <a:cubicBezTo>
                    <a:pt x="253" y="15939"/>
                    <a:pt x="297" y="16113"/>
                    <a:pt x="363" y="16200"/>
                  </a:cubicBezTo>
                  <a:cubicBezTo>
                    <a:pt x="418" y="16374"/>
                    <a:pt x="484" y="16374"/>
                    <a:pt x="550" y="16374"/>
                  </a:cubicBezTo>
                  <a:cubicBezTo>
                    <a:pt x="638" y="16374"/>
                    <a:pt x="715" y="16287"/>
                    <a:pt x="803" y="16026"/>
                  </a:cubicBezTo>
                  <a:cubicBezTo>
                    <a:pt x="880" y="15765"/>
                    <a:pt x="957" y="15416"/>
                    <a:pt x="1023" y="14894"/>
                  </a:cubicBezTo>
                  <a:cubicBezTo>
                    <a:pt x="1089" y="14371"/>
                    <a:pt x="1133" y="13761"/>
                    <a:pt x="1177" y="13065"/>
                  </a:cubicBezTo>
                  <a:cubicBezTo>
                    <a:pt x="1210" y="12281"/>
                    <a:pt x="1232" y="11410"/>
                    <a:pt x="1232" y="10365"/>
                  </a:cubicBezTo>
                  <a:cubicBezTo>
                    <a:pt x="1232" y="9494"/>
                    <a:pt x="1221" y="8710"/>
                    <a:pt x="1188" y="8100"/>
                  </a:cubicBezTo>
                  <a:cubicBezTo>
                    <a:pt x="1155" y="7490"/>
                    <a:pt x="1111" y="6968"/>
                    <a:pt x="1056" y="6445"/>
                  </a:cubicBezTo>
                  <a:close/>
                  <a:moveTo>
                    <a:pt x="968" y="12629"/>
                  </a:moveTo>
                  <a:cubicBezTo>
                    <a:pt x="935" y="13239"/>
                    <a:pt x="902" y="13674"/>
                    <a:pt x="858" y="14110"/>
                  </a:cubicBezTo>
                  <a:cubicBezTo>
                    <a:pt x="814" y="14458"/>
                    <a:pt x="759" y="14719"/>
                    <a:pt x="704" y="14894"/>
                  </a:cubicBezTo>
                  <a:cubicBezTo>
                    <a:pt x="649" y="15068"/>
                    <a:pt x="583" y="15155"/>
                    <a:pt x="528" y="15155"/>
                  </a:cubicBezTo>
                  <a:cubicBezTo>
                    <a:pt x="473" y="15155"/>
                    <a:pt x="418" y="15068"/>
                    <a:pt x="374" y="14981"/>
                  </a:cubicBezTo>
                  <a:cubicBezTo>
                    <a:pt x="319" y="14894"/>
                    <a:pt x="275" y="14632"/>
                    <a:pt x="231" y="14371"/>
                  </a:cubicBezTo>
                  <a:lnTo>
                    <a:pt x="231" y="7926"/>
                  </a:lnTo>
                  <a:cubicBezTo>
                    <a:pt x="242" y="7752"/>
                    <a:pt x="264" y="7577"/>
                    <a:pt x="297" y="7403"/>
                  </a:cubicBezTo>
                  <a:cubicBezTo>
                    <a:pt x="319" y="7229"/>
                    <a:pt x="352" y="7055"/>
                    <a:pt x="385" y="6881"/>
                  </a:cubicBezTo>
                  <a:cubicBezTo>
                    <a:pt x="418" y="6706"/>
                    <a:pt x="451" y="6619"/>
                    <a:pt x="495" y="6532"/>
                  </a:cubicBezTo>
                  <a:cubicBezTo>
                    <a:pt x="528" y="6445"/>
                    <a:pt x="572" y="6358"/>
                    <a:pt x="616" y="6358"/>
                  </a:cubicBezTo>
                  <a:cubicBezTo>
                    <a:pt x="759" y="6358"/>
                    <a:pt x="869" y="6706"/>
                    <a:pt x="935" y="7403"/>
                  </a:cubicBezTo>
                  <a:cubicBezTo>
                    <a:pt x="1001" y="8100"/>
                    <a:pt x="1034" y="9145"/>
                    <a:pt x="1034" y="10364"/>
                  </a:cubicBezTo>
                  <a:cubicBezTo>
                    <a:pt x="1001" y="11323"/>
                    <a:pt x="990" y="12106"/>
                    <a:pt x="968" y="12629"/>
                  </a:cubicBezTo>
                  <a:close/>
                  <a:moveTo>
                    <a:pt x="21556" y="8187"/>
                  </a:moveTo>
                  <a:cubicBezTo>
                    <a:pt x="21523" y="7490"/>
                    <a:pt x="21479" y="6881"/>
                    <a:pt x="21424" y="6445"/>
                  </a:cubicBezTo>
                  <a:cubicBezTo>
                    <a:pt x="21369" y="6010"/>
                    <a:pt x="21303" y="5661"/>
                    <a:pt x="21215" y="5400"/>
                  </a:cubicBezTo>
                  <a:cubicBezTo>
                    <a:pt x="21127" y="5139"/>
                    <a:pt x="21050" y="5052"/>
                    <a:pt x="20962" y="5052"/>
                  </a:cubicBezTo>
                  <a:cubicBezTo>
                    <a:pt x="20874" y="5052"/>
                    <a:pt x="20786" y="5139"/>
                    <a:pt x="20698" y="5400"/>
                  </a:cubicBezTo>
                  <a:cubicBezTo>
                    <a:pt x="20621" y="5661"/>
                    <a:pt x="20544" y="6010"/>
                    <a:pt x="20489" y="6532"/>
                  </a:cubicBezTo>
                  <a:cubicBezTo>
                    <a:pt x="20434" y="7055"/>
                    <a:pt x="20379" y="7664"/>
                    <a:pt x="20346" y="8361"/>
                  </a:cubicBezTo>
                  <a:cubicBezTo>
                    <a:pt x="20313" y="9058"/>
                    <a:pt x="20291" y="9929"/>
                    <a:pt x="20291" y="10800"/>
                  </a:cubicBezTo>
                  <a:cubicBezTo>
                    <a:pt x="20291" y="11671"/>
                    <a:pt x="20313" y="12542"/>
                    <a:pt x="20346" y="13239"/>
                  </a:cubicBezTo>
                  <a:cubicBezTo>
                    <a:pt x="20379" y="13935"/>
                    <a:pt x="20423" y="14545"/>
                    <a:pt x="20478" y="14981"/>
                  </a:cubicBezTo>
                  <a:cubicBezTo>
                    <a:pt x="20533" y="15416"/>
                    <a:pt x="20599" y="15852"/>
                    <a:pt x="20687" y="16026"/>
                  </a:cubicBezTo>
                  <a:cubicBezTo>
                    <a:pt x="20764" y="16287"/>
                    <a:pt x="20852" y="16374"/>
                    <a:pt x="20940" y="16374"/>
                  </a:cubicBezTo>
                  <a:cubicBezTo>
                    <a:pt x="21028" y="16374"/>
                    <a:pt x="21116" y="16287"/>
                    <a:pt x="21193" y="16026"/>
                  </a:cubicBezTo>
                  <a:cubicBezTo>
                    <a:pt x="21270" y="15765"/>
                    <a:pt x="21347" y="15416"/>
                    <a:pt x="21402" y="14894"/>
                  </a:cubicBezTo>
                  <a:cubicBezTo>
                    <a:pt x="21457" y="14371"/>
                    <a:pt x="21512" y="13761"/>
                    <a:pt x="21545" y="13064"/>
                  </a:cubicBezTo>
                  <a:cubicBezTo>
                    <a:pt x="21578" y="12368"/>
                    <a:pt x="21600" y="11497"/>
                    <a:pt x="21600" y="10626"/>
                  </a:cubicBezTo>
                  <a:cubicBezTo>
                    <a:pt x="21600" y="9668"/>
                    <a:pt x="21589" y="8884"/>
                    <a:pt x="21556" y="8187"/>
                  </a:cubicBezTo>
                  <a:close/>
                  <a:moveTo>
                    <a:pt x="21347" y="12803"/>
                  </a:moveTo>
                  <a:cubicBezTo>
                    <a:pt x="21325" y="13326"/>
                    <a:pt x="21292" y="13848"/>
                    <a:pt x="21248" y="14197"/>
                  </a:cubicBezTo>
                  <a:cubicBezTo>
                    <a:pt x="21204" y="14545"/>
                    <a:pt x="21160" y="14806"/>
                    <a:pt x="21105" y="14981"/>
                  </a:cubicBezTo>
                  <a:cubicBezTo>
                    <a:pt x="21050" y="15155"/>
                    <a:pt x="20995" y="15242"/>
                    <a:pt x="20940" y="15242"/>
                  </a:cubicBezTo>
                  <a:cubicBezTo>
                    <a:pt x="20885" y="15242"/>
                    <a:pt x="20830" y="15155"/>
                    <a:pt x="20775" y="14981"/>
                  </a:cubicBezTo>
                  <a:cubicBezTo>
                    <a:pt x="20720" y="14806"/>
                    <a:pt x="20676" y="14545"/>
                    <a:pt x="20632" y="14197"/>
                  </a:cubicBezTo>
                  <a:cubicBezTo>
                    <a:pt x="20588" y="13848"/>
                    <a:pt x="20555" y="13413"/>
                    <a:pt x="20533" y="12803"/>
                  </a:cubicBezTo>
                  <a:cubicBezTo>
                    <a:pt x="20511" y="12281"/>
                    <a:pt x="20500" y="11584"/>
                    <a:pt x="20500" y="10800"/>
                  </a:cubicBezTo>
                  <a:cubicBezTo>
                    <a:pt x="20500" y="10016"/>
                    <a:pt x="20511" y="9319"/>
                    <a:pt x="20533" y="8797"/>
                  </a:cubicBezTo>
                  <a:cubicBezTo>
                    <a:pt x="20555" y="8274"/>
                    <a:pt x="20588" y="7752"/>
                    <a:pt x="20632" y="7490"/>
                  </a:cubicBezTo>
                  <a:cubicBezTo>
                    <a:pt x="20676" y="7142"/>
                    <a:pt x="20720" y="6881"/>
                    <a:pt x="20775" y="6706"/>
                  </a:cubicBezTo>
                  <a:cubicBezTo>
                    <a:pt x="20830" y="6532"/>
                    <a:pt x="20885" y="6445"/>
                    <a:pt x="20940" y="6445"/>
                  </a:cubicBezTo>
                  <a:cubicBezTo>
                    <a:pt x="20995" y="6445"/>
                    <a:pt x="21050" y="6532"/>
                    <a:pt x="21105" y="6706"/>
                  </a:cubicBezTo>
                  <a:cubicBezTo>
                    <a:pt x="21160" y="6881"/>
                    <a:pt x="21204" y="7142"/>
                    <a:pt x="21248" y="7490"/>
                  </a:cubicBezTo>
                  <a:cubicBezTo>
                    <a:pt x="21292" y="7839"/>
                    <a:pt x="21325" y="8274"/>
                    <a:pt x="21347" y="8884"/>
                  </a:cubicBezTo>
                  <a:cubicBezTo>
                    <a:pt x="21369" y="9406"/>
                    <a:pt x="21380" y="10103"/>
                    <a:pt x="21380" y="10887"/>
                  </a:cubicBezTo>
                  <a:cubicBezTo>
                    <a:pt x="21391" y="11584"/>
                    <a:pt x="21369" y="12281"/>
                    <a:pt x="21347" y="12803"/>
                  </a:cubicBezTo>
                  <a:close/>
                  <a:moveTo>
                    <a:pt x="2563" y="5139"/>
                  </a:moveTo>
                  <a:cubicBezTo>
                    <a:pt x="2596" y="5226"/>
                    <a:pt x="2629" y="5313"/>
                    <a:pt x="2651" y="5313"/>
                  </a:cubicBezTo>
                  <a:lnTo>
                    <a:pt x="2618" y="6794"/>
                  </a:lnTo>
                  <a:cubicBezTo>
                    <a:pt x="2596" y="6706"/>
                    <a:pt x="2563" y="6619"/>
                    <a:pt x="2541" y="6532"/>
                  </a:cubicBezTo>
                  <a:cubicBezTo>
                    <a:pt x="2508" y="6445"/>
                    <a:pt x="2475" y="6445"/>
                    <a:pt x="2442" y="6445"/>
                  </a:cubicBezTo>
                  <a:cubicBezTo>
                    <a:pt x="2387" y="6445"/>
                    <a:pt x="2332" y="6532"/>
                    <a:pt x="2277" y="6706"/>
                  </a:cubicBezTo>
                  <a:cubicBezTo>
                    <a:pt x="2233" y="6881"/>
                    <a:pt x="2189" y="7142"/>
                    <a:pt x="2145" y="7403"/>
                  </a:cubicBezTo>
                  <a:cubicBezTo>
                    <a:pt x="2112" y="7752"/>
                    <a:pt x="2079" y="8100"/>
                    <a:pt x="2057" y="8623"/>
                  </a:cubicBezTo>
                  <a:cubicBezTo>
                    <a:pt x="2035" y="9145"/>
                    <a:pt x="2024" y="9668"/>
                    <a:pt x="2024" y="10277"/>
                  </a:cubicBezTo>
                  <a:lnTo>
                    <a:pt x="2024" y="16200"/>
                  </a:lnTo>
                  <a:lnTo>
                    <a:pt x="1815" y="16200"/>
                  </a:lnTo>
                  <a:lnTo>
                    <a:pt x="1815" y="5226"/>
                  </a:lnTo>
                  <a:lnTo>
                    <a:pt x="1958" y="5226"/>
                  </a:lnTo>
                  <a:lnTo>
                    <a:pt x="1991" y="7403"/>
                  </a:lnTo>
                  <a:cubicBezTo>
                    <a:pt x="2024" y="6706"/>
                    <a:pt x="2079" y="6097"/>
                    <a:pt x="2156" y="5661"/>
                  </a:cubicBezTo>
                  <a:cubicBezTo>
                    <a:pt x="2233" y="5226"/>
                    <a:pt x="2321" y="5052"/>
                    <a:pt x="2420" y="5052"/>
                  </a:cubicBezTo>
                  <a:cubicBezTo>
                    <a:pt x="2486" y="5052"/>
                    <a:pt x="2519" y="5139"/>
                    <a:pt x="2563" y="5139"/>
                  </a:cubicBezTo>
                  <a:close/>
                  <a:moveTo>
                    <a:pt x="19235" y="5139"/>
                  </a:moveTo>
                  <a:cubicBezTo>
                    <a:pt x="19213" y="5139"/>
                    <a:pt x="19180" y="5052"/>
                    <a:pt x="19147" y="5052"/>
                  </a:cubicBezTo>
                  <a:cubicBezTo>
                    <a:pt x="19070" y="5052"/>
                    <a:pt x="18993" y="5139"/>
                    <a:pt x="18927" y="5313"/>
                  </a:cubicBezTo>
                  <a:cubicBezTo>
                    <a:pt x="18862" y="5487"/>
                    <a:pt x="18796" y="5748"/>
                    <a:pt x="18752" y="6010"/>
                  </a:cubicBezTo>
                  <a:cubicBezTo>
                    <a:pt x="18708" y="6271"/>
                    <a:pt x="18664" y="6706"/>
                    <a:pt x="18642" y="7229"/>
                  </a:cubicBezTo>
                  <a:cubicBezTo>
                    <a:pt x="18609" y="7664"/>
                    <a:pt x="18598" y="8274"/>
                    <a:pt x="18598" y="8884"/>
                  </a:cubicBezTo>
                  <a:cubicBezTo>
                    <a:pt x="18598" y="9755"/>
                    <a:pt x="18620" y="10452"/>
                    <a:pt x="18675" y="10974"/>
                  </a:cubicBezTo>
                  <a:cubicBezTo>
                    <a:pt x="18730" y="11497"/>
                    <a:pt x="18785" y="11932"/>
                    <a:pt x="18851" y="12194"/>
                  </a:cubicBezTo>
                  <a:cubicBezTo>
                    <a:pt x="18796" y="12368"/>
                    <a:pt x="18752" y="12629"/>
                    <a:pt x="18708" y="12977"/>
                  </a:cubicBezTo>
                  <a:cubicBezTo>
                    <a:pt x="18675" y="13326"/>
                    <a:pt x="18653" y="13761"/>
                    <a:pt x="18653" y="14197"/>
                  </a:cubicBezTo>
                  <a:cubicBezTo>
                    <a:pt x="18653" y="14632"/>
                    <a:pt x="18664" y="14893"/>
                    <a:pt x="18686" y="15155"/>
                  </a:cubicBezTo>
                  <a:cubicBezTo>
                    <a:pt x="18708" y="15416"/>
                    <a:pt x="18730" y="15590"/>
                    <a:pt x="18774" y="15764"/>
                  </a:cubicBezTo>
                  <a:cubicBezTo>
                    <a:pt x="18697" y="16026"/>
                    <a:pt x="18631" y="16287"/>
                    <a:pt x="18587" y="16635"/>
                  </a:cubicBezTo>
                  <a:cubicBezTo>
                    <a:pt x="18543" y="16984"/>
                    <a:pt x="18521" y="17506"/>
                    <a:pt x="18521" y="18116"/>
                  </a:cubicBezTo>
                  <a:cubicBezTo>
                    <a:pt x="18521" y="19161"/>
                    <a:pt x="18576" y="20032"/>
                    <a:pt x="18697" y="20642"/>
                  </a:cubicBezTo>
                  <a:cubicBezTo>
                    <a:pt x="18818" y="21252"/>
                    <a:pt x="18971" y="21513"/>
                    <a:pt x="19169" y="21513"/>
                  </a:cubicBezTo>
                  <a:cubicBezTo>
                    <a:pt x="19389" y="21513"/>
                    <a:pt x="19554" y="21164"/>
                    <a:pt x="19686" y="20468"/>
                  </a:cubicBezTo>
                  <a:cubicBezTo>
                    <a:pt x="19807" y="19771"/>
                    <a:pt x="19873" y="18900"/>
                    <a:pt x="19873" y="17681"/>
                  </a:cubicBezTo>
                  <a:cubicBezTo>
                    <a:pt x="19873" y="16810"/>
                    <a:pt x="19829" y="16113"/>
                    <a:pt x="19752" y="15590"/>
                  </a:cubicBezTo>
                  <a:cubicBezTo>
                    <a:pt x="19675" y="15068"/>
                    <a:pt x="19554" y="14806"/>
                    <a:pt x="19400" y="14806"/>
                  </a:cubicBezTo>
                  <a:lnTo>
                    <a:pt x="19037" y="14806"/>
                  </a:lnTo>
                  <a:cubicBezTo>
                    <a:pt x="18982" y="14806"/>
                    <a:pt x="18938" y="14719"/>
                    <a:pt x="18905" y="14545"/>
                  </a:cubicBezTo>
                  <a:cubicBezTo>
                    <a:pt x="18873" y="14371"/>
                    <a:pt x="18851" y="14110"/>
                    <a:pt x="18851" y="13761"/>
                  </a:cubicBezTo>
                  <a:cubicBezTo>
                    <a:pt x="18851" y="13500"/>
                    <a:pt x="18862" y="13239"/>
                    <a:pt x="18884" y="12977"/>
                  </a:cubicBezTo>
                  <a:cubicBezTo>
                    <a:pt x="18905" y="12716"/>
                    <a:pt x="18938" y="12542"/>
                    <a:pt x="18993" y="12455"/>
                  </a:cubicBezTo>
                  <a:cubicBezTo>
                    <a:pt x="19026" y="12455"/>
                    <a:pt x="19048" y="12542"/>
                    <a:pt x="19070" y="12542"/>
                  </a:cubicBezTo>
                  <a:cubicBezTo>
                    <a:pt x="19092" y="12542"/>
                    <a:pt x="19125" y="12542"/>
                    <a:pt x="19147" y="12542"/>
                  </a:cubicBezTo>
                  <a:cubicBezTo>
                    <a:pt x="19224" y="12542"/>
                    <a:pt x="19301" y="12455"/>
                    <a:pt x="19367" y="12281"/>
                  </a:cubicBezTo>
                  <a:cubicBezTo>
                    <a:pt x="19433" y="12106"/>
                    <a:pt x="19488" y="11845"/>
                    <a:pt x="19543" y="11584"/>
                  </a:cubicBezTo>
                  <a:cubicBezTo>
                    <a:pt x="19587" y="11235"/>
                    <a:pt x="19631" y="10887"/>
                    <a:pt x="19653" y="10365"/>
                  </a:cubicBezTo>
                  <a:cubicBezTo>
                    <a:pt x="19686" y="9929"/>
                    <a:pt x="19697" y="9319"/>
                    <a:pt x="19697" y="8710"/>
                  </a:cubicBezTo>
                  <a:cubicBezTo>
                    <a:pt x="19697" y="8187"/>
                    <a:pt x="19686" y="7665"/>
                    <a:pt x="19653" y="7229"/>
                  </a:cubicBezTo>
                  <a:cubicBezTo>
                    <a:pt x="19620" y="6794"/>
                    <a:pt x="19587" y="6358"/>
                    <a:pt x="19532" y="6097"/>
                  </a:cubicBezTo>
                  <a:lnTo>
                    <a:pt x="19785" y="6271"/>
                  </a:lnTo>
                  <a:lnTo>
                    <a:pt x="19917" y="6271"/>
                  </a:lnTo>
                  <a:lnTo>
                    <a:pt x="19917" y="5226"/>
                  </a:lnTo>
                  <a:lnTo>
                    <a:pt x="19323" y="5226"/>
                  </a:lnTo>
                  <a:cubicBezTo>
                    <a:pt x="19290" y="5226"/>
                    <a:pt x="19257" y="5139"/>
                    <a:pt x="19235" y="5139"/>
                  </a:cubicBezTo>
                  <a:close/>
                  <a:moveTo>
                    <a:pt x="18884" y="16200"/>
                  </a:moveTo>
                  <a:lnTo>
                    <a:pt x="19301" y="16200"/>
                  </a:lnTo>
                  <a:cubicBezTo>
                    <a:pt x="19345" y="16200"/>
                    <a:pt x="19400" y="16200"/>
                    <a:pt x="19433" y="16287"/>
                  </a:cubicBezTo>
                  <a:cubicBezTo>
                    <a:pt x="19466" y="16374"/>
                    <a:pt x="19510" y="16461"/>
                    <a:pt x="19543" y="16548"/>
                  </a:cubicBezTo>
                  <a:cubicBezTo>
                    <a:pt x="19576" y="16723"/>
                    <a:pt x="19598" y="16897"/>
                    <a:pt x="19609" y="17071"/>
                  </a:cubicBezTo>
                  <a:cubicBezTo>
                    <a:pt x="19631" y="17332"/>
                    <a:pt x="19631" y="17594"/>
                    <a:pt x="19631" y="17942"/>
                  </a:cubicBezTo>
                  <a:cubicBezTo>
                    <a:pt x="19631" y="18203"/>
                    <a:pt x="19620" y="18465"/>
                    <a:pt x="19609" y="18813"/>
                  </a:cubicBezTo>
                  <a:cubicBezTo>
                    <a:pt x="19587" y="19074"/>
                    <a:pt x="19565" y="19336"/>
                    <a:pt x="19521" y="19597"/>
                  </a:cubicBezTo>
                  <a:cubicBezTo>
                    <a:pt x="19477" y="19858"/>
                    <a:pt x="19433" y="20032"/>
                    <a:pt x="19367" y="20119"/>
                  </a:cubicBezTo>
                  <a:cubicBezTo>
                    <a:pt x="19301" y="20206"/>
                    <a:pt x="19235" y="20294"/>
                    <a:pt x="19147" y="20294"/>
                  </a:cubicBezTo>
                  <a:cubicBezTo>
                    <a:pt x="19004" y="20294"/>
                    <a:pt x="18895" y="20119"/>
                    <a:pt x="18818" y="19684"/>
                  </a:cubicBezTo>
                  <a:cubicBezTo>
                    <a:pt x="18741" y="19336"/>
                    <a:pt x="18697" y="18726"/>
                    <a:pt x="18697" y="17942"/>
                  </a:cubicBezTo>
                  <a:cubicBezTo>
                    <a:pt x="18697" y="17506"/>
                    <a:pt x="18708" y="17158"/>
                    <a:pt x="18741" y="16897"/>
                  </a:cubicBezTo>
                  <a:cubicBezTo>
                    <a:pt x="18796" y="16635"/>
                    <a:pt x="18829" y="16374"/>
                    <a:pt x="18884" y="16200"/>
                  </a:cubicBezTo>
                  <a:close/>
                  <a:moveTo>
                    <a:pt x="19477" y="8884"/>
                  </a:moveTo>
                  <a:cubicBezTo>
                    <a:pt x="19477" y="9755"/>
                    <a:pt x="19444" y="10365"/>
                    <a:pt x="19389" y="10800"/>
                  </a:cubicBezTo>
                  <a:cubicBezTo>
                    <a:pt x="19334" y="11236"/>
                    <a:pt x="19246" y="11410"/>
                    <a:pt x="19147" y="11410"/>
                  </a:cubicBezTo>
                  <a:cubicBezTo>
                    <a:pt x="19048" y="11410"/>
                    <a:pt x="18971" y="11236"/>
                    <a:pt x="18905" y="10800"/>
                  </a:cubicBezTo>
                  <a:cubicBezTo>
                    <a:pt x="18840" y="10365"/>
                    <a:pt x="18807" y="9668"/>
                    <a:pt x="18807" y="8797"/>
                  </a:cubicBezTo>
                  <a:cubicBezTo>
                    <a:pt x="18807" y="7926"/>
                    <a:pt x="18840" y="7316"/>
                    <a:pt x="18905" y="6881"/>
                  </a:cubicBezTo>
                  <a:cubicBezTo>
                    <a:pt x="18971" y="6445"/>
                    <a:pt x="19048" y="6271"/>
                    <a:pt x="19158" y="6271"/>
                  </a:cubicBezTo>
                  <a:cubicBezTo>
                    <a:pt x="19257" y="6271"/>
                    <a:pt x="19334" y="6532"/>
                    <a:pt x="19400" y="6968"/>
                  </a:cubicBezTo>
                  <a:cubicBezTo>
                    <a:pt x="19444" y="7403"/>
                    <a:pt x="19477" y="8013"/>
                    <a:pt x="19477" y="8884"/>
                  </a:cubicBezTo>
                  <a:close/>
                  <a:moveTo>
                    <a:pt x="14319" y="435"/>
                  </a:moveTo>
                  <a:cubicBezTo>
                    <a:pt x="14352" y="610"/>
                    <a:pt x="14363" y="871"/>
                    <a:pt x="14363" y="1219"/>
                  </a:cubicBezTo>
                  <a:cubicBezTo>
                    <a:pt x="14363" y="1568"/>
                    <a:pt x="14352" y="1829"/>
                    <a:pt x="14319" y="2003"/>
                  </a:cubicBezTo>
                  <a:cubicBezTo>
                    <a:pt x="14286" y="2177"/>
                    <a:pt x="14264" y="2264"/>
                    <a:pt x="14220" y="2264"/>
                  </a:cubicBezTo>
                  <a:cubicBezTo>
                    <a:pt x="14176" y="2264"/>
                    <a:pt x="14143" y="2177"/>
                    <a:pt x="14121" y="1916"/>
                  </a:cubicBezTo>
                  <a:cubicBezTo>
                    <a:pt x="14099" y="1742"/>
                    <a:pt x="14077" y="1481"/>
                    <a:pt x="14077" y="1132"/>
                  </a:cubicBezTo>
                  <a:cubicBezTo>
                    <a:pt x="14077" y="784"/>
                    <a:pt x="14088" y="523"/>
                    <a:pt x="14121" y="348"/>
                  </a:cubicBezTo>
                  <a:cubicBezTo>
                    <a:pt x="14143" y="174"/>
                    <a:pt x="14176" y="0"/>
                    <a:pt x="14220" y="0"/>
                  </a:cubicBezTo>
                  <a:cubicBezTo>
                    <a:pt x="14253" y="174"/>
                    <a:pt x="14286" y="261"/>
                    <a:pt x="14319" y="435"/>
                  </a:cubicBezTo>
                  <a:close/>
                  <a:moveTo>
                    <a:pt x="13527" y="14545"/>
                  </a:moveTo>
                  <a:lnTo>
                    <a:pt x="13560" y="15765"/>
                  </a:lnTo>
                  <a:cubicBezTo>
                    <a:pt x="13516" y="15852"/>
                    <a:pt x="13473" y="16026"/>
                    <a:pt x="13418" y="16113"/>
                  </a:cubicBezTo>
                  <a:cubicBezTo>
                    <a:pt x="13363" y="16200"/>
                    <a:pt x="13297" y="16287"/>
                    <a:pt x="13231" y="16287"/>
                  </a:cubicBezTo>
                  <a:cubicBezTo>
                    <a:pt x="12978" y="16287"/>
                    <a:pt x="12857" y="15416"/>
                    <a:pt x="12857" y="13587"/>
                  </a:cubicBezTo>
                  <a:lnTo>
                    <a:pt x="12857" y="6532"/>
                  </a:lnTo>
                  <a:lnTo>
                    <a:pt x="12626" y="6532"/>
                  </a:lnTo>
                  <a:lnTo>
                    <a:pt x="12626" y="5226"/>
                  </a:lnTo>
                  <a:lnTo>
                    <a:pt x="12857" y="5226"/>
                  </a:lnTo>
                  <a:lnTo>
                    <a:pt x="12857" y="1742"/>
                  </a:lnTo>
                  <a:lnTo>
                    <a:pt x="13066" y="1742"/>
                  </a:lnTo>
                  <a:lnTo>
                    <a:pt x="13066" y="5226"/>
                  </a:lnTo>
                  <a:lnTo>
                    <a:pt x="13505" y="5226"/>
                  </a:lnTo>
                  <a:lnTo>
                    <a:pt x="13505" y="6445"/>
                  </a:lnTo>
                  <a:lnTo>
                    <a:pt x="13066" y="6445"/>
                  </a:lnTo>
                  <a:lnTo>
                    <a:pt x="13066" y="13239"/>
                  </a:lnTo>
                  <a:cubicBezTo>
                    <a:pt x="13066" y="13848"/>
                    <a:pt x="13088" y="14284"/>
                    <a:pt x="13121" y="14545"/>
                  </a:cubicBezTo>
                  <a:cubicBezTo>
                    <a:pt x="13154" y="14806"/>
                    <a:pt x="13209" y="14894"/>
                    <a:pt x="13275" y="14894"/>
                  </a:cubicBezTo>
                  <a:cubicBezTo>
                    <a:pt x="13319" y="14894"/>
                    <a:pt x="13374" y="14894"/>
                    <a:pt x="13418" y="14806"/>
                  </a:cubicBezTo>
                  <a:cubicBezTo>
                    <a:pt x="13451" y="14719"/>
                    <a:pt x="13484" y="14632"/>
                    <a:pt x="13527" y="14545"/>
                  </a:cubicBezTo>
                  <a:close/>
                  <a:moveTo>
                    <a:pt x="14121" y="5226"/>
                  </a:moveTo>
                  <a:lnTo>
                    <a:pt x="14330" y="5226"/>
                  </a:lnTo>
                  <a:lnTo>
                    <a:pt x="14330" y="16200"/>
                  </a:lnTo>
                  <a:lnTo>
                    <a:pt x="14121" y="16200"/>
                  </a:lnTo>
                  <a:lnTo>
                    <a:pt x="14121" y="5226"/>
                  </a:lnTo>
                  <a:close/>
                  <a:moveTo>
                    <a:pt x="16057" y="6445"/>
                  </a:moveTo>
                  <a:cubicBezTo>
                    <a:pt x="16002" y="6010"/>
                    <a:pt x="15936" y="5661"/>
                    <a:pt x="15848" y="5400"/>
                  </a:cubicBezTo>
                  <a:cubicBezTo>
                    <a:pt x="15760" y="5139"/>
                    <a:pt x="15683" y="5052"/>
                    <a:pt x="15595" y="5052"/>
                  </a:cubicBezTo>
                  <a:cubicBezTo>
                    <a:pt x="15507" y="5052"/>
                    <a:pt x="15419" y="5139"/>
                    <a:pt x="15331" y="5400"/>
                  </a:cubicBezTo>
                  <a:cubicBezTo>
                    <a:pt x="15254" y="5661"/>
                    <a:pt x="15177" y="6010"/>
                    <a:pt x="15122" y="6532"/>
                  </a:cubicBezTo>
                  <a:cubicBezTo>
                    <a:pt x="15067" y="7055"/>
                    <a:pt x="15012" y="7664"/>
                    <a:pt x="14979" y="8361"/>
                  </a:cubicBezTo>
                  <a:cubicBezTo>
                    <a:pt x="14946" y="9058"/>
                    <a:pt x="14924" y="9929"/>
                    <a:pt x="14924" y="10800"/>
                  </a:cubicBezTo>
                  <a:cubicBezTo>
                    <a:pt x="14924" y="11671"/>
                    <a:pt x="14946" y="12542"/>
                    <a:pt x="14979" y="13239"/>
                  </a:cubicBezTo>
                  <a:cubicBezTo>
                    <a:pt x="15012" y="13935"/>
                    <a:pt x="15056" y="14545"/>
                    <a:pt x="15111" y="14981"/>
                  </a:cubicBezTo>
                  <a:cubicBezTo>
                    <a:pt x="15166" y="15416"/>
                    <a:pt x="15232" y="15852"/>
                    <a:pt x="15320" y="16026"/>
                  </a:cubicBezTo>
                  <a:cubicBezTo>
                    <a:pt x="15397" y="16287"/>
                    <a:pt x="15485" y="16374"/>
                    <a:pt x="15573" y="16374"/>
                  </a:cubicBezTo>
                  <a:cubicBezTo>
                    <a:pt x="15661" y="16374"/>
                    <a:pt x="15749" y="16287"/>
                    <a:pt x="15826" y="16026"/>
                  </a:cubicBezTo>
                  <a:cubicBezTo>
                    <a:pt x="15903" y="15765"/>
                    <a:pt x="15980" y="15416"/>
                    <a:pt x="16035" y="14894"/>
                  </a:cubicBezTo>
                  <a:cubicBezTo>
                    <a:pt x="16090" y="14371"/>
                    <a:pt x="16145" y="13761"/>
                    <a:pt x="16178" y="13064"/>
                  </a:cubicBezTo>
                  <a:cubicBezTo>
                    <a:pt x="16211" y="12368"/>
                    <a:pt x="16233" y="11497"/>
                    <a:pt x="16233" y="10626"/>
                  </a:cubicBezTo>
                  <a:cubicBezTo>
                    <a:pt x="16233" y="9755"/>
                    <a:pt x="16222" y="8884"/>
                    <a:pt x="16189" y="8274"/>
                  </a:cubicBezTo>
                  <a:cubicBezTo>
                    <a:pt x="16156" y="7664"/>
                    <a:pt x="16123" y="6968"/>
                    <a:pt x="16057" y="6445"/>
                  </a:cubicBezTo>
                  <a:close/>
                  <a:moveTo>
                    <a:pt x="15991" y="12803"/>
                  </a:moveTo>
                  <a:cubicBezTo>
                    <a:pt x="15969" y="13326"/>
                    <a:pt x="15936" y="13848"/>
                    <a:pt x="15892" y="14197"/>
                  </a:cubicBezTo>
                  <a:cubicBezTo>
                    <a:pt x="15848" y="14545"/>
                    <a:pt x="15804" y="14806"/>
                    <a:pt x="15749" y="14981"/>
                  </a:cubicBezTo>
                  <a:cubicBezTo>
                    <a:pt x="15694" y="15155"/>
                    <a:pt x="15639" y="15242"/>
                    <a:pt x="15584" y="15242"/>
                  </a:cubicBezTo>
                  <a:cubicBezTo>
                    <a:pt x="15529" y="15242"/>
                    <a:pt x="15474" y="15155"/>
                    <a:pt x="15419" y="14981"/>
                  </a:cubicBezTo>
                  <a:cubicBezTo>
                    <a:pt x="15364" y="14806"/>
                    <a:pt x="15320" y="14545"/>
                    <a:pt x="15276" y="14197"/>
                  </a:cubicBezTo>
                  <a:cubicBezTo>
                    <a:pt x="15232" y="13848"/>
                    <a:pt x="15199" y="13413"/>
                    <a:pt x="15177" y="12803"/>
                  </a:cubicBezTo>
                  <a:cubicBezTo>
                    <a:pt x="15155" y="12281"/>
                    <a:pt x="15144" y="11584"/>
                    <a:pt x="15144" y="10800"/>
                  </a:cubicBezTo>
                  <a:cubicBezTo>
                    <a:pt x="15144" y="10016"/>
                    <a:pt x="15155" y="9319"/>
                    <a:pt x="15177" y="8797"/>
                  </a:cubicBezTo>
                  <a:cubicBezTo>
                    <a:pt x="15199" y="8274"/>
                    <a:pt x="15232" y="7752"/>
                    <a:pt x="15276" y="7490"/>
                  </a:cubicBezTo>
                  <a:cubicBezTo>
                    <a:pt x="15320" y="7142"/>
                    <a:pt x="15364" y="6881"/>
                    <a:pt x="15419" y="6706"/>
                  </a:cubicBezTo>
                  <a:cubicBezTo>
                    <a:pt x="15474" y="6532"/>
                    <a:pt x="15529" y="6445"/>
                    <a:pt x="15584" y="6445"/>
                  </a:cubicBezTo>
                  <a:cubicBezTo>
                    <a:pt x="15639" y="6445"/>
                    <a:pt x="15694" y="6532"/>
                    <a:pt x="15749" y="6706"/>
                  </a:cubicBezTo>
                  <a:cubicBezTo>
                    <a:pt x="15804" y="6881"/>
                    <a:pt x="15848" y="7142"/>
                    <a:pt x="15892" y="7490"/>
                  </a:cubicBezTo>
                  <a:cubicBezTo>
                    <a:pt x="15936" y="7839"/>
                    <a:pt x="15969" y="8274"/>
                    <a:pt x="15991" y="8884"/>
                  </a:cubicBezTo>
                  <a:cubicBezTo>
                    <a:pt x="16013" y="9406"/>
                    <a:pt x="16024" y="10103"/>
                    <a:pt x="16024" y="10887"/>
                  </a:cubicBezTo>
                  <a:cubicBezTo>
                    <a:pt x="16024" y="11584"/>
                    <a:pt x="16013" y="12281"/>
                    <a:pt x="15991" y="12803"/>
                  </a:cubicBezTo>
                  <a:close/>
                  <a:moveTo>
                    <a:pt x="8930" y="6010"/>
                  </a:moveTo>
                  <a:cubicBezTo>
                    <a:pt x="9007" y="6619"/>
                    <a:pt x="9051" y="7490"/>
                    <a:pt x="9051" y="8623"/>
                  </a:cubicBezTo>
                  <a:lnTo>
                    <a:pt x="9051" y="16200"/>
                  </a:lnTo>
                  <a:lnTo>
                    <a:pt x="8842" y="16200"/>
                  </a:lnTo>
                  <a:lnTo>
                    <a:pt x="8842" y="8884"/>
                  </a:lnTo>
                  <a:cubicBezTo>
                    <a:pt x="8842" y="8187"/>
                    <a:pt x="8820" y="7577"/>
                    <a:pt x="8776" y="7055"/>
                  </a:cubicBezTo>
                  <a:cubicBezTo>
                    <a:pt x="8732" y="6619"/>
                    <a:pt x="8655" y="6358"/>
                    <a:pt x="8534" y="6358"/>
                  </a:cubicBezTo>
                  <a:cubicBezTo>
                    <a:pt x="8468" y="6358"/>
                    <a:pt x="8391" y="6532"/>
                    <a:pt x="8325" y="6794"/>
                  </a:cubicBezTo>
                  <a:cubicBezTo>
                    <a:pt x="8259" y="7055"/>
                    <a:pt x="8193" y="7490"/>
                    <a:pt x="8138" y="7926"/>
                  </a:cubicBezTo>
                  <a:lnTo>
                    <a:pt x="8138" y="16200"/>
                  </a:lnTo>
                  <a:lnTo>
                    <a:pt x="7930" y="16200"/>
                  </a:lnTo>
                  <a:lnTo>
                    <a:pt x="7930" y="5226"/>
                  </a:lnTo>
                  <a:lnTo>
                    <a:pt x="8084" y="5226"/>
                  </a:lnTo>
                  <a:lnTo>
                    <a:pt x="8116" y="6706"/>
                  </a:lnTo>
                  <a:cubicBezTo>
                    <a:pt x="8182" y="6184"/>
                    <a:pt x="8259" y="5748"/>
                    <a:pt x="8336" y="5487"/>
                  </a:cubicBezTo>
                  <a:cubicBezTo>
                    <a:pt x="8413" y="5226"/>
                    <a:pt x="8501" y="5052"/>
                    <a:pt x="8600" y="5052"/>
                  </a:cubicBezTo>
                  <a:cubicBezTo>
                    <a:pt x="8732" y="5052"/>
                    <a:pt x="8853" y="5400"/>
                    <a:pt x="8930" y="6010"/>
                  </a:cubicBezTo>
                  <a:close/>
                  <a:moveTo>
                    <a:pt x="11922" y="5923"/>
                  </a:moveTo>
                  <a:cubicBezTo>
                    <a:pt x="11878" y="5574"/>
                    <a:pt x="11823" y="5400"/>
                    <a:pt x="11768" y="5226"/>
                  </a:cubicBezTo>
                  <a:cubicBezTo>
                    <a:pt x="11713" y="5052"/>
                    <a:pt x="11647" y="5052"/>
                    <a:pt x="11570" y="5052"/>
                  </a:cubicBezTo>
                  <a:cubicBezTo>
                    <a:pt x="11471" y="5052"/>
                    <a:pt x="11394" y="5139"/>
                    <a:pt x="11306" y="5313"/>
                  </a:cubicBezTo>
                  <a:cubicBezTo>
                    <a:pt x="11229" y="5487"/>
                    <a:pt x="11141" y="5748"/>
                    <a:pt x="11053" y="6184"/>
                  </a:cubicBezTo>
                  <a:lnTo>
                    <a:pt x="11130" y="7316"/>
                  </a:lnTo>
                  <a:cubicBezTo>
                    <a:pt x="11218" y="6968"/>
                    <a:pt x="11295" y="6706"/>
                    <a:pt x="11361" y="6532"/>
                  </a:cubicBezTo>
                  <a:cubicBezTo>
                    <a:pt x="11427" y="6358"/>
                    <a:pt x="11493" y="6358"/>
                    <a:pt x="11548" y="6358"/>
                  </a:cubicBezTo>
                  <a:cubicBezTo>
                    <a:pt x="11636" y="6358"/>
                    <a:pt x="11713" y="6532"/>
                    <a:pt x="11768" y="6881"/>
                  </a:cubicBezTo>
                  <a:cubicBezTo>
                    <a:pt x="11823" y="7229"/>
                    <a:pt x="11856" y="7926"/>
                    <a:pt x="11856" y="8797"/>
                  </a:cubicBezTo>
                  <a:lnTo>
                    <a:pt x="11856" y="9581"/>
                  </a:lnTo>
                  <a:lnTo>
                    <a:pt x="11581" y="9581"/>
                  </a:lnTo>
                  <a:cubicBezTo>
                    <a:pt x="11493" y="9581"/>
                    <a:pt x="11405" y="9668"/>
                    <a:pt x="11328" y="9842"/>
                  </a:cubicBezTo>
                  <a:cubicBezTo>
                    <a:pt x="11251" y="10016"/>
                    <a:pt x="11185" y="10190"/>
                    <a:pt x="11130" y="10539"/>
                  </a:cubicBezTo>
                  <a:cubicBezTo>
                    <a:pt x="11075" y="10800"/>
                    <a:pt x="11031" y="11235"/>
                    <a:pt x="11009" y="11671"/>
                  </a:cubicBezTo>
                  <a:cubicBezTo>
                    <a:pt x="10987" y="12106"/>
                    <a:pt x="10965" y="12629"/>
                    <a:pt x="10965" y="13152"/>
                  </a:cubicBezTo>
                  <a:cubicBezTo>
                    <a:pt x="10965" y="13674"/>
                    <a:pt x="10976" y="14110"/>
                    <a:pt x="10998" y="14458"/>
                  </a:cubicBezTo>
                  <a:cubicBezTo>
                    <a:pt x="11020" y="14806"/>
                    <a:pt x="11053" y="15155"/>
                    <a:pt x="11097" y="15503"/>
                  </a:cubicBezTo>
                  <a:cubicBezTo>
                    <a:pt x="11141" y="15764"/>
                    <a:pt x="11185" y="16026"/>
                    <a:pt x="11240" y="16113"/>
                  </a:cubicBezTo>
                  <a:cubicBezTo>
                    <a:pt x="11295" y="16287"/>
                    <a:pt x="11361" y="16374"/>
                    <a:pt x="11427" y="16374"/>
                  </a:cubicBezTo>
                  <a:cubicBezTo>
                    <a:pt x="11515" y="16374"/>
                    <a:pt x="11603" y="16287"/>
                    <a:pt x="11680" y="16026"/>
                  </a:cubicBezTo>
                  <a:cubicBezTo>
                    <a:pt x="11757" y="15765"/>
                    <a:pt x="11823" y="15416"/>
                    <a:pt x="11878" y="14806"/>
                  </a:cubicBezTo>
                  <a:lnTo>
                    <a:pt x="11889" y="14806"/>
                  </a:lnTo>
                  <a:lnTo>
                    <a:pt x="11922" y="16113"/>
                  </a:lnTo>
                  <a:lnTo>
                    <a:pt x="12087" y="16113"/>
                  </a:lnTo>
                  <a:lnTo>
                    <a:pt x="12087" y="8971"/>
                  </a:lnTo>
                  <a:cubicBezTo>
                    <a:pt x="12087" y="8187"/>
                    <a:pt x="12076" y="7577"/>
                    <a:pt x="12054" y="7055"/>
                  </a:cubicBezTo>
                  <a:cubicBezTo>
                    <a:pt x="11999" y="6706"/>
                    <a:pt x="11966" y="6271"/>
                    <a:pt x="11922" y="5923"/>
                  </a:cubicBezTo>
                  <a:close/>
                  <a:moveTo>
                    <a:pt x="11856" y="13500"/>
                  </a:moveTo>
                  <a:cubicBezTo>
                    <a:pt x="11801" y="14110"/>
                    <a:pt x="11746" y="14545"/>
                    <a:pt x="11669" y="14806"/>
                  </a:cubicBezTo>
                  <a:cubicBezTo>
                    <a:pt x="11603" y="15068"/>
                    <a:pt x="11526" y="15155"/>
                    <a:pt x="11460" y="15155"/>
                  </a:cubicBezTo>
                  <a:cubicBezTo>
                    <a:pt x="11383" y="15155"/>
                    <a:pt x="11317" y="14981"/>
                    <a:pt x="11251" y="14719"/>
                  </a:cubicBezTo>
                  <a:cubicBezTo>
                    <a:pt x="11196" y="14458"/>
                    <a:pt x="11163" y="13935"/>
                    <a:pt x="11163" y="13152"/>
                  </a:cubicBezTo>
                  <a:cubicBezTo>
                    <a:pt x="11163" y="12542"/>
                    <a:pt x="11196" y="12019"/>
                    <a:pt x="11262" y="11584"/>
                  </a:cubicBezTo>
                  <a:cubicBezTo>
                    <a:pt x="11328" y="11148"/>
                    <a:pt x="11449" y="10974"/>
                    <a:pt x="11614" y="10887"/>
                  </a:cubicBezTo>
                  <a:lnTo>
                    <a:pt x="11845" y="10887"/>
                  </a:lnTo>
                  <a:lnTo>
                    <a:pt x="11845" y="13500"/>
                  </a:lnTo>
                  <a:close/>
                  <a:moveTo>
                    <a:pt x="10503" y="14545"/>
                  </a:moveTo>
                  <a:lnTo>
                    <a:pt x="10536" y="15765"/>
                  </a:lnTo>
                  <a:cubicBezTo>
                    <a:pt x="10492" y="15852"/>
                    <a:pt x="10448" y="16026"/>
                    <a:pt x="10393" y="16113"/>
                  </a:cubicBezTo>
                  <a:cubicBezTo>
                    <a:pt x="10338" y="16200"/>
                    <a:pt x="10272" y="16287"/>
                    <a:pt x="10206" y="16287"/>
                  </a:cubicBezTo>
                  <a:cubicBezTo>
                    <a:pt x="9953" y="16287"/>
                    <a:pt x="9832" y="15416"/>
                    <a:pt x="9832" y="13587"/>
                  </a:cubicBezTo>
                  <a:lnTo>
                    <a:pt x="9832" y="6532"/>
                  </a:lnTo>
                  <a:lnTo>
                    <a:pt x="9601" y="6532"/>
                  </a:lnTo>
                  <a:lnTo>
                    <a:pt x="9601" y="5226"/>
                  </a:lnTo>
                  <a:lnTo>
                    <a:pt x="9832" y="5226"/>
                  </a:lnTo>
                  <a:lnTo>
                    <a:pt x="9832" y="1742"/>
                  </a:lnTo>
                  <a:lnTo>
                    <a:pt x="10041" y="1742"/>
                  </a:lnTo>
                  <a:lnTo>
                    <a:pt x="10041" y="5226"/>
                  </a:lnTo>
                  <a:lnTo>
                    <a:pt x="10481" y="5226"/>
                  </a:lnTo>
                  <a:lnTo>
                    <a:pt x="10481" y="6445"/>
                  </a:lnTo>
                  <a:lnTo>
                    <a:pt x="10041" y="6445"/>
                  </a:lnTo>
                  <a:lnTo>
                    <a:pt x="10041" y="13239"/>
                  </a:lnTo>
                  <a:cubicBezTo>
                    <a:pt x="10041" y="13848"/>
                    <a:pt x="10063" y="14284"/>
                    <a:pt x="10096" y="14545"/>
                  </a:cubicBezTo>
                  <a:cubicBezTo>
                    <a:pt x="10129" y="14806"/>
                    <a:pt x="10184" y="14894"/>
                    <a:pt x="10250" y="14894"/>
                  </a:cubicBezTo>
                  <a:cubicBezTo>
                    <a:pt x="10294" y="14894"/>
                    <a:pt x="10349" y="14894"/>
                    <a:pt x="10393" y="14806"/>
                  </a:cubicBezTo>
                  <a:cubicBezTo>
                    <a:pt x="10426" y="14719"/>
                    <a:pt x="10459" y="14632"/>
                    <a:pt x="10503" y="14545"/>
                  </a:cubicBezTo>
                  <a:close/>
                  <a:moveTo>
                    <a:pt x="17839" y="6010"/>
                  </a:moveTo>
                  <a:cubicBezTo>
                    <a:pt x="17916" y="6619"/>
                    <a:pt x="17960" y="7490"/>
                    <a:pt x="17960" y="8623"/>
                  </a:cubicBezTo>
                  <a:lnTo>
                    <a:pt x="17960" y="16200"/>
                  </a:lnTo>
                  <a:lnTo>
                    <a:pt x="17751" y="16200"/>
                  </a:lnTo>
                  <a:lnTo>
                    <a:pt x="17751" y="8884"/>
                  </a:lnTo>
                  <a:cubicBezTo>
                    <a:pt x="17751" y="8187"/>
                    <a:pt x="17729" y="7577"/>
                    <a:pt x="17685" y="7055"/>
                  </a:cubicBezTo>
                  <a:cubicBezTo>
                    <a:pt x="17641" y="6619"/>
                    <a:pt x="17564" y="6358"/>
                    <a:pt x="17443" y="6358"/>
                  </a:cubicBezTo>
                  <a:cubicBezTo>
                    <a:pt x="17377" y="6358"/>
                    <a:pt x="17300" y="6532"/>
                    <a:pt x="17234" y="6794"/>
                  </a:cubicBezTo>
                  <a:cubicBezTo>
                    <a:pt x="17168" y="7055"/>
                    <a:pt x="17102" y="7490"/>
                    <a:pt x="17047" y="7926"/>
                  </a:cubicBezTo>
                  <a:lnTo>
                    <a:pt x="17047" y="16200"/>
                  </a:lnTo>
                  <a:lnTo>
                    <a:pt x="16838" y="16200"/>
                  </a:lnTo>
                  <a:lnTo>
                    <a:pt x="16838" y="5226"/>
                  </a:lnTo>
                  <a:lnTo>
                    <a:pt x="16992" y="5226"/>
                  </a:lnTo>
                  <a:lnTo>
                    <a:pt x="17025" y="6706"/>
                  </a:lnTo>
                  <a:cubicBezTo>
                    <a:pt x="17091" y="6184"/>
                    <a:pt x="17168" y="5748"/>
                    <a:pt x="17245" y="5487"/>
                  </a:cubicBezTo>
                  <a:cubicBezTo>
                    <a:pt x="17322" y="5226"/>
                    <a:pt x="17410" y="5052"/>
                    <a:pt x="17509" y="5052"/>
                  </a:cubicBezTo>
                  <a:cubicBezTo>
                    <a:pt x="17652" y="5052"/>
                    <a:pt x="17762" y="5400"/>
                    <a:pt x="17839" y="6010"/>
                  </a:cubicBezTo>
                  <a:close/>
                </a:path>
              </a:pathLst>
            </a:custGeom>
            <a:solidFill>
              <a:srgbClr val="02203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4DA21CF1-E590-327D-79EB-27F8689C5195}"/>
                </a:ext>
              </a:extLst>
            </p:cNvPr>
            <p:cNvSpPr/>
            <p:nvPr userDrawn="1"/>
          </p:nvSpPr>
          <p:spPr>
            <a:xfrm>
              <a:off x="1714499" y="5257800"/>
              <a:ext cx="4141472" cy="168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59" y="17540"/>
                  </a:moveTo>
                  <a:cubicBezTo>
                    <a:pt x="4279" y="18027"/>
                    <a:pt x="4286" y="18514"/>
                    <a:pt x="4286" y="19164"/>
                  </a:cubicBezTo>
                  <a:cubicBezTo>
                    <a:pt x="4286" y="19814"/>
                    <a:pt x="4279" y="20463"/>
                    <a:pt x="4259" y="20950"/>
                  </a:cubicBezTo>
                  <a:cubicBezTo>
                    <a:pt x="4239" y="21438"/>
                    <a:pt x="4219" y="21600"/>
                    <a:pt x="4193" y="21600"/>
                  </a:cubicBezTo>
                  <a:cubicBezTo>
                    <a:pt x="4166" y="21600"/>
                    <a:pt x="4146" y="21438"/>
                    <a:pt x="4127" y="20950"/>
                  </a:cubicBezTo>
                  <a:cubicBezTo>
                    <a:pt x="4107" y="20463"/>
                    <a:pt x="4100" y="19976"/>
                    <a:pt x="4100" y="19164"/>
                  </a:cubicBezTo>
                  <a:cubicBezTo>
                    <a:pt x="4100" y="18514"/>
                    <a:pt x="4107" y="17865"/>
                    <a:pt x="4127" y="17540"/>
                  </a:cubicBezTo>
                  <a:cubicBezTo>
                    <a:pt x="4146" y="17053"/>
                    <a:pt x="4166" y="16890"/>
                    <a:pt x="4193" y="16890"/>
                  </a:cubicBezTo>
                  <a:cubicBezTo>
                    <a:pt x="4219" y="16890"/>
                    <a:pt x="4246" y="17053"/>
                    <a:pt x="4259" y="17540"/>
                  </a:cubicBezTo>
                  <a:close/>
                  <a:moveTo>
                    <a:pt x="3670" y="13642"/>
                  </a:moveTo>
                  <a:lnTo>
                    <a:pt x="3623" y="18839"/>
                  </a:lnTo>
                  <a:lnTo>
                    <a:pt x="3617" y="18839"/>
                  </a:lnTo>
                  <a:lnTo>
                    <a:pt x="3564" y="13642"/>
                  </a:lnTo>
                  <a:lnTo>
                    <a:pt x="3411" y="650"/>
                  </a:lnTo>
                  <a:lnTo>
                    <a:pt x="3279" y="650"/>
                  </a:lnTo>
                  <a:lnTo>
                    <a:pt x="3126" y="13642"/>
                  </a:lnTo>
                  <a:lnTo>
                    <a:pt x="3073" y="18839"/>
                  </a:lnTo>
                  <a:lnTo>
                    <a:pt x="3067" y="18839"/>
                  </a:lnTo>
                  <a:lnTo>
                    <a:pt x="3027" y="13642"/>
                  </a:lnTo>
                  <a:lnTo>
                    <a:pt x="2881" y="650"/>
                  </a:lnTo>
                  <a:lnTo>
                    <a:pt x="2749" y="650"/>
                  </a:lnTo>
                  <a:lnTo>
                    <a:pt x="3001" y="21113"/>
                  </a:lnTo>
                  <a:lnTo>
                    <a:pt x="3133" y="21113"/>
                  </a:lnTo>
                  <a:lnTo>
                    <a:pt x="3285" y="8120"/>
                  </a:lnTo>
                  <a:lnTo>
                    <a:pt x="3338" y="2761"/>
                  </a:lnTo>
                  <a:lnTo>
                    <a:pt x="3391" y="8120"/>
                  </a:lnTo>
                  <a:lnTo>
                    <a:pt x="3544" y="21113"/>
                  </a:lnTo>
                  <a:lnTo>
                    <a:pt x="3689" y="21113"/>
                  </a:lnTo>
                  <a:lnTo>
                    <a:pt x="3934" y="650"/>
                  </a:lnTo>
                  <a:lnTo>
                    <a:pt x="3809" y="650"/>
                  </a:lnTo>
                  <a:lnTo>
                    <a:pt x="3670" y="13642"/>
                  </a:lnTo>
                  <a:close/>
                  <a:moveTo>
                    <a:pt x="2292" y="13642"/>
                  </a:moveTo>
                  <a:lnTo>
                    <a:pt x="2245" y="18839"/>
                  </a:lnTo>
                  <a:lnTo>
                    <a:pt x="2239" y="18839"/>
                  </a:lnTo>
                  <a:lnTo>
                    <a:pt x="2192" y="13642"/>
                  </a:lnTo>
                  <a:lnTo>
                    <a:pt x="2040" y="650"/>
                  </a:lnTo>
                  <a:lnTo>
                    <a:pt x="1908" y="650"/>
                  </a:lnTo>
                  <a:lnTo>
                    <a:pt x="1755" y="13642"/>
                  </a:lnTo>
                  <a:lnTo>
                    <a:pt x="1702" y="18839"/>
                  </a:lnTo>
                  <a:lnTo>
                    <a:pt x="1696" y="18839"/>
                  </a:lnTo>
                  <a:lnTo>
                    <a:pt x="1656" y="13642"/>
                  </a:lnTo>
                  <a:lnTo>
                    <a:pt x="1510" y="650"/>
                  </a:lnTo>
                  <a:lnTo>
                    <a:pt x="1378" y="650"/>
                  </a:lnTo>
                  <a:lnTo>
                    <a:pt x="1629" y="21113"/>
                  </a:lnTo>
                  <a:lnTo>
                    <a:pt x="1762" y="21113"/>
                  </a:lnTo>
                  <a:lnTo>
                    <a:pt x="1914" y="8120"/>
                  </a:lnTo>
                  <a:lnTo>
                    <a:pt x="1967" y="2761"/>
                  </a:lnTo>
                  <a:lnTo>
                    <a:pt x="2020" y="8120"/>
                  </a:lnTo>
                  <a:lnTo>
                    <a:pt x="2173" y="21113"/>
                  </a:lnTo>
                  <a:lnTo>
                    <a:pt x="2318" y="21113"/>
                  </a:lnTo>
                  <a:lnTo>
                    <a:pt x="2563" y="650"/>
                  </a:lnTo>
                  <a:lnTo>
                    <a:pt x="2438" y="650"/>
                  </a:lnTo>
                  <a:lnTo>
                    <a:pt x="2292" y="13642"/>
                  </a:lnTo>
                  <a:close/>
                  <a:moveTo>
                    <a:pt x="921" y="13642"/>
                  </a:moveTo>
                  <a:lnTo>
                    <a:pt x="874" y="18839"/>
                  </a:lnTo>
                  <a:lnTo>
                    <a:pt x="868" y="18839"/>
                  </a:lnTo>
                  <a:lnTo>
                    <a:pt x="815" y="13642"/>
                  </a:lnTo>
                  <a:lnTo>
                    <a:pt x="662" y="650"/>
                  </a:lnTo>
                  <a:lnTo>
                    <a:pt x="530" y="650"/>
                  </a:lnTo>
                  <a:lnTo>
                    <a:pt x="378" y="13642"/>
                  </a:lnTo>
                  <a:lnTo>
                    <a:pt x="325" y="18839"/>
                  </a:lnTo>
                  <a:lnTo>
                    <a:pt x="318" y="18839"/>
                  </a:lnTo>
                  <a:lnTo>
                    <a:pt x="278" y="13642"/>
                  </a:lnTo>
                  <a:lnTo>
                    <a:pt x="132" y="650"/>
                  </a:lnTo>
                  <a:lnTo>
                    <a:pt x="0" y="650"/>
                  </a:lnTo>
                  <a:lnTo>
                    <a:pt x="252" y="21113"/>
                  </a:lnTo>
                  <a:lnTo>
                    <a:pt x="384" y="21113"/>
                  </a:lnTo>
                  <a:lnTo>
                    <a:pt x="537" y="8120"/>
                  </a:lnTo>
                  <a:lnTo>
                    <a:pt x="590" y="2761"/>
                  </a:lnTo>
                  <a:lnTo>
                    <a:pt x="643" y="8120"/>
                  </a:lnTo>
                  <a:lnTo>
                    <a:pt x="795" y="21113"/>
                  </a:lnTo>
                  <a:lnTo>
                    <a:pt x="941" y="21113"/>
                  </a:lnTo>
                  <a:lnTo>
                    <a:pt x="1186" y="650"/>
                  </a:lnTo>
                  <a:lnTo>
                    <a:pt x="1060" y="650"/>
                  </a:lnTo>
                  <a:lnTo>
                    <a:pt x="921" y="13642"/>
                  </a:lnTo>
                  <a:close/>
                  <a:moveTo>
                    <a:pt x="18911" y="19001"/>
                  </a:moveTo>
                  <a:cubicBezTo>
                    <a:pt x="18884" y="19164"/>
                    <a:pt x="18845" y="19326"/>
                    <a:pt x="18811" y="19326"/>
                  </a:cubicBezTo>
                  <a:cubicBezTo>
                    <a:pt x="18772" y="19326"/>
                    <a:pt x="18739" y="19164"/>
                    <a:pt x="18699" y="18839"/>
                  </a:cubicBezTo>
                  <a:cubicBezTo>
                    <a:pt x="18659" y="18514"/>
                    <a:pt x="18633" y="18027"/>
                    <a:pt x="18599" y="17377"/>
                  </a:cubicBezTo>
                  <a:cubicBezTo>
                    <a:pt x="18566" y="16728"/>
                    <a:pt x="18546" y="15916"/>
                    <a:pt x="18533" y="14779"/>
                  </a:cubicBezTo>
                  <a:cubicBezTo>
                    <a:pt x="18513" y="13642"/>
                    <a:pt x="18507" y="12343"/>
                    <a:pt x="18507" y="10719"/>
                  </a:cubicBezTo>
                  <a:cubicBezTo>
                    <a:pt x="18507" y="8120"/>
                    <a:pt x="18533" y="6171"/>
                    <a:pt x="18593" y="4710"/>
                  </a:cubicBezTo>
                  <a:cubicBezTo>
                    <a:pt x="18652" y="3248"/>
                    <a:pt x="18725" y="2599"/>
                    <a:pt x="18818" y="2599"/>
                  </a:cubicBezTo>
                  <a:cubicBezTo>
                    <a:pt x="18851" y="2599"/>
                    <a:pt x="18878" y="2599"/>
                    <a:pt x="18911" y="2761"/>
                  </a:cubicBezTo>
                  <a:cubicBezTo>
                    <a:pt x="18937" y="2923"/>
                    <a:pt x="18970" y="3248"/>
                    <a:pt x="19003" y="3573"/>
                  </a:cubicBezTo>
                  <a:lnTo>
                    <a:pt x="19030" y="1137"/>
                  </a:lnTo>
                  <a:cubicBezTo>
                    <a:pt x="18990" y="650"/>
                    <a:pt x="18951" y="325"/>
                    <a:pt x="18911" y="162"/>
                  </a:cubicBezTo>
                  <a:cubicBezTo>
                    <a:pt x="18878" y="0"/>
                    <a:pt x="18838" y="0"/>
                    <a:pt x="18805" y="0"/>
                  </a:cubicBezTo>
                  <a:cubicBezTo>
                    <a:pt x="18745" y="0"/>
                    <a:pt x="18686" y="162"/>
                    <a:pt x="18633" y="650"/>
                  </a:cubicBezTo>
                  <a:cubicBezTo>
                    <a:pt x="18580" y="1137"/>
                    <a:pt x="18540" y="1786"/>
                    <a:pt x="18500" y="2761"/>
                  </a:cubicBezTo>
                  <a:cubicBezTo>
                    <a:pt x="18460" y="3735"/>
                    <a:pt x="18434" y="4872"/>
                    <a:pt x="18414" y="6171"/>
                  </a:cubicBezTo>
                  <a:cubicBezTo>
                    <a:pt x="18394" y="7471"/>
                    <a:pt x="18381" y="8932"/>
                    <a:pt x="18381" y="10556"/>
                  </a:cubicBezTo>
                  <a:cubicBezTo>
                    <a:pt x="18381" y="12343"/>
                    <a:pt x="18394" y="13805"/>
                    <a:pt x="18414" y="15266"/>
                  </a:cubicBezTo>
                  <a:cubicBezTo>
                    <a:pt x="18434" y="16565"/>
                    <a:pt x="18467" y="17702"/>
                    <a:pt x="18507" y="18514"/>
                  </a:cubicBezTo>
                  <a:cubicBezTo>
                    <a:pt x="18546" y="19326"/>
                    <a:pt x="18593" y="20138"/>
                    <a:pt x="18639" y="20463"/>
                  </a:cubicBezTo>
                  <a:cubicBezTo>
                    <a:pt x="18692" y="20950"/>
                    <a:pt x="18745" y="21113"/>
                    <a:pt x="18805" y="21113"/>
                  </a:cubicBezTo>
                  <a:cubicBezTo>
                    <a:pt x="18891" y="21113"/>
                    <a:pt x="18964" y="20788"/>
                    <a:pt x="19030" y="19976"/>
                  </a:cubicBezTo>
                  <a:lnTo>
                    <a:pt x="19003" y="17702"/>
                  </a:lnTo>
                  <a:cubicBezTo>
                    <a:pt x="18964" y="18514"/>
                    <a:pt x="18937" y="18677"/>
                    <a:pt x="18911" y="19001"/>
                  </a:cubicBezTo>
                  <a:close/>
                  <a:moveTo>
                    <a:pt x="21534" y="2111"/>
                  </a:moveTo>
                  <a:cubicBezTo>
                    <a:pt x="21487" y="974"/>
                    <a:pt x="21428" y="325"/>
                    <a:pt x="21342" y="325"/>
                  </a:cubicBezTo>
                  <a:cubicBezTo>
                    <a:pt x="21282" y="325"/>
                    <a:pt x="21229" y="650"/>
                    <a:pt x="21176" y="1137"/>
                  </a:cubicBezTo>
                  <a:cubicBezTo>
                    <a:pt x="21123" y="1786"/>
                    <a:pt x="21083" y="2598"/>
                    <a:pt x="21037" y="3573"/>
                  </a:cubicBezTo>
                  <a:cubicBezTo>
                    <a:pt x="21017" y="2598"/>
                    <a:pt x="20991" y="1624"/>
                    <a:pt x="20951" y="1137"/>
                  </a:cubicBezTo>
                  <a:cubicBezTo>
                    <a:pt x="20911" y="487"/>
                    <a:pt x="20865" y="162"/>
                    <a:pt x="20805" y="162"/>
                  </a:cubicBezTo>
                  <a:cubicBezTo>
                    <a:pt x="20739" y="162"/>
                    <a:pt x="20686" y="487"/>
                    <a:pt x="20646" y="974"/>
                  </a:cubicBezTo>
                  <a:cubicBezTo>
                    <a:pt x="20606" y="1462"/>
                    <a:pt x="20560" y="2274"/>
                    <a:pt x="20520" y="3248"/>
                  </a:cubicBezTo>
                  <a:lnTo>
                    <a:pt x="20500" y="487"/>
                  </a:lnTo>
                  <a:lnTo>
                    <a:pt x="20408" y="487"/>
                  </a:lnTo>
                  <a:lnTo>
                    <a:pt x="20408" y="20950"/>
                  </a:lnTo>
                  <a:lnTo>
                    <a:pt x="20534" y="20950"/>
                  </a:lnTo>
                  <a:lnTo>
                    <a:pt x="20534" y="5684"/>
                  </a:lnTo>
                  <a:cubicBezTo>
                    <a:pt x="20567" y="4710"/>
                    <a:pt x="20606" y="4060"/>
                    <a:pt x="20646" y="3573"/>
                  </a:cubicBezTo>
                  <a:cubicBezTo>
                    <a:pt x="20686" y="3086"/>
                    <a:pt x="20726" y="2761"/>
                    <a:pt x="20765" y="2761"/>
                  </a:cubicBezTo>
                  <a:cubicBezTo>
                    <a:pt x="20832" y="2761"/>
                    <a:pt x="20878" y="3248"/>
                    <a:pt x="20905" y="4060"/>
                  </a:cubicBezTo>
                  <a:cubicBezTo>
                    <a:pt x="20931" y="4872"/>
                    <a:pt x="20944" y="6009"/>
                    <a:pt x="20944" y="7633"/>
                  </a:cubicBezTo>
                  <a:lnTo>
                    <a:pt x="20944" y="21113"/>
                  </a:lnTo>
                  <a:lnTo>
                    <a:pt x="21070" y="21113"/>
                  </a:lnTo>
                  <a:lnTo>
                    <a:pt x="21070" y="6983"/>
                  </a:lnTo>
                  <a:cubicBezTo>
                    <a:pt x="21070" y="6821"/>
                    <a:pt x="21070" y="6496"/>
                    <a:pt x="21070" y="6334"/>
                  </a:cubicBezTo>
                  <a:cubicBezTo>
                    <a:pt x="21070" y="6171"/>
                    <a:pt x="21070" y="5847"/>
                    <a:pt x="21070" y="5684"/>
                  </a:cubicBezTo>
                  <a:cubicBezTo>
                    <a:pt x="21103" y="4710"/>
                    <a:pt x="21136" y="4060"/>
                    <a:pt x="21176" y="3573"/>
                  </a:cubicBezTo>
                  <a:cubicBezTo>
                    <a:pt x="21216" y="3086"/>
                    <a:pt x="21256" y="2761"/>
                    <a:pt x="21295" y="2761"/>
                  </a:cubicBezTo>
                  <a:cubicBezTo>
                    <a:pt x="21362" y="2761"/>
                    <a:pt x="21408" y="3248"/>
                    <a:pt x="21434" y="4060"/>
                  </a:cubicBezTo>
                  <a:cubicBezTo>
                    <a:pt x="21461" y="4872"/>
                    <a:pt x="21474" y="6009"/>
                    <a:pt x="21474" y="7633"/>
                  </a:cubicBezTo>
                  <a:lnTo>
                    <a:pt x="21474" y="21113"/>
                  </a:lnTo>
                  <a:lnTo>
                    <a:pt x="21600" y="21113"/>
                  </a:lnTo>
                  <a:lnTo>
                    <a:pt x="21600" y="6983"/>
                  </a:lnTo>
                  <a:cubicBezTo>
                    <a:pt x="21600" y="4872"/>
                    <a:pt x="21580" y="3248"/>
                    <a:pt x="21534" y="2111"/>
                  </a:cubicBezTo>
                  <a:close/>
                  <a:moveTo>
                    <a:pt x="17997" y="16890"/>
                  </a:moveTo>
                  <a:cubicBezTo>
                    <a:pt x="17970" y="16890"/>
                    <a:pt x="17950" y="17053"/>
                    <a:pt x="17930" y="17540"/>
                  </a:cubicBezTo>
                  <a:cubicBezTo>
                    <a:pt x="17911" y="18027"/>
                    <a:pt x="17904" y="18514"/>
                    <a:pt x="17904" y="19164"/>
                  </a:cubicBezTo>
                  <a:cubicBezTo>
                    <a:pt x="17904" y="19814"/>
                    <a:pt x="17911" y="20463"/>
                    <a:pt x="17930" y="20950"/>
                  </a:cubicBezTo>
                  <a:cubicBezTo>
                    <a:pt x="17950" y="21438"/>
                    <a:pt x="17970" y="21600"/>
                    <a:pt x="17997" y="21600"/>
                  </a:cubicBezTo>
                  <a:cubicBezTo>
                    <a:pt x="18023" y="21600"/>
                    <a:pt x="18043" y="21438"/>
                    <a:pt x="18063" y="20950"/>
                  </a:cubicBezTo>
                  <a:cubicBezTo>
                    <a:pt x="18083" y="20463"/>
                    <a:pt x="18089" y="19976"/>
                    <a:pt x="18089" y="19164"/>
                  </a:cubicBezTo>
                  <a:cubicBezTo>
                    <a:pt x="18089" y="18514"/>
                    <a:pt x="18083" y="17865"/>
                    <a:pt x="18063" y="17540"/>
                  </a:cubicBezTo>
                  <a:cubicBezTo>
                    <a:pt x="18043" y="17053"/>
                    <a:pt x="18023" y="16890"/>
                    <a:pt x="17997" y="16890"/>
                  </a:cubicBezTo>
                  <a:close/>
                  <a:moveTo>
                    <a:pt x="20017" y="6171"/>
                  </a:moveTo>
                  <a:cubicBezTo>
                    <a:pt x="20037" y="7471"/>
                    <a:pt x="20043" y="8932"/>
                    <a:pt x="20043" y="10556"/>
                  </a:cubicBezTo>
                  <a:cubicBezTo>
                    <a:pt x="20043" y="12343"/>
                    <a:pt x="20030" y="13805"/>
                    <a:pt x="20010" y="15104"/>
                  </a:cubicBezTo>
                  <a:cubicBezTo>
                    <a:pt x="19990" y="16403"/>
                    <a:pt x="19964" y="17540"/>
                    <a:pt x="19924" y="18514"/>
                  </a:cubicBezTo>
                  <a:cubicBezTo>
                    <a:pt x="19891" y="19489"/>
                    <a:pt x="19845" y="20138"/>
                    <a:pt x="19798" y="20626"/>
                  </a:cubicBezTo>
                  <a:cubicBezTo>
                    <a:pt x="19752" y="21113"/>
                    <a:pt x="19699" y="21275"/>
                    <a:pt x="19646" y="21275"/>
                  </a:cubicBezTo>
                  <a:cubicBezTo>
                    <a:pt x="19593" y="21275"/>
                    <a:pt x="19540" y="21113"/>
                    <a:pt x="19494" y="20626"/>
                  </a:cubicBezTo>
                  <a:cubicBezTo>
                    <a:pt x="19447" y="20138"/>
                    <a:pt x="19408" y="19489"/>
                    <a:pt x="19368" y="18677"/>
                  </a:cubicBezTo>
                  <a:cubicBezTo>
                    <a:pt x="19335" y="17865"/>
                    <a:pt x="19308" y="16728"/>
                    <a:pt x="19288" y="15429"/>
                  </a:cubicBezTo>
                  <a:cubicBezTo>
                    <a:pt x="19268" y="14129"/>
                    <a:pt x="19255" y="12668"/>
                    <a:pt x="19255" y="10881"/>
                  </a:cubicBezTo>
                  <a:cubicBezTo>
                    <a:pt x="19255" y="9095"/>
                    <a:pt x="19268" y="7633"/>
                    <a:pt x="19288" y="6334"/>
                  </a:cubicBezTo>
                  <a:cubicBezTo>
                    <a:pt x="19308" y="5035"/>
                    <a:pt x="19335" y="3898"/>
                    <a:pt x="19374" y="2923"/>
                  </a:cubicBezTo>
                  <a:cubicBezTo>
                    <a:pt x="19408" y="1949"/>
                    <a:pt x="19454" y="1299"/>
                    <a:pt x="19500" y="812"/>
                  </a:cubicBezTo>
                  <a:cubicBezTo>
                    <a:pt x="19547" y="325"/>
                    <a:pt x="19600" y="162"/>
                    <a:pt x="19659" y="162"/>
                  </a:cubicBezTo>
                  <a:cubicBezTo>
                    <a:pt x="19712" y="162"/>
                    <a:pt x="19765" y="325"/>
                    <a:pt x="19812" y="812"/>
                  </a:cubicBezTo>
                  <a:cubicBezTo>
                    <a:pt x="19858" y="1299"/>
                    <a:pt x="19898" y="1949"/>
                    <a:pt x="19937" y="2761"/>
                  </a:cubicBezTo>
                  <a:cubicBezTo>
                    <a:pt x="19971" y="3898"/>
                    <a:pt x="20004" y="4872"/>
                    <a:pt x="20017" y="6171"/>
                  </a:cubicBezTo>
                  <a:close/>
                  <a:moveTo>
                    <a:pt x="19918" y="10881"/>
                  </a:moveTo>
                  <a:cubicBezTo>
                    <a:pt x="19918" y="9420"/>
                    <a:pt x="19911" y="8283"/>
                    <a:pt x="19898" y="7146"/>
                  </a:cubicBezTo>
                  <a:cubicBezTo>
                    <a:pt x="19884" y="6171"/>
                    <a:pt x="19865" y="5197"/>
                    <a:pt x="19838" y="4547"/>
                  </a:cubicBezTo>
                  <a:cubicBezTo>
                    <a:pt x="19812" y="3898"/>
                    <a:pt x="19785" y="3410"/>
                    <a:pt x="19752" y="3086"/>
                  </a:cubicBezTo>
                  <a:cubicBezTo>
                    <a:pt x="19719" y="2761"/>
                    <a:pt x="19686" y="2599"/>
                    <a:pt x="19653" y="2599"/>
                  </a:cubicBezTo>
                  <a:cubicBezTo>
                    <a:pt x="19620" y="2599"/>
                    <a:pt x="19586" y="2761"/>
                    <a:pt x="19553" y="3086"/>
                  </a:cubicBezTo>
                  <a:cubicBezTo>
                    <a:pt x="19520" y="3411"/>
                    <a:pt x="19494" y="3898"/>
                    <a:pt x="19467" y="4547"/>
                  </a:cubicBezTo>
                  <a:cubicBezTo>
                    <a:pt x="19441" y="5197"/>
                    <a:pt x="19421" y="6009"/>
                    <a:pt x="19408" y="6983"/>
                  </a:cubicBezTo>
                  <a:cubicBezTo>
                    <a:pt x="19394" y="7958"/>
                    <a:pt x="19388" y="9257"/>
                    <a:pt x="19388" y="10719"/>
                  </a:cubicBezTo>
                  <a:cubicBezTo>
                    <a:pt x="19388" y="12180"/>
                    <a:pt x="19394" y="13480"/>
                    <a:pt x="19408" y="14454"/>
                  </a:cubicBezTo>
                  <a:cubicBezTo>
                    <a:pt x="19421" y="15429"/>
                    <a:pt x="19441" y="16403"/>
                    <a:pt x="19467" y="17053"/>
                  </a:cubicBezTo>
                  <a:cubicBezTo>
                    <a:pt x="19494" y="17702"/>
                    <a:pt x="19520" y="18189"/>
                    <a:pt x="19553" y="18514"/>
                  </a:cubicBezTo>
                  <a:cubicBezTo>
                    <a:pt x="19586" y="18839"/>
                    <a:pt x="19620" y="19001"/>
                    <a:pt x="19653" y="19001"/>
                  </a:cubicBezTo>
                  <a:cubicBezTo>
                    <a:pt x="19686" y="19001"/>
                    <a:pt x="19719" y="18839"/>
                    <a:pt x="19752" y="18514"/>
                  </a:cubicBezTo>
                  <a:cubicBezTo>
                    <a:pt x="19785" y="18189"/>
                    <a:pt x="19812" y="17702"/>
                    <a:pt x="19838" y="17053"/>
                  </a:cubicBezTo>
                  <a:cubicBezTo>
                    <a:pt x="19865" y="16403"/>
                    <a:pt x="19884" y="15591"/>
                    <a:pt x="19898" y="14454"/>
                  </a:cubicBezTo>
                  <a:cubicBezTo>
                    <a:pt x="19911" y="13805"/>
                    <a:pt x="19918" y="12505"/>
                    <a:pt x="19918" y="10881"/>
                  </a:cubicBezTo>
                  <a:close/>
                </a:path>
              </a:pathLst>
            </a:custGeom>
            <a:solidFill>
              <a:srgbClr val="D3D3D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348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-12701" y="6959601"/>
            <a:ext cx="1603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dirty="0">
                <a:solidFill>
                  <a:srgbClr val="008C58"/>
                </a:solidFill>
                <a:effectLst/>
                <a:latin typeface="+mn-lt"/>
              </a:rPr>
              <a:t>© </a:t>
            </a:r>
            <a:r>
              <a:rPr lang="en-US" sz="1200" b="0" i="0" u="none" strike="noStrike" dirty="0">
                <a:solidFill>
                  <a:srgbClr val="008C58"/>
                </a:solidFill>
                <a:effectLst/>
                <a:latin typeface="+mn-lt"/>
                <a:hlinkClick r:id="rId3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200" dirty="0">
              <a:solidFill>
                <a:srgbClr val="008C58"/>
              </a:solidFill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2EFF1A5-A306-8A52-C88A-8BEF71F01730}"/>
              </a:ext>
            </a:extLst>
          </p:cNvPr>
          <p:cNvGrpSpPr/>
          <p:nvPr userDrawn="1"/>
        </p:nvGrpSpPr>
        <p:grpSpPr>
          <a:xfrm>
            <a:off x="12313760" y="-58780"/>
            <a:ext cx="1738741" cy="604829"/>
            <a:chOff x="-1808527" y="-16654"/>
            <a:chExt cx="1738741" cy="60482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A50FD8E-19D7-5B2F-6254-FB0B4BCB9871}"/>
                </a:ext>
              </a:extLst>
            </p:cNvPr>
            <p:cNvGrpSpPr/>
            <p:nvPr userDrawn="1"/>
          </p:nvGrpSpPr>
          <p:grpSpPr>
            <a:xfrm>
              <a:off x="-1808527" y="-16654"/>
              <a:ext cx="1738741" cy="604829"/>
              <a:chOff x="-2250002" y="21447"/>
              <a:chExt cx="1738741" cy="60482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213115-9842-67D1-D9D6-633479CDE9CB}"/>
                  </a:ext>
                </a:extLst>
              </p:cNvPr>
              <p:cNvSpPr txBox="1"/>
              <p:nvPr userDrawn="1"/>
            </p:nvSpPr>
            <p:spPr>
              <a:xfrm>
                <a:off x="-2250002" y="21447"/>
                <a:ext cx="3433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By: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EE582F-C1D0-CB4C-7244-58A246DA1C6C}"/>
                  </a:ext>
                </a:extLst>
              </p:cNvPr>
              <p:cNvSpPr txBox="1"/>
              <p:nvPr userDrawn="1"/>
            </p:nvSpPr>
            <p:spPr>
              <a:xfrm>
                <a:off x="-950805" y="380055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.com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5C23839-F8D9-FC13-F695-5873F14BAF9B}"/>
                </a:ext>
              </a:extLst>
            </p:cNvPr>
            <p:cNvGrpSpPr/>
            <p:nvPr userDrawn="1"/>
          </p:nvGrpSpPr>
          <p:grpSpPr>
            <a:xfrm>
              <a:off x="-1719071" y="218885"/>
              <a:ext cx="1547194" cy="159662"/>
              <a:chOff x="757647" y="1021854"/>
              <a:chExt cx="5325710" cy="549583"/>
            </a:xfrm>
          </p:grpSpPr>
          <p:sp>
            <p:nvSpPr>
              <p:cNvPr id="7" name="Shape">
                <a:extLst>
                  <a:ext uri="{FF2B5EF4-FFF2-40B4-BE49-F238E27FC236}">
                    <a16:creationId xmlns:a16="http://schemas.microsoft.com/office/drawing/2014/main" id="{D2DFAADE-AEEE-67C4-E631-0A26CC2A0487}"/>
                  </a:ext>
                </a:extLst>
              </p:cNvPr>
              <p:cNvSpPr/>
              <p:nvPr userDrawn="1"/>
            </p:nvSpPr>
            <p:spPr>
              <a:xfrm>
                <a:off x="757647" y="1022945"/>
                <a:ext cx="4193833" cy="5484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662"/>
                    </a:moveTo>
                    <a:lnTo>
                      <a:pt x="882" y="2662"/>
                    </a:lnTo>
                    <a:cubicBezTo>
                      <a:pt x="1028" y="2662"/>
                      <a:pt x="1163" y="2791"/>
                      <a:pt x="1280" y="3049"/>
                    </a:cubicBezTo>
                    <a:cubicBezTo>
                      <a:pt x="1398" y="3307"/>
                      <a:pt x="1500" y="3693"/>
                      <a:pt x="1584" y="4165"/>
                    </a:cubicBezTo>
                    <a:cubicBezTo>
                      <a:pt x="1668" y="4638"/>
                      <a:pt x="1730" y="5239"/>
                      <a:pt x="1775" y="5969"/>
                    </a:cubicBezTo>
                    <a:cubicBezTo>
                      <a:pt x="1820" y="6656"/>
                      <a:pt x="1842" y="7472"/>
                      <a:pt x="1842" y="8374"/>
                    </a:cubicBezTo>
                    <a:cubicBezTo>
                      <a:pt x="1842" y="9447"/>
                      <a:pt x="1814" y="10392"/>
                      <a:pt x="1763" y="11165"/>
                    </a:cubicBezTo>
                    <a:cubicBezTo>
                      <a:pt x="1707" y="11938"/>
                      <a:pt x="1634" y="12625"/>
                      <a:pt x="1544" y="13140"/>
                    </a:cubicBezTo>
                    <a:cubicBezTo>
                      <a:pt x="1455" y="13656"/>
                      <a:pt x="1348" y="14042"/>
                      <a:pt x="1224" y="14300"/>
                    </a:cubicBezTo>
                    <a:cubicBezTo>
                      <a:pt x="1101" y="14557"/>
                      <a:pt x="972" y="14686"/>
                      <a:pt x="837" y="14686"/>
                    </a:cubicBezTo>
                    <a:lnTo>
                      <a:pt x="590" y="14686"/>
                    </a:lnTo>
                    <a:lnTo>
                      <a:pt x="590" y="21299"/>
                    </a:lnTo>
                    <a:lnTo>
                      <a:pt x="0" y="21299"/>
                    </a:lnTo>
                    <a:lnTo>
                      <a:pt x="0" y="2662"/>
                    </a:lnTo>
                    <a:close/>
                    <a:moveTo>
                      <a:pt x="584" y="11251"/>
                    </a:moveTo>
                    <a:lnTo>
                      <a:pt x="798" y="11251"/>
                    </a:lnTo>
                    <a:cubicBezTo>
                      <a:pt x="854" y="11251"/>
                      <a:pt x="910" y="11208"/>
                      <a:pt x="966" y="11122"/>
                    </a:cubicBezTo>
                    <a:cubicBezTo>
                      <a:pt x="1022" y="11036"/>
                      <a:pt x="1067" y="10864"/>
                      <a:pt x="1106" y="10650"/>
                    </a:cubicBezTo>
                    <a:cubicBezTo>
                      <a:pt x="1146" y="10435"/>
                      <a:pt x="1179" y="10177"/>
                      <a:pt x="1202" y="9834"/>
                    </a:cubicBezTo>
                    <a:cubicBezTo>
                      <a:pt x="1224" y="9490"/>
                      <a:pt x="1241" y="9104"/>
                      <a:pt x="1241" y="8588"/>
                    </a:cubicBezTo>
                    <a:cubicBezTo>
                      <a:pt x="1241" y="7730"/>
                      <a:pt x="1202" y="7085"/>
                      <a:pt x="1129" y="6656"/>
                    </a:cubicBezTo>
                    <a:cubicBezTo>
                      <a:pt x="1050" y="6227"/>
                      <a:pt x="955" y="6012"/>
                      <a:pt x="826" y="6012"/>
                    </a:cubicBezTo>
                    <a:lnTo>
                      <a:pt x="590" y="6012"/>
                    </a:lnTo>
                    <a:lnTo>
                      <a:pt x="590" y="11251"/>
                    </a:lnTo>
                    <a:close/>
                    <a:moveTo>
                      <a:pt x="2179" y="21256"/>
                    </a:moveTo>
                    <a:lnTo>
                      <a:pt x="2179" y="7085"/>
                    </a:lnTo>
                    <a:lnTo>
                      <a:pt x="2628" y="7085"/>
                    </a:lnTo>
                    <a:lnTo>
                      <a:pt x="2685" y="9576"/>
                    </a:lnTo>
                    <a:cubicBezTo>
                      <a:pt x="2707" y="9233"/>
                      <a:pt x="2735" y="8889"/>
                      <a:pt x="2769" y="8546"/>
                    </a:cubicBezTo>
                    <a:cubicBezTo>
                      <a:pt x="2802" y="8202"/>
                      <a:pt x="2842" y="7901"/>
                      <a:pt x="2887" y="7644"/>
                    </a:cubicBezTo>
                    <a:cubicBezTo>
                      <a:pt x="2932" y="7386"/>
                      <a:pt x="2988" y="7171"/>
                      <a:pt x="3044" y="7043"/>
                    </a:cubicBezTo>
                    <a:cubicBezTo>
                      <a:pt x="3106" y="6871"/>
                      <a:pt x="3173" y="6828"/>
                      <a:pt x="3246" y="6828"/>
                    </a:cubicBezTo>
                    <a:cubicBezTo>
                      <a:pt x="3302" y="6828"/>
                      <a:pt x="3353" y="6871"/>
                      <a:pt x="3403" y="7000"/>
                    </a:cubicBezTo>
                    <a:cubicBezTo>
                      <a:pt x="3448" y="7128"/>
                      <a:pt x="3488" y="7214"/>
                      <a:pt x="3516" y="7386"/>
                    </a:cubicBezTo>
                    <a:lnTo>
                      <a:pt x="3426" y="10779"/>
                    </a:lnTo>
                    <a:cubicBezTo>
                      <a:pt x="3398" y="10650"/>
                      <a:pt x="3364" y="10564"/>
                      <a:pt x="3319" y="10435"/>
                    </a:cubicBezTo>
                    <a:cubicBezTo>
                      <a:pt x="3274" y="10349"/>
                      <a:pt x="3224" y="10306"/>
                      <a:pt x="3156" y="10306"/>
                    </a:cubicBezTo>
                    <a:cubicBezTo>
                      <a:pt x="3038" y="10306"/>
                      <a:pt x="2937" y="10607"/>
                      <a:pt x="2859" y="11208"/>
                    </a:cubicBezTo>
                    <a:cubicBezTo>
                      <a:pt x="2780" y="11809"/>
                      <a:pt x="2741" y="12840"/>
                      <a:pt x="2741" y="14257"/>
                    </a:cubicBezTo>
                    <a:lnTo>
                      <a:pt x="2741" y="21342"/>
                    </a:lnTo>
                    <a:lnTo>
                      <a:pt x="2179" y="21342"/>
                    </a:lnTo>
                    <a:close/>
                    <a:moveTo>
                      <a:pt x="5279" y="15416"/>
                    </a:moveTo>
                    <a:lnTo>
                      <a:pt x="4083" y="15416"/>
                    </a:lnTo>
                    <a:lnTo>
                      <a:pt x="4083" y="15545"/>
                    </a:lnTo>
                    <a:cubicBezTo>
                      <a:pt x="4083" y="16533"/>
                      <a:pt x="4134" y="17263"/>
                      <a:pt x="4235" y="17692"/>
                    </a:cubicBezTo>
                    <a:cubicBezTo>
                      <a:pt x="4336" y="18165"/>
                      <a:pt x="4459" y="18379"/>
                      <a:pt x="4611" y="18379"/>
                    </a:cubicBezTo>
                    <a:cubicBezTo>
                      <a:pt x="4718" y="18379"/>
                      <a:pt x="4807" y="18293"/>
                      <a:pt x="4886" y="18165"/>
                    </a:cubicBezTo>
                    <a:cubicBezTo>
                      <a:pt x="4965" y="17993"/>
                      <a:pt x="5032" y="17821"/>
                      <a:pt x="5088" y="17606"/>
                    </a:cubicBezTo>
                    <a:lnTo>
                      <a:pt x="5195" y="20612"/>
                    </a:lnTo>
                    <a:cubicBezTo>
                      <a:pt x="5128" y="20870"/>
                      <a:pt x="5038" y="21085"/>
                      <a:pt x="4931" y="21299"/>
                    </a:cubicBezTo>
                    <a:cubicBezTo>
                      <a:pt x="4824" y="21514"/>
                      <a:pt x="4695" y="21600"/>
                      <a:pt x="4538" y="21600"/>
                    </a:cubicBezTo>
                    <a:cubicBezTo>
                      <a:pt x="4398" y="21600"/>
                      <a:pt x="4268" y="21471"/>
                      <a:pt x="4145" y="21171"/>
                    </a:cubicBezTo>
                    <a:cubicBezTo>
                      <a:pt x="4021" y="20870"/>
                      <a:pt x="3909" y="20441"/>
                      <a:pt x="3819" y="19839"/>
                    </a:cubicBezTo>
                    <a:cubicBezTo>
                      <a:pt x="3724" y="19238"/>
                      <a:pt x="3651" y="18508"/>
                      <a:pt x="3594" y="17606"/>
                    </a:cubicBezTo>
                    <a:cubicBezTo>
                      <a:pt x="3538" y="16705"/>
                      <a:pt x="3510" y="15631"/>
                      <a:pt x="3510" y="14343"/>
                    </a:cubicBezTo>
                    <a:cubicBezTo>
                      <a:pt x="3510" y="13226"/>
                      <a:pt x="3533" y="12196"/>
                      <a:pt x="3578" y="11251"/>
                    </a:cubicBezTo>
                    <a:cubicBezTo>
                      <a:pt x="3622" y="10306"/>
                      <a:pt x="3684" y="9533"/>
                      <a:pt x="3768" y="8846"/>
                    </a:cubicBezTo>
                    <a:cubicBezTo>
                      <a:pt x="3853" y="8159"/>
                      <a:pt x="3948" y="7644"/>
                      <a:pt x="4066" y="7300"/>
                    </a:cubicBezTo>
                    <a:cubicBezTo>
                      <a:pt x="4178" y="6957"/>
                      <a:pt x="4308" y="6742"/>
                      <a:pt x="4448" y="6742"/>
                    </a:cubicBezTo>
                    <a:cubicBezTo>
                      <a:pt x="4701" y="6742"/>
                      <a:pt x="4903" y="7343"/>
                      <a:pt x="5060" y="8503"/>
                    </a:cubicBezTo>
                    <a:cubicBezTo>
                      <a:pt x="5212" y="9662"/>
                      <a:pt x="5290" y="11380"/>
                      <a:pt x="5290" y="13527"/>
                    </a:cubicBezTo>
                    <a:lnTo>
                      <a:pt x="5290" y="15416"/>
                    </a:lnTo>
                    <a:close/>
                    <a:moveTo>
                      <a:pt x="4695" y="12453"/>
                    </a:moveTo>
                    <a:cubicBezTo>
                      <a:pt x="4695" y="12110"/>
                      <a:pt x="4690" y="11809"/>
                      <a:pt x="4678" y="11466"/>
                    </a:cubicBezTo>
                    <a:cubicBezTo>
                      <a:pt x="4667" y="11165"/>
                      <a:pt x="4650" y="10864"/>
                      <a:pt x="4628" y="10607"/>
                    </a:cubicBezTo>
                    <a:cubicBezTo>
                      <a:pt x="4605" y="10349"/>
                      <a:pt x="4577" y="10177"/>
                      <a:pt x="4544" y="10006"/>
                    </a:cubicBezTo>
                    <a:cubicBezTo>
                      <a:pt x="4510" y="9877"/>
                      <a:pt x="4465" y="9791"/>
                      <a:pt x="4420" y="9791"/>
                    </a:cubicBezTo>
                    <a:cubicBezTo>
                      <a:pt x="4330" y="9791"/>
                      <a:pt x="4257" y="10049"/>
                      <a:pt x="4195" y="10521"/>
                    </a:cubicBezTo>
                    <a:cubicBezTo>
                      <a:pt x="4134" y="10993"/>
                      <a:pt x="4100" y="11637"/>
                      <a:pt x="4089" y="12496"/>
                    </a:cubicBezTo>
                    <a:lnTo>
                      <a:pt x="4695" y="12453"/>
                    </a:lnTo>
                    <a:close/>
                    <a:moveTo>
                      <a:pt x="6773" y="10693"/>
                    </a:moveTo>
                    <a:cubicBezTo>
                      <a:pt x="6706" y="10435"/>
                      <a:pt x="6633" y="10220"/>
                      <a:pt x="6554" y="10091"/>
                    </a:cubicBezTo>
                    <a:cubicBezTo>
                      <a:pt x="6476" y="9963"/>
                      <a:pt x="6402" y="9877"/>
                      <a:pt x="6329" y="9877"/>
                    </a:cubicBezTo>
                    <a:cubicBezTo>
                      <a:pt x="6262" y="9877"/>
                      <a:pt x="6206" y="9963"/>
                      <a:pt x="6167" y="10134"/>
                    </a:cubicBezTo>
                    <a:cubicBezTo>
                      <a:pt x="6127" y="10306"/>
                      <a:pt x="6105" y="10564"/>
                      <a:pt x="6105" y="10864"/>
                    </a:cubicBezTo>
                    <a:cubicBezTo>
                      <a:pt x="6105" y="11208"/>
                      <a:pt x="6127" y="11466"/>
                      <a:pt x="6167" y="11723"/>
                    </a:cubicBezTo>
                    <a:cubicBezTo>
                      <a:pt x="6206" y="11938"/>
                      <a:pt x="6285" y="12196"/>
                      <a:pt x="6402" y="12453"/>
                    </a:cubicBezTo>
                    <a:lnTo>
                      <a:pt x="6520" y="12711"/>
                    </a:lnTo>
                    <a:cubicBezTo>
                      <a:pt x="6672" y="13054"/>
                      <a:pt x="6790" y="13570"/>
                      <a:pt x="6869" y="14257"/>
                    </a:cubicBezTo>
                    <a:cubicBezTo>
                      <a:pt x="6947" y="14944"/>
                      <a:pt x="6987" y="15803"/>
                      <a:pt x="6987" y="16876"/>
                    </a:cubicBezTo>
                    <a:cubicBezTo>
                      <a:pt x="6987" y="17563"/>
                      <a:pt x="6970" y="18208"/>
                      <a:pt x="6930" y="18809"/>
                    </a:cubicBezTo>
                    <a:cubicBezTo>
                      <a:pt x="6891" y="19410"/>
                      <a:pt x="6835" y="19882"/>
                      <a:pt x="6768" y="20312"/>
                    </a:cubicBezTo>
                    <a:cubicBezTo>
                      <a:pt x="6695" y="20741"/>
                      <a:pt x="6610" y="21042"/>
                      <a:pt x="6515" y="21256"/>
                    </a:cubicBezTo>
                    <a:cubicBezTo>
                      <a:pt x="6414" y="21471"/>
                      <a:pt x="6307" y="21600"/>
                      <a:pt x="6183" y="21600"/>
                    </a:cubicBezTo>
                    <a:cubicBezTo>
                      <a:pt x="6054" y="21600"/>
                      <a:pt x="5936" y="21514"/>
                      <a:pt x="5835" y="21342"/>
                    </a:cubicBezTo>
                    <a:cubicBezTo>
                      <a:pt x="5734" y="21171"/>
                      <a:pt x="5639" y="20913"/>
                      <a:pt x="5554" y="20569"/>
                    </a:cubicBezTo>
                    <a:lnTo>
                      <a:pt x="5678" y="17435"/>
                    </a:lnTo>
                    <a:cubicBezTo>
                      <a:pt x="5751" y="17735"/>
                      <a:pt x="5830" y="17950"/>
                      <a:pt x="5914" y="18165"/>
                    </a:cubicBezTo>
                    <a:cubicBezTo>
                      <a:pt x="5993" y="18336"/>
                      <a:pt x="6077" y="18465"/>
                      <a:pt x="6161" y="18465"/>
                    </a:cubicBezTo>
                    <a:cubicBezTo>
                      <a:pt x="6256" y="18465"/>
                      <a:pt x="6329" y="18336"/>
                      <a:pt x="6369" y="18122"/>
                    </a:cubicBezTo>
                    <a:cubicBezTo>
                      <a:pt x="6408" y="17907"/>
                      <a:pt x="6431" y="17649"/>
                      <a:pt x="6431" y="17349"/>
                    </a:cubicBezTo>
                    <a:cubicBezTo>
                      <a:pt x="6431" y="17177"/>
                      <a:pt x="6425" y="17005"/>
                      <a:pt x="6419" y="16876"/>
                    </a:cubicBezTo>
                    <a:cubicBezTo>
                      <a:pt x="6408" y="16748"/>
                      <a:pt x="6397" y="16619"/>
                      <a:pt x="6369" y="16490"/>
                    </a:cubicBezTo>
                    <a:cubicBezTo>
                      <a:pt x="6346" y="16361"/>
                      <a:pt x="6313" y="16275"/>
                      <a:pt x="6268" y="16146"/>
                    </a:cubicBezTo>
                    <a:cubicBezTo>
                      <a:pt x="6223" y="16017"/>
                      <a:pt x="6172" y="15889"/>
                      <a:pt x="6105" y="15760"/>
                    </a:cubicBezTo>
                    <a:lnTo>
                      <a:pt x="5987" y="15502"/>
                    </a:lnTo>
                    <a:cubicBezTo>
                      <a:pt x="5835" y="15116"/>
                      <a:pt x="5723" y="14600"/>
                      <a:pt x="5656" y="13956"/>
                    </a:cubicBezTo>
                    <a:cubicBezTo>
                      <a:pt x="5588" y="13312"/>
                      <a:pt x="5549" y="12410"/>
                      <a:pt x="5549" y="11294"/>
                    </a:cubicBezTo>
                    <a:cubicBezTo>
                      <a:pt x="5549" y="10650"/>
                      <a:pt x="5566" y="10049"/>
                      <a:pt x="5599" y="9490"/>
                    </a:cubicBezTo>
                    <a:cubicBezTo>
                      <a:pt x="5633" y="8932"/>
                      <a:pt x="5684" y="8460"/>
                      <a:pt x="5745" y="8073"/>
                    </a:cubicBezTo>
                    <a:cubicBezTo>
                      <a:pt x="5807" y="7687"/>
                      <a:pt x="5886" y="7343"/>
                      <a:pt x="5976" y="7128"/>
                    </a:cubicBezTo>
                    <a:cubicBezTo>
                      <a:pt x="6066" y="6914"/>
                      <a:pt x="6172" y="6785"/>
                      <a:pt x="6290" y="6785"/>
                    </a:cubicBezTo>
                    <a:cubicBezTo>
                      <a:pt x="6408" y="6785"/>
                      <a:pt x="6520" y="6871"/>
                      <a:pt x="6622" y="7043"/>
                    </a:cubicBezTo>
                    <a:cubicBezTo>
                      <a:pt x="6723" y="7214"/>
                      <a:pt x="6812" y="7429"/>
                      <a:pt x="6897" y="7730"/>
                    </a:cubicBezTo>
                    <a:lnTo>
                      <a:pt x="6773" y="10693"/>
                    </a:lnTo>
                    <a:close/>
                    <a:moveTo>
                      <a:pt x="8992" y="15416"/>
                    </a:moveTo>
                    <a:lnTo>
                      <a:pt x="7795" y="15416"/>
                    </a:lnTo>
                    <a:lnTo>
                      <a:pt x="7795" y="15545"/>
                    </a:lnTo>
                    <a:cubicBezTo>
                      <a:pt x="7795" y="16533"/>
                      <a:pt x="7846" y="17263"/>
                      <a:pt x="7947" y="17692"/>
                    </a:cubicBezTo>
                    <a:cubicBezTo>
                      <a:pt x="8048" y="18165"/>
                      <a:pt x="8172" y="18379"/>
                      <a:pt x="8323" y="18379"/>
                    </a:cubicBezTo>
                    <a:cubicBezTo>
                      <a:pt x="8430" y="18379"/>
                      <a:pt x="8520" y="18293"/>
                      <a:pt x="8598" y="18165"/>
                    </a:cubicBezTo>
                    <a:cubicBezTo>
                      <a:pt x="8677" y="17993"/>
                      <a:pt x="8744" y="17821"/>
                      <a:pt x="8801" y="17606"/>
                    </a:cubicBezTo>
                    <a:lnTo>
                      <a:pt x="8907" y="20612"/>
                    </a:lnTo>
                    <a:cubicBezTo>
                      <a:pt x="8840" y="20870"/>
                      <a:pt x="8750" y="21085"/>
                      <a:pt x="8643" y="21299"/>
                    </a:cubicBezTo>
                    <a:cubicBezTo>
                      <a:pt x="8537" y="21514"/>
                      <a:pt x="8407" y="21600"/>
                      <a:pt x="8250" y="21600"/>
                    </a:cubicBezTo>
                    <a:cubicBezTo>
                      <a:pt x="8110" y="21600"/>
                      <a:pt x="7981" y="21471"/>
                      <a:pt x="7857" y="21171"/>
                    </a:cubicBezTo>
                    <a:cubicBezTo>
                      <a:pt x="7734" y="20870"/>
                      <a:pt x="7621" y="20441"/>
                      <a:pt x="7531" y="19839"/>
                    </a:cubicBezTo>
                    <a:cubicBezTo>
                      <a:pt x="7436" y="19238"/>
                      <a:pt x="7363" y="18508"/>
                      <a:pt x="7307" y="17606"/>
                    </a:cubicBezTo>
                    <a:cubicBezTo>
                      <a:pt x="7251" y="16705"/>
                      <a:pt x="7222" y="15631"/>
                      <a:pt x="7222" y="14343"/>
                    </a:cubicBezTo>
                    <a:cubicBezTo>
                      <a:pt x="7222" y="13226"/>
                      <a:pt x="7245" y="12196"/>
                      <a:pt x="7290" y="11251"/>
                    </a:cubicBezTo>
                    <a:cubicBezTo>
                      <a:pt x="7335" y="10306"/>
                      <a:pt x="7397" y="9533"/>
                      <a:pt x="7481" y="8846"/>
                    </a:cubicBezTo>
                    <a:cubicBezTo>
                      <a:pt x="7565" y="8159"/>
                      <a:pt x="7661" y="7644"/>
                      <a:pt x="7778" y="7300"/>
                    </a:cubicBezTo>
                    <a:cubicBezTo>
                      <a:pt x="7891" y="6957"/>
                      <a:pt x="8020" y="6742"/>
                      <a:pt x="8160" y="6742"/>
                    </a:cubicBezTo>
                    <a:cubicBezTo>
                      <a:pt x="8413" y="6742"/>
                      <a:pt x="8615" y="7343"/>
                      <a:pt x="8773" y="8503"/>
                    </a:cubicBezTo>
                    <a:cubicBezTo>
                      <a:pt x="8924" y="9662"/>
                      <a:pt x="9003" y="11380"/>
                      <a:pt x="9003" y="13527"/>
                    </a:cubicBezTo>
                    <a:lnTo>
                      <a:pt x="9003" y="15416"/>
                    </a:lnTo>
                    <a:close/>
                    <a:moveTo>
                      <a:pt x="8413" y="12453"/>
                    </a:moveTo>
                    <a:cubicBezTo>
                      <a:pt x="8413" y="12110"/>
                      <a:pt x="8407" y="11809"/>
                      <a:pt x="8396" y="11466"/>
                    </a:cubicBezTo>
                    <a:cubicBezTo>
                      <a:pt x="8385" y="11165"/>
                      <a:pt x="8368" y="10864"/>
                      <a:pt x="8346" y="10607"/>
                    </a:cubicBezTo>
                    <a:cubicBezTo>
                      <a:pt x="8323" y="10349"/>
                      <a:pt x="8295" y="10177"/>
                      <a:pt x="8261" y="10006"/>
                    </a:cubicBezTo>
                    <a:cubicBezTo>
                      <a:pt x="8228" y="9834"/>
                      <a:pt x="8183" y="9791"/>
                      <a:pt x="8138" y="9791"/>
                    </a:cubicBezTo>
                    <a:cubicBezTo>
                      <a:pt x="8048" y="9791"/>
                      <a:pt x="7975" y="10049"/>
                      <a:pt x="7913" y="10521"/>
                    </a:cubicBezTo>
                    <a:cubicBezTo>
                      <a:pt x="7851" y="10993"/>
                      <a:pt x="7818" y="11637"/>
                      <a:pt x="7807" y="12496"/>
                    </a:cubicBezTo>
                    <a:lnTo>
                      <a:pt x="8413" y="12453"/>
                    </a:lnTo>
                    <a:close/>
                    <a:moveTo>
                      <a:pt x="9913" y="21256"/>
                    </a:moveTo>
                    <a:lnTo>
                      <a:pt x="9340" y="21256"/>
                    </a:lnTo>
                    <a:lnTo>
                      <a:pt x="9340" y="7085"/>
                    </a:lnTo>
                    <a:lnTo>
                      <a:pt x="9783" y="7085"/>
                    </a:lnTo>
                    <a:lnTo>
                      <a:pt x="9851" y="8846"/>
                    </a:lnTo>
                    <a:cubicBezTo>
                      <a:pt x="9935" y="8202"/>
                      <a:pt x="10025" y="7687"/>
                      <a:pt x="10126" y="7300"/>
                    </a:cubicBezTo>
                    <a:cubicBezTo>
                      <a:pt x="10227" y="6914"/>
                      <a:pt x="10339" y="6742"/>
                      <a:pt x="10463" y="6742"/>
                    </a:cubicBezTo>
                    <a:cubicBezTo>
                      <a:pt x="10671" y="6742"/>
                      <a:pt x="10828" y="7171"/>
                      <a:pt x="10940" y="8030"/>
                    </a:cubicBezTo>
                    <a:cubicBezTo>
                      <a:pt x="11053" y="8889"/>
                      <a:pt x="11109" y="10177"/>
                      <a:pt x="11109" y="11852"/>
                    </a:cubicBezTo>
                    <a:lnTo>
                      <a:pt x="11109" y="21214"/>
                    </a:lnTo>
                    <a:lnTo>
                      <a:pt x="10536" y="21214"/>
                    </a:lnTo>
                    <a:lnTo>
                      <a:pt x="10536" y="12281"/>
                    </a:lnTo>
                    <a:cubicBezTo>
                      <a:pt x="10536" y="11594"/>
                      <a:pt x="10514" y="11036"/>
                      <a:pt x="10474" y="10650"/>
                    </a:cubicBezTo>
                    <a:cubicBezTo>
                      <a:pt x="10429" y="10263"/>
                      <a:pt x="10368" y="10048"/>
                      <a:pt x="10289" y="10048"/>
                    </a:cubicBezTo>
                    <a:cubicBezTo>
                      <a:pt x="10227" y="10048"/>
                      <a:pt x="10160" y="10177"/>
                      <a:pt x="10092" y="10478"/>
                    </a:cubicBezTo>
                    <a:cubicBezTo>
                      <a:pt x="10025" y="10736"/>
                      <a:pt x="9963" y="11122"/>
                      <a:pt x="9913" y="11551"/>
                    </a:cubicBezTo>
                    <a:lnTo>
                      <a:pt x="9913" y="21256"/>
                    </a:lnTo>
                    <a:close/>
                    <a:moveTo>
                      <a:pt x="12687" y="10220"/>
                    </a:moveTo>
                    <a:lnTo>
                      <a:pt x="12215" y="10220"/>
                    </a:lnTo>
                    <a:lnTo>
                      <a:pt x="12215" y="16189"/>
                    </a:lnTo>
                    <a:cubicBezTo>
                      <a:pt x="12215" y="16833"/>
                      <a:pt x="12232" y="17306"/>
                      <a:pt x="12271" y="17563"/>
                    </a:cubicBezTo>
                    <a:cubicBezTo>
                      <a:pt x="12311" y="17821"/>
                      <a:pt x="12361" y="17950"/>
                      <a:pt x="12429" y="17950"/>
                    </a:cubicBezTo>
                    <a:cubicBezTo>
                      <a:pt x="12479" y="17950"/>
                      <a:pt x="12530" y="17907"/>
                      <a:pt x="12580" y="17821"/>
                    </a:cubicBezTo>
                    <a:cubicBezTo>
                      <a:pt x="12631" y="17735"/>
                      <a:pt x="12670" y="17649"/>
                      <a:pt x="12698" y="17478"/>
                    </a:cubicBezTo>
                    <a:lnTo>
                      <a:pt x="12783" y="20441"/>
                    </a:lnTo>
                    <a:cubicBezTo>
                      <a:pt x="12738" y="20612"/>
                      <a:pt x="12670" y="20784"/>
                      <a:pt x="12586" y="20956"/>
                    </a:cubicBezTo>
                    <a:cubicBezTo>
                      <a:pt x="12496" y="21128"/>
                      <a:pt x="12401" y="21213"/>
                      <a:pt x="12305" y="21213"/>
                    </a:cubicBezTo>
                    <a:cubicBezTo>
                      <a:pt x="12064" y="21213"/>
                      <a:pt x="11895" y="20870"/>
                      <a:pt x="11800" y="20140"/>
                    </a:cubicBezTo>
                    <a:cubicBezTo>
                      <a:pt x="11699" y="19453"/>
                      <a:pt x="11654" y="18379"/>
                      <a:pt x="11654" y="16919"/>
                    </a:cubicBezTo>
                    <a:lnTo>
                      <a:pt x="11654" y="10220"/>
                    </a:lnTo>
                    <a:lnTo>
                      <a:pt x="11362" y="10220"/>
                    </a:lnTo>
                    <a:lnTo>
                      <a:pt x="11362" y="7085"/>
                    </a:lnTo>
                    <a:lnTo>
                      <a:pt x="11654" y="7085"/>
                    </a:lnTo>
                    <a:lnTo>
                      <a:pt x="11654" y="2791"/>
                    </a:lnTo>
                    <a:lnTo>
                      <a:pt x="12221" y="2791"/>
                    </a:lnTo>
                    <a:lnTo>
                      <a:pt x="12221" y="7085"/>
                    </a:lnTo>
                    <a:lnTo>
                      <a:pt x="12693" y="7085"/>
                    </a:lnTo>
                    <a:lnTo>
                      <a:pt x="12693" y="10220"/>
                    </a:lnTo>
                    <a:close/>
                    <a:moveTo>
                      <a:pt x="13069" y="8331"/>
                    </a:moveTo>
                    <a:cubicBezTo>
                      <a:pt x="13176" y="7858"/>
                      <a:pt x="13294" y="7472"/>
                      <a:pt x="13428" y="7214"/>
                    </a:cubicBezTo>
                    <a:cubicBezTo>
                      <a:pt x="13563" y="6914"/>
                      <a:pt x="13698" y="6785"/>
                      <a:pt x="13833" y="6785"/>
                    </a:cubicBezTo>
                    <a:cubicBezTo>
                      <a:pt x="14063" y="6785"/>
                      <a:pt x="14243" y="7214"/>
                      <a:pt x="14383" y="8073"/>
                    </a:cubicBezTo>
                    <a:cubicBezTo>
                      <a:pt x="14524" y="8932"/>
                      <a:pt x="14591" y="10263"/>
                      <a:pt x="14591" y="12110"/>
                    </a:cubicBezTo>
                    <a:lnTo>
                      <a:pt x="14591" y="21299"/>
                    </a:lnTo>
                    <a:lnTo>
                      <a:pt x="14153" y="21299"/>
                    </a:lnTo>
                    <a:lnTo>
                      <a:pt x="14102" y="19882"/>
                    </a:lnTo>
                    <a:lnTo>
                      <a:pt x="14085" y="19882"/>
                    </a:lnTo>
                    <a:cubicBezTo>
                      <a:pt x="14035" y="20398"/>
                      <a:pt x="13962" y="20827"/>
                      <a:pt x="13872" y="21128"/>
                    </a:cubicBezTo>
                    <a:cubicBezTo>
                      <a:pt x="13782" y="21471"/>
                      <a:pt x="13676" y="21600"/>
                      <a:pt x="13552" y="21600"/>
                    </a:cubicBezTo>
                    <a:cubicBezTo>
                      <a:pt x="13445" y="21600"/>
                      <a:pt x="13355" y="21471"/>
                      <a:pt x="13277" y="21256"/>
                    </a:cubicBezTo>
                    <a:cubicBezTo>
                      <a:pt x="13198" y="21042"/>
                      <a:pt x="13131" y="20698"/>
                      <a:pt x="13080" y="20312"/>
                    </a:cubicBezTo>
                    <a:cubicBezTo>
                      <a:pt x="13030" y="19925"/>
                      <a:pt x="12990" y="19453"/>
                      <a:pt x="12962" y="18895"/>
                    </a:cubicBezTo>
                    <a:cubicBezTo>
                      <a:pt x="12934" y="18336"/>
                      <a:pt x="12923" y="17778"/>
                      <a:pt x="12923" y="17177"/>
                    </a:cubicBezTo>
                    <a:cubicBezTo>
                      <a:pt x="12923" y="16361"/>
                      <a:pt x="12945" y="15631"/>
                      <a:pt x="12996" y="15073"/>
                    </a:cubicBezTo>
                    <a:cubicBezTo>
                      <a:pt x="13041" y="14472"/>
                      <a:pt x="13108" y="13999"/>
                      <a:pt x="13187" y="13613"/>
                    </a:cubicBezTo>
                    <a:cubicBezTo>
                      <a:pt x="13266" y="13226"/>
                      <a:pt x="13361" y="12969"/>
                      <a:pt x="13473" y="12797"/>
                    </a:cubicBezTo>
                    <a:cubicBezTo>
                      <a:pt x="13580" y="12625"/>
                      <a:pt x="13698" y="12539"/>
                      <a:pt x="13822" y="12539"/>
                    </a:cubicBezTo>
                    <a:lnTo>
                      <a:pt x="14012" y="12539"/>
                    </a:lnTo>
                    <a:lnTo>
                      <a:pt x="14012" y="11766"/>
                    </a:lnTo>
                    <a:cubicBezTo>
                      <a:pt x="14012" y="11251"/>
                      <a:pt x="13990" y="10821"/>
                      <a:pt x="13939" y="10564"/>
                    </a:cubicBezTo>
                    <a:cubicBezTo>
                      <a:pt x="13889" y="10263"/>
                      <a:pt x="13822" y="10134"/>
                      <a:pt x="13732" y="10134"/>
                    </a:cubicBezTo>
                    <a:cubicBezTo>
                      <a:pt x="13653" y="10134"/>
                      <a:pt x="13580" y="10220"/>
                      <a:pt x="13501" y="10392"/>
                    </a:cubicBezTo>
                    <a:cubicBezTo>
                      <a:pt x="13428" y="10564"/>
                      <a:pt x="13344" y="10864"/>
                      <a:pt x="13254" y="11251"/>
                    </a:cubicBezTo>
                    <a:lnTo>
                      <a:pt x="13069" y="8331"/>
                    </a:lnTo>
                    <a:close/>
                    <a:moveTo>
                      <a:pt x="14024" y="15116"/>
                    </a:moveTo>
                    <a:lnTo>
                      <a:pt x="13895" y="15159"/>
                    </a:lnTo>
                    <a:cubicBezTo>
                      <a:pt x="13822" y="15159"/>
                      <a:pt x="13760" y="15245"/>
                      <a:pt x="13715" y="15330"/>
                    </a:cubicBezTo>
                    <a:cubicBezTo>
                      <a:pt x="13664" y="15416"/>
                      <a:pt x="13625" y="15545"/>
                      <a:pt x="13597" y="15717"/>
                    </a:cubicBezTo>
                    <a:cubicBezTo>
                      <a:pt x="13569" y="15846"/>
                      <a:pt x="13546" y="16060"/>
                      <a:pt x="13535" y="16232"/>
                    </a:cubicBezTo>
                    <a:cubicBezTo>
                      <a:pt x="13524" y="16447"/>
                      <a:pt x="13518" y="16662"/>
                      <a:pt x="13518" y="16876"/>
                    </a:cubicBezTo>
                    <a:cubicBezTo>
                      <a:pt x="13518" y="17478"/>
                      <a:pt x="13541" y="17907"/>
                      <a:pt x="13591" y="18122"/>
                    </a:cubicBezTo>
                    <a:cubicBezTo>
                      <a:pt x="13636" y="18336"/>
                      <a:pt x="13692" y="18465"/>
                      <a:pt x="13754" y="18465"/>
                    </a:cubicBezTo>
                    <a:cubicBezTo>
                      <a:pt x="13816" y="18465"/>
                      <a:pt x="13872" y="18336"/>
                      <a:pt x="13923" y="18036"/>
                    </a:cubicBezTo>
                    <a:cubicBezTo>
                      <a:pt x="13973" y="17778"/>
                      <a:pt x="14007" y="17478"/>
                      <a:pt x="14029" y="17134"/>
                    </a:cubicBezTo>
                    <a:lnTo>
                      <a:pt x="14029" y="15116"/>
                    </a:lnTo>
                    <a:close/>
                    <a:moveTo>
                      <a:pt x="16192" y="10220"/>
                    </a:moveTo>
                    <a:lnTo>
                      <a:pt x="15720" y="10220"/>
                    </a:lnTo>
                    <a:lnTo>
                      <a:pt x="15720" y="16189"/>
                    </a:lnTo>
                    <a:cubicBezTo>
                      <a:pt x="15720" y="16833"/>
                      <a:pt x="15737" y="17306"/>
                      <a:pt x="15776" y="17563"/>
                    </a:cubicBezTo>
                    <a:cubicBezTo>
                      <a:pt x="15815" y="17821"/>
                      <a:pt x="15866" y="17950"/>
                      <a:pt x="15933" y="17950"/>
                    </a:cubicBezTo>
                    <a:cubicBezTo>
                      <a:pt x="15984" y="17950"/>
                      <a:pt x="16034" y="17907"/>
                      <a:pt x="16085" y="17821"/>
                    </a:cubicBezTo>
                    <a:cubicBezTo>
                      <a:pt x="16135" y="17735"/>
                      <a:pt x="16175" y="17649"/>
                      <a:pt x="16203" y="17478"/>
                    </a:cubicBezTo>
                    <a:lnTo>
                      <a:pt x="16287" y="20441"/>
                    </a:lnTo>
                    <a:cubicBezTo>
                      <a:pt x="16242" y="20612"/>
                      <a:pt x="16175" y="20784"/>
                      <a:pt x="16090" y="20956"/>
                    </a:cubicBezTo>
                    <a:cubicBezTo>
                      <a:pt x="16001" y="21128"/>
                      <a:pt x="15905" y="21213"/>
                      <a:pt x="15810" y="21213"/>
                    </a:cubicBezTo>
                    <a:cubicBezTo>
                      <a:pt x="15568" y="21213"/>
                      <a:pt x="15400" y="20870"/>
                      <a:pt x="15304" y="20140"/>
                    </a:cubicBezTo>
                    <a:cubicBezTo>
                      <a:pt x="15203" y="19453"/>
                      <a:pt x="15158" y="18379"/>
                      <a:pt x="15158" y="16919"/>
                    </a:cubicBezTo>
                    <a:lnTo>
                      <a:pt x="15158" y="10220"/>
                    </a:lnTo>
                    <a:lnTo>
                      <a:pt x="14866" y="10220"/>
                    </a:lnTo>
                    <a:lnTo>
                      <a:pt x="14866" y="7085"/>
                    </a:lnTo>
                    <a:lnTo>
                      <a:pt x="15158" y="7085"/>
                    </a:lnTo>
                    <a:lnTo>
                      <a:pt x="15158" y="2791"/>
                    </a:lnTo>
                    <a:lnTo>
                      <a:pt x="15725" y="2791"/>
                    </a:lnTo>
                    <a:lnTo>
                      <a:pt x="15725" y="7085"/>
                    </a:lnTo>
                    <a:lnTo>
                      <a:pt x="16197" y="7085"/>
                    </a:lnTo>
                    <a:lnTo>
                      <a:pt x="16197" y="10220"/>
                    </a:lnTo>
                    <a:close/>
                    <a:moveTo>
                      <a:pt x="16871" y="4294"/>
                    </a:moveTo>
                    <a:cubicBezTo>
                      <a:pt x="16776" y="4294"/>
                      <a:pt x="16697" y="4080"/>
                      <a:pt x="16646" y="3650"/>
                    </a:cubicBezTo>
                    <a:cubicBezTo>
                      <a:pt x="16596" y="3221"/>
                      <a:pt x="16568" y="2705"/>
                      <a:pt x="16568" y="2147"/>
                    </a:cubicBezTo>
                    <a:cubicBezTo>
                      <a:pt x="16568" y="1546"/>
                      <a:pt x="16596" y="1031"/>
                      <a:pt x="16646" y="644"/>
                    </a:cubicBezTo>
                    <a:cubicBezTo>
                      <a:pt x="16697" y="215"/>
                      <a:pt x="16776" y="0"/>
                      <a:pt x="16866" y="0"/>
                    </a:cubicBezTo>
                    <a:cubicBezTo>
                      <a:pt x="16961" y="0"/>
                      <a:pt x="17034" y="215"/>
                      <a:pt x="17085" y="601"/>
                    </a:cubicBezTo>
                    <a:cubicBezTo>
                      <a:pt x="17135" y="1031"/>
                      <a:pt x="17163" y="1546"/>
                      <a:pt x="17163" y="2147"/>
                    </a:cubicBezTo>
                    <a:cubicBezTo>
                      <a:pt x="17163" y="2748"/>
                      <a:pt x="17135" y="3264"/>
                      <a:pt x="17085" y="3693"/>
                    </a:cubicBezTo>
                    <a:cubicBezTo>
                      <a:pt x="17045" y="4122"/>
                      <a:pt x="16972" y="4294"/>
                      <a:pt x="16871" y="4294"/>
                    </a:cubicBezTo>
                    <a:close/>
                    <a:moveTo>
                      <a:pt x="16585" y="21256"/>
                    </a:moveTo>
                    <a:lnTo>
                      <a:pt x="16585" y="7085"/>
                    </a:lnTo>
                    <a:lnTo>
                      <a:pt x="17158" y="7085"/>
                    </a:lnTo>
                    <a:lnTo>
                      <a:pt x="17158" y="21256"/>
                    </a:lnTo>
                    <a:lnTo>
                      <a:pt x="16585" y="21256"/>
                    </a:lnTo>
                    <a:close/>
                    <a:moveTo>
                      <a:pt x="19477" y="14085"/>
                    </a:moveTo>
                    <a:cubicBezTo>
                      <a:pt x="19477" y="15245"/>
                      <a:pt x="19455" y="16275"/>
                      <a:pt x="19404" y="17220"/>
                    </a:cubicBezTo>
                    <a:cubicBezTo>
                      <a:pt x="19354" y="18165"/>
                      <a:pt x="19286" y="18938"/>
                      <a:pt x="19196" y="19582"/>
                    </a:cubicBezTo>
                    <a:cubicBezTo>
                      <a:pt x="19106" y="20226"/>
                      <a:pt x="19005" y="20741"/>
                      <a:pt x="18887" y="21085"/>
                    </a:cubicBezTo>
                    <a:cubicBezTo>
                      <a:pt x="18769" y="21428"/>
                      <a:pt x="18640" y="21600"/>
                      <a:pt x="18505" y="21600"/>
                    </a:cubicBezTo>
                    <a:cubicBezTo>
                      <a:pt x="18371" y="21600"/>
                      <a:pt x="18241" y="21428"/>
                      <a:pt x="18124" y="21128"/>
                    </a:cubicBezTo>
                    <a:cubicBezTo>
                      <a:pt x="18006" y="20784"/>
                      <a:pt x="17905" y="20355"/>
                      <a:pt x="17820" y="19711"/>
                    </a:cubicBezTo>
                    <a:cubicBezTo>
                      <a:pt x="17736" y="19109"/>
                      <a:pt x="17669" y="18336"/>
                      <a:pt x="17618" y="17435"/>
                    </a:cubicBezTo>
                    <a:cubicBezTo>
                      <a:pt x="17568" y="16533"/>
                      <a:pt x="17545" y="15502"/>
                      <a:pt x="17545" y="14386"/>
                    </a:cubicBezTo>
                    <a:cubicBezTo>
                      <a:pt x="17545" y="13183"/>
                      <a:pt x="17568" y="12110"/>
                      <a:pt x="17618" y="11165"/>
                    </a:cubicBezTo>
                    <a:cubicBezTo>
                      <a:pt x="17669" y="10220"/>
                      <a:pt x="17736" y="9404"/>
                      <a:pt x="17826" y="8760"/>
                    </a:cubicBezTo>
                    <a:cubicBezTo>
                      <a:pt x="17916" y="8116"/>
                      <a:pt x="18017" y="7601"/>
                      <a:pt x="18135" y="7257"/>
                    </a:cubicBezTo>
                    <a:cubicBezTo>
                      <a:pt x="18253" y="6914"/>
                      <a:pt x="18382" y="6742"/>
                      <a:pt x="18517" y="6742"/>
                    </a:cubicBezTo>
                    <a:cubicBezTo>
                      <a:pt x="18651" y="6742"/>
                      <a:pt x="18781" y="6914"/>
                      <a:pt x="18899" y="7214"/>
                    </a:cubicBezTo>
                    <a:cubicBezTo>
                      <a:pt x="19017" y="7515"/>
                      <a:pt x="19118" y="7987"/>
                      <a:pt x="19202" y="8631"/>
                    </a:cubicBezTo>
                    <a:cubicBezTo>
                      <a:pt x="19286" y="9233"/>
                      <a:pt x="19354" y="10006"/>
                      <a:pt x="19404" y="10907"/>
                    </a:cubicBezTo>
                    <a:cubicBezTo>
                      <a:pt x="19455" y="11809"/>
                      <a:pt x="19477" y="12883"/>
                      <a:pt x="19477" y="14085"/>
                    </a:cubicBezTo>
                    <a:close/>
                    <a:moveTo>
                      <a:pt x="18893" y="14214"/>
                    </a:moveTo>
                    <a:cubicBezTo>
                      <a:pt x="18893" y="13441"/>
                      <a:pt x="18882" y="12797"/>
                      <a:pt x="18865" y="12239"/>
                    </a:cubicBezTo>
                    <a:cubicBezTo>
                      <a:pt x="18842" y="11680"/>
                      <a:pt x="18814" y="11251"/>
                      <a:pt x="18781" y="10907"/>
                    </a:cubicBezTo>
                    <a:cubicBezTo>
                      <a:pt x="18747" y="10564"/>
                      <a:pt x="18702" y="10306"/>
                      <a:pt x="18657" y="10134"/>
                    </a:cubicBezTo>
                    <a:cubicBezTo>
                      <a:pt x="18612" y="9963"/>
                      <a:pt x="18562" y="9920"/>
                      <a:pt x="18517" y="9920"/>
                    </a:cubicBezTo>
                    <a:cubicBezTo>
                      <a:pt x="18466" y="9920"/>
                      <a:pt x="18421" y="10006"/>
                      <a:pt x="18376" y="10134"/>
                    </a:cubicBezTo>
                    <a:cubicBezTo>
                      <a:pt x="18331" y="10263"/>
                      <a:pt x="18292" y="10521"/>
                      <a:pt x="18258" y="10821"/>
                    </a:cubicBezTo>
                    <a:cubicBezTo>
                      <a:pt x="18225" y="11165"/>
                      <a:pt x="18197" y="11594"/>
                      <a:pt x="18174" y="12153"/>
                    </a:cubicBezTo>
                    <a:cubicBezTo>
                      <a:pt x="18152" y="12711"/>
                      <a:pt x="18146" y="13355"/>
                      <a:pt x="18146" y="14214"/>
                    </a:cubicBezTo>
                    <a:cubicBezTo>
                      <a:pt x="18146" y="15631"/>
                      <a:pt x="18185" y="16705"/>
                      <a:pt x="18264" y="17349"/>
                    </a:cubicBezTo>
                    <a:cubicBezTo>
                      <a:pt x="18343" y="18036"/>
                      <a:pt x="18432" y="18336"/>
                      <a:pt x="18528" y="18336"/>
                    </a:cubicBezTo>
                    <a:cubicBezTo>
                      <a:pt x="18578" y="18336"/>
                      <a:pt x="18623" y="18250"/>
                      <a:pt x="18668" y="18122"/>
                    </a:cubicBezTo>
                    <a:cubicBezTo>
                      <a:pt x="18713" y="17993"/>
                      <a:pt x="18753" y="17735"/>
                      <a:pt x="18786" y="17435"/>
                    </a:cubicBezTo>
                    <a:cubicBezTo>
                      <a:pt x="18820" y="17091"/>
                      <a:pt x="18848" y="16662"/>
                      <a:pt x="18871" y="16146"/>
                    </a:cubicBezTo>
                    <a:cubicBezTo>
                      <a:pt x="18882" y="15631"/>
                      <a:pt x="18893" y="14987"/>
                      <a:pt x="18893" y="14214"/>
                    </a:cubicBezTo>
                    <a:close/>
                    <a:moveTo>
                      <a:pt x="20404" y="21256"/>
                    </a:moveTo>
                    <a:lnTo>
                      <a:pt x="19831" y="21256"/>
                    </a:lnTo>
                    <a:lnTo>
                      <a:pt x="19831" y="7085"/>
                    </a:lnTo>
                    <a:lnTo>
                      <a:pt x="20275" y="7085"/>
                    </a:lnTo>
                    <a:lnTo>
                      <a:pt x="20342" y="8846"/>
                    </a:lnTo>
                    <a:cubicBezTo>
                      <a:pt x="20426" y="8202"/>
                      <a:pt x="20516" y="7687"/>
                      <a:pt x="20617" y="7300"/>
                    </a:cubicBezTo>
                    <a:cubicBezTo>
                      <a:pt x="20718" y="6914"/>
                      <a:pt x="20831" y="6742"/>
                      <a:pt x="20954" y="6742"/>
                    </a:cubicBezTo>
                    <a:cubicBezTo>
                      <a:pt x="21162" y="6742"/>
                      <a:pt x="21319" y="7171"/>
                      <a:pt x="21432" y="8030"/>
                    </a:cubicBezTo>
                    <a:cubicBezTo>
                      <a:pt x="21544" y="8889"/>
                      <a:pt x="21600" y="10177"/>
                      <a:pt x="21600" y="11852"/>
                    </a:cubicBezTo>
                    <a:lnTo>
                      <a:pt x="21600" y="21214"/>
                    </a:lnTo>
                    <a:lnTo>
                      <a:pt x="21027" y="21214"/>
                    </a:lnTo>
                    <a:lnTo>
                      <a:pt x="21027" y="12281"/>
                    </a:lnTo>
                    <a:cubicBezTo>
                      <a:pt x="21027" y="11594"/>
                      <a:pt x="21005" y="11036"/>
                      <a:pt x="20965" y="10650"/>
                    </a:cubicBezTo>
                    <a:cubicBezTo>
                      <a:pt x="20920" y="10263"/>
                      <a:pt x="20859" y="10048"/>
                      <a:pt x="20780" y="10048"/>
                    </a:cubicBezTo>
                    <a:cubicBezTo>
                      <a:pt x="20718" y="10048"/>
                      <a:pt x="20651" y="10177"/>
                      <a:pt x="20583" y="10478"/>
                    </a:cubicBezTo>
                    <a:cubicBezTo>
                      <a:pt x="20516" y="10736"/>
                      <a:pt x="20454" y="11122"/>
                      <a:pt x="20404" y="11551"/>
                    </a:cubicBezTo>
                    <a:lnTo>
                      <a:pt x="20404" y="21256"/>
                    </a:lnTo>
                    <a:close/>
                  </a:path>
                </a:pathLst>
              </a:custGeom>
              <a:solidFill>
                <a:srgbClr val="00203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" name="Shape">
                <a:extLst>
                  <a:ext uri="{FF2B5EF4-FFF2-40B4-BE49-F238E27FC236}">
                    <a16:creationId xmlns:a16="http://schemas.microsoft.com/office/drawing/2014/main" id="{285A82B9-C48D-490D-BB56-464D7C52CC8C}"/>
                  </a:ext>
                </a:extLst>
              </p:cNvPr>
              <p:cNvSpPr/>
              <p:nvPr userDrawn="1"/>
            </p:nvSpPr>
            <p:spPr>
              <a:xfrm>
                <a:off x="5032172" y="1021854"/>
                <a:ext cx="1051185" cy="5495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954" y="0"/>
                    </a:moveTo>
                    <a:cubicBezTo>
                      <a:pt x="13287" y="0"/>
                      <a:pt x="11002" y="3514"/>
                      <a:pt x="10441" y="8443"/>
                    </a:cubicBezTo>
                    <a:cubicBezTo>
                      <a:pt x="9052" y="8229"/>
                      <a:pt x="6050" y="7757"/>
                      <a:pt x="5198" y="7671"/>
                    </a:cubicBezTo>
                    <a:cubicBezTo>
                      <a:pt x="5154" y="7671"/>
                      <a:pt x="5109" y="7671"/>
                      <a:pt x="5041" y="7671"/>
                    </a:cubicBezTo>
                    <a:cubicBezTo>
                      <a:pt x="4638" y="7671"/>
                      <a:pt x="4280" y="7886"/>
                      <a:pt x="4033" y="8357"/>
                    </a:cubicBezTo>
                    <a:cubicBezTo>
                      <a:pt x="3563" y="9214"/>
                      <a:pt x="3563" y="10457"/>
                      <a:pt x="3563" y="10843"/>
                    </a:cubicBezTo>
                    <a:cubicBezTo>
                      <a:pt x="3563" y="11271"/>
                      <a:pt x="3563" y="12514"/>
                      <a:pt x="4033" y="13329"/>
                    </a:cubicBezTo>
                    <a:cubicBezTo>
                      <a:pt x="4280" y="13800"/>
                      <a:pt x="4638" y="14014"/>
                      <a:pt x="5041" y="14014"/>
                    </a:cubicBezTo>
                    <a:cubicBezTo>
                      <a:pt x="5086" y="14014"/>
                      <a:pt x="5131" y="14014"/>
                      <a:pt x="5198" y="14014"/>
                    </a:cubicBezTo>
                    <a:cubicBezTo>
                      <a:pt x="5803" y="13929"/>
                      <a:pt x="7417" y="13714"/>
                      <a:pt x="8313" y="13543"/>
                    </a:cubicBezTo>
                    <a:lnTo>
                      <a:pt x="9657" y="13329"/>
                    </a:lnTo>
                    <a:cubicBezTo>
                      <a:pt x="9971" y="13286"/>
                      <a:pt x="10262" y="13243"/>
                      <a:pt x="10464" y="13200"/>
                    </a:cubicBezTo>
                    <a:cubicBezTo>
                      <a:pt x="11046" y="18043"/>
                      <a:pt x="13332" y="21557"/>
                      <a:pt x="15954" y="21557"/>
                    </a:cubicBezTo>
                    <a:cubicBezTo>
                      <a:pt x="19068" y="21557"/>
                      <a:pt x="21600" y="16714"/>
                      <a:pt x="21600" y="10757"/>
                    </a:cubicBezTo>
                    <a:cubicBezTo>
                      <a:pt x="21600" y="4843"/>
                      <a:pt x="19068" y="0"/>
                      <a:pt x="15954" y="0"/>
                    </a:cubicBezTo>
                    <a:close/>
                    <a:moveTo>
                      <a:pt x="15954" y="17229"/>
                    </a:moveTo>
                    <a:cubicBezTo>
                      <a:pt x="14094" y="17229"/>
                      <a:pt x="12593" y="14357"/>
                      <a:pt x="12593" y="10800"/>
                    </a:cubicBezTo>
                    <a:cubicBezTo>
                      <a:pt x="12593" y="7243"/>
                      <a:pt x="14094" y="4371"/>
                      <a:pt x="15954" y="4371"/>
                    </a:cubicBezTo>
                    <a:cubicBezTo>
                      <a:pt x="17813" y="4371"/>
                      <a:pt x="19315" y="7243"/>
                      <a:pt x="19315" y="10800"/>
                    </a:cubicBezTo>
                    <a:cubicBezTo>
                      <a:pt x="19315" y="14357"/>
                      <a:pt x="17813" y="17229"/>
                      <a:pt x="15954" y="17229"/>
                    </a:cubicBezTo>
                    <a:close/>
                    <a:moveTo>
                      <a:pt x="9007" y="15514"/>
                    </a:moveTo>
                    <a:lnTo>
                      <a:pt x="9007" y="20014"/>
                    </a:lnTo>
                    <a:cubicBezTo>
                      <a:pt x="8627" y="20443"/>
                      <a:pt x="8134" y="20786"/>
                      <a:pt x="7506" y="21129"/>
                    </a:cubicBezTo>
                    <a:cubicBezTo>
                      <a:pt x="6879" y="21429"/>
                      <a:pt x="6207" y="21600"/>
                      <a:pt x="5467" y="21600"/>
                    </a:cubicBezTo>
                    <a:cubicBezTo>
                      <a:pt x="4324" y="21600"/>
                      <a:pt x="3339" y="21171"/>
                      <a:pt x="2532" y="20271"/>
                    </a:cubicBezTo>
                    <a:cubicBezTo>
                      <a:pt x="1725" y="19371"/>
                      <a:pt x="1098" y="18129"/>
                      <a:pt x="650" y="16500"/>
                    </a:cubicBezTo>
                    <a:cubicBezTo>
                      <a:pt x="224" y="14871"/>
                      <a:pt x="0" y="12986"/>
                      <a:pt x="0" y="10800"/>
                    </a:cubicBezTo>
                    <a:cubicBezTo>
                      <a:pt x="0" y="8657"/>
                      <a:pt x="246" y="6729"/>
                      <a:pt x="717" y="5143"/>
                    </a:cubicBezTo>
                    <a:cubicBezTo>
                      <a:pt x="1210" y="3514"/>
                      <a:pt x="1860" y="2271"/>
                      <a:pt x="2711" y="1371"/>
                    </a:cubicBezTo>
                    <a:cubicBezTo>
                      <a:pt x="3563" y="471"/>
                      <a:pt x="4549" y="43"/>
                      <a:pt x="5646" y="43"/>
                    </a:cubicBezTo>
                    <a:cubicBezTo>
                      <a:pt x="6229" y="43"/>
                      <a:pt x="6767" y="171"/>
                      <a:pt x="7282" y="386"/>
                    </a:cubicBezTo>
                    <a:cubicBezTo>
                      <a:pt x="7798" y="600"/>
                      <a:pt x="8246" y="900"/>
                      <a:pt x="8627" y="1243"/>
                    </a:cubicBezTo>
                    <a:lnTo>
                      <a:pt x="8402" y="4843"/>
                    </a:lnTo>
                    <a:cubicBezTo>
                      <a:pt x="8022" y="4500"/>
                      <a:pt x="7596" y="4200"/>
                      <a:pt x="7125" y="3986"/>
                    </a:cubicBezTo>
                    <a:cubicBezTo>
                      <a:pt x="6655" y="3771"/>
                      <a:pt x="6162" y="3643"/>
                      <a:pt x="5624" y="3643"/>
                    </a:cubicBezTo>
                    <a:cubicBezTo>
                      <a:pt x="4817" y="3643"/>
                      <a:pt x="4168" y="3943"/>
                      <a:pt x="3630" y="4586"/>
                    </a:cubicBezTo>
                    <a:cubicBezTo>
                      <a:pt x="3115" y="5186"/>
                      <a:pt x="2734" y="6043"/>
                      <a:pt x="2487" y="7114"/>
                    </a:cubicBezTo>
                    <a:cubicBezTo>
                      <a:pt x="2241" y="8186"/>
                      <a:pt x="2106" y="9386"/>
                      <a:pt x="2106" y="10714"/>
                    </a:cubicBezTo>
                    <a:cubicBezTo>
                      <a:pt x="2106" y="12129"/>
                      <a:pt x="2241" y="13371"/>
                      <a:pt x="2487" y="14443"/>
                    </a:cubicBezTo>
                    <a:cubicBezTo>
                      <a:pt x="2734" y="15514"/>
                      <a:pt x="3115" y="16371"/>
                      <a:pt x="3607" y="17014"/>
                    </a:cubicBezTo>
                    <a:cubicBezTo>
                      <a:pt x="4100" y="17614"/>
                      <a:pt x="4728" y="17957"/>
                      <a:pt x="5490" y="17957"/>
                    </a:cubicBezTo>
                    <a:cubicBezTo>
                      <a:pt x="5714" y="17957"/>
                      <a:pt x="5960" y="17914"/>
                      <a:pt x="6207" y="17871"/>
                    </a:cubicBezTo>
                    <a:cubicBezTo>
                      <a:pt x="6453" y="17829"/>
                      <a:pt x="6722" y="17743"/>
                      <a:pt x="6968" y="17614"/>
                    </a:cubicBezTo>
                    <a:lnTo>
                      <a:pt x="6968" y="15814"/>
                    </a:lnTo>
                    <a:cubicBezTo>
                      <a:pt x="7439" y="15729"/>
                      <a:pt x="7887" y="15686"/>
                      <a:pt x="8246" y="15643"/>
                    </a:cubicBezTo>
                    <a:lnTo>
                      <a:pt x="9007" y="15514"/>
                    </a:lnTo>
                    <a:close/>
                  </a:path>
                </a:pathLst>
              </a:custGeom>
              <a:solidFill>
                <a:srgbClr val="008C58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</p:grpSp>
      </p:grpSp>
      <p:sp>
        <p:nvSpPr>
          <p:cNvPr id="12" name="Shape">
            <a:extLst>
              <a:ext uri="{FF2B5EF4-FFF2-40B4-BE49-F238E27FC236}">
                <a16:creationId xmlns:a16="http://schemas.microsoft.com/office/drawing/2014/main" id="{EFEE98D4-2422-A234-A864-14015CDCC59A}"/>
              </a:ext>
            </a:extLst>
          </p:cNvPr>
          <p:cNvSpPr/>
          <p:nvPr userDrawn="1"/>
        </p:nvSpPr>
        <p:spPr>
          <a:xfrm>
            <a:off x="0" y="188441"/>
            <a:ext cx="680700" cy="468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36" y="0"/>
                </a:moveTo>
                <a:cubicBezTo>
                  <a:pt x="10637" y="0"/>
                  <a:pt x="7604" y="3521"/>
                  <a:pt x="6858" y="8464"/>
                </a:cubicBezTo>
                <a:cubicBezTo>
                  <a:pt x="5038" y="8261"/>
                  <a:pt x="1166" y="7787"/>
                  <a:pt x="0" y="7719"/>
                </a:cubicBezTo>
                <a:lnTo>
                  <a:pt x="0" y="14084"/>
                </a:lnTo>
                <a:cubicBezTo>
                  <a:pt x="840" y="14016"/>
                  <a:pt x="2892" y="13745"/>
                  <a:pt x="4059" y="13610"/>
                </a:cubicBezTo>
                <a:lnTo>
                  <a:pt x="5832" y="13407"/>
                </a:lnTo>
                <a:cubicBezTo>
                  <a:pt x="6251" y="13339"/>
                  <a:pt x="6625" y="13339"/>
                  <a:pt x="6905" y="13271"/>
                </a:cubicBezTo>
                <a:cubicBezTo>
                  <a:pt x="7698" y="18147"/>
                  <a:pt x="10683" y="21600"/>
                  <a:pt x="14136" y="21600"/>
                </a:cubicBezTo>
                <a:cubicBezTo>
                  <a:pt x="18241" y="21600"/>
                  <a:pt x="21600" y="16725"/>
                  <a:pt x="21600" y="10766"/>
                </a:cubicBezTo>
                <a:cubicBezTo>
                  <a:pt x="21553" y="4875"/>
                  <a:pt x="18241" y="0"/>
                  <a:pt x="14136" y="0"/>
                </a:cubicBezTo>
                <a:close/>
                <a:moveTo>
                  <a:pt x="14136" y="17266"/>
                </a:moveTo>
                <a:cubicBezTo>
                  <a:pt x="11710" y="17266"/>
                  <a:pt x="9704" y="14355"/>
                  <a:pt x="9704" y="10834"/>
                </a:cubicBezTo>
                <a:cubicBezTo>
                  <a:pt x="9704" y="7313"/>
                  <a:pt x="11710" y="4401"/>
                  <a:pt x="14136" y="4401"/>
                </a:cubicBezTo>
                <a:cubicBezTo>
                  <a:pt x="16562" y="4401"/>
                  <a:pt x="18568" y="7313"/>
                  <a:pt x="18568" y="10834"/>
                </a:cubicBezTo>
                <a:cubicBezTo>
                  <a:pt x="18568" y="14355"/>
                  <a:pt x="16562" y="17266"/>
                  <a:pt x="14136" y="17266"/>
                </a:cubicBezTo>
                <a:close/>
                <a:moveTo>
                  <a:pt x="0" y="68"/>
                </a:moveTo>
                <a:cubicBezTo>
                  <a:pt x="187" y="68"/>
                  <a:pt x="373" y="68"/>
                  <a:pt x="560" y="68"/>
                </a:cubicBezTo>
                <a:cubicBezTo>
                  <a:pt x="1306" y="68"/>
                  <a:pt x="2053" y="203"/>
                  <a:pt x="2752" y="406"/>
                </a:cubicBezTo>
                <a:cubicBezTo>
                  <a:pt x="3452" y="609"/>
                  <a:pt x="4012" y="948"/>
                  <a:pt x="4525" y="1286"/>
                </a:cubicBezTo>
                <a:lnTo>
                  <a:pt x="4245" y="4875"/>
                </a:lnTo>
                <a:cubicBezTo>
                  <a:pt x="3732" y="4537"/>
                  <a:pt x="3172" y="4266"/>
                  <a:pt x="2566" y="3995"/>
                </a:cubicBezTo>
                <a:cubicBezTo>
                  <a:pt x="1959" y="3792"/>
                  <a:pt x="1306" y="3656"/>
                  <a:pt x="606" y="3656"/>
                </a:cubicBezTo>
                <a:cubicBezTo>
                  <a:pt x="420" y="3656"/>
                  <a:pt x="233" y="3656"/>
                  <a:pt x="47" y="3724"/>
                </a:cubicBezTo>
                <a:lnTo>
                  <a:pt x="47" y="68"/>
                </a:lnTo>
                <a:close/>
                <a:moveTo>
                  <a:pt x="4059" y="15641"/>
                </a:moveTo>
                <a:lnTo>
                  <a:pt x="4992" y="15506"/>
                </a:lnTo>
                <a:lnTo>
                  <a:pt x="4992" y="19975"/>
                </a:lnTo>
                <a:cubicBezTo>
                  <a:pt x="4479" y="20381"/>
                  <a:pt x="3825" y="20787"/>
                  <a:pt x="3032" y="21058"/>
                </a:cubicBezTo>
                <a:cubicBezTo>
                  <a:pt x="2193" y="21397"/>
                  <a:pt x="1306" y="21532"/>
                  <a:pt x="327" y="21532"/>
                </a:cubicBezTo>
                <a:cubicBezTo>
                  <a:pt x="233" y="21532"/>
                  <a:pt x="140" y="21532"/>
                  <a:pt x="0" y="21532"/>
                </a:cubicBezTo>
                <a:lnTo>
                  <a:pt x="0" y="17876"/>
                </a:lnTo>
                <a:cubicBezTo>
                  <a:pt x="140" y="17876"/>
                  <a:pt x="280" y="17876"/>
                  <a:pt x="420" y="17876"/>
                </a:cubicBezTo>
                <a:cubicBezTo>
                  <a:pt x="700" y="17876"/>
                  <a:pt x="1026" y="17876"/>
                  <a:pt x="1353" y="17808"/>
                </a:cubicBezTo>
                <a:cubicBezTo>
                  <a:pt x="1679" y="17740"/>
                  <a:pt x="2006" y="17673"/>
                  <a:pt x="2379" y="17605"/>
                </a:cubicBezTo>
                <a:lnTo>
                  <a:pt x="2379" y="15845"/>
                </a:lnTo>
                <a:cubicBezTo>
                  <a:pt x="2986" y="15777"/>
                  <a:pt x="3592" y="15709"/>
                  <a:pt x="4059" y="15641"/>
                </a:cubicBezTo>
                <a:close/>
              </a:path>
            </a:pathLst>
          </a:custGeom>
          <a:solidFill>
            <a:schemeClr val="bg1">
              <a:alpha val="19699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3EAC94-F2D6-7639-EC34-D395A05EE91D}"/>
              </a:ext>
            </a:extLst>
          </p:cNvPr>
          <p:cNvGrpSpPr/>
          <p:nvPr userDrawn="1"/>
        </p:nvGrpSpPr>
        <p:grpSpPr>
          <a:xfrm>
            <a:off x="3763009" y="6404531"/>
            <a:ext cx="4665981" cy="354850"/>
            <a:chOff x="1714499" y="5181599"/>
            <a:chExt cx="4141472" cy="314961"/>
          </a:xfrm>
        </p:grpSpPr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9D0E6D66-0255-DBE1-A3E9-22CAE68EF038}"/>
                </a:ext>
              </a:extLst>
            </p:cNvPr>
            <p:cNvSpPr/>
            <p:nvPr userDrawn="1"/>
          </p:nvSpPr>
          <p:spPr>
            <a:xfrm>
              <a:off x="2603499" y="5181599"/>
              <a:ext cx="2494281" cy="314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82" y="6358"/>
                  </a:moveTo>
                  <a:cubicBezTo>
                    <a:pt x="7138" y="5923"/>
                    <a:pt x="7072" y="5574"/>
                    <a:pt x="7006" y="5400"/>
                  </a:cubicBezTo>
                  <a:cubicBezTo>
                    <a:pt x="6940" y="5139"/>
                    <a:pt x="6863" y="5052"/>
                    <a:pt x="6775" y="5052"/>
                  </a:cubicBezTo>
                  <a:cubicBezTo>
                    <a:pt x="6676" y="5052"/>
                    <a:pt x="6588" y="5226"/>
                    <a:pt x="6511" y="5487"/>
                  </a:cubicBezTo>
                  <a:cubicBezTo>
                    <a:pt x="6434" y="5748"/>
                    <a:pt x="6368" y="6097"/>
                    <a:pt x="6302" y="6619"/>
                  </a:cubicBezTo>
                  <a:cubicBezTo>
                    <a:pt x="6236" y="7142"/>
                    <a:pt x="6203" y="7752"/>
                    <a:pt x="6170" y="8448"/>
                  </a:cubicBezTo>
                  <a:cubicBezTo>
                    <a:pt x="6137" y="9145"/>
                    <a:pt x="6126" y="9929"/>
                    <a:pt x="6126" y="10800"/>
                  </a:cubicBezTo>
                  <a:cubicBezTo>
                    <a:pt x="6126" y="11758"/>
                    <a:pt x="6148" y="12629"/>
                    <a:pt x="6181" y="13413"/>
                  </a:cubicBezTo>
                  <a:cubicBezTo>
                    <a:pt x="6214" y="14110"/>
                    <a:pt x="6269" y="14719"/>
                    <a:pt x="6335" y="15155"/>
                  </a:cubicBezTo>
                  <a:cubicBezTo>
                    <a:pt x="6401" y="15590"/>
                    <a:pt x="6478" y="15939"/>
                    <a:pt x="6555" y="16200"/>
                  </a:cubicBezTo>
                  <a:cubicBezTo>
                    <a:pt x="6643" y="16461"/>
                    <a:pt x="6731" y="16548"/>
                    <a:pt x="6830" y="16548"/>
                  </a:cubicBezTo>
                  <a:cubicBezTo>
                    <a:pt x="6918" y="16548"/>
                    <a:pt x="6995" y="16461"/>
                    <a:pt x="7061" y="16374"/>
                  </a:cubicBezTo>
                  <a:cubicBezTo>
                    <a:pt x="7138" y="16287"/>
                    <a:pt x="7204" y="16113"/>
                    <a:pt x="7259" y="15939"/>
                  </a:cubicBezTo>
                  <a:lnTo>
                    <a:pt x="7215" y="14719"/>
                  </a:lnTo>
                  <a:cubicBezTo>
                    <a:pt x="7149" y="14894"/>
                    <a:pt x="7094" y="15068"/>
                    <a:pt x="7028" y="15155"/>
                  </a:cubicBezTo>
                  <a:cubicBezTo>
                    <a:pt x="6973" y="15242"/>
                    <a:pt x="6907" y="15242"/>
                    <a:pt x="6841" y="15242"/>
                  </a:cubicBezTo>
                  <a:cubicBezTo>
                    <a:pt x="6687" y="15242"/>
                    <a:pt x="6566" y="14894"/>
                    <a:pt x="6478" y="14197"/>
                  </a:cubicBezTo>
                  <a:cubicBezTo>
                    <a:pt x="6390" y="13500"/>
                    <a:pt x="6346" y="12455"/>
                    <a:pt x="6346" y="11148"/>
                  </a:cubicBezTo>
                  <a:lnTo>
                    <a:pt x="6346" y="10974"/>
                  </a:lnTo>
                  <a:lnTo>
                    <a:pt x="7336" y="10974"/>
                  </a:lnTo>
                  <a:lnTo>
                    <a:pt x="7336" y="10016"/>
                  </a:lnTo>
                  <a:cubicBezTo>
                    <a:pt x="7336" y="9319"/>
                    <a:pt x="7325" y="8623"/>
                    <a:pt x="7292" y="8013"/>
                  </a:cubicBezTo>
                  <a:cubicBezTo>
                    <a:pt x="7270" y="7316"/>
                    <a:pt x="7237" y="6794"/>
                    <a:pt x="7182" y="6358"/>
                  </a:cubicBezTo>
                  <a:close/>
                  <a:moveTo>
                    <a:pt x="6346" y="9668"/>
                  </a:moveTo>
                  <a:cubicBezTo>
                    <a:pt x="6357" y="8623"/>
                    <a:pt x="6412" y="7839"/>
                    <a:pt x="6478" y="7229"/>
                  </a:cubicBezTo>
                  <a:cubicBezTo>
                    <a:pt x="6555" y="6619"/>
                    <a:pt x="6643" y="6358"/>
                    <a:pt x="6764" y="6358"/>
                  </a:cubicBezTo>
                  <a:cubicBezTo>
                    <a:pt x="6830" y="6358"/>
                    <a:pt x="6885" y="6445"/>
                    <a:pt x="6929" y="6619"/>
                  </a:cubicBezTo>
                  <a:cubicBezTo>
                    <a:pt x="6973" y="6794"/>
                    <a:pt x="7006" y="7055"/>
                    <a:pt x="7039" y="7316"/>
                  </a:cubicBezTo>
                  <a:cubicBezTo>
                    <a:pt x="7072" y="7577"/>
                    <a:pt x="7094" y="8013"/>
                    <a:pt x="7105" y="8361"/>
                  </a:cubicBezTo>
                  <a:cubicBezTo>
                    <a:pt x="7116" y="8797"/>
                    <a:pt x="7127" y="9145"/>
                    <a:pt x="7127" y="9581"/>
                  </a:cubicBezTo>
                  <a:lnTo>
                    <a:pt x="6346" y="9668"/>
                  </a:lnTo>
                  <a:close/>
                  <a:moveTo>
                    <a:pt x="4047" y="6358"/>
                  </a:moveTo>
                  <a:cubicBezTo>
                    <a:pt x="4003" y="5923"/>
                    <a:pt x="3937" y="5574"/>
                    <a:pt x="3871" y="5400"/>
                  </a:cubicBezTo>
                  <a:cubicBezTo>
                    <a:pt x="3805" y="5139"/>
                    <a:pt x="3728" y="5052"/>
                    <a:pt x="3640" y="5052"/>
                  </a:cubicBezTo>
                  <a:cubicBezTo>
                    <a:pt x="3541" y="5052"/>
                    <a:pt x="3453" y="5226"/>
                    <a:pt x="3376" y="5487"/>
                  </a:cubicBezTo>
                  <a:cubicBezTo>
                    <a:pt x="3299" y="5748"/>
                    <a:pt x="3233" y="6097"/>
                    <a:pt x="3167" y="6619"/>
                  </a:cubicBezTo>
                  <a:cubicBezTo>
                    <a:pt x="3101" y="7142"/>
                    <a:pt x="3068" y="7752"/>
                    <a:pt x="3035" y="8448"/>
                  </a:cubicBezTo>
                  <a:cubicBezTo>
                    <a:pt x="3002" y="9145"/>
                    <a:pt x="2991" y="9929"/>
                    <a:pt x="2991" y="10800"/>
                  </a:cubicBezTo>
                  <a:cubicBezTo>
                    <a:pt x="2991" y="11758"/>
                    <a:pt x="3013" y="12629"/>
                    <a:pt x="3046" y="13413"/>
                  </a:cubicBezTo>
                  <a:cubicBezTo>
                    <a:pt x="3079" y="14110"/>
                    <a:pt x="3134" y="14719"/>
                    <a:pt x="3200" y="15155"/>
                  </a:cubicBezTo>
                  <a:cubicBezTo>
                    <a:pt x="3266" y="15590"/>
                    <a:pt x="3343" y="15939"/>
                    <a:pt x="3420" y="16200"/>
                  </a:cubicBezTo>
                  <a:cubicBezTo>
                    <a:pt x="3508" y="16461"/>
                    <a:pt x="3596" y="16548"/>
                    <a:pt x="3695" y="16548"/>
                  </a:cubicBezTo>
                  <a:cubicBezTo>
                    <a:pt x="3783" y="16548"/>
                    <a:pt x="3860" y="16461"/>
                    <a:pt x="3926" y="16374"/>
                  </a:cubicBezTo>
                  <a:cubicBezTo>
                    <a:pt x="4003" y="16287"/>
                    <a:pt x="4069" y="16113"/>
                    <a:pt x="4124" y="15939"/>
                  </a:cubicBezTo>
                  <a:lnTo>
                    <a:pt x="4080" y="14719"/>
                  </a:lnTo>
                  <a:cubicBezTo>
                    <a:pt x="4014" y="14894"/>
                    <a:pt x="3959" y="15068"/>
                    <a:pt x="3893" y="15155"/>
                  </a:cubicBezTo>
                  <a:cubicBezTo>
                    <a:pt x="3838" y="15242"/>
                    <a:pt x="3772" y="15242"/>
                    <a:pt x="3706" y="15242"/>
                  </a:cubicBezTo>
                  <a:cubicBezTo>
                    <a:pt x="3552" y="15242"/>
                    <a:pt x="3431" y="14894"/>
                    <a:pt x="3343" y="14197"/>
                  </a:cubicBezTo>
                  <a:cubicBezTo>
                    <a:pt x="3255" y="13500"/>
                    <a:pt x="3211" y="12455"/>
                    <a:pt x="3211" y="11148"/>
                  </a:cubicBezTo>
                  <a:lnTo>
                    <a:pt x="3211" y="10974"/>
                  </a:lnTo>
                  <a:lnTo>
                    <a:pt x="4201" y="10974"/>
                  </a:lnTo>
                  <a:lnTo>
                    <a:pt x="4201" y="10016"/>
                  </a:lnTo>
                  <a:cubicBezTo>
                    <a:pt x="4201" y="9319"/>
                    <a:pt x="4190" y="8623"/>
                    <a:pt x="4157" y="8013"/>
                  </a:cubicBezTo>
                  <a:cubicBezTo>
                    <a:pt x="4135" y="7316"/>
                    <a:pt x="4102" y="6794"/>
                    <a:pt x="4047" y="6358"/>
                  </a:cubicBezTo>
                  <a:close/>
                  <a:moveTo>
                    <a:pt x="3211" y="9668"/>
                  </a:moveTo>
                  <a:cubicBezTo>
                    <a:pt x="3222" y="8623"/>
                    <a:pt x="3277" y="7839"/>
                    <a:pt x="3343" y="7229"/>
                  </a:cubicBezTo>
                  <a:cubicBezTo>
                    <a:pt x="3420" y="6619"/>
                    <a:pt x="3508" y="6358"/>
                    <a:pt x="3629" y="6358"/>
                  </a:cubicBezTo>
                  <a:cubicBezTo>
                    <a:pt x="3695" y="6358"/>
                    <a:pt x="3750" y="6445"/>
                    <a:pt x="3794" y="6619"/>
                  </a:cubicBezTo>
                  <a:cubicBezTo>
                    <a:pt x="3838" y="6794"/>
                    <a:pt x="3871" y="7055"/>
                    <a:pt x="3904" y="7316"/>
                  </a:cubicBezTo>
                  <a:cubicBezTo>
                    <a:pt x="3937" y="7577"/>
                    <a:pt x="3959" y="8013"/>
                    <a:pt x="3970" y="8361"/>
                  </a:cubicBezTo>
                  <a:cubicBezTo>
                    <a:pt x="3981" y="8797"/>
                    <a:pt x="3992" y="9145"/>
                    <a:pt x="3992" y="9581"/>
                  </a:cubicBezTo>
                  <a:lnTo>
                    <a:pt x="3211" y="9668"/>
                  </a:lnTo>
                  <a:close/>
                  <a:moveTo>
                    <a:pt x="5554" y="11235"/>
                  </a:moveTo>
                  <a:cubicBezTo>
                    <a:pt x="5620" y="11758"/>
                    <a:pt x="5653" y="12368"/>
                    <a:pt x="5653" y="13152"/>
                  </a:cubicBezTo>
                  <a:cubicBezTo>
                    <a:pt x="5653" y="14110"/>
                    <a:pt x="5609" y="14894"/>
                    <a:pt x="5521" y="15503"/>
                  </a:cubicBezTo>
                  <a:cubicBezTo>
                    <a:pt x="5433" y="16113"/>
                    <a:pt x="5301" y="16374"/>
                    <a:pt x="5136" y="16374"/>
                  </a:cubicBezTo>
                  <a:cubicBezTo>
                    <a:pt x="5048" y="16374"/>
                    <a:pt x="4960" y="16287"/>
                    <a:pt x="4894" y="16200"/>
                  </a:cubicBezTo>
                  <a:cubicBezTo>
                    <a:pt x="4817" y="16113"/>
                    <a:pt x="4751" y="15939"/>
                    <a:pt x="4696" y="15677"/>
                  </a:cubicBezTo>
                  <a:lnTo>
                    <a:pt x="4751" y="14371"/>
                  </a:lnTo>
                  <a:cubicBezTo>
                    <a:pt x="4806" y="14632"/>
                    <a:pt x="4861" y="14719"/>
                    <a:pt x="4927" y="14894"/>
                  </a:cubicBezTo>
                  <a:cubicBezTo>
                    <a:pt x="4993" y="14981"/>
                    <a:pt x="5059" y="15068"/>
                    <a:pt x="5125" y="15068"/>
                  </a:cubicBezTo>
                  <a:cubicBezTo>
                    <a:pt x="5224" y="15068"/>
                    <a:pt x="5301" y="14894"/>
                    <a:pt x="5356" y="14632"/>
                  </a:cubicBezTo>
                  <a:cubicBezTo>
                    <a:pt x="5411" y="14371"/>
                    <a:pt x="5444" y="13848"/>
                    <a:pt x="5444" y="13326"/>
                  </a:cubicBezTo>
                  <a:cubicBezTo>
                    <a:pt x="5444" y="12803"/>
                    <a:pt x="5422" y="12455"/>
                    <a:pt x="5378" y="12106"/>
                  </a:cubicBezTo>
                  <a:cubicBezTo>
                    <a:pt x="5334" y="11845"/>
                    <a:pt x="5257" y="11584"/>
                    <a:pt x="5169" y="11323"/>
                  </a:cubicBezTo>
                  <a:lnTo>
                    <a:pt x="5070" y="11061"/>
                  </a:lnTo>
                  <a:cubicBezTo>
                    <a:pt x="4949" y="10713"/>
                    <a:pt x="4861" y="10365"/>
                    <a:pt x="4795" y="9842"/>
                  </a:cubicBezTo>
                  <a:cubicBezTo>
                    <a:pt x="4729" y="9319"/>
                    <a:pt x="4707" y="8797"/>
                    <a:pt x="4707" y="8013"/>
                  </a:cubicBezTo>
                  <a:cubicBezTo>
                    <a:pt x="4707" y="7577"/>
                    <a:pt x="4718" y="7142"/>
                    <a:pt x="4740" y="6794"/>
                  </a:cubicBezTo>
                  <a:cubicBezTo>
                    <a:pt x="4762" y="6445"/>
                    <a:pt x="4795" y="6097"/>
                    <a:pt x="4839" y="5836"/>
                  </a:cubicBezTo>
                  <a:cubicBezTo>
                    <a:pt x="4883" y="5574"/>
                    <a:pt x="4938" y="5400"/>
                    <a:pt x="4993" y="5226"/>
                  </a:cubicBezTo>
                  <a:cubicBezTo>
                    <a:pt x="5048" y="5052"/>
                    <a:pt x="5114" y="4965"/>
                    <a:pt x="5191" y="4965"/>
                  </a:cubicBezTo>
                  <a:cubicBezTo>
                    <a:pt x="5257" y="4965"/>
                    <a:pt x="5323" y="5052"/>
                    <a:pt x="5400" y="5139"/>
                  </a:cubicBezTo>
                  <a:cubicBezTo>
                    <a:pt x="5477" y="5226"/>
                    <a:pt x="5532" y="5400"/>
                    <a:pt x="5598" y="5574"/>
                  </a:cubicBezTo>
                  <a:lnTo>
                    <a:pt x="5532" y="6968"/>
                  </a:lnTo>
                  <a:cubicBezTo>
                    <a:pt x="5477" y="6706"/>
                    <a:pt x="5422" y="6619"/>
                    <a:pt x="5367" y="6532"/>
                  </a:cubicBezTo>
                  <a:cubicBezTo>
                    <a:pt x="5312" y="6445"/>
                    <a:pt x="5257" y="6358"/>
                    <a:pt x="5202" y="6358"/>
                  </a:cubicBezTo>
                  <a:cubicBezTo>
                    <a:pt x="5103" y="6358"/>
                    <a:pt x="5026" y="6532"/>
                    <a:pt x="4982" y="6794"/>
                  </a:cubicBezTo>
                  <a:cubicBezTo>
                    <a:pt x="4938" y="7142"/>
                    <a:pt x="4905" y="7490"/>
                    <a:pt x="4905" y="8013"/>
                  </a:cubicBezTo>
                  <a:cubicBezTo>
                    <a:pt x="4905" y="8448"/>
                    <a:pt x="4927" y="8797"/>
                    <a:pt x="4960" y="9058"/>
                  </a:cubicBezTo>
                  <a:cubicBezTo>
                    <a:pt x="4993" y="9319"/>
                    <a:pt x="5070" y="9581"/>
                    <a:pt x="5180" y="9842"/>
                  </a:cubicBezTo>
                  <a:lnTo>
                    <a:pt x="5268" y="10016"/>
                  </a:lnTo>
                  <a:cubicBezTo>
                    <a:pt x="5400" y="10365"/>
                    <a:pt x="5488" y="10800"/>
                    <a:pt x="5554" y="11235"/>
                  </a:cubicBezTo>
                  <a:close/>
                  <a:moveTo>
                    <a:pt x="1056" y="6445"/>
                  </a:moveTo>
                  <a:cubicBezTo>
                    <a:pt x="1001" y="6010"/>
                    <a:pt x="946" y="5661"/>
                    <a:pt x="869" y="5400"/>
                  </a:cubicBezTo>
                  <a:cubicBezTo>
                    <a:pt x="792" y="5139"/>
                    <a:pt x="715" y="5052"/>
                    <a:pt x="627" y="5052"/>
                  </a:cubicBezTo>
                  <a:cubicBezTo>
                    <a:pt x="528" y="5052"/>
                    <a:pt x="451" y="5226"/>
                    <a:pt x="385" y="5487"/>
                  </a:cubicBezTo>
                  <a:cubicBezTo>
                    <a:pt x="319" y="5748"/>
                    <a:pt x="253" y="6097"/>
                    <a:pt x="209" y="6445"/>
                  </a:cubicBezTo>
                  <a:lnTo>
                    <a:pt x="176" y="5052"/>
                  </a:lnTo>
                  <a:lnTo>
                    <a:pt x="0" y="5052"/>
                  </a:lnTo>
                  <a:lnTo>
                    <a:pt x="0" y="21600"/>
                  </a:lnTo>
                  <a:lnTo>
                    <a:pt x="209" y="21600"/>
                  </a:lnTo>
                  <a:lnTo>
                    <a:pt x="209" y="15677"/>
                  </a:lnTo>
                  <a:cubicBezTo>
                    <a:pt x="253" y="15939"/>
                    <a:pt x="297" y="16113"/>
                    <a:pt x="363" y="16200"/>
                  </a:cubicBezTo>
                  <a:cubicBezTo>
                    <a:pt x="418" y="16374"/>
                    <a:pt x="484" y="16374"/>
                    <a:pt x="550" y="16374"/>
                  </a:cubicBezTo>
                  <a:cubicBezTo>
                    <a:pt x="638" y="16374"/>
                    <a:pt x="715" y="16287"/>
                    <a:pt x="803" y="16026"/>
                  </a:cubicBezTo>
                  <a:cubicBezTo>
                    <a:pt x="880" y="15765"/>
                    <a:pt x="957" y="15416"/>
                    <a:pt x="1023" y="14894"/>
                  </a:cubicBezTo>
                  <a:cubicBezTo>
                    <a:pt x="1089" y="14371"/>
                    <a:pt x="1133" y="13761"/>
                    <a:pt x="1177" y="13065"/>
                  </a:cubicBezTo>
                  <a:cubicBezTo>
                    <a:pt x="1210" y="12281"/>
                    <a:pt x="1232" y="11410"/>
                    <a:pt x="1232" y="10365"/>
                  </a:cubicBezTo>
                  <a:cubicBezTo>
                    <a:pt x="1232" y="9494"/>
                    <a:pt x="1221" y="8710"/>
                    <a:pt x="1188" y="8100"/>
                  </a:cubicBezTo>
                  <a:cubicBezTo>
                    <a:pt x="1155" y="7490"/>
                    <a:pt x="1111" y="6968"/>
                    <a:pt x="1056" y="6445"/>
                  </a:cubicBezTo>
                  <a:close/>
                  <a:moveTo>
                    <a:pt x="968" y="12629"/>
                  </a:moveTo>
                  <a:cubicBezTo>
                    <a:pt x="935" y="13239"/>
                    <a:pt x="902" y="13674"/>
                    <a:pt x="858" y="14110"/>
                  </a:cubicBezTo>
                  <a:cubicBezTo>
                    <a:pt x="814" y="14458"/>
                    <a:pt x="759" y="14719"/>
                    <a:pt x="704" y="14894"/>
                  </a:cubicBezTo>
                  <a:cubicBezTo>
                    <a:pt x="649" y="15068"/>
                    <a:pt x="583" y="15155"/>
                    <a:pt x="528" y="15155"/>
                  </a:cubicBezTo>
                  <a:cubicBezTo>
                    <a:pt x="473" y="15155"/>
                    <a:pt x="418" y="15068"/>
                    <a:pt x="374" y="14981"/>
                  </a:cubicBezTo>
                  <a:cubicBezTo>
                    <a:pt x="319" y="14894"/>
                    <a:pt x="275" y="14632"/>
                    <a:pt x="231" y="14371"/>
                  </a:cubicBezTo>
                  <a:lnTo>
                    <a:pt x="231" y="7926"/>
                  </a:lnTo>
                  <a:cubicBezTo>
                    <a:pt x="242" y="7752"/>
                    <a:pt x="264" y="7577"/>
                    <a:pt x="297" y="7403"/>
                  </a:cubicBezTo>
                  <a:cubicBezTo>
                    <a:pt x="319" y="7229"/>
                    <a:pt x="352" y="7055"/>
                    <a:pt x="385" y="6881"/>
                  </a:cubicBezTo>
                  <a:cubicBezTo>
                    <a:pt x="418" y="6706"/>
                    <a:pt x="451" y="6619"/>
                    <a:pt x="495" y="6532"/>
                  </a:cubicBezTo>
                  <a:cubicBezTo>
                    <a:pt x="528" y="6445"/>
                    <a:pt x="572" y="6358"/>
                    <a:pt x="616" y="6358"/>
                  </a:cubicBezTo>
                  <a:cubicBezTo>
                    <a:pt x="759" y="6358"/>
                    <a:pt x="869" y="6706"/>
                    <a:pt x="935" y="7403"/>
                  </a:cubicBezTo>
                  <a:cubicBezTo>
                    <a:pt x="1001" y="8100"/>
                    <a:pt x="1034" y="9145"/>
                    <a:pt x="1034" y="10364"/>
                  </a:cubicBezTo>
                  <a:cubicBezTo>
                    <a:pt x="1001" y="11323"/>
                    <a:pt x="990" y="12106"/>
                    <a:pt x="968" y="12629"/>
                  </a:cubicBezTo>
                  <a:close/>
                  <a:moveTo>
                    <a:pt x="21556" y="8187"/>
                  </a:moveTo>
                  <a:cubicBezTo>
                    <a:pt x="21523" y="7490"/>
                    <a:pt x="21479" y="6881"/>
                    <a:pt x="21424" y="6445"/>
                  </a:cubicBezTo>
                  <a:cubicBezTo>
                    <a:pt x="21369" y="6010"/>
                    <a:pt x="21303" y="5661"/>
                    <a:pt x="21215" y="5400"/>
                  </a:cubicBezTo>
                  <a:cubicBezTo>
                    <a:pt x="21127" y="5139"/>
                    <a:pt x="21050" y="5052"/>
                    <a:pt x="20962" y="5052"/>
                  </a:cubicBezTo>
                  <a:cubicBezTo>
                    <a:pt x="20874" y="5052"/>
                    <a:pt x="20786" y="5139"/>
                    <a:pt x="20698" y="5400"/>
                  </a:cubicBezTo>
                  <a:cubicBezTo>
                    <a:pt x="20621" y="5661"/>
                    <a:pt x="20544" y="6010"/>
                    <a:pt x="20489" y="6532"/>
                  </a:cubicBezTo>
                  <a:cubicBezTo>
                    <a:pt x="20434" y="7055"/>
                    <a:pt x="20379" y="7664"/>
                    <a:pt x="20346" y="8361"/>
                  </a:cubicBezTo>
                  <a:cubicBezTo>
                    <a:pt x="20313" y="9058"/>
                    <a:pt x="20291" y="9929"/>
                    <a:pt x="20291" y="10800"/>
                  </a:cubicBezTo>
                  <a:cubicBezTo>
                    <a:pt x="20291" y="11671"/>
                    <a:pt x="20313" y="12542"/>
                    <a:pt x="20346" y="13239"/>
                  </a:cubicBezTo>
                  <a:cubicBezTo>
                    <a:pt x="20379" y="13935"/>
                    <a:pt x="20423" y="14545"/>
                    <a:pt x="20478" y="14981"/>
                  </a:cubicBezTo>
                  <a:cubicBezTo>
                    <a:pt x="20533" y="15416"/>
                    <a:pt x="20599" y="15852"/>
                    <a:pt x="20687" y="16026"/>
                  </a:cubicBezTo>
                  <a:cubicBezTo>
                    <a:pt x="20764" y="16287"/>
                    <a:pt x="20852" y="16374"/>
                    <a:pt x="20940" y="16374"/>
                  </a:cubicBezTo>
                  <a:cubicBezTo>
                    <a:pt x="21028" y="16374"/>
                    <a:pt x="21116" y="16287"/>
                    <a:pt x="21193" y="16026"/>
                  </a:cubicBezTo>
                  <a:cubicBezTo>
                    <a:pt x="21270" y="15765"/>
                    <a:pt x="21347" y="15416"/>
                    <a:pt x="21402" y="14894"/>
                  </a:cubicBezTo>
                  <a:cubicBezTo>
                    <a:pt x="21457" y="14371"/>
                    <a:pt x="21512" y="13761"/>
                    <a:pt x="21545" y="13064"/>
                  </a:cubicBezTo>
                  <a:cubicBezTo>
                    <a:pt x="21578" y="12368"/>
                    <a:pt x="21600" y="11497"/>
                    <a:pt x="21600" y="10626"/>
                  </a:cubicBezTo>
                  <a:cubicBezTo>
                    <a:pt x="21600" y="9668"/>
                    <a:pt x="21589" y="8884"/>
                    <a:pt x="21556" y="8187"/>
                  </a:cubicBezTo>
                  <a:close/>
                  <a:moveTo>
                    <a:pt x="21347" y="12803"/>
                  </a:moveTo>
                  <a:cubicBezTo>
                    <a:pt x="21325" y="13326"/>
                    <a:pt x="21292" y="13848"/>
                    <a:pt x="21248" y="14197"/>
                  </a:cubicBezTo>
                  <a:cubicBezTo>
                    <a:pt x="21204" y="14545"/>
                    <a:pt x="21160" y="14806"/>
                    <a:pt x="21105" y="14981"/>
                  </a:cubicBezTo>
                  <a:cubicBezTo>
                    <a:pt x="21050" y="15155"/>
                    <a:pt x="20995" y="15242"/>
                    <a:pt x="20940" y="15242"/>
                  </a:cubicBezTo>
                  <a:cubicBezTo>
                    <a:pt x="20885" y="15242"/>
                    <a:pt x="20830" y="15155"/>
                    <a:pt x="20775" y="14981"/>
                  </a:cubicBezTo>
                  <a:cubicBezTo>
                    <a:pt x="20720" y="14806"/>
                    <a:pt x="20676" y="14545"/>
                    <a:pt x="20632" y="14197"/>
                  </a:cubicBezTo>
                  <a:cubicBezTo>
                    <a:pt x="20588" y="13848"/>
                    <a:pt x="20555" y="13413"/>
                    <a:pt x="20533" y="12803"/>
                  </a:cubicBezTo>
                  <a:cubicBezTo>
                    <a:pt x="20511" y="12281"/>
                    <a:pt x="20500" y="11584"/>
                    <a:pt x="20500" y="10800"/>
                  </a:cubicBezTo>
                  <a:cubicBezTo>
                    <a:pt x="20500" y="10016"/>
                    <a:pt x="20511" y="9319"/>
                    <a:pt x="20533" y="8797"/>
                  </a:cubicBezTo>
                  <a:cubicBezTo>
                    <a:pt x="20555" y="8274"/>
                    <a:pt x="20588" y="7752"/>
                    <a:pt x="20632" y="7490"/>
                  </a:cubicBezTo>
                  <a:cubicBezTo>
                    <a:pt x="20676" y="7142"/>
                    <a:pt x="20720" y="6881"/>
                    <a:pt x="20775" y="6706"/>
                  </a:cubicBezTo>
                  <a:cubicBezTo>
                    <a:pt x="20830" y="6532"/>
                    <a:pt x="20885" y="6445"/>
                    <a:pt x="20940" y="6445"/>
                  </a:cubicBezTo>
                  <a:cubicBezTo>
                    <a:pt x="20995" y="6445"/>
                    <a:pt x="21050" y="6532"/>
                    <a:pt x="21105" y="6706"/>
                  </a:cubicBezTo>
                  <a:cubicBezTo>
                    <a:pt x="21160" y="6881"/>
                    <a:pt x="21204" y="7142"/>
                    <a:pt x="21248" y="7490"/>
                  </a:cubicBezTo>
                  <a:cubicBezTo>
                    <a:pt x="21292" y="7839"/>
                    <a:pt x="21325" y="8274"/>
                    <a:pt x="21347" y="8884"/>
                  </a:cubicBezTo>
                  <a:cubicBezTo>
                    <a:pt x="21369" y="9406"/>
                    <a:pt x="21380" y="10103"/>
                    <a:pt x="21380" y="10887"/>
                  </a:cubicBezTo>
                  <a:cubicBezTo>
                    <a:pt x="21391" y="11584"/>
                    <a:pt x="21369" y="12281"/>
                    <a:pt x="21347" y="12803"/>
                  </a:cubicBezTo>
                  <a:close/>
                  <a:moveTo>
                    <a:pt x="2563" y="5139"/>
                  </a:moveTo>
                  <a:cubicBezTo>
                    <a:pt x="2596" y="5226"/>
                    <a:pt x="2629" y="5313"/>
                    <a:pt x="2651" y="5313"/>
                  </a:cubicBezTo>
                  <a:lnTo>
                    <a:pt x="2618" y="6794"/>
                  </a:lnTo>
                  <a:cubicBezTo>
                    <a:pt x="2596" y="6706"/>
                    <a:pt x="2563" y="6619"/>
                    <a:pt x="2541" y="6532"/>
                  </a:cubicBezTo>
                  <a:cubicBezTo>
                    <a:pt x="2508" y="6445"/>
                    <a:pt x="2475" y="6445"/>
                    <a:pt x="2442" y="6445"/>
                  </a:cubicBezTo>
                  <a:cubicBezTo>
                    <a:pt x="2387" y="6445"/>
                    <a:pt x="2332" y="6532"/>
                    <a:pt x="2277" y="6706"/>
                  </a:cubicBezTo>
                  <a:cubicBezTo>
                    <a:pt x="2233" y="6881"/>
                    <a:pt x="2189" y="7142"/>
                    <a:pt x="2145" y="7403"/>
                  </a:cubicBezTo>
                  <a:cubicBezTo>
                    <a:pt x="2112" y="7752"/>
                    <a:pt x="2079" y="8100"/>
                    <a:pt x="2057" y="8623"/>
                  </a:cubicBezTo>
                  <a:cubicBezTo>
                    <a:pt x="2035" y="9145"/>
                    <a:pt x="2024" y="9668"/>
                    <a:pt x="2024" y="10277"/>
                  </a:cubicBezTo>
                  <a:lnTo>
                    <a:pt x="2024" y="16200"/>
                  </a:lnTo>
                  <a:lnTo>
                    <a:pt x="1815" y="16200"/>
                  </a:lnTo>
                  <a:lnTo>
                    <a:pt x="1815" y="5226"/>
                  </a:lnTo>
                  <a:lnTo>
                    <a:pt x="1958" y="5226"/>
                  </a:lnTo>
                  <a:lnTo>
                    <a:pt x="1991" y="7403"/>
                  </a:lnTo>
                  <a:cubicBezTo>
                    <a:pt x="2024" y="6706"/>
                    <a:pt x="2079" y="6097"/>
                    <a:pt x="2156" y="5661"/>
                  </a:cubicBezTo>
                  <a:cubicBezTo>
                    <a:pt x="2233" y="5226"/>
                    <a:pt x="2321" y="5052"/>
                    <a:pt x="2420" y="5052"/>
                  </a:cubicBezTo>
                  <a:cubicBezTo>
                    <a:pt x="2486" y="5052"/>
                    <a:pt x="2519" y="5139"/>
                    <a:pt x="2563" y="5139"/>
                  </a:cubicBezTo>
                  <a:close/>
                  <a:moveTo>
                    <a:pt x="19235" y="5139"/>
                  </a:moveTo>
                  <a:cubicBezTo>
                    <a:pt x="19213" y="5139"/>
                    <a:pt x="19180" y="5052"/>
                    <a:pt x="19147" y="5052"/>
                  </a:cubicBezTo>
                  <a:cubicBezTo>
                    <a:pt x="19070" y="5052"/>
                    <a:pt x="18993" y="5139"/>
                    <a:pt x="18927" y="5313"/>
                  </a:cubicBezTo>
                  <a:cubicBezTo>
                    <a:pt x="18862" y="5487"/>
                    <a:pt x="18796" y="5748"/>
                    <a:pt x="18752" y="6010"/>
                  </a:cubicBezTo>
                  <a:cubicBezTo>
                    <a:pt x="18708" y="6271"/>
                    <a:pt x="18664" y="6706"/>
                    <a:pt x="18642" y="7229"/>
                  </a:cubicBezTo>
                  <a:cubicBezTo>
                    <a:pt x="18609" y="7664"/>
                    <a:pt x="18598" y="8274"/>
                    <a:pt x="18598" y="8884"/>
                  </a:cubicBezTo>
                  <a:cubicBezTo>
                    <a:pt x="18598" y="9755"/>
                    <a:pt x="18620" y="10452"/>
                    <a:pt x="18675" y="10974"/>
                  </a:cubicBezTo>
                  <a:cubicBezTo>
                    <a:pt x="18730" y="11497"/>
                    <a:pt x="18785" y="11932"/>
                    <a:pt x="18851" y="12194"/>
                  </a:cubicBezTo>
                  <a:cubicBezTo>
                    <a:pt x="18796" y="12368"/>
                    <a:pt x="18752" y="12629"/>
                    <a:pt x="18708" y="12977"/>
                  </a:cubicBezTo>
                  <a:cubicBezTo>
                    <a:pt x="18675" y="13326"/>
                    <a:pt x="18653" y="13761"/>
                    <a:pt x="18653" y="14197"/>
                  </a:cubicBezTo>
                  <a:cubicBezTo>
                    <a:pt x="18653" y="14632"/>
                    <a:pt x="18664" y="14893"/>
                    <a:pt x="18686" y="15155"/>
                  </a:cubicBezTo>
                  <a:cubicBezTo>
                    <a:pt x="18708" y="15416"/>
                    <a:pt x="18730" y="15590"/>
                    <a:pt x="18774" y="15764"/>
                  </a:cubicBezTo>
                  <a:cubicBezTo>
                    <a:pt x="18697" y="16026"/>
                    <a:pt x="18631" y="16287"/>
                    <a:pt x="18587" y="16635"/>
                  </a:cubicBezTo>
                  <a:cubicBezTo>
                    <a:pt x="18543" y="16984"/>
                    <a:pt x="18521" y="17506"/>
                    <a:pt x="18521" y="18116"/>
                  </a:cubicBezTo>
                  <a:cubicBezTo>
                    <a:pt x="18521" y="19161"/>
                    <a:pt x="18576" y="20032"/>
                    <a:pt x="18697" y="20642"/>
                  </a:cubicBezTo>
                  <a:cubicBezTo>
                    <a:pt x="18818" y="21252"/>
                    <a:pt x="18971" y="21513"/>
                    <a:pt x="19169" y="21513"/>
                  </a:cubicBezTo>
                  <a:cubicBezTo>
                    <a:pt x="19389" y="21513"/>
                    <a:pt x="19554" y="21164"/>
                    <a:pt x="19686" y="20468"/>
                  </a:cubicBezTo>
                  <a:cubicBezTo>
                    <a:pt x="19807" y="19771"/>
                    <a:pt x="19873" y="18900"/>
                    <a:pt x="19873" y="17681"/>
                  </a:cubicBezTo>
                  <a:cubicBezTo>
                    <a:pt x="19873" y="16810"/>
                    <a:pt x="19829" y="16113"/>
                    <a:pt x="19752" y="15590"/>
                  </a:cubicBezTo>
                  <a:cubicBezTo>
                    <a:pt x="19675" y="15068"/>
                    <a:pt x="19554" y="14806"/>
                    <a:pt x="19400" y="14806"/>
                  </a:cubicBezTo>
                  <a:lnTo>
                    <a:pt x="19037" y="14806"/>
                  </a:lnTo>
                  <a:cubicBezTo>
                    <a:pt x="18982" y="14806"/>
                    <a:pt x="18938" y="14719"/>
                    <a:pt x="18905" y="14545"/>
                  </a:cubicBezTo>
                  <a:cubicBezTo>
                    <a:pt x="18873" y="14371"/>
                    <a:pt x="18851" y="14110"/>
                    <a:pt x="18851" y="13761"/>
                  </a:cubicBezTo>
                  <a:cubicBezTo>
                    <a:pt x="18851" y="13500"/>
                    <a:pt x="18862" y="13239"/>
                    <a:pt x="18884" y="12977"/>
                  </a:cubicBezTo>
                  <a:cubicBezTo>
                    <a:pt x="18905" y="12716"/>
                    <a:pt x="18938" y="12542"/>
                    <a:pt x="18993" y="12455"/>
                  </a:cubicBezTo>
                  <a:cubicBezTo>
                    <a:pt x="19026" y="12455"/>
                    <a:pt x="19048" y="12542"/>
                    <a:pt x="19070" y="12542"/>
                  </a:cubicBezTo>
                  <a:cubicBezTo>
                    <a:pt x="19092" y="12542"/>
                    <a:pt x="19125" y="12542"/>
                    <a:pt x="19147" y="12542"/>
                  </a:cubicBezTo>
                  <a:cubicBezTo>
                    <a:pt x="19224" y="12542"/>
                    <a:pt x="19301" y="12455"/>
                    <a:pt x="19367" y="12281"/>
                  </a:cubicBezTo>
                  <a:cubicBezTo>
                    <a:pt x="19433" y="12106"/>
                    <a:pt x="19488" y="11845"/>
                    <a:pt x="19543" y="11584"/>
                  </a:cubicBezTo>
                  <a:cubicBezTo>
                    <a:pt x="19587" y="11235"/>
                    <a:pt x="19631" y="10887"/>
                    <a:pt x="19653" y="10365"/>
                  </a:cubicBezTo>
                  <a:cubicBezTo>
                    <a:pt x="19686" y="9929"/>
                    <a:pt x="19697" y="9319"/>
                    <a:pt x="19697" y="8710"/>
                  </a:cubicBezTo>
                  <a:cubicBezTo>
                    <a:pt x="19697" y="8187"/>
                    <a:pt x="19686" y="7665"/>
                    <a:pt x="19653" y="7229"/>
                  </a:cubicBezTo>
                  <a:cubicBezTo>
                    <a:pt x="19620" y="6794"/>
                    <a:pt x="19587" y="6358"/>
                    <a:pt x="19532" y="6097"/>
                  </a:cubicBezTo>
                  <a:lnTo>
                    <a:pt x="19785" y="6271"/>
                  </a:lnTo>
                  <a:lnTo>
                    <a:pt x="19917" y="6271"/>
                  </a:lnTo>
                  <a:lnTo>
                    <a:pt x="19917" y="5226"/>
                  </a:lnTo>
                  <a:lnTo>
                    <a:pt x="19323" y="5226"/>
                  </a:lnTo>
                  <a:cubicBezTo>
                    <a:pt x="19290" y="5226"/>
                    <a:pt x="19257" y="5139"/>
                    <a:pt x="19235" y="5139"/>
                  </a:cubicBezTo>
                  <a:close/>
                  <a:moveTo>
                    <a:pt x="18884" y="16200"/>
                  </a:moveTo>
                  <a:lnTo>
                    <a:pt x="19301" y="16200"/>
                  </a:lnTo>
                  <a:cubicBezTo>
                    <a:pt x="19345" y="16200"/>
                    <a:pt x="19400" y="16200"/>
                    <a:pt x="19433" y="16287"/>
                  </a:cubicBezTo>
                  <a:cubicBezTo>
                    <a:pt x="19466" y="16374"/>
                    <a:pt x="19510" y="16461"/>
                    <a:pt x="19543" y="16548"/>
                  </a:cubicBezTo>
                  <a:cubicBezTo>
                    <a:pt x="19576" y="16723"/>
                    <a:pt x="19598" y="16897"/>
                    <a:pt x="19609" y="17071"/>
                  </a:cubicBezTo>
                  <a:cubicBezTo>
                    <a:pt x="19631" y="17332"/>
                    <a:pt x="19631" y="17594"/>
                    <a:pt x="19631" y="17942"/>
                  </a:cubicBezTo>
                  <a:cubicBezTo>
                    <a:pt x="19631" y="18203"/>
                    <a:pt x="19620" y="18465"/>
                    <a:pt x="19609" y="18813"/>
                  </a:cubicBezTo>
                  <a:cubicBezTo>
                    <a:pt x="19587" y="19074"/>
                    <a:pt x="19565" y="19336"/>
                    <a:pt x="19521" y="19597"/>
                  </a:cubicBezTo>
                  <a:cubicBezTo>
                    <a:pt x="19477" y="19858"/>
                    <a:pt x="19433" y="20032"/>
                    <a:pt x="19367" y="20119"/>
                  </a:cubicBezTo>
                  <a:cubicBezTo>
                    <a:pt x="19301" y="20206"/>
                    <a:pt x="19235" y="20294"/>
                    <a:pt x="19147" y="20294"/>
                  </a:cubicBezTo>
                  <a:cubicBezTo>
                    <a:pt x="19004" y="20294"/>
                    <a:pt x="18895" y="20119"/>
                    <a:pt x="18818" y="19684"/>
                  </a:cubicBezTo>
                  <a:cubicBezTo>
                    <a:pt x="18741" y="19336"/>
                    <a:pt x="18697" y="18726"/>
                    <a:pt x="18697" y="17942"/>
                  </a:cubicBezTo>
                  <a:cubicBezTo>
                    <a:pt x="18697" y="17506"/>
                    <a:pt x="18708" y="17158"/>
                    <a:pt x="18741" y="16897"/>
                  </a:cubicBezTo>
                  <a:cubicBezTo>
                    <a:pt x="18796" y="16635"/>
                    <a:pt x="18829" y="16374"/>
                    <a:pt x="18884" y="16200"/>
                  </a:cubicBezTo>
                  <a:close/>
                  <a:moveTo>
                    <a:pt x="19477" y="8884"/>
                  </a:moveTo>
                  <a:cubicBezTo>
                    <a:pt x="19477" y="9755"/>
                    <a:pt x="19444" y="10365"/>
                    <a:pt x="19389" y="10800"/>
                  </a:cubicBezTo>
                  <a:cubicBezTo>
                    <a:pt x="19334" y="11236"/>
                    <a:pt x="19246" y="11410"/>
                    <a:pt x="19147" y="11410"/>
                  </a:cubicBezTo>
                  <a:cubicBezTo>
                    <a:pt x="19048" y="11410"/>
                    <a:pt x="18971" y="11236"/>
                    <a:pt x="18905" y="10800"/>
                  </a:cubicBezTo>
                  <a:cubicBezTo>
                    <a:pt x="18840" y="10365"/>
                    <a:pt x="18807" y="9668"/>
                    <a:pt x="18807" y="8797"/>
                  </a:cubicBezTo>
                  <a:cubicBezTo>
                    <a:pt x="18807" y="7926"/>
                    <a:pt x="18840" y="7316"/>
                    <a:pt x="18905" y="6881"/>
                  </a:cubicBezTo>
                  <a:cubicBezTo>
                    <a:pt x="18971" y="6445"/>
                    <a:pt x="19048" y="6271"/>
                    <a:pt x="19158" y="6271"/>
                  </a:cubicBezTo>
                  <a:cubicBezTo>
                    <a:pt x="19257" y="6271"/>
                    <a:pt x="19334" y="6532"/>
                    <a:pt x="19400" y="6968"/>
                  </a:cubicBezTo>
                  <a:cubicBezTo>
                    <a:pt x="19444" y="7403"/>
                    <a:pt x="19477" y="8013"/>
                    <a:pt x="19477" y="8884"/>
                  </a:cubicBezTo>
                  <a:close/>
                  <a:moveTo>
                    <a:pt x="14319" y="435"/>
                  </a:moveTo>
                  <a:cubicBezTo>
                    <a:pt x="14352" y="610"/>
                    <a:pt x="14363" y="871"/>
                    <a:pt x="14363" y="1219"/>
                  </a:cubicBezTo>
                  <a:cubicBezTo>
                    <a:pt x="14363" y="1568"/>
                    <a:pt x="14352" y="1829"/>
                    <a:pt x="14319" y="2003"/>
                  </a:cubicBezTo>
                  <a:cubicBezTo>
                    <a:pt x="14286" y="2177"/>
                    <a:pt x="14264" y="2264"/>
                    <a:pt x="14220" y="2264"/>
                  </a:cubicBezTo>
                  <a:cubicBezTo>
                    <a:pt x="14176" y="2264"/>
                    <a:pt x="14143" y="2177"/>
                    <a:pt x="14121" y="1916"/>
                  </a:cubicBezTo>
                  <a:cubicBezTo>
                    <a:pt x="14099" y="1742"/>
                    <a:pt x="14077" y="1481"/>
                    <a:pt x="14077" y="1132"/>
                  </a:cubicBezTo>
                  <a:cubicBezTo>
                    <a:pt x="14077" y="784"/>
                    <a:pt x="14088" y="523"/>
                    <a:pt x="14121" y="348"/>
                  </a:cubicBezTo>
                  <a:cubicBezTo>
                    <a:pt x="14143" y="174"/>
                    <a:pt x="14176" y="0"/>
                    <a:pt x="14220" y="0"/>
                  </a:cubicBezTo>
                  <a:cubicBezTo>
                    <a:pt x="14253" y="174"/>
                    <a:pt x="14286" y="261"/>
                    <a:pt x="14319" y="435"/>
                  </a:cubicBezTo>
                  <a:close/>
                  <a:moveTo>
                    <a:pt x="13527" y="14545"/>
                  </a:moveTo>
                  <a:lnTo>
                    <a:pt x="13560" y="15765"/>
                  </a:lnTo>
                  <a:cubicBezTo>
                    <a:pt x="13516" y="15852"/>
                    <a:pt x="13473" y="16026"/>
                    <a:pt x="13418" y="16113"/>
                  </a:cubicBezTo>
                  <a:cubicBezTo>
                    <a:pt x="13363" y="16200"/>
                    <a:pt x="13297" y="16287"/>
                    <a:pt x="13231" y="16287"/>
                  </a:cubicBezTo>
                  <a:cubicBezTo>
                    <a:pt x="12978" y="16287"/>
                    <a:pt x="12857" y="15416"/>
                    <a:pt x="12857" y="13587"/>
                  </a:cubicBezTo>
                  <a:lnTo>
                    <a:pt x="12857" y="6532"/>
                  </a:lnTo>
                  <a:lnTo>
                    <a:pt x="12626" y="6532"/>
                  </a:lnTo>
                  <a:lnTo>
                    <a:pt x="12626" y="5226"/>
                  </a:lnTo>
                  <a:lnTo>
                    <a:pt x="12857" y="5226"/>
                  </a:lnTo>
                  <a:lnTo>
                    <a:pt x="12857" y="1742"/>
                  </a:lnTo>
                  <a:lnTo>
                    <a:pt x="13066" y="1742"/>
                  </a:lnTo>
                  <a:lnTo>
                    <a:pt x="13066" y="5226"/>
                  </a:lnTo>
                  <a:lnTo>
                    <a:pt x="13505" y="5226"/>
                  </a:lnTo>
                  <a:lnTo>
                    <a:pt x="13505" y="6445"/>
                  </a:lnTo>
                  <a:lnTo>
                    <a:pt x="13066" y="6445"/>
                  </a:lnTo>
                  <a:lnTo>
                    <a:pt x="13066" y="13239"/>
                  </a:lnTo>
                  <a:cubicBezTo>
                    <a:pt x="13066" y="13848"/>
                    <a:pt x="13088" y="14284"/>
                    <a:pt x="13121" y="14545"/>
                  </a:cubicBezTo>
                  <a:cubicBezTo>
                    <a:pt x="13154" y="14806"/>
                    <a:pt x="13209" y="14894"/>
                    <a:pt x="13275" y="14894"/>
                  </a:cubicBezTo>
                  <a:cubicBezTo>
                    <a:pt x="13319" y="14894"/>
                    <a:pt x="13374" y="14894"/>
                    <a:pt x="13418" y="14806"/>
                  </a:cubicBezTo>
                  <a:cubicBezTo>
                    <a:pt x="13451" y="14719"/>
                    <a:pt x="13484" y="14632"/>
                    <a:pt x="13527" y="14545"/>
                  </a:cubicBezTo>
                  <a:close/>
                  <a:moveTo>
                    <a:pt x="14121" y="5226"/>
                  </a:moveTo>
                  <a:lnTo>
                    <a:pt x="14330" y="5226"/>
                  </a:lnTo>
                  <a:lnTo>
                    <a:pt x="14330" y="16200"/>
                  </a:lnTo>
                  <a:lnTo>
                    <a:pt x="14121" y="16200"/>
                  </a:lnTo>
                  <a:lnTo>
                    <a:pt x="14121" y="5226"/>
                  </a:lnTo>
                  <a:close/>
                  <a:moveTo>
                    <a:pt x="16057" y="6445"/>
                  </a:moveTo>
                  <a:cubicBezTo>
                    <a:pt x="16002" y="6010"/>
                    <a:pt x="15936" y="5661"/>
                    <a:pt x="15848" y="5400"/>
                  </a:cubicBezTo>
                  <a:cubicBezTo>
                    <a:pt x="15760" y="5139"/>
                    <a:pt x="15683" y="5052"/>
                    <a:pt x="15595" y="5052"/>
                  </a:cubicBezTo>
                  <a:cubicBezTo>
                    <a:pt x="15507" y="5052"/>
                    <a:pt x="15419" y="5139"/>
                    <a:pt x="15331" y="5400"/>
                  </a:cubicBezTo>
                  <a:cubicBezTo>
                    <a:pt x="15254" y="5661"/>
                    <a:pt x="15177" y="6010"/>
                    <a:pt x="15122" y="6532"/>
                  </a:cubicBezTo>
                  <a:cubicBezTo>
                    <a:pt x="15067" y="7055"/>
                    <a:pt x="15012" y="7664"/>
                    <a:pt x="14979" y="8361"/>
                  </a:cubicBezTo>
                  <a:cubicBezTo>
                    <a:pt x="14946" y="9058"/>
                    <a:pt x="14924" y="9929"/>
                    <a:pt x="14924" y="10800"/>
                  </a:cubicBezTo>
                  <a:cubicBezTo>
                    <a:pt x="14924" y="11671"/>
                    <a:pt x="14946" y="12542"/>
                    <a:pt x="14979" y="13239"/>
                  </a:cubicBezTo>
                  <a:cubicBezTo>
                    <a:pt x="15012" y="13935"/>
                    <a:pt x="15056" y="14545"/>
                    <a:pt x="15111" y="14981"/>
                  </a:cubicBezTo>
                  <a:cubicBezTo>
                    <a:pt x="15166" y="15416"/>
                    <a:pt x="15232" y="15852"/>
                    <a:pt x="15320" y="16026"/>
                  </a:cubicBezTo>
                  <a:cubicBezTo>
                    <a:pt x="15397" y="16287"/>
                    <a:pt x="15485" y="16374"/>
                    <a:pt x="15573" y="16374"/>
                  </a:cubicBezTo>
                  <a:cubicBezTo>
                    <a:pt x="15661" y="16374"/>
                    <a:pt x="15749" y="16287"/>
                    <a:pt x="15826" y="16026"/>
                  </a:cubicBezTo>
                  <a:cubicBezTo>
                    <a:pt x="15903" y="15765"/>
                    <a:pt x="15980" y="15416"/>
                    <a:pt x="16035" y="14894"/>
                  </a:cubicBezTo>
                  <a:cubicBezTo>
                    <a:pt x="16090" y="14371"/>
                    <a:pt x="16145" y="13761"/>
                    <a:pt x="16178" y="13064"/>
                  </a:cubicBezTo>
                  <a:cubicBezTo>
                    <a:pt x="16211" y="12368"/>
                    <a:pt x="16233" y="11497"/>
                    <a:pt x="16233" y="10626"/>
                  </a:cubicBezTo>
                  <a:cubicBezTo>
                    <a:pt x="16233" y="9755"/>
                    <a:pt x="16222" y="8884"/>
                    <a:pt x="16189" y="8274"/>
                  </a:cubicBezTo>
                  <a:cubicBezTo>
                    <a:pt x="16156" y="7664"/>
                    <a:pt x="16123" y="6968"/>
                    <a:pt x="16057" y="6445"/>
                  </a:cubicBezTo>
                  <a:close/>
                  <a:moveTo>
                    <a:pt x="15991" y="12803"/>
                  </a:moveTo>
                  <a:cubicBezTo>
                    <a:pt x="15969" y="13326"/>
                    <a:pt x="15936" y="13848"/>
                    <a:pt x="15892" y="14197"/>
                  </a:cubicBezTo>
                  <a:cubicBezTo>
                    <a:pt x="15848" y="14545"/>
                    <a:pt x="15804" y="14806"/>
                    <a:pt x="15749" y="14981"/>
                  </a:cubicBezTo>
                  <a:cubicBezTo>
                    <a:pt x="15694" y="15155"/>
                    <a:pt x="15639" y="15242"/>
                    <a:pt x="15584" y="15242"/>
                  </a:cubicBezTo>
                  <a:cubicBezTo>
                    <a:pt x="15529" y="15242"/>
                    <a:pt x="15474" y="15155"/>
                    <a:pt x="15419" y="14981"/>
                  </a:cubicBezTo>
                  <a:cubicBezTo>
                    <a:pt x="15364" y="14806"/>
                    <a:pt x="15320" y="14545"/>
                    <a:pt x="15276" y="14197"/>
                  </a:cubicBezTo>
                  <a:cubicBezTo>
                    <a:pt x="15232" y="13848"/>
                    <a:pt x="15199" y="13413"/>
                    <a:pt x="15177" y="12803"/>
                  </a:cubicBezTo>
                  <a:cubicBezTo>
                    <a:pt x="15155" y="12281"/>
                    <a:pt x="15144" y="11584"/>
                    <a:pt x="15144" y="10800"/>
                  </a:cubicBezTo>
                  <a:cubicBezTo>
                    <a:pt x="15144" y="10016"/>
                    <a:pt x="15155" y="9319"/>
                    <a:pt x="15177" y="8797"/>
                  </a:cubicBezTo>
                  <a:cubicBezTo>
                    <a:pt x="15199" y="8274"/>
                    <a:pt x="15232" y="7752"/>
                    <a:pt x="15276" y="7490"/>
                  </a:cubicBezTo>
                  <a:cubicBezTo>
                    <a:pt x="15320" y="7142"/>
                    <a:pt x="15364" y="6881"/>
                    <a:pt x="15419" y="6706"/>
                  </a:cubicBezTo>
                  <a:cubicBezTo>
                    <a:pt x="15474" y="6532"/>
                    <a:pt x="15529" y="6445"/>
                    <a:pt x="15584" y="6445"/>
                  </a:cubicBezTo>
                  <a:cubicBezTo>
                    <a:pt x="15639" y="6445"/>
                    <a:pt x="15694" y="6532"/>
                    <a:pt x="15749" y="6706"/>
                  </a:cubicBezTo>
                  <a:cubicBezTo>
                    <a:pt x="15804" y="6881"/>
                    <a:pt x="15848" y="7142"/>
                    <a:pt x="15892" y="7490"/>
                  </a:cubicBezTo>
                  <a:cubicBezTo>
                    <a:pt x="15936" y="7839"/>
                    <a:pt x="15969" y="8274"/>
                    <a:pt x="15991" y="8884"/>
                  </a:cubicBezTo>
                  <a:cubicBezTo>
                    <a:pt x="16013" y="9406"/>
                    <a:pt x="16024" y="10103"/>
                    <a:pt x="16024" y="10887"/>
                  </a:cubicBezTo>
                  <a:cubicBezTo>
                    <a:pt x="16024" y="11584"/>
                    <a:pt x="16013" y="12281"/>
                    <a:pt x="15991" y="12803"/>
                  </a:cubicBezTo>
                  <a:close/>
                  <a:moveTo>
                    <a:pt x="8930" y="6010"/>
                  </a:moveTo>
                  <a:cubicBezTo>
                    <a:pt x="9007" y="6619"/>
                    <a:pt x="9051" y="7490"/>
                    <a:pt x="9051" y="8623"/>
                  </a:cubicBezTo>
                  <a:lnTo>
                    <a:pt x="9051" y="16200"/>
                  </a:lnTo>
                  <a:lnTo>
                    <a:pt x="8842" y="16200"/>
                  </a:lnTo>
                  <a:lnTo>
                    <a:pt x="8842" y="8884"/>
                  </a:lnTo>
                  <a:cubicBezTo>
                    <a:pt x="8842" y="8187"/>
                    <a:pt x="8820" y="7577"/>
                    <a:pt x="8776" y="7055"/>
                  </a:cubicBezTo>
                  <a:cubicBezTo>
                    <a:pt x="8732" y="6619"/>
                    <a:pt x="8655" y="6358"/>
                    <a:pt x="8534" y="6358"/>
                  </a:cubicBezTo>
                  <a:cubicBezTo>
                    <a:pt x="8468" y="6358"/>
                    <a:pt x="8391" y="6532"/>
                    <a:pt x="8325" y="6794"/>
                  </a:cubicBezTo>
                  <a:cubicBezTo>
                    <a:pt x="8259" y="7055"/>
                    <a:pt x="8193" y="7490"/>
                    <a:pt x="8138" y="7926"/>
                  </a:cubicBezTo>
                  <a:lnTo>
                    <a:pt x="8138" y="16200"/>
                  </a:lnTo>
                  <a:lnTo>
                    <a:pt x="7930" y="16200"/>
                  </a:lnTo>
                  <a:lnTo>
                    <a:pt x="7930" y="5226"/>
                  </a:lnTo>
                  <a:lnTo>
                    <a:pt x="8084" y="5226"/>
                  </a:lnTo>
                  <a:lnTo>
                    <a:pt x="8116" y="6706"/>
                  </a:lnTo>
                  <a:cubicBezTo>
                    <a:pt x="8182" y="6184"/>
                    <a:pt x="8259" y="5748"/>
                    <a:pt x="8336" y="5487"/>
                  </a:cubicBezTo>
                  <a:cubicBezTo>
                    <a:pt x="8413" y="5226"/>
                    <a:pt x="8501" y="5052"/>
                    <a:pt x="8600" y="5052"/>
                  </a:cubicBezTo>
                  <a:cubicBezTo>
                    <a:pt x="8732" y="5052"/>
                    <a:pt x="8853" y="5400"/>
                    <a:pt x="8930" y="6010"/>
                  </a:cubicBezTo>
                  <a:close/>
                  <a:moveTo>
                    <a:pt x="11922" y="5923"/>
                  </a:moveTo>
                  <a:cubicBezTo>
                    <a:pt x="11878" y="5574"/>
                    <a:pt x="11823" y="5400"/>
                    <a:pt x="11768" y="5226"/>
                  </a:cubicBezTo>
                  <a:cubicBezTo>
                    <a:pt x="11713" y="5052"/>
                    <a:pt x="11647" y="5052"/>
                    <a:pt x="11570" y="5052"/>
                  </a:cubicBezTo>
                  <a:cubicBezTo>
                    <a:pt x="11471" y="5052"/>
                    <a:pt x="11394" y="5139"/>
                    <a:pt x="11306" y="5313"/>
                  </a:cubicBezTo>
                  <a:cubicBezTo>
                    <a:pt x="11229" y="5487"/>
                    <a:pt x="11141" y="5748"/>
                    <a:pt x="11053" y="6184"/>
                  </a:cubicBezTo>
                  <a:lnTo>
                    <a:pt x="11130" y="7316"/>
                  </a:lnTo>
                  <a:cubicBezTo>
                    <a:pt x="11218" y="6968"/>
                    <a:pt x="11295" y="6706"/>
                    <a:pt x="11361" y="6532"/>
                  </a:cubicBezTo>
                  <a:cubicBezTo>
                    <a:pt x="11427" y="6358"/>
                    <a:pt x="11493" y="6358"/>
                    <a:pt x="11548" y="6358"/>
                  </a:cubicBezTo>
                  <a:cubicBezTo>
                    <a:pt x="11636" y="6358"/>
                    <a:pt x="11713" y="6532"/>
                    <a:pt x="11768" y="6881"/>
                  </a:cubicBezTo>
                  <a:cubicBezTo>
                    <a:pt x="11823" y="7229"/>
                    <a:pt x="11856" y="7926"/>
                    <a:pt x="11856" y="8797"/>
                  </a:cubicBezTo>
                  <a:lnTo>
                    <a:pt x="11856" y="9581"/>
                  </a:lnTo>
                  <a:lnTo>
                    <a:pt x="11581" y="9581"/>
                  </a:lnTo>
                  <a:cubicBezTo>
                    <a:pt x="11493" y="9581"/>
                    <a:pt x="11405" y="9668"/>
                    <a:pt x="11328" y="9842"/>
                  </a:cubicBezTo>
                  <a:cubicBezTo>
                    <a:pt x="11251" y="10016"/>
                    <a:pt x="11185" y="10190"/>
                    <a:pt x="11130" y="10539"/>
                  </a:cubicBezTo>
                  <a:cubicBezTo>
                    <a:pt x="11075" y="10800"/>
                    <a:pt x="11031" y="11235"/>
                    <a:pt x="11009" y="11671"/>
                  </a:cubicBezTo>
                  <a:cubicBezTo>
                    <a:pt x="10987" y="12106"/>
                    <a:pt x="10965" y="12629"/>
                    <a:pt x="10965" y="13152"/>
                  </a:cubicBezTo>
                  <a:cubicBezTo>
                    <a:pt x="10965" y="13674"/>
                    <a:pt x="10976" y="14110"/>
                    <a:pt x="10998" y="14458"/>
                  </a:cubicBezTo>
                  <a:cubicBezTo>
                    <a:pt x="11020" y="14806"/>
                    <a:pt x="11053" y="15155"/>
                    <a:pt x="11097" y="15503"/>
                  </a:cubicBezTo>
                  <a:cubicBezTo>
                    <a:pt x="11141" y="15764"/>
                    <a:pt x="11185" y="16026"/>
                    <a:pt x="11240" y="16113"/>
                  </a:cubicBezTo>
                  <a:cubicBezTo>
                    <a:pt x="11295" y="16287"/>
                    <a:pt x="11361" y="16374"/>
                    <a:pt x="11427" y="16374"/>
                  </a:cubicBezTo>
                  <a:cubicBezTo>
                    <a:pt x="11515" y="16374"/>
                    <a:pt x="11603" y="16287"/>
                    <a:pt x="11680" y="16026"/>
                  </a:cubicBezTo>
                  <a:cubicBezTo>
                    <a:pt x="11757" y="15765"/>
                    <a:pt x="11823" y="15416"/>
                    <a:pt x="11878" y="14806"/>
                  </a:cubicBezTo>
                  <a:lnTo>
                    <a:pt x="11889" y="14806"/>
                  </a:lnTo>
                  <a:lnTo>
                    <a:pt x="11922" y="16113"/>
                  </a:lnTo>
                  <a:lnTo>
                    <a:pt x="12087" y="16113"/>
                  </a:lnTo>
                  <a:lnTo>
                    <a:pt x="12087" y="8971"/>
                  </a:lnTo>
                  <a:cubicBezTo>
                    <a:pt x="12087" y="8187"/>
                    <a:pt x="12076" y="7577"/>
                    <a:pt x="12054" y="7055"/>
                  </a:cubicBezTo>
                  <a:cubicBezTo>
                    <a:pt x="11999" y="6706"/>
                    <a:pt x="11966" y="6271"/>
                    <a:pt x="11922" y="5923"/>
                  </a:cubicBezTo>
                  <a:close/>
                  <a:moveTo>
                    <a:pt x="11856" y="13500"/>
                  </a:moveTo>
                  <a:cubicBezTo>
                    <a:pt x="11801" y="14110"/>
                    <a:pt x="11746" y="14545"/>
                    <a:pt x="11669" y="14806"/>
                  </a:cubicBezTo>
                  <a:cubicBezTo>
                    <a:pt x="11603" y="15068"/>
                    <a:pt x="11526" y="15155"/>
                    <a:pt x="11460" y="15155"/>
                  </a:cubicBezTo>
                  <a:cubicBezTo>
                    <a:pt x="11383" y="15155"/>
                    <a:pt x="11317" y="14981"/>
                    <a:pt x="11251" y="14719"/>
                  </a:cubicBezTo>
                  <a:cubicBezTo>
                    <a:pt x="11196" y="14458"/>
                    <a:pt x="11163" y="13935"/>
                    <a:pt x="11163" y="13152"/>
                  </a:cubicBezTo>
                  <a:cubicBezTo>
                    <a:pt x="11163" y="12542"/>
                    <a:pt x="11196" y="12019"/>
                    <a:pt x="11262" y="11584"/>
                  </a:cubicBezTo>
                  <a:cubicBezTo>
                    <a:pt x="11328" y="11148"/>
                    <a:pt x="11449" y="10974"/>
                    <a:pt x="11614" y="10887"/>
                  </a:cubicBezTo>
                  <a:lnTo>
                    <a:pt x="11845" y="10887"/>
                  </a:lnTo>
                  <a:lnTo>
                    <a:pt x="11845" y="13500"/>
                  </a:lnTo>
                  <a:close/>
                  <a:moveTo>
                    <a:pt x="10503" y="14545"/>
                  </a:moveTo>
                  <a:lnTo>
                    <a:pt x="10536" y="15765"/>
                  </a:lnTo>
                  <a:cubicBezTo>
                    <a:pt x="10492" y="15852"/>
                    <a:pt x="10448" y="16026"/>
                    <a:pt x="10393" y="16113"/>
                  </a:cubicBezTo>
                  <a:cubicBezTo>
                    <a:pt x="10338" y="16200"/>
                    <a:pt x="10272" y="16287"/>
                    <a:pt x="10206" y="16287"/>
                  </a:cubicBezTo>
                  <a:cubicBezTo>
                    <a:pt x="9953" y="16287"/>
                    <a:pt x="9832" y="15416"/>
                    <a:pt x="9832" y="13587"/>
                  </a:cubicBezTo>
                  <a:lnTo>
                    <a:pt x="9832" y="6532"/>
                  </a:lnTo>
                  <a:lnTo>
                    <a:pt x="9601" y="6532"/>
                  </a:lnTo>
                  <a:lnTo>
                    <a:pt x="9601" y="5226"/>
                  </a:lnTo>
                  <a:lnTo>
                    <a:pt x="9832" y="5226"/>
                  </a:lnTo>
                  <a:lnTo>
                    <a:pt x="9832" y="1742"/>
                  </a:lnTo>
                  <a:lnTo>
                    <a:pt x="10041" y="1742"/>
                  </a:lnTo>
                  <a:lnTo>
                    <a:pt x="10041" y="5226"/>
                  </a:lnTo>
                  <a:lnTo>
                    <a:pt x="10481" y="5226"/>
                  </a:lnTo>
                  <a:lnTo>
                    <a:pt x="10481" y="6445"/>
                  </a:lnTo>
                  <a:lnTo>
                    <a:pt x="10041" y="6445"/>
                  </a:lnTo>
                  <a:lnTo>
                    <a:pt x="10041" y="13239"/>
                  </a:lnTo>
                  <a:cubicBezTo>
                    <a:pt x="10041" y="13848"/>
                    <a:pt x="10063" y="14284"/>
                    <a:pt x="10096" y="14545"/>
                  </a:cubicBezTo>
                  <a:cubicBezTo>
                    <a:pt x="10129" y="14806"/>
                    <a:pt x="10184" y="14894"/>
                    <a:pt x="10250" y="14894"/>
                  </a:cubicBezTo>
                  <a:cubicBezTo>
                    <a:pt x="10294" y="14894"/>
                    <a:pt x="10349" y="14894"/>
                    <a:pt x="10393" y="14806"/>
                  </a:cubicBezTo>
                  <a:cubicBezTo>
                    <a:pt x="10426" y="14719"/>
                    <a:pt x="10459" y="14632"/>
                    <a:pt x="10503" y="14545"/>
                  </a:cubicBezTo>
                  <a:close/>
                  <a:moveTo>
                    <a:pt x="17839" y="6010"/>
                  </a:moveTo>
                  <a:cubicBezTo>
                    <a:pt x="17916" y="6619"/>
                    <a:pt x="17960" y="7490"/>
                    <a:pt x="17960" y="8623"/>
                  </a:cubicBezTo>
                  <a:lnTo>
                    <a:pt x="17960" y="16200"/>
                  </a:lnTo>
                  <a:lnTo>
                    <a:pt x="17751" y="16200"/>
                  </a:lnTo>
                  <a:lnTo>
                    <a:pt x="17751" y="8884"/>
                  </a:lnTo>
                  <a:cubicBezTo>
                    <a:pt x="17751" y="8187"/>
                    <a:pt x="17729" y="7577"/>
                    <a:pt x="17685" y="7055"/>
                  </a:cubicBezTo>
                  <a:cubicBezTo>
                    <a:pt x="17641" y="6619"/>
                    <a:pt x="17564" y="6358"/>
                    <a:pt x="17443" y="6358"/>
                  </a:cubicBezTo>
                  <a:cubicBezTo>
                    <a:pt x="17377" y="6358"/>
                    <a:pt x="17300" y="6532"/>
                    <a:pt x="17234" y="6794"/>
                  </a:cubicBezTo>
                  <a:cubicBezTo>
                    <a:pt x="17168" y="7055"/>
                    <a:pt x="17102" y="7490"/>
                    <a:pt x="17047" y="7926"/>
                  </a:cubicBezTo>
                  <a:lnTo>
                    <a:pt x="17047" y="16200"/>
                  </a:lnTo>
                  <a:lnTo>
                    <a:pt x="16838" y="16200"/>
                  </a:lnTo>
                  <a:lnTo>
                    <a:pt x="16838" y="5226"/>
                  </a:lnTo>
                  <a:lnTo>
                    <a:pt x="16992" y="5226"/>
                  </a:lnTo>
                  <a:lnTo>
                    <a:pt x="17025" y="6706"/>
                  </a:lnTo>
                  <a:cubicBezTo>
                    <a:pt x="17091" y="6184"/>
                    <a:pt x="17168" y="5748"/>
                    <a:pt x="17245" y="5487"/>
                  </a:cubicBezTo>
                  <a:cubicBezTo>
                    <a:pt x="17322" y="5226"/>
                    <a:pt x="17410" y="5052"/>
                    <a:pt x="17509" y="5052"/>
                  </a:cubicBezTo>
                  <a:cubicBezTo>
                    <a:pt x="17652" y="5052"/>
                    <a:pt x="17762" y="5400"/>
                    <a:pt x="17839" y="6010"/>
                  </a:cubicBezTo>
                  <a:close/>
                </a:path>
              </a:pathLst>
            </a:custGeom>
            <a:solidFill>
              <a:srgbClr val="02203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F7DA369F-8273-A13B-7B94-B212C391EF3A}"/>
                </a:ext>
              </a:extLst>
            </p:cNvPr>
            <p:cNvSpPr/>
            <p:nvPr userDrawn="1"/>
          </p:nvSpPr>
          <p:spPr>
            <a:xfrm>
              <a:off x="1714499" y="5257800"/>
              <a:ext cx="4141472" cy="168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59" y="17540"/>
                  </a:moveTo>
                  <a:cubicBezTo>
                    <a:pt x="4279" y="18027"/>
                    <a:pt x="4286" y="18514"/>
                    <a:pt x="4286" y="19164"/>
                  </a:cubicBezTo>
                  <a:cubicBezTo>
                    <a:pt x="4286" y="19814"/>
                    <a:pt x="4279" y="20463"/>
                    <a:pt x="4259" y="20950"/>
                  </a:cubicBezTo>
                  <a:cubicBezTo>
                    <a:pt x="4239" y="21438"/>
                    <a:pt x="4219" y="21600"/>
                    <a:pt x="4193" y="21600"/>
                  </a:cubicBezTo>
                  <a:cubicBezTo>
                    <a:pt x="4166" y="21600"/>
                    <a:pt x="4146" y="21438"/>
                    <a:pt x="4127" y="20950"/>
                  </a:cubicBezTo>
                  <a:cubicBezTo>
                    <a:pt x="4107" y="20463"/>
                    <a:pt x="4100" y="19976"/>
                    <a:pt x="4100" y="19164"/>
                  </a:cubicBezTo>
                  <a:cubicBezTo>
                    <a:pt x="4100" y="18514"/>
                    <a:pt x="4107" y="17865"/>
                    <a:pt x="4127" y="17540"/>
                  </a:cubicBezTo>
                  <a:cubicBezTo>
                    <a:pt x="4146" y="17053"/>
                    <a:pt x="4166" y="16890"/>
                    <a:pt x="4193" y="16890"/>
                  </a:cubicBezTo>
                  <a:cubicBezTo>
                    <a:pt x="4219" y="16890"/>
                    <a:pt x="4246" y="17053"/>
                    <a:pt x="4259" y="17540"/>
                  </a:cubicBezTo>
                  <a:close/>
                  <a:moveTo>
                    <a:pt x="3670" y="13642"/>
                  </a:moveTo>
                  <a:lnTo>
                    <a:pt x="3623" y="18839"/>
                  </a:lnTo>
                  <a:lnTo>
                    <a:pt x="3617" y="18839"/>
                  </a:lnTo>
                  <a:lnTo>
                    <a:pt x="3564" y="13642"/>
                  </a:lnTo>
                  <a:lnTo>
                    <a:pt x="3411" y="650"/>
                  </a:lnTo>
                  <a:lnTo>
                    <a:pt x="3279" y="650"/>
                  </a:lnTo>
                  <a:lnTo>
                    <a:pt x="3126" y="13642"/>
                  </a:lnTo>
                  <a:lnTo>
                    <a:pt x="3073" y="18839"/>
                  </a:lnTo>
                  <a:lnTo>
                    <a:pt x="3067" y="18839"/>
                  </a:lnTo>
                  <a:lnTo>
                    <a:pt x="3027" y="13642"/>
                  </a:lnTo>
                  <a:lnTo>
                    <a:pt x="2881" y="650"/>
                  </a:lnTo>
                  <a:lnTo>
                    <a:pt x="2749" y="650"/>
                  </a:lnTo>
                  <a:lnTo>
                    <a:pt x="3001" y="21113"/>
                  </a:lnTo>
                  <a:lnTo>
                    <a:pt x="3133" y="21113"/>
                  </a:lnTo>
                  <a:lnTo>
                    <a:pt x="3285" y="8120"/>
                  </a:lnTo>
                  <a:lnTo>
                    <a:pt x="3338" y="2761"/>
                  </a:lnTo>
                  <a:lnTo>
                    <a:pt x="3391" y="8120"/>
                  </a:lnTo>
                  <a:lnTo>
                    <a:pt x="3544" y="21113"/>
                  </a:lnTo>
                  <a:lnTo>
                    <a:pt x="3689" y="21113"/>
                  </a:lnTo>
                  <a:lnTo>
                    <a:pt x="3934" y="650"/>
                  </a:lnTo>
                  <a:lnTo>
                    <a:pt x="3809" y="650"/>
                  </a:lnTo>
                  <a:lnTo>
                    <a:pt x="3670" y="13642"/>
                  </a:lnTo>
                  <a:close/>
                  <a:moveTo>
                    <a:pt x="2292" y="13642"/>
                  </a:moveTo>
                  <a:lnTo>
                    <a:pt x="2245" y="18839"/>
                  </a:lnTo>
                  <a:lnTo>
                    <a:pt x="2239" y="18839"/>
                  </a:lnTo>
                  <a:lnTo>
                    <a:pt x="2192" y="13642"/>
                  </a:lnTo>
                  <a:lnTo>
                    <a:pt x="2040" y="650"/>
                  </a:lnTo>
                  <a:lnTo>
                    <a:pt x="1908" y="650"/>
                  </a:lnTo>
                  <a:lnTo>
                    <a:pt x="1755" y="13642"/>
                  </a:lnTo>
                  <a:lnTo>
                    <a:pt x="1702" y="18839"/>
                  </a:lnTo>
                  <a:lnTo>
                    <a:pt x="1696" y="18839"/>
                  </a:lnTo>
                  <a:lnTo>
                    <a:pt x="1656" y="13642"/>
                  </a:lnTo>
                  <a:lnTo>
                    <a:pt x="1510" y="650"/>
                  </a:lnTo>
                  <a:lnTo>
                    <a:pt x="1378" y="650"/>
                  </a:lnTo>
                  <a:lnTo>
                    <a:pt x="1629" y="21113"/>
                  </a:lnTo>
                  <a:lnTo>
                    <a:pt x="1762" y="21113"/>
                  </a:lnTo>
                  <a:lnTo>
                    <a:pt x="1914" y="8120"/>
                  </a:lnTo>
                  <a:lnTo>
                    <a:pt x="1967" y="2761"/>
                  </a:lnTo>
                  <a:lnTo>
                    <a:pt x="2020" y="8120"/>
                  </a:lnTo>
                  <a:lnTo>
                    <a:pt x="2173" y="21113"/>
                  </a:lnTo>
                  <a:lnTo>
                    <a:pt x="2318" y="21113"/>
                  </a:lnTo>
                  <a:lnTo>
                    <a:pt x="2563" y="650"/>
                  </a:lnTo>
                  <a:lnTo>
                    <a:pt x="2438" y="650"/>
                  </a:lnTo>
                  <a:lnTo>
                    <a:pt x="2292" y="13642"/>
                  </a:lnTo>
                  <a:close/>
                  <a:moveTo>
                    <a:pt x="921" y="13642"/>
                  </a:moveTo>
                  <a:lnTo>
                    <a:pt x="874" y="18839"/>
                  </a:lnTo>
                  <a:lnTo>
                    <a:pt x="868" y="18839"/>
                  </a:lnTo>
                  <a:lnTo>
                    <a:pt x="815" y="13642"/>
                  </a:lnTo>
                  <a:lnTo>
                    <a:pt x="662" y="650"/>
                  </a:lnTo>
                  <a:lnTo>
                    <a:pt x="530" y="650"/>
                  </a:lnTo>
                  <a:lnTo>
                    <a:pt x="378" y="13642"/>
                  </a:lnTo>
                  <a:lnTo>
                    <a:pt x="325" y="18839"/>
                  </a:lnTo>
                  <a:lnTo>
                    <a:pt x="318" y="18839"/>
                  </a:lnTo>
                  <a:lnTo>
                    <a:pt x="278" y="13642"/>
                  </a:lnTo>
                  <a:lnTo>
                    <a:pt x="132" y="650"/>
                  </a:lnTo>
                  <a:lnTo>
                    <a:pt x="0" y="650"/>
                  </a:lnTo>
                  <a:lnTo>
                    <a:pt x="252" y="21113"/>
                  </a:lnTo>
                  <a:lnTo>
                    <a:pt x="384" y="21113"/>
                  </a:lnTo>
                  <a:lnTo>
                    <a:pt x="537" y="8120"/>
                  </a:lnTo>
                  <a:lnTo>
                    <a:pt x="590" y="2761"/>
                  </a:lnTo>
                  <a:lnTo>
                    <a:pt x="643" y="8120"/>
                  </a:lnTo>
                  <a:lnTo>
                    <a:pt x="795" y="21113"/>
                  </a:lnTo>
                  <a:lnTo>
                    <a:pt x="941" y="21113"/>
                  </a:lnTo>
                  <a:lnTo>
                    <a:pt x="1186" y="650"/>
                  </a:lnTo>
                  <a:lnTo>
                    <a:pt x="1060" y="650"/>
                  </a:lnTo>
                  <a:lnTo>
                    <a:pt x="921" y="13642"/>
                  </a:lnTo>
                  <a:close/>
                  <a:moveTo>
                    <a:pt x="18911" y="19001"/>
                  </a:moveTo>
                  <a:cubicBezTo>
                    <a:pt x="18884" y="19164"/>
                    <a:pt x="18845" y="19326"/>
                    <a:pt x="18811" y="19326"/>
                  </a:cubicBezTo>
                  <a:cubicBezTo>
                    <a:pt x="18772" y="19326"/>
                    <a:pt x="18739" y="19164"/>
                    <a:pt x="18699" y="18839"/>
                  </a:cubicBezTo>
                  <a:cubicBezTo>
                    <a:pt x="18659" y="18514"/>
                    <a:pt x="18633" y="18027"/>
                    <a:pt x="18599" y="17377"/>
                  </a:cubicBezTo>
                  <a:cubicBezTo>
                    <a:pt x="18566" y="16728"/>
                    <a:pt x="18546" y="15916"/>
                    <a:pt x="18533" y="14779"/>
                  </a:cubicBezTo>
                  <a:cubicBezTo>
                    <a:pt x="18513" y="13642"/>
                    <a:pt x="18507" y="12343"/>
                    <a:pt x="18507" y="10719"/>
                  </a:cubicBezTo>
                  <a:cubicBezTo>
                    <a:pt x="18507" y="8120"/>
                    <a:pt x="18533" y="6171"/>
                    <a:pt x="18593" y="4710"/>
                  </a:cubicBezTo>
                  <a:cubicBezTo>
                    <a:pt x="18652" y="3248"/>
                    <a:pt x="18725" y="2599"/>
                    <a:pt x="18818" y="2599"/>
                  </a:cubicBezTo>
                  <a:cubicBezTo>
                    <a:pt x="18851" y="2599"/>
                    <a:pt x="18878" y="2599"/>
                    <a:pt x="18911" y="2761"/>
                  </a:cubicBezTo>
                  <a:cubicBezTo>
                    <a:pt x="18937" y="2923"/>
                    <a:pt x="18970" y="3248"/>
                    <a:pt x="19003" y="3573"/>
                  </a:cubicBezTo>
                  <a:lnTo>
                    <a:pt x="19030" y="1137"/>
                  </a:lnTo>
                  <a:cubicBezTo>
                    <a:pt x="18990" y="650"/>
                    <a:pt x="18951" y="325"/>
                    <a:pt x="18911" y="162"/>
                  </a:cubicBezTo>
                  <a:cubicBezTo>
                    <a:pt x="18878" y="0"/>
                    <a:pt x="18838" y="0"/>
                    <a:pt x="18805" y="0"/>
                  </a:cubicBezTo>
                  <a:cubicBezTo>
                    <a:pt x="18745" y="0"/>
                    <a:pt x="18686" y="162"/>
                    <a:pt x="18633" y="650"/>
                  </a:cubicBezTo>
                  <a:cubicBezTo>
                    <a:pt x="18580" y="1137"/>
                    <a:pt x="18540" y="1786"/>
                    <a:pt x="18500" y="2761"/>
                  </a:cubicBezTo>
                  <a:cubicBezTo>
                    <a:pt x="18460" y="3735"/>
                    <a:pt x="18434" y="4872"/>
                    <a:pt x="18414" y="6171"/>
                  </a:cubicBezTo>
                  <a:cubicBezTo>
                    <a:pt x="18394" y="7471"/>
                    <a:pt x="18381" y="8932"/>
                    <a:pt x="18381" y="10556"/>
                  </a:cubicBezTo>
                  <a:cubicBezTo>
                    <a:pt x="18381" y="12343"/>
                    <a:pt x="18394" y="13805"/>
                    <a:pt x="18414" y="15266"/>
                  </a:cubicBezTo>
                  <a:cubicBezTo>
                    <a:pt x="18434" y="16565"/>
                    <a:pt x="18467" y="17702"/>
                    <a:pt x="18507" y="18514"/>
                  </a:cubicBezTo>
                  <a:cubicBezTo>
                    <a:pt x="18546" y="19326"/>
                    <a:pt x="18593" y="20138"/>
                    <a:pt x="18639" y="20463"/>
                  </a:cubicBezTo>
                  <a:cubicBezTo>
                    <a:pt x="18692" y="20950"/>
                    <a:pt x="18745" y="21113"/>
                    <a:pt x="18805" y="21113"/>
                  </a:cubicBezTo>
                  <a:cubicBezTo>
                    <a:pt x="18891" y="21113"/>
                    <a:pt x="18964" y="20788"/>
                    <a:pt x="19030" y="19976"/>
                  </a:cubicBezTo>
                  <a:lnTo>
                    <a:pt x="19003" y="17702"/>
                  </a:lnTo>
                  <a:cubicBezTo>
                    <a:pt x="18964" y="18514"/>
                    <a:pt x="18937" y="18677"/>
                    <a:pt x="18911" y="19001"/>
                  </a:cubicBezTo>
                  <a:close/>
                  <a:moveTo>
                    <a:pt x="21534" y="2111"/>
                  </a:moveTo>
                  <a:cubicBezTo>
                    <a:pt x="21487" y="974"/>
                    <a:pt x="21428" y="325"/>
                    <a:pt x="21342" y="325"/>
                  </a:cubicBezTo>
                  <a:cubicBezTo>
                    <a:pt x="21282" y="325"/>
                    <a:pt x="21229" y="650"/>
                    <a:pt x="21176" y="1137"/>
                  </a:cubicBezTo>
                  <a:cubicBezTo>
                    <a:pt x="21123" y="1786"/>
                    <a:pt x="21083" y="2598"/>
                    <a:pt x="21037" y="3573"/>
                  </a:cubicBezTo>
                  <a:cubicBezTo>
                    <a:pt x="21017" y="2598"/>
                    <a:pt x="20991" y="1624"/>
                    <a:pt x="20951" y="1137"/>
                  </a:cubicBezTo>
                  <a:cubicBezTo>
                    <a:pt x="20911" y="487"/>
                    <a:pt x="20865" y="162"/>
                    <a:pt x="20805" y="162"/>
                  </a:cubicBezTo>
                  <a:cubicBezTo>
                    <a:pt x="20739" y="162"/>
                    <a:pt x="20686" y="487"/>
                    <a:pt x="20646" y="974"/>
                  </a:cubicBezTo>
                  <a:cubicBezTo>
                    <a:pt x="20606" y="1462"/>
                    <a:pt x="20560" y="2274"/>
                    <a:pt x="20520" y="3248"/>
                  </a:cubicBezTo>
                  <a:lnTo>
                    <a:pt x="20500" y="487"/>
                  </a:lnTo>
                  <a:lnTo>
                    <a:pt x="20408" y="487"/>
                  </a:lnTo>
                  <a:lnTo>
                    <a:pt x="20408" y="20950"/>
                  </a:lnTo>
                  <a:lnTo>
                    <a:pt x="20534" y="20950"/>
                  </a:lnTo>
                  <a:lnTo>
                    <a:pt x="20534" y="5684"/>
                  </a:lnTo>
                  <a:cubicBezTo>
                    <a:pt x="20567" y="4710"/>
                    <a:pt x="20606" y="4060"/>
                    <a:pt x="20646" y="3573"/>
                  </a:cubicBezTo>
                  <a:cubicBezTo>
                    <a:pt x="20686" y="3086"/>
                    <a:pt x="20726" y="2761"/>
                    <a:pt x="20765" y="2761"/>
                  </a:cubicBezTo>
                  <a:cubicBezTo>
                    <a:pt x="20832" y="2761"/>
                    <a:pt x="20878" y="3248"/>
                    <a:pt x="20905" y="4060"/>
                  </a:cubicBezTo>
                  <a:cubicBezTo>
                    <a:pt x="20931" y="4872"/>
                    <a:pt x="20944" y="6009"/>
                    <a:pt x="20944" y="7633"/>
                  </a:cubicBezTo>
                  <a:lnTo>
                    <a:pt x="20944" y="21113"/>
                  </a:lnTo>
                  <a:lnTo>
                    <a:pt x="21070" y="21113"/>
                  </a:lnTo>
                  <a:lnTo>
                    <a:pt x="21070" y="6983"/>
                  </a:lnTo>
                  <a:cubicBezTo>
                    <a:pt x="21070" y="6821"/>
                    <a:pt x="21070" y="6496"/>
                    <a:pt x="21070" y="6334"/>
                  </a:cubicBezTo>
                  <a:cubicBezTo>
                    <a:pt x="21070" y="6171"/>
                    <a:pt x="21070" y="5847"/>
                    <a:pt x="21070" y="5684"/>
                  </a:cubicBezTo>
                  <a:cubicBezTo>
                    <a:pt x="21103" y="4710"/>
                    <a:pt x="21136" y="4060"/>
                    <a:pt x="21176" y="3573"/>
                  </a:cubicBezTo>
                  <a:cubicBezTo>
                    <a:pt x="21216" y="3086"/>
                    <a:pt x="21256" y="2761"/>
                    <a:pt x="21295" y="2761"/>
                  </a:cubicBezTo>
                  <a:cubicBezTo>
                    <a:pt x="21362" y="2761"/>
                    <a:pt x="21408" y="3248"/>
                    <a:pt x="21434" y="4060"/>
                  </a:cubicBezTo>
                  <a:cubicBezTo>
                    <a:pt x="21461" y="4872"/>
                    <a:pt x="21474" y="6009"/>
                    <a:pt x="21474" y="7633"/>
                  </a:cubicBezTo>
                  <a:lnTo>
                    <a:pt x="21474" y="21113"/>
                  </a:lnTo>
                  <a:lnTo>
                    <a:pt x="21600" y="21113"/>
                  </a:lnTo>
                  <a:lnTo>
                    <a:pt x="21600" y="6983"/>
                  </a:lnTo>
                  <a:cubicBezTo>
                    <a:pt x="21600" y="4872"/>
                    <a:pt x="21580" y="3248"/>
                    <a:pt x="21534" y="2111"/>
                  </a:cubicBezTo>
                  <a:close/>
                  <a:moveTo>
                    <a:pt x="17997" y="16890"/>
                  </a:moveTo>
                  <a:cubicBezTo>
                    <a:pt x="17970" y="16890"/>
                    <a:pt x="17950" y="17053"/>
                    <a:pt x="17930" y="17540"/>
                  </a:cubicBezTo>
                  <a:cubicBezTo>
                    <a:pt x="17911" y="18027"/>
                    <a:pt x="17904" y="18514"/>
                    <a:pt x="17904" y="19164"/>
                  </a:cubicBezTo>
                  <a:cubicBezTo>
                    <a:pt x="17904" y="19814"/>
                    <a:pt x="17911" y="20463"/>
                    <a:pt x="17930" y="20950"/>
                  </a:cubicBezTo>
                  <a:cubicBezTo>
                    <a:pt x="17950" y="21438"/>
                    <a:pt x="17970" y="21600"/>
                    <a:pt x="17997" y="21600"/>
                  </a:cubicBezTo>
                  <a:cubicBezTo>
                    <a:pt x="18023" y="21600"/>
                    <a:pt x="18043" y="21438"/>
                    <a:pt x="18063" y="20950"/>
                  </a:cubicBezTo>
                  <a:cubicBezTo>
                    <a:pt x="18083" y="20463"/>
                    <a:pt x="18089" y="19976"/>
                    <a:pt x="18089" y="19164"/>
                  </a:cubicBezTo>
                  <a:cubicBezTo>
                    <a:pt x="18089" y="18514"/>
                    <a:pt x="18083" y="17865"/>
                    <a:pt x="18063" y="17540"/>
                  </a:cubicBezTo>
                  <a:cubicBezTo>
                    <a:pt x="18043" y="17053"/>
                    <a:pt x="18023" y="16890"/>
                    <a:pt x="17997" y="16890"/>
                  </a:cubicBezTo>
                  <a:close/>
                  <a:moveTo>
                    <a:pt x="20017" y="6171"/>
                  </a:moveTo>
                  <a:cubicBezTo>
                    <a:pt x="20037" y="7471"/>
                    <a:pt x="20043" y="8932"/>
                    <a:pt x="20043" y="10556"/>
                  </a:cubicBezTo>
                  <a:cubicBezTo>
                    <a:pt x="20043" y="12343"/>
                    <a:pt x="20030" y="13805"/>
                    <a:pt x="20010" y="15104"/>
                  </a:cubicBezTo>
                  <a:cubicBezTo>
                    <a:pt x="19990" y="16403"/>
                    <a:pt x="19964" y="17540"/>
                    <a:pt x="19924" y="18514"/>
                  </a:cubicBezTo>
                  <a:cubicBezTo>
                    <a:pt x="19891" y="19489"/>
                    <a:pt x="19845" y="20138"/>
                    <a:pt x="19798" y="20626"/>
                  </a:cubicBezTo>
                  <a:cubicBezTo>
                    <a:pt x="19752" y="21113"/>
                    <a:pt x="19699" y="21275"/>
                    <a:pt x="19646" y="21275"/>
                  </a:cubicBezTo>
                  <a:cubicBezTo>
                    <a:pt x="19593" y="21275"/>
                    <a:pt x="19540" y="21113"/>
                    <a:pt x="19494" y="20626"/>
                  </a:cubicBezTo>
                  <a:cubicBezTo>
                    <a:pt x="19447" y="20138"/>
                    <a:pt x="19408" y="19489"/>
                    <a:pt x="19368" y="18677"/>
                  </a:cubicBezTo>
                  <a:cubicBezTo>
                    <a:pt x="19335" y="17865"/>
                    <a:pt x="19308" y="16728"/>
                    <a:pt x="19288" y="15429"/>
                  </a:cubicBezTo>
                  <a:cubicBezTo>
                    <a:pt x="19268" y="14129"/>
                    <a:pt x="19255" y="12668"/>
                    <a:pt x="19255" y="10881"/>
                  </a:cubicBezTo>
                  <a:cubicBezTo>
                    <a:pt x="19255" y="9095"/>
                    <a:pt x="19268" y="7633"/>
                    <a:pt x="19288" y="6334"/>
                  </a:cubicBezTo>
                  <a:cubicBezTo>
                    <a:pt x="19308" y="5035"/>
                    <a:pt x="19335" y="3898"/>
                    <a:pt x="19374" y="2923"/>
                  </a:cubicBezTo>
                  <a:cubicBezTo>
                    <a:pt x="19408" y="1949"/>
                    <a:pt x="19454" y="1299"/>
                    <a:pt x="19500" y="812"/>
                  </a:cubicBezTo>
                  <a:cubicBezTo>
                    <a:pt x="19547" y="325"/>
                    <a:pt x="19600" y="162"/>
                    <a:pt x="19659" y="162"/>
                  </a:cubicBezTo>
                  <a:cubicBezTo>
                    <a:pt x="19712" y="162"/>
                    <a:pt x="19765" y="325"/>
                    <a:pt x="19812" y="812"/>
                  </a:cubicBezTo>
                  <a:cubicBezTo>
                    <a:pt x="19858" y="1299"/>
                    <a:pt x="19898" y="1949"/>
                    <a:pt x="19937" y="2761"/>
                  </a:cubicBezTo>
                  <a:cubicBezTo>
                    <a:pt x="19971" y="3898"/>
                    <a:pt x="20004" y="4872"/>
                    <a:pt x="20017" y="6171"/>
                  </a:cubicBezTo>
                  <a:close/>
                  <a:moveTo>
                    <a:pt x="19918" y="10881"/>
                  </a:moveTo>
                  <a:cubicBezTo>
                    <a:pt x="19918" y="9420"/>
                    <a:pt x="19911" y="8283"/>
                    <a:pt x="19898" y="7146"/>
                  </a:cubicBezTo>
                  <a:cubicBezTo>
                    <a:pt x="19884" y="6171"/>
                    <a:pt x="19865" y="5197"/>
                    <a:pt x="19838" y="4547"/>
                  </a:cubicBezTo>
                  <a:cubicBezTo>
                    <a:pt x="19812" y="3898"/>
                    <a:pt x="19785" y="3410"/>
                    <a:pt x="19752" y="3086"/>
                  </a:cubicBezTo>
                  <a:cubicBezTo>
                    <a:pt x="19719" y="2761"/>
                    <a:pt x="19686" y="2599"/>
                    <a:pt x="19653" y="2599"/>
                  </a:cubicBezTo>
                  <a:cubicBezTo>
                    <a:pt x="19620" y="2599"/>
                    <a:pt x="19586" y="2761"/>
                    <a:pt x="19553" y="3086"/>
                  </a:cubicBezTo>
                  <a:cubicBezTo>
                    <a:pt x="19520" y="3411"/>
                    <a:pt x="19494" y="3898"/>
                    <a:pt x="19467" y="4547"/>
                  </a:cubicBezTo>
                  <a:cubicBezTo>
                    <a:pt x="19441" y="5197"/>
                    <a:pt x="19421" y="6009"/>
                    <a:pt x="19408" y="6983"/>
                  </a:cubicBezTo>
                  <a:cubicBezTo>
                    <a:pt x="19394" y="7958"/>
                    <a:pt x="19388" y="9257"/>
                    <a:pt x="19388" y="10719"/>
                  </a:cubicBezTo>
                  <a:cubicBezTo>
                    <a:pt x="19388" y="12180"/>
                    <a:pt x="19394" y="13480"/>
                    <a:pt x="19408" y="14454"/>
                  </a:cubicBezTo>
                  <a:cubicBezTo>
                    <a:pt x="19421" y="15429"/>
                    <a:pt x="19441" y="16403"/>
                    <a:pt x="19467" y="17053"/>
                  </a:cubicBezTo>
                  <a:cubicBezTo>
                    <a:pt x="19494" y="17702"/>
                    <a:pt x="19520" y="18189"/>
                    <a:pt x="19553" y="18514"/>
                  </a:cubicBezTo>
                  <a:cubicBezTo>
                    <a:pt x="19586" y="18839"/>
                    <a:pt x="19620" y="19001"/>
                    <a:pt x="19653" y="19001"/>
                  </a:cubicBezTo>
                  <a:cubicBezTo>
                    <a:pt x="19686" y="19001"/>
                    <a:pt x="19719" y="18839"/>
                    <a:pt x="19752" y="18514"/>
                  </a:cubicBezTo>
                  <a:cubicBezTo>
                    <a:pt x="19785" y="18189"/>
                    <a:pt x="19812" y="17702"/>
                    <a:pt x="19838" y="17053"/>
                  </a:cubicBezTo>
                  <a:cubicBezTo>
                    <a:pt x="19865" y="16403"/>
                    <a:pt x="19884" y="15591"/>
                    <a:pt x="19898" y="14454"/>
                  </a:cubicBezTo>
                  <a:cubicBezTo>
                    <a:pt x="19911" y="13805"/>
                    <a:pt x="19918" y="12505"/>
                    <a:pt x="19918" y="10881"/>
                  </a:cubicBezTo>
                  <a:close/>
                </a:path>
              </a:pathLst>
            </a:custGeom>
            <a:solidFill>
              <a:srgbClr val="D3D3D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5D95-B1A7-A10B-5EB5-A26C5A0A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Hexagon Arrow Line Diagram – Slide Template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4ED2015-980E-6DAE-354D-D665A90BB6B8}"/>
              </a:ext>
            </a:extLst>
          </p:cNvPr>
          <p:cNvGrpSpPr/>
          <p:nvPr/>
        </p:nvGrpSpPr>
        <p:grpSpPr>
          <a:xfrm>
            <a:off x="4334705" y="5297405"/>
            <a:ext cx="4044930" cy="920821"/>
            <a:chOff x="8921976" y="1466725"/>
            <a:chExt cx="2926081" cy="9208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16D9436-D59B-5C8A-DE12-5EAA23FF1CD0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accent4"/>
                  </a:solidFill>
                </a:rPr>
                <a:t>Lorem Ipsum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5A0D8D1-D496-0DC3-F9FB-08300A55CD89}"/>
                </a:ext>
              </a:extLst>
            </p:cNvPr>
            <p:cNvSpPr txBox="1"/>
            <p:nvPr/>
          </p:nvSpPr>
          <p:spPr>
            <a:xfrm>
              <a:off x="8921976" y="1925881"/>
              <a:ext cx="2926079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sodales. 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72A0D5E-C1AE-E129-204B-156BE0923849}"/>
              </a:ext>
            </a:extLst>
          </p:cNvPr>
          <p:cNvGrpSpPr/>
          <p:nvPr/>
        </p:nvGrpSpPr>
        <p:grpSpPr>
          <a:xfrm>
            <a:off x="8261704" y="4245654"/>
            <a:ext cx="2765132" cy="1105487"/>
            <a:chOff x="8921976" y="1466725"/>
            <a:chExt cx="2926081" cy="110548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D57D590-8003-CA42-AAD0-8744298AEB3F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accent1"/>
                  </a:solidFill>
                </a:rPr>
                <a:t>Lorem Ipsum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36890DB-6902-C402-6761-85E187924045}"/>
                </a:ext>
              </a:extLst>
            </p:cNvPr>
            <p:cNvSpPr txBox="1"/>
            <p:nvPr/>
          </p:nvSpPr>
          <p:spPr>
            <a:xfrm>
              <a:off x="8921976" y="1925881"/>
              <a:ext cx="2926079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sodales. 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41E40F3-4D56-33FB-B6F3-5A48E4DB7429}"/>
              </a:ext>
            </a:extLst>
          </p:cNvPr>
          <p:cNvGrpSpPr/>
          <p:nvPr/>
        </p:nvGrpSpPr>
        <p:grpSpPr>
          <a:xfrm>
            <a:off x="7924977" y="2150682"/>
            <a:ext cx="2765132" cy="1105487"/>
            <a:chOff x="8921976" y="1466725"/>
            <a:chExt cx="2926081" cy="110548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0EE38BD-7EF1-AC3A-3FDF-2C8CBCBA124B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accent5"/>
                  </a:solidFill>
                </a:rPr>
                <a:t>Lorem Ipsum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7FB331-D569-A884-FEB1-8B4E31535310}"/>
                </a:ext>
              </a:extLst>
            </p:cNvPr>
            <p:cNvSpPr txBox="1"/>
            <p:nvPr/>
          </p:nvSpPr>
          <p:spPr>
            <a:xfrm>
              <a:off x="8921976" y="1925881"/>
              <a:ext cx="2926079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sodales. 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2C45595-D49E-36CE-CBE5-E1F476FC9B3A}"/>
              </a:ext>
            </a:extLst>
          </p:cNvPr>
          <p:cNvGrpSpPr/>
          <p:nvPr/>
        </p:nvGrpSpPr>
        <p:grpSpPr>
          <a:xfrm>
            <a:off x="1396031" y="1852845"/>
            <a:ext cx="2765132" cy="1105487"/>
            <a:chOff x="8921976" y="1466725"/>
            <a:chExt cx="2926081" cy="110548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DF9ACB-3DC3-4544-3D15-652DFC5C018E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rgbClr val="805AAB"/>
                  </a:solidFill>
                </a:rPr>
                <a:t>Lorem Ipsum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01A67C6-131E-1BB7-A61C-925C073D057C}"/>
                </a:ext>
              </a:extLst>
            </p:cNvPr>
            <p:cNvSpPr txBox="1"/>
            <p:nvPr/>
          </p:nvSpPr>
          <p:spPr>
            <a:xfrm>
              <a:off x="8921976" y="1925881"/>
              <a:ext cx="2926079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sodales. 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7D85A03-9378-05D0-6005-DAC18F74BBB9}"/>
              </a:ext>
            </a:extLst>
          </p:cNvPr>
          <p:cNvGrpSpPr/>
          <p:nvPr/>
        </p:nvGrpSpPr>
        <p:grpSpPr>
          <a:xfrm>
            <a:off x="1446273" y="4123192"/>
            <a:ext cx="2765132" cy="1105487"/>
            <a:chOff x="8921976" y="1466725"/>
            <a:chExt cx="2926081" cy="1105487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682853F-FAD6-069A-DAB7-0D943A5ADF8D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accent6"/>
                  </a:solidFill>
                </a:rPr>
                <a:t>Lorem Ipsum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9A98AF3-AA74-5906-0C70-297B28CCE4F5}"/>
                </a:ext>
              </a:extLst>
            </p:cNvPr>
            <p:cNvSpPr txBox="1"/>
            <p:nvPr/>
          </p:nvSpPr>
          <p:spPr>
            <a:xfrm>
              <a:off x="8921976" y="1925881"/>
              <a:ext cx="2926079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sodales. 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1AA44C6-812F-AF75-FC83-CDCF9F5EAD67}"/>
              </a:ext>
            </a:extLst>
          </p:cNvPr>
          <p:cNvGrpSpPr/>
          <p:nvPr/>
        </p:nvGrpSpPr>
        <p:grpSpPr>
          <a:xfrm>
            <a:off x="6095999" y="978190"/>
            <a:ext cx="2765132" cy="1105487"/>
            <a:chOff x="8921976" y="1466725"/>
            <a:chExt cx="2926081" cy="110548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B5E9E39-4FE7-9026-A296-454DD483EE31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accent2"/>
                  </a:solidFill>
                </a:rPr>
                <a:t>Lorem Ipsum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A6ED13E-AE80-6DC5-878E-50F3DE2277FE}"/>
                </a:ext>
              </a:extLst>
            </p:cNvPr>
            <p:cNvSpPr txBox="1"/>
            <p:nvPr/>
          </p:nvSpPr>
          <p:spPr>
            <a:xfrm>
              <a:off x="8921976" y="1925881"/>
              <a:ext cx="2926079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nunc. Suspendisse viverra sodales.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501D5EF-7C0D-E539-0BDC-9A947DD4EB2A}"/>
              </a:ext>
            </a:extLst>
          </p:cNvPr>
          <p:cNvGrpSpPr/>
          <p:nvPr/>
        </p:nvGrpSpPr>
        <p:grpSpPr>
          <a:xfrm>
            <a:off x="4251594" y="1772804"/>
            <a:ext cx="3688812" cy="3799800"/>
            <a:chOff x="9395992" y="3616622"/>
            <a:chExt cx="302613" cy="311718"/>
          </a:xfrm>
        </p:grpSpPr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D1EB0230-9322-A282-B03C-953A8E900FB4}"/>
                </a:ext>
              </a:extLst>
            </p:cNvPr>
            <p:cNvSpPr/>
            <p:nvPr/>
          </p:nvSpPr>
          <p:spPr>
            <a:xfrm>
              <a:off x="9441822" y="3658852"/>
              <a:ext cx="223927" cy="105449"/>
            </a:xfrm>
            <a:custGeom>
              <a:avLst/>
              <a:gdLst>
                <a:gd name="connsiteX0" fmla="*/ 221737 w 223927"/>
                <a:gd name="connsiteY0" fmla="*/ 8345 h 105449"/>
                <a:gd name="connsiteX1" fmla="*/ 207583 w 223927"/>
                <a:gd name="connsiteY1" fmla="*/ 253 h 105449"/>
                <a:gd name="connsiteX2" fmla="*/ 203540 w 223927"/>
                <a:gd name="connsiteY2" fmla="*/ 2276 h 105449"/>
                <a:gd name="connsiteX3" fmla="*/ 203540 w 223927"/>
                <a:gd name="connsiteY3" fmla="*/ 7670 h 105449"/>
                <a:gd name="connsiteX4" fmla="*/ 69419 w 223927"/>
                <a:gd name="connsiteY4" fmla="*/ 7670 h 105449"/>
                <a:gd name="connsiteX5" fmla="*/ 49200 w 223927"/>
                <a:gd name="connsiteY5" fmla="*/ 19134 h 105449"/>
                <a:gd name="connsiteX6" fmla="*/ 4044 w 223927"/>
                <a:gd name="connsiteY6" fmla="*/ 96683 h 105449"/>
                <a:gd name="connsiteX7" fmla="*/ 0 w 223927"/>
                <a:gd name="connsiteY7" fmla="*/ 100729 h 105449"/>
                <a:gd name="connsiteX8" fmla="*/ 4718 w 223927"/>
                <a:gd name="connsiteY8" fmla="*/ 105449 h 105449"/>
                <a:gd name="connsiteX9" fmla="*/ 9436 w 223927"/>
                <a:gd name="connsiteY9" fmla="*/ 100729 h 105449"/>
                <a:gd name="connsiteX10" fmla="*/ 9436 w 223927"/>
                <a:gd name="connsiteY10" fmla="*/ 98706 h 105449"/>
                <a:gd name="connsiteX11" fmla="*/ 54592 w 223927"/>
                <a:gd name="connsiteY11" fmla="*/ 21157 h 105449"/>
                <a:gd name="connsiteX12" fmla="*/ 70093 w 223927"/>
                <a:gd name="connsiteY12" fmla="*/ 12391 h 105449"/>
                <a:gd name="connsiteX13" fmla="*/ 204214 w 223927"/>
                <a:gd name="connsiteY13" fmla="*/ 12391 h 105449"/>
                <a:gd name="connsiteX14" fmla="*/ 204214 w 223927"/>
                <a:gd name="connsiteY14" fmla="*/ 17785 h 105449"/>
                <a:gd name="connsiteX15" fmla="*/ 208258 w 223927"/>
                <a:gd name="connsiteY15" fmla="*/ 19809 h 105449"/>
                <a:gd name="connsiteX16" fmla="*/ 222411 w 223927"/>
                <a:gd name="connsiteY16" fmla="*/ 11717 h 105449"/>
                <a:gd name="connsiteX17" fmla="*/ 222411 w 223927"/>
                <a:gd name="connsiteY17" fmla="*/ 6996 h 10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3927" h="105449">
                  <a:moveTo>
                    <a:pt x="221737" y="8345"/>
                  </a:moveTo>
                  <a:lnTo>
                    <a:pt x="207583" y="253"/>
                  </a:lnTo>
                  <a:cubicBezTo>
                    <a:pt x="205562" y="-421"/>
                    <a:pt x="203540" y="253"/>
                    <a:pt x="203540" y="2276"/>
                  </a:cubicBezTo>
                  <a:lnTo>
                    <a:pt x="203540" y="7670"/>
                  </a:lnTo>
                  <a:lnTo>
                    <a:pt x="69419" y="7670"/>
                  </a:lnTo>
                  <a:cubicBezTo>
                    <a:pt x="61332" y="7670"/>
                    <a:pt x="53244" y="12391"/>
                    <a:pt x="49200" y="19134"/>
                  </a:cubicBezTo>
                  <a:lnTo>
                    <a:pt x="4044" y="96683"/>
                  </a:lnTo>
                  <a:cubicBezTo>
                    <a:pt x="2022" y="96683"/>
                    <a:pt x="0" y="98706"/>
                    <a:pt x="0" y="100729"/>
                  </a:cubicBezTo>
                  <a:cubicBezTo>
                    <a:pt x="0" y="102752"/>
                    <a:pt x="2022" y="105449"/>
                    <a:pt x="4718" y="105449"/>
                  </a:cubicBezTo>
                  <a:cubicBezTo>
                    <a:pt x="7414" y="105449"/>
                    <a:pt x="9436" y="103426"/>
                    <a:pt x="9436" y="100729"/>
                  </a:cubicBezTo>
                  <a:cubicBezTo>
                    <a:pt x="9436" y="98032"/>
                    <a:pt x="9436" y="99380"/>
                    <a:pt x="9436" y="98706"/>
                  </a:cubicBezTo>
                  <a:lnTo>
                    <a:pt x="54592" y="21157"/>
                  </a:lnTo>
                  <a:cubicBezTo>
                    <a:pt x="57962" y="15762"/>
                    <a:pt x="64027" y="12391"/>
                    <a:pt x="70093" y="12391"/>
                  </a:cubicBezTo>
                  <a:lnTo>
                    <a:pt x="204214" y="12391"/>
                  </a:lnTo>
                  <a:lnTo>
                    <a:pt x="204214" y="17785"/>
                  </a:lnTo>
                  <a:cubicBezTo>
                    <a:pt x="204214" y="19809"/>
                    <a:pt x="206236" y="21157"/>
                    <a:pt x="208258" y="19809"/>
                  </a:cubicBezTo>
                  <a:lnTo>
                    <a:pt x="222411" y="11717"/>
                  </a:lnTo>
                  <a:cubicBezTo>
                    <a:pt x="224433" y="10368"/>
                    <a:pt x="224433" y="8345"/>
                    <a:pt x="222411" y="6996"/>
                  </a:cubicBez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5A6D2808-2265-7FFB-5187-CB73A8AA9B5C}"/>
                </a:ext>
              </a:extLst>
            </p:cNvPr>
            <p:cNvSpPr/>
            <p:nvPr/>
          </p:nvSpPr>
          <p:spPr>
            <a:xfrm>
              <a:off x="9503800" y="3677251"/>
              <a:ext cx="194805" cy="146920"/>
            </a:xfrm>
            <a:custGeom>
              <a:avLst/>
              <a:gdLst>
                <a:gd name="connsiteX0" fmla="*/ 194805 w 194805"/>
                <a:gd name="connsiteY0" fmla="*/ 143695 h 146920"/>
                <a:gd name="connsiteX1" fmla="*/ 194805 w 194805"/>
                <a:gd name="connsiteY1" fmla="*/ 127510 h 146920"/>
                <a:gd name="connsiteX2" fmla="*/ 190762 w 194805"/>
                <a:gd name="connsiteY2" fmla="*/ 125487 h 146920"/>
                <a:gd name="connsiteX3" fmla="*/ 186044 w 194805"/>
                <a:gd name="connsiteY3" fmla="*/ 128185 h 146920"/>
                <a:gd name="connsiteX4" fmla="*/ 117972 w 194805"/>
                <a:gd name="connsiteY4" fmla="*/ 12873 h 146920"/>
                <a:gd name="connsiteX5" fmla="*/ 97753 w 194805"/>
                <a:gd name="connsiteY5" fmla="*/ 1410 h 146920"/>
                <a:gd name="connsiteX6" fmla="*/ 8115 w 194805"/>
                <a:gd name="connsiteY6" fmla="*/ 1410 h 146920"/>
                <a:gd name="connsiteX7" fmla="*/ 2049 w 194805"/>
                <a:gd name="connsiteY7" fmla="*/ 735 h 146920"/>
                <a:gd name="connsiteX8" fmla="*/ 701 w 194805"/>
                <a:gd name="connsiteY8" fmla="*/ 6804 h 146920"/>
                <a:gd name="connsiteX9" fmla="*/ 6767 w 194805"/>
                <a:gd name="connsiteY9" fmla="*/ 8153 h 146920"/>
                <a:gd name="connsiteX10" fmla="*/ 8115 w 194805"/>
                <a:gd name="connsiteY10" fmla="*/ 6804 h 146920"/>
                <a:gd name="connsiteX11" fmla="*/ 97753 w 194805"/>
                <a:gd name="connsiteY11" fmla="*/ 6804 h 146920"/>
                <a:gd name="connsiteX12" fmla="*/ 113255 w 194805"/>
                <a:gd name="connsiteY12" fmla="*/ 15571 h 146920"/>
                <a:gd name="connsiteX13" fmla="*/ 181326 w 194805"/>
                <a:gd name="connsiteY13" fmla="*/ 130882 h 146920"/>
                <a:gd name="connsiteX14" fmla="*/ 176608 w 194805"/>
                <a:gd name="connsiteY14" fmla="*/ 133579 h 146920"/>
                <a:gd name="connsiteX15" fmla="*/ 176608 w 194805"/>
                <a:gd name="connsiteY15" fmla="*/ 138300 h 146920"/>
                <a:gd name="connsiteX16" fmla="*/ 190088 w 194805"/>
                <a:gd name="connsiteY16" fmla="*/ 146392 h 146920"/>
                <a:gd name="connsiteX17" fmla="*/ 194131 w 194805"/>
                <a:gd name="connsiteY17" fmla="*/ 143695 h 14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4805" h="146920">
                  <a:moveTo>
                    <a:pt x="194805" y="143695"/>
                  </a:moveTo>
                  <a:lnTo>
                    <a:pt x="194805" y="127510"/>
                  </a:lnTo>
                  <a:cubicBezTo>
                    <a:pt x="194805" y="125487"/>
                    <a:pt x="192109" y="124139"/>
                    <a:pt x="190762" y="125487"/>
                  </a:cubicBezTo>
                  <a:lnTo>
                    <a:pt x="186044" y="128185"/>
                  </a:lnTo>
                  <a:lnTo>
                    <a:pt x="117972" y="12873"/>
                  </a:lnTo>
                  <a:cubicBezTo>
                    <a:pt x="113929" y="6130"/>
                    <a:pt x="105841" y="1410"/>
                    <a:pt x="97753" y="1410"/>
                  </a:cubicBezTo>
                  <a:lnTo>
                    <a:pt x="8115" y="1410"/>
                  </a:lnTo>
                  <a:cubicBezTo>
                    <a:pt x="6767" y="61"/>
                    <a:pt x="4071" y="-614"/>
                    <a:pt x="2049" y="735"/>
                  </a:cubicBezTo>
                  <a:cubicBezTo>
                    <a:pt x="27" y="2084"/>
                    <a:pt x="-647" y="4781"/>
                    <a:pt x="701" y="6804"/>
                  </a:cubicBezTo>
                  <a:cubicBezTo>
                    <a:pt x="2049" y="8827"/>
                    <a:pt x="4745" y="9501"/>
                    <a:pt x="6767" y="8153"/>
                  </a:cubicBezTo>
                  <a:cubicBezTo>
                    <a:pt x="8789" y="6804"/>
                    <a:pt x="8115" y="7478"/>
                    <a:pt x="8115" y="6804"/>
                  </a:cubicBezTo>
                  <a:lnTo>
                    <a:pt x="97753" y="6804"/>
                  </a:lnTo>
                  <a:cubicBezTo>
                    <a:pt x="104493" y="6804"/>
                    <a:pt x="109885" y="9501"/>
                    <a:pt x="113255" y="15571"/>
                  </a:cubicBezTo>
                  <a:lnTo>
                    <a:pt x="181326" y="130882"/>
                  </a:lnTo>
                  <a:lnTo>
                    <a:pt x="176608" y="133579"/>
                  </a:lnTo>
                  <a:cubicBezTo>
                    <a:pt x="174586" y="134928"/>
                    <a:pt x="174586" y="136951"/>
                    <a:pt x="176608" y="138300"/>
                  </a:cubicBezTo>
                  <a:lnTo>
                    <a:pt x="190088" y="146392"/>
                  </a:lnTo>
                  <a:cubicBezTo>
                    <a:pt x="192109" y="147740"/>
                    <a:pt x="194131" y="146392"/>
                    <a:pt x="194131" y="143695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406C9498-0557-1AB9-5126-74EE55A0DB5E}"/>
                </a:ext>
              </a:extLst>
            </p:cNvPr>
            <p:cNvSpPr/>
            <p:nvPr/>
          </p:nvSpPr>
          <p:spPr>
            <a:xfrm>
              <a:off x="9573247" y="3690534"/>
              <a:ext cx="84583" cy="237806"/>
            </a:xfrm>
            <a:custGeom>
              <a:avLst/>
              <a:gdLst>
                <a:gd name="connsiteX0" fmla="*/ 4718 w 84583"/>
                <a:gd name="connsiteY0" fmla="*/ 237631 h 237806"/>
                <a:gd name="connsiteX1" fmla="*/ 18197 w 84583"/>
                <a:gd name="connsiteY1" fmla="*/ 229539 h 237806"/>
                <a:gd name="connsiteX2" fmla="*/ 18197 w 84583"/>
                <a:gd name="connsiteY2" fmla="*/ 224819 h 237806"/>
                <a:gd name="connsiteX3" fmla="*/ 13479 w 84583"/>
                <a:gd name="connsiteY3" fmla="*/ 222121 h 237806"/>
                <a:gd name="connsiteX4" fmla="*/ 81551 w 84583"/>
                <a:gd name="connsiteY4" fmla="*/ 106810 h 237806"/>
                <a:gd name="connsiteX5" fmla="*/ 81551 w 84583"/>
                <a:gd name="connsiteY5" fmla="*/ 83882 h 237806"/>
                <a:gd name="connsiteX6" fmla="*/ 37743 w 84583"/>
                <a:gd name="connsiteY6" fmla="*/ 5659 h 237806"/>
                <a:gd name="connsiteX7" fmla="*/ 35720 w 84583"/>
                <a:gd name="connsiteY7" fmla="*/ 265 h 237806"/>
                <a:gd name="connsiteX8" fmla="*/ 29655 w 84583"/>
                <a:gd name="connsiteY8" fmla="*/ 1613 h 237806"/>
                <a:gd name="connsiteX9" fmla="*/ 31003 w 84583"/>
                <a:gd name="connsiteY9" fmla="*/ 7682 h 237806"/>
                <a:gd name="connsiteX10" fmla="*/ 33025 w 84583"/>
                <a:gd name="connsiteY10" fmla="*/ 7682 h 237806"/>
                <a:gd name="connsiteX11" fmla="*/ 76833 w 84583"/>
                <a:gd name="connsiteY11" fmla="*/ 85905 h 237806"/>
                <a:gd name="connsiteX12" fmla="*/ 76833 w 84583"/>
                <a:gd name="connsiteY12" fmla="*/ 104112 h 237806"/>
                <a:gd name="connsiteX13" fmla="*/ 8762 w 84583"/>
                <a:gd name="connsiteY13" fmla="*/ 219424 h 237806"/>
                <a:gd name="connsiteX14" fmla="*/ 4044 w 84583"/>
                <a:gd name="connsiteY14" fmla="*/ 216726 h 237806"/>
                <a:gd name="connsiteX15" fmla="*/ 0 w 84583"/>
                <a:gd name="connsiteY15" fmla="*/ 218749 h 237806"/>
                <a:gd name="connsiteX16" fmla="*/ 0 w 84583"/>
                <a:gd name="connsiteY16" fmla="*/ 234934 h 237806"/>
                <a:gd name="connsiteX17" fmla="*/ 4044 w 84583"/>
                <a:gd name="connsiteY17" fmla="*/ 237631 h 237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583" h="237806">
                  <a:moveTo>
                    <a:pt x="4718" y="237631"/>
                  </a:moveTo>
                  <a:lnTo>
                    <a:pt x="18197" y="229539"/>
                  </a:lnTo>
                  <a:cubicBezTo>
                    <a:pt x="20219" y="228190"/>
                    <a:pt x="20219" y="226167"/>
                    <a:pt x="18197" y="224819"/>
                  </a:cubicBezTo>
                  <a:lnTo>
                    <a:pt x="13479" y="222121"/>
                  </a:lnTo>
                  <a:lnTo>
                    <a:pt x="81551" y="106810"/>
                  </a:lnTo>
                  <a:cubicBezTo>
                    <a:pt x="85594" y="100066"/>
                    <a:pt x="85594" y="90625"/>
                    <a:pt x="81551" y="83882"/>
                  </a:cubicBezTo>
                  <a:lnTo>
                    <a:pt x="37743" y="5659"/>
                  </a:lnTo>
                  <a:cubicBezTo>
                    <a:pt x="38416" y="3636"/>
                    <a:pt x="37743" y="939"/>
                    <a:pt x="35720" y="265"/>
                  </a:cubicBezTo>
                  <a:cubicBezTo>
                    <a:pt x="33699" y="-410"/>
                    <a:pt x="31003" y="265"/>
                    <a:pt x="29655" y="1613"/>
                  </a:cubicBezTo>
                  <a:cubicBezTo>
                    <a:pt x="28307" y="2962"/>
                    <a:pt x="29655" y="6333"/>
                    <a:pt x="31003" y="7682"/>
                  </a:cubicBezTo>
                  <a:cubicBezTo>
                    <a:pt x="32351" y="9031"/>
                    <a:pt x="32351" y="7682"/>
                    <a:pt x="33025" y="7682"/>
                  </a:cubicBezTo>
                  <a:lnTo>
                    <a:pt x="76833" y="85905"/>
                  </a:lnTo>
                  <a:cubicBezTo>
                    <a:pt x="80203" y="91300"/>
                    <a:pt x="80203" y="98718"/>
                    <a:pt x="76833" y="104112"/>
                  </a:cubicBezTo>
                  <a:lnTo>
                    <a:pt x="8762" y="219424"/>
                  </a:lnTo>
                  <a:lnTo>
                    <a:pt x="4044" y="216726"/>
                  </a:lnTo>
                  <a:cubicBezTo>
                    <a:pt x="2022" y="215378"/>
                    <a:pt x="0" y="216726"/>
                    <a:pt x="0" y="218749"/>
                  </a:cubicBezTo>
                  <a:lnTo>
                    <a:pt x="0" y="234934"/>
                  </a:lnTo>
                  <a:cubicBezTo>
                    <a:pt x="0" y="236957"/>
                    <a:pt x="2022" y="238305"/>
                    <a:pt x="4044" y="237631"/>
                  </a:cubicBezTo>
                  <a:close/>
                </a:path>
              </a:pathLst>
            </a:custGeom>
            <a:solidFill>
              <a:schemeClr val="accent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51C52E6A-1F53-D887-3998-D53C4258961E}"/>
                </a:ext>
              </a:extLst>
            </p:cNvPr>
            <p:cNvSpPr/>
            <p:nvPr/>
          </p:nvSpPr>
          <p:spPr>
            <a:xfrm>
              <a:off x="9425478" y="3783183"/>
              <a:ext cx="223927" cy="105449"/>
            </a:xfrm>
            <a:custGeom>
              <a:avLst/>
              <a:gdLst>
                <a:gd name="connsiteX0" fmla="*/ 2190 w 223927"/>
                <a:gd name="connsiteY0" fmla="*/ 97104 h 105449"/>
                <a:gd name="connsiteX1" fmla="*/ 16344 w 223927"/>
                <a:gd name="connsiteY1" fmla="*/ 105196 h 105449"/>
                <a:gd name="connsiteX2" fmla="*/ 20388 w 223927"/>
                <a:gd name="connsiteY2" fmla="*/ 103173 h 105449"/>
                <a:gd name="connsiteX3" fmla="*/ 20388 w 223927"/>
                <a:gd name="connsiteY3" fmla="*/ 97779 h 105449"/>
                <a:gd name="connsiteX4" fmla="*/ 154508 w 223927"/>
                <a:gd name="connsiteY4" fmla="*/ 97779 h 105449"/>
                <a:gd name="connsiteX5" fmla="*/ 174727 w 223927"/>
                <a:gd name="connsiteY5" fmla="*/ 86315 h 105449"/>
                <a:gd name="connsiteX6" fmla="*/ 219883 w 223927"/>
                <a:gd name="connsiteY6" fmla="*/ 8766 h 105449"/>
                <a:gd name="connsiteX7" fmla="*/ 223927 w 223927"/>
                <a:gd name="connsiteY7" fmla="*/ 4720 h 105449"/>
                <a:gd name="connsiteX8" fmla="*/ 219210 w 223927"/>
                <a:gd name="connsiteY8" fmla="*/ 0 h 105449"/>
                <a:gd name="connsiteX9" fmla="*/ 214492 w 223927"/>
                <a:gd name="connsiteY9" fmla="*/ 4720 h 105449"/>
                <a:gd name="connsiteX10" fmla="*/ 214492 w 223927"/>
                <a:gd name="connsiteY10" fmla="*/ 6743 h 105449"/>
                <a:gd name="connsiteX11" fmla="*/ 169336 w 223927"/>
                <a:gd name="connsiteY11" fmla="*/ 84292 h 105449"/>
                <a:gd name="connsiteX12" fmla="*/ 153834 w 223927"/>
                <a:gd name="connsiteY12" fmla="*/ 93058 h 105449"/>
                <a:gd name="connsiteX13" fmla="*/ 19714 w 223927"/>
                <a:gd name="connsiteY13" fmla="*/ 93058 h 105449"/>
                <a:gd name="connsiteX14" fmla="*/ 19714 w 223927"/>
                <a:gd name="connsiteY14" fmla="*/ 87664 h 105449"/>
                <a:gd name="connsiteX15" fmla="*/ 15670 w 223927"/>
                <a:gd name="connsiteY15" fmla="*/ 85640 h 105449"/>
                <a:gd name="connsiteX16" fmla="*/ 1516 w 223927"/>
                <a:gd name="connsiteY16" fmla="*/ 93733 h 105449"/>
                <a:gd name="connsiteX17" fmla="*/ 1516 w 223927"/>
                <a:gd name="connsiteY17" fmla="*/ 98453 h 10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3927" h="105449">
                  <a:moveTo>
                    <a:pt x="2190" y="97104"/>
                  </a:moveTo>
                  <a:lnTo>
                    <a:pt x="16344" y="105196"/>
                  </a:lnTo>
                  <a:cubicBezTo>
                    <a:pt x="18366" y="105870"/>
                    <a:pt x="20388" y="105196"/>
                    <a:pt x="20388" y="103173"/>
                  </a:cubicBezTo>
                  <a:lnTo>
                    <a:pt x="20388" y="97779"/>
                  </a:lnTo>
                  <a:cubicBezTo>
                    <a:pt x="20388" y="97779"/>
                    <a:pt x="154508" y="97779"/>
                    <a:pt x="154508" y="97779"/>
                  </a:cubicBezTo>
                  <a:cubicBezTo>
                    <a:pt x="162596" y="97779"/>
                    <a:pt x="170684" y="93058"/>
                    <a:pt x="174727" y="86315"/>
                  </a:cubicBezTo>
                  <a:lnTo>
                    <a:pt x="219883" y="8766"/>
                  </a:lnTo>
                  <a:cubicBezTo>
                    <a:pt x="221906" y="8766"/>
                    <a:pt x="223927" y="6743"/>
                    <a:pt x="223927" y="4720"/>
                  </a:cubicBezTo>
                  <a:cubicBezTo>
                    <a:pt x="223927" y="2697"/>
                    <a:pt x="221906" y="0"/>
                    <a:pt x="219210" y="0"/>
                  </a:cubicBezTo>
                  <a:cubicBezTo>
                    <a:pt x="216514" y="0"/>
                    <a:pt x="214492" y="2023"/>
                    <a:pt x="214492" y="4720"/>
                  </a:cubicBezTo>
                  <a:cubicBezTo>
                    <a:pt x="214492" y="7418"/>
                    <a:pt x="214492" y="6069"/>
                    <a:pt x="214492" y="6743"/>
                  </a:cubicBezTo>
                  <a:lnTo>
                    <a:pt x="169336" y="84292"/>
                  </a:lnTo>
                  <a:cubicBezTo>
                    <a:pt x="165966" y="89687"/>
                    <a:pt x="159900" y="93058"/>
                    <a:pt x="153834" y="93058"/>
                  </a:cubicBezTo>
                  <a:lnTo>
                    <a:pt x="19714" y="93058"/>
                  </a:lnTo>
                  <a:cubicBezTo>
                    <a:pt x="19714" y="93058"/>
                    <a:pt x="19714" y="87664"/>
                    <a:pt x="19714" y="87664"/>
                  </a:cubicBezTo>
                  <a:cubicBezTo>
                    <a:pt x="19714" y="85640"/>
                    <a:pt x="17692" y="84292"/>
                    <a:pt x="15670" y="85640"/>
                  </a:cubicBezTo>
                  <a:lnTo>
                    <a:pt x="1516" y="93733"/>
                  </a:lnTo>
                  <a:cubicBezTo>
                    <a:pt x="-505" y="95081"/>
                    <a:pt x="-505" y="97104"/>
                    <a:pt x="1516" y="98453"/>
                  </a:cubicBezTo>
                  <a:close/>
                </a:path>
              </a:pathLst>
            </a:custGeom>
            <a:solidFill>
              <a:schemeClr val="accent6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B4D8D972-F688-E970-B832-F51E200350C8}"/>
                </a:ext>
              </a:extLst>
            </p:cNvPr>
            <p:cNvSpPr/>
            <p:nvPr/>
          </p:nvSpPr>
          <p:spPr>
            <a:xfrm>
              <a:off x="9395992" y="3719927"/>
              <a:ext cx="192109" cy="149571"/>
            </a:xfrm>
            <a:custGeom>
              <a:avLst/>
              <a:gdLst>
                <a:gd name="connsiteX0" fmla="*/ 0 w 192109"/>
                <a:gd name="connsiteY0" fmla="*/ 3240 h 149571"/>
                <a:gd name="connsiteX1" fmla="*/ 0 w 192109"/>
                <a:gd name="connsiteY1" fmla="*/ 19424 h 149571"/>
                <a:gd name="connsiteX2" fmla="*/ 4044 w 192109"/>
                <a:gd name="connsiteY2" fmla="*/ 21447 h 149571"/>
                <a:gd name="connsiteX3" fmla="*/ 8762 w 192109"/>
                <a:gd name="connsiteY3" fmla="*/ 18750 h 149571"/>
                <a:gd name="connsiteX4" fmla="*/ 74811 w 192109"/>
                <a:gd name="connsiteY4" fmla="*/ 135410 h 149571"/>
                <a:gd name="connsiteX5" fmla="*/ 94356 w 192109"/>
                <a:gd name="connsiteY5" fmla="*/ 146874 h 149571"/>
                <a:gd name="connsiteX6" fmla="*/ 183995 w 192109"/>
                <a:gd name="connsiteY6" fmla="*/ 146874 h 149571"/>
                <a:gd name="connsiteX7" fmla="*/ 190060 w 192109"/>
                <a:gd name="connsiteY7" fmla="*/ 148897 h 149571"/>
                <a:gd name="connsiteX8" fmla="*/ 191408 w 192109"/>
                <a:gd name="connsiteY8" fmla="*/ 142828 h 149571"/>
                <a:gd name="connsiteX9" fmla="*/ 185342 w 192109"/>
                <a:gd name="connsiteY9" fmla="*/ 141479 h 149571"/>
                <a:gd name="connsiteX10" fmla="*/ 183995 w 192109"/>
                <a:gd name="connsiteY10" fmla="*/ 142828 h 149571"/>
                <a:gd name="connsiteX11" fmla="*/ 94356 w 192109"/>
                <a:gd name="connsiteY11" fmla="*/ 142828 h 149571"/>
                <a:gd name="connsiteX12" fmla="*/ 78855 w 192109"/>
                <a:gd name="connsiteY12" fmla="*/ 132713 h 149571"/>
                <a:gd name="connsiteX13" fmla="*/ 12806 w 192109"/>
                <a:gd name="connsiteY13" fmla="*/ 16053 h 149571"/>
                <a:gd name="connsiteX14" fmla="*/ 17523 w 192109"/>
                <a:gd name="connsiteY14" fmla="*/ 13355 h 149571"/>
                <a:gd name="connsiteX15" fmla="*/ 17523 w 192109"/>
                <a:gd name="connsiteY15" fmla="*/ 8635 h 149571"/>
                <a:gd name="connsiteX16" fmla="*/ 4044 w 192109"/>
                <a:gd name="connsiteY16" fmla="*/ 543 h 149571"/>
                <a:gd name="connsiteX17" fmla="*/ 0 w 192109"/>
                <a:gd name="connsiteY17" fmla="*/ 2566 h 14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2109" h="149571">
                  <a:moveTo>
                    <a:pt x="0" y="3240"/>
                  </a:moveTo>
                  <a:lnTo>
                    <a:pt x="0" y="19424"/>
                  </a:lnTo>
                  <a:cubicBezTo>
                    <a:pt x="0" y="21447"/>
                    <a:pt x="2022" y="22796"/>
                    <a:pt x="4044" y="21447"/>
                  </a:cubicBezTo>
                  <a:lnTo>
                    <a:pt x="8762" y="18750"/>
                  </a:lnTo>
                  <a:lnTo>
                    <a:pt x="74811" y="135410"/>
                  </a:lnTo>
                  <a:cubicBezTo>
                    <a:pt x="78855" y="142828"/>
                    <a:pt x="86269" y="146874"/>
                    <a:pt x="94356" y="146874"/>
                  </a:cubicBezTo>
                  <a:lnTo>
                    <a:pt x="183995" y="146874"/>
                  </a:lnTo>
                  <a:cubicBezTo>
                    <a:pt x="185342" y="149571"/>
                    <a:pt x="188039" y="150245"/>
                    <a:pt x="190060" y="148897"/>
                  </a:cubicBezTo>
                  <a:cubicBezTo>
                    <a:pt x="192082" y="147548"/>
                    <a:pt x="192756" y="144851"/>
                    <a:pt x="191408" y="142828"/>
                  </a:cubicBezTo>
                  <a:cubicBezTo>
                    <a:pt x="190060" y="140805"/>
                    <a:pt x="187365" y="140130"/>
                    <a:pt x="185342" y="141479"/>
                  </a:cubicBezTo>
                  <a:cubicBezTo>
                    <a:pt x="183321" y="142828"/>
                    <a:pt x="183995" y="142153"/>
                    <a:pt x="183995" y="142828"/>
                  </a:cubicBezTo>
                  <a:lnTo>
                    <a:pt x="94356" y="142828"/>
                  </a:lnTo>
                  <a:cubicBezTo>
                    <a:pt x="88290" y="142153"/>
                    <a:pt x="82225" y="138782"/>
                    <a:pt x="78855" y="132713"/>
                  </a:cubicBezTo>
                  <a:lnTo>
                    <a:pt x="12806" y="16053"/>
                  </a:lnTo>
                  <a:lnTo>
                    <a:pt x="17523" y="13355"/>
                  </a:lnTo>
                  <a:cubicBezTo>
                    <a:pt x="19545" y="12007"/>
                    <a:pt x="19545" y="9984"/>
                    <a:pt x="17523" y="8635"/>
                  </a:cubicBezTo>
                  <a:lnTo>
                    <a:pt x="4044" y="543"/>
                  </a:lnTo>
                  <a:cubicBezTo>
                    <a:pt x="2022" y="-806"/>
                    <a:pt x="0" y="543"/>
                    <a:pt x="0" y="2566"/>
                  </a:cubicBezTo>
                  <a:close/>
                </a:path>
              </a:pathLst>
            </a:custGeom>
            <a:solidFill>
              <a:srgbClr val="805AAB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A42DA73-22B3-3F0A-7BA4-58384C9AB80E}"/>
                </a:ext>
              </a:extLst>
            </p:cNvPr>
            <p:cNvSpPr/>
            <p:nvPr/>
          </p:nvSpPr>
          <p:spPr>
            <a:xfrm>
              <a:off x="9434071" y="3616622"/>
              <a:ext cx="83235" cy="237630"/>
            </a:xfrm>
            <a:custGeom>
              <a:avLst/>
              <a:gdLst>
                <a:gd name="connsiteX0" fmla="*/ 78518 w 83235"/>
                <a:gd name="connsiteY0" fmla="*/ 0 h 237630"/>
                <a:gd name="connsiteX1" fmla="*/ 65038 w 83235"/>
                <a:gd name="connsiteY1" fmla="*/ 8092 h 237630"/>
                <a:gd name="connsiteX2" fmla="*/ 65038 w 83235"/>
                <a:gd name="connsiteY2" fmla="*/ 12812 h 237630"/>
                <a:gd name="connsiteX3" fmla="*/ 69756 w 83235"/>
                <a:gd name="connsiteY3" fmla="*/ 15510 h 237630"/>
                <a:gd name="connsiteX4" fmla="*/ 3033 w 83235"/>
                <a:gd name="connsiteY4" fmla="*/ 131496 h 237630"/>
                <a:gd name="connsiteX5" fmla="*/ 3033 w 83235"/>
                <a:gd name="connsiteY5" fmla="*/ 154423 h 237630"/>
                <a:gd name="connsiteX6" fmla="*/ 47515 w 83235"/>
                <a:gd name="connsiteY6" fmla="*/ 231971 h 237630"/>
                <a:gd name="connsiteX7" fmla="*/ 49537 w 83235"/>
                <a:gd name="connsiteY7" fmla="*/ 237366 h 237630"/>
                <a:gd name="connsiteX8" fmla="*/ 55603 w 83235"/>
                <a:gd name="connsiteY8" fmla="*/ 236018 h 237630"/>
                <a:gd name="connsiteX9" fmla="*/ 54255 w 83235"/>
                <a:gd name="connsiteY9" fmla="*/ 229949 h 237630"/>
                <a:gd name="connsiteX10" fmla="*/ 52233 w 83235"/>
                <a:gd name="connsiteY10" fmla="*/ 229949 h 237630"/>
                <a:gd name="connsiteX11" fmla="*/ 7751 w 83235"/>
                <a:gd name="connsiteY11" fmla="*/ 152400 h 237630"/>
                <a:gd name="connsiteX12" fmla="*/ 7751 w 83235"/>
                <a:gd name="connsiteY12" fmla="*/ 134193 h 237630"/>
                <a:gd name="connsiteX13" fmla="*/ 74474 w 83235"/>
                <a:gd name="connsiteY13" fmla="*/ 18207 h 237630"/>
                <a:gd name="connsiteX14" fmla="*/ 79192 w 83235"/>
                <a:gd name="connsiteY14" fmla="*/ 20904 h 237630"/>
                <a:gd name="connsiteX15" fmla="*/ 83236 w 83235"/>
                <a:gd name="connsiteY15" fmla="*/ 18881 h 237630"/>
                <a:gd name="connsiteX16" fmla="*/ 83236 w 83235"/>
                <a:gd name="connsiteY16" fmla="*/ 2697 h 237630"/>
                <a:gd name="connsiteX17" fmla="*/ 79192 w 83235"/>
                <a:gd name="connsiteY17" fmla="*/ 674 h 23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3235" h="237630">
                  <a:moveTo>
                    <a:pt x="78518" y="0"/>
                  </a:moveTo>
                  <a:lnTo>
                    <a:pt x="65038" y="8092"/>
                  </a:lnTo>
                  <a:cubicBezTo>
                    <a:pt x="63016" y="9440"/>
                    <a:pt x="63016" y="11464"/>
                    <a:pt x="65038" y="12812"/>
                  </a:cubicBezTo>
                  <a:lnTo>
                    <a:pt x="69756" y="15510"/>
                  </a:lnTo>
                  <a:lnTo>
                    <a:pt x="3033" y="131496"/>
                  </a:lnTo>
                  <a:cubicBezTo>
                    <a:pt x="-1011" y="138913"/>
                    <a:pt x="-1011" y="147679"/>
                    <a:pt x="3033" y="154423"/>
                  </a:cubicBezTo>
                  <a:lnTo>
                    <a:pt x="47515" y="231971"/>
                  </a:lnTo>
                  <a:cubicBezTo>
                    <a:pt x="46841" y="233995"/>
                    <a:pt x="47515" y="236692"/>
                    <a:pt x="49537" y="237366"/>
                  </a:cubicBezTo>
                  <a:cubicBezTo>
                    <a:pt x="51559" y="238041"/>
                    <a:pt x="54255" y="237366"/>
                    <a:pt x="55603" y="236018"/>
                  </a:cubicBezTo>
                  <a:cubicBezTo>
                    <a:pt x="56951" y="234669"/>
                    <a:pt x="55603" y="231297"/>
                    <a:pt x="54255" y="229949"/>
                  </a:cubicBezTo>
                  <a:cubicBezTo>
                    <a:pt x="52907" y="228600"/>
                    <a:pt x="52907" y="229949"/>
                    <a:pt x="52233" y="229949"/>
                  </a:cubicBezTo>
                  <a:lnTo>
                    <a:pt x="7751" y="152400"/>
                  </a:lnTo>
                  <a:cubicBezTo>
                    <a:pt x="4381" y="147005"/>
                    <a:pt x="4381" y="140262"/>
                    <a:pt x="7751" y="134193"/>
                  </a:cubicBezTo>
                  <a:lnTo>
                    <a:pt x="74474" y="18207"/>
                  </a:lnTo>
                  <a:lnTo>
                    <a:pt x="79192" y="20904"/>
                  </a:lnTo>
                  <a:cubicBezTo>
                    <a:pt x="81214" y="22253"/>
                    <a:pt x="83236" y="20904"/>
                    <a:pt x="83236" y="18881"/>
                  </a:cubicBezTo>
                  <a:lnTo>
                    <a:pt x="83236" y="2697"/>
                  </a:lnTo>
                  <a:cubicBezTo>
                    <a:pt x="83236" y="674"/>
                    <a:pt x="81214" y="-675"/>
                    <a:pt x="79192" y="674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1" name="Graphic 70" descr="Trophy">
            <a:extLst>
              <a:ext uri="{FF2B5EF4-FFF2-40B4-BE49-F238E27FC236}">
                <a16:creationId xmlns:a16="http://schemas.microsoft.com/office/drawing/2014/main" id="{1144C11A-FD55-E3EF-30F6-3E5E9948E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41772" y="3118477"/>
            <a:ext cx="1108455" cy="110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4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5D95-B1A7-A10B-5EB5-A26C5A0A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Hexagon Arrow Line Diagram – Slide Template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4ED2015-980E-6DAE-354D-D665A90BB6B8}"/>
              </a:ext>
            </a:extLst>
          </p:cNvPr>
          <p:cNvGrpSpPr/>
          <p:nvPr/>
        </p:nvGrpSpPr>
        <p:grpSpPr>
          <a:xfrm>
            <a:off x="4334705" y="5297405"/>
            <a:ext cx="4044930" cy="920821"/>
            <a:chOff x="8921976" y="1466725"/>
            <a:chExt cx="2926081" cy="9208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16D9436-D59B-5C8A-DE12-5EAA23FF1CD0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accent4"/>
                  </a:solidFill>
                </a:rPr>
                <a:t>Lorem Ipsum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5A0D8D1-D496-0DC3-F9FB-08300A55CD89}"/>
                </a:ext>
              </a:extLst>
            </p:cNvPr>
            <p:cNvSpPr txBox="1"/>
            <p:nvPr/>
          </p:nvSpPr>
          <p:spPr>
            <a:xfrm>
              <a:off x="8921976" y="1925881"/>
              <a:ext cx="2926079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bg2"/>
                  </a:solidFill>
                </a:rPr>
                <a:t>Lorem ipsum dolor sit amet, nibh est. A magna maecenas, quam magna nec quis, lorem nunc. Suspendisse viverra sodales. 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72A0D5E-C1AE-E129-204B-156BE0923849}"/>
              </a:ext>
            </a:extLst>
          </p:cNvPr>
          <p:cNvGrpSpPr/>
          <p:nvPr/>
        </p:nvGrpSpPr>
        <p:grpSpPr>
          <a:xfrm>
            <a:off x="8261704" y="4245654"/>
            <a:ext cx="2765132" cy="1105487"/>
            <a:chOff x="8921976" y="1466725"/>
            <a:chExt cx="2926081" cy="110548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D57D590-8003-CA42-AAD0-8744298AEB3F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accent1"/>
                  </a:solidFill>
                </a:rPr>
                <a:t>Lorem Ipsum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36890DB-6902-C402-6761-85E187924045}"/>
                </a:ext>
              </a:extLst>
            </p:cNvPr>
            <p:cNvSpPr txBox="1"/>
            <p:nvPr/>
          </p:nvSpPr>
          <p:spPr>
            <a:xfrm>
              <a:off x="8921976" y="1925881"/>
              <a:ext cx="2926079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bg2"/>
                  </a:solidFill>
                </a:rPr>
                <a:t>Lorem ipsum dolor sit amet, nibh est. A magna maecenas, quam magna nec quis, lorem nunc. Suspendisse viverra sodales. 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41E40F3-4D56-33FB-B6F3-5A48E4DB7429}"/>
              </a:ext>
            </a:extLst>
          </p:cNvPr>
          <p:cNvGrpSpPr/>
          <p:nvPr/>
        </p:nvGrpSpPr>
        <p:grpSpPr>
          <a:xfrm>
            <a:off x="7924977" y="2150682"/>
            <a:ext cx="2765132" cy="1105487"/>
            <a:chOff x="8921976" y="1466725"/>
            <a:chExt cx="2926081" cy="110548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0EE38BD-7EF1-AC3A-3FDF-2C8CBCBA124B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accent5"/>
                  </a:solidFill>
                </a:rPr>
                <a:t>Lorem Ipsum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47FB331-D569-A884-FEB1-8B4E31535310}"/>
                </a:ext>
              </a:extLst>
            </p:cNvPr>
            <p:cNvSpPr txBox="1"/>
            <p:nvPr/>
          </p:nvSpPr>
          <p:spPr>
            <a:xfrm>
              <a:off x="8921976" y="1925881"/>
              <a:ext cx="2926079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bg2"/>
                  </a:solidFill>
                </a:rPr>
                <a:t>Lorem ipsum dolor sit amet, nibh est. A magna maecenas, quam magna nec quis, lorem nunc. Suspendisse viverra sodales. 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2C45595-D49E-36CE-CBE5-E1F476FC9B3A}"/>
              </a:ext>
            </a:extLst>
          </p:cNvPr>
          <p:cNvGrpSpPr/>
          <p:nvPr/>
        </p:nvGrpSpPr>
        <p:grpSpPr>
          <a:xfrm>
            <a:off x="1396031" y="1852845"/>
            <a:ext cx="2765132" cy="1105487"/>
            <a:chOff x="8921976" y="1466725"/>
            <a:chExt cx="2926081" cy="110548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DF9ACB-3DC3-4544-3D15-652DFC5C018E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rgbClr val="805AAB"/>
                  </a:solidFill>
                </a:rPr>
                <a:t>Lorem Ipsum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01A67C6-131E-1BB7-A61C-925C073D057C}"/>
                </a:ext>
              </a:extLst>
            </p:cNvPr>
            <p:cNvSpPr txBox="1"/>
            <p:nvPr/>
          </p:nvSpPr>
          <p:spPr>
            <a:xfrm>
              <a:off x="8921976" y="1925881"/>
              <a:ext cx="2926079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bg2"/>
                  </a:solidFill>
                </a:rPr>
                <a:t>Lorem ipsum dolor sit amet, nibh est. A magna maecenas, quam magna nec quis, lorem nunc. Suspendisse viverra sodales. 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7D85A03-9378-05D0-6005-DAC18F74BBB9}"/>
              </a:ext>
            </a:extLst>
          </p:cNvPr>
          <p:cNvGrpSpPr/>
          <p:nvPr/>
        </p:nvGrpSpPr>
        <p:grpSpPr>
          <a:xfrm>
            <a:off x="1446273" y="4123192"/>
            <a:ext cx="2765132" cy="1105487"/>
            <a:chOff x="8921976" y="1466725"/>
            <a:chExt cx="2926081" cy="1105487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682853F-FAD6-069A-DAB7-0D943A5ADF8D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Lorem Ipsum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9A98AF3-AA74-5906-0C70-297B28CCE4F5}"/>
                </a:ext>
              </a:extLst>
            </p:cNvPr>
            <p:cNvSpPr txBox="1"/>
            <p:nvPr/>
          </p:nvSpPr>
          <p:spPr>
            <a:xfrm>
              <a:off x="8921976" y="1925881"/>
              <a:ext cx="2926079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bg2"/>
                  </a:solidFill>
                </a:rPr>
                <a:t>Lorem ipsum dolor sit amet, nibh est. A magna maecenas, quam magna nec quis, lorem nunc. Suspendisse viverra sodales. 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1AA44C6-812F-AF75-FC83-CDCF9F5EAD67}"/>
              </a:ext>
            </a:extLst>
          </p:cNvPr>
          <p:cNvGrpSpPr/>
          <p:nvPr/>
        </p:nvGrpSpPr>
        <p:grpSpPr>
          <a:xfrm>
            <a:off x="6095999" y="978190"/>
            <a:ext cx="2765132" cy="1105487"/>
            <a:chOff x="8921976" y="1466725"/>
            <a:chExt cx="2926081" cy="110548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B5E9E39-4FE7-9026-A296-454DD483EE31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400" b="1" noProof="1">
                  <a:solidFill>
                    <a:schemeClr val="accent2"/>
                  </a:solidFill>
                </a:rPr>
                <a:t>Lorem Ipsum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A6ED13E-AE80-6DC5-878E-50F3DE2277FE}"/>
                </a:ext>
              </a:extLst>
            </p:cNvPr>
            <p:cNvSpPr txBox="1"/>
            <p:nvPr/>
          </p:nvSpPr>
          <p:spPr>
            <a:xfrm>
              <a:off x="8921976" y="1925881"/>
              <a:ext cx="2926079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1200" noProof="1">
                  <a:solidFill>
                    <a:schemeClr val="bg2"/>
                  </a:solidFill>
                </a:rPr>
                <a:t>Lorem ipsum dolor sit amet, nibh est. A magna maecenas, quam magna nec quis, lorem nunc. Suspendisse viverra sodales.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501D5EF-7C0D-E539-0BDC-9A947DD4EB2A}"/>
              </a:ext>
            </a:extLst>
          </p:cNvPr>
          <p:cNvGrpSpPr/>
          <p:nvPr/>
        </p:nvGrpSpPr>
        <p:grpSpPr>
          <a:xfrm>
            <a:off x="4251594" y="1772804"/>
            <a:ext cx="3688812" cy="3799800"/>
            <a:chOff x="9395992" y="3616622"/>
            <a:chExt cx="302613" cy="311718"/>
          </a:xfrm>
        </p:grpSpPr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D1EB0230-9322-A282-B03C-953A8E900FB4}"/>
                </a:ext>
              </a:extLst>
            </p:cNvPr>
            <p:cNvSpPr/>
            <p:nvPr/>
          </p:nvSpPr>
          <p:spPr>
            <a:xfrm>
              <a:off x="9441822" y="3658852"/>
              <a:ext cx="223927" cy="105449"/>
            </a:xfrm>
            <a:custGeom>
              <a:avLst/>
              <a:gdLst>
                <a:gd name="connsiteX0" fmla="*/ 221737 w 223927"/>
                <a:gd name="connsiteY0" fmla="*/ 8345 h 105449"/>
                <a:gd name="connsiteX1" fmla="*/ 207583 w 223927"/>
                <a:gd name="connsiteY1" fmla="*/ 253 h 105449"/>
                <a:gd name="connsiteX2" fmla="*/ 203540 w 223927"/>
                <a:gd name="connsiteY2" fmla="*/ 2276 h 105449"/>
                <a:gd name="connsiteX3" fmla="*/ 203540 w 223927"/>
                <a:gd name="connsiteY3" fmla="*/ 7670 h 105449"/>
                <a:gd name="connsiteX4" fmla="*/ 69419 w 223927"/>
                <a:gd name="connsiteY4" fmla="*/ 7670 h 105449"/>
                <a:gd name="connsiteX5" fmla="*/ 49200 w 223927"/>
                <a:gd name="connsiteY5" fmla="*/ 19134 h 105449"/>
                <a:gd name="connsiteX6" fmla="*/ 4044 w 223927"/>
                <a:gd name="connsiteY6" fmla="*/ 96683 h 105449"/>
                <a:gd name="connsiteX7" fmla="*/ 0 w 223927"/>
                <a:gd name="connsiteY7" fmla="*/ 100729 h 105449"/>
                <a:gd name="connsiteX8" fmla="*/ 4718 w 223927"/>
                <a:gd name="connsiteY8" fmla="*/ 105449 h 105449"/>
                <a:gd name="connsiteX9" fmla="*/ 9436 w 223927"/>
                <a:gd name="connsiteY9" fmla="*/ 100729 h 105449"/>
                <a:gd name="connsiteX10" fmla="*/ 9436 w 223927"/>
                <a:gd name="connsiteY10" fmla="*/ 98706 h 105449"/>
                <a:gd name="connsiteX11" fmla="*/ 54592 w 223927"/>
                <a:gd name="connsiteY11" fmla="*/ 21157 h 105449"/>
                <a:gd name="connsiteX12" fmla="*/ 70093 w 223927"/>
                <a:gd name="connsiteY12" fmla="*/ 12391 h 105449"/>
                <a:gd name="connsiteX13" fmla="*/ 204214 w 223927"/>
                <a:gd name="connsiteY13" fmla="*/ 12391 h 105449"/>
                <a:gd name="connsiteX14" fmla="*/ 204214 w 223927"/>
                <a:gd name="connsiteY14" fmla="*/ 17785 h 105449"/>
                <a:gd name="connsiteX15" fmla="*/ 208258 w 223927"/>
                <a:gd name="connsiteY15" fmla="*/ 19809 h 105449"/>
                <a:gd name="connsiteX16" fmla="*/ 222411 w 223927"/>
                <a:gd name="connsiteY16" fmla="*/ 11717 h 105449"/>
                <a:gd name="connsiteX17" fmla="*/ 222411 w 223927"/>
                <a:gd name="connsiteY17" fmla="*/ 6996 h 10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3927" h="105449">
                  <a:moveTo>
                    <a:pt x="221737" y="8345"/>
                  </a:moveTo>
                  <a:lnTo>
                    <a:pt x="207583" y="253"/>
                  </a:lnTo>
                  <a:cubicBezTo>
                    <a:pt x="205562" y="-421"/>
                    <a:pt x="203540" y="253"/>
                    <a:pt x="203540" y="2276"/>
                  </a:cubicBezTo>
                  <a:lnTo>
                    <a:pt x="203540" y="7670"/>
                  </a:lnTo>
                  <a:lnTo>
                    <a:pt x="69419" y="7670"/>
                  </a:lnTo>
                  <a:cubicBezTo>
                    <a:pt x="61332" y="7670"/>
                    <a:pt x="53244" y="12391"/>
                    <a:pt x="49200" y="19134"/>
                  </a:cubicBezTo>
                  <a:lnTo>
                    <a:pt x="4044" y="96683"/>
                  </a:lnTo>
                  <a:cubicBezTo>
                    <a:pt x="2022" y="96683"/>
                    <a:pt x="0" y="98706"/>
                    <a:pt x="0" y="100729"/>
                  </a:cubicBezTo>
                  <a:cubicBezTo>
                    <a:pt x="0" y="102752"/>
                    <a:pt x="2022" y="105449"/>
                    <a:pt x="4718" y="105449"/>
                  </a:cubicBezTo>
                  <a:cubicBezTo>
                    <a:pt x="7414" y="105449"/>
                    <a:pt x="9436" y="103426"/>
                    <a:pt x="9436" y="100729"/>
                  </a:cubicBezTo>
                  <a:cubicBezTo>
                    <a:pt x="9436" y="98032"/>
                    <a:pt x="9436" y="99380"/>
                    <a:pt x="9436" y="98706"/>
                  </a:cubicBezTo>
                  <a:lnTo>
                    <a:pt x="54592" y="21157"/>
                  </a:lnTo>
                  <a:cubicBezTo>
                    <a:pt x="57962" y="15762"/>
                    <a:pt x="64027" y="12391"/>
                    <a:pt x="70093" y="12391"/>
                  </a:cubicBezTo>
                  <a:lnTo>
                    <a:pt x="204214" y="12391"/>
                  </a:lnTo>
                  <a:lnTo>
                    <a:pt x="204214" y="17785"/>
                  </a:lnTo>
                  <a:cubicBezTo>
                    <a:pt x="204214" y="19809"/>
                    <a:pt x="206236" y="21157"/>
                    <a:pt x="208258" y="19809"/>
                  </a:cubicBezTo>
                  <a:lnTo>
                    <a:pt x="222411" y="11717"/>
                  </a:lnTo>
                  <a:cubicBezTo>
                    <a:pt x="224433" y="10368"/>
                    <a:pt x="224433" y="8345"/>
                    <a:pt x="222411" y="6996"/>
                  </a:cubicBez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5A6D2808-2265-7FFB-5187-CB73A8AA9B5C}"/>
                </a:ext>
              </a:extLst>
            </p:cNvPr>
            <p:cNvSpPr/>
            <p:nvPr/>
          </p:nvSpPr>
          <p:spPr>
            <a:xfrm>
              <a:off x="9503800" y="3677251"/>
              <a:ext cx="194805" cy="146920"/>
            </a:xfrm>
            <a:custGeom>
              <a:avLst/>
              <a:gdLst>
                <a:gd name="connsiteX0" fmla="*/ 194805 w 194805"/>
                <a:gd name="connsiteY0" fmla="*/ 143695 h 146920"/>
                <a:gd name="connsiteX1" fmla="*/ 194805 w 194805"/>
                <a:gd name="connsiteY1" fmla="*/ 127510 h 146920"/>
                <a:gd name="connsiteX2" fmla="*/ 190762 w 194805"/>
                <a:gd name="connsiteY2" fmla="*/ 125487 h 146920"/>
                <a:gd name="connsiteX3" fmla="*/ 186044 w 194805"/>
                <a:gd name="connsiteY3" fmla="*/ 128185 h 146920"/>
                <a:gd name="connsiteX4" fmla="*/ 117972 w 194805"/>
                <a:gd name="connsiteY4" fmla="*/ 12873 h 146920"/>
                <a:gd name="connsiteX5" fmla="*/ 97753 w 194805"/>
                <a:gd name="connsiteY5" fmla="*/ 1410 h 146920"/>
                <a:gd name="connsiteX6" fmla="*/ 8115 w 194805"/>
                <a:gd name="connsiteY6" fmla="*/ 1410 h 146920"/>
                <a:gd name="connsiteX7" fmla="*/ 2049 w 194805"/>
                <a:gd name="connsiteY7" fmla="*/ 735 h 146920"/>
                <a:gd name="connsiteX8" fmla="*/ 701 w 194805"/>
                <a:gd name="connsiteY8" fmla="*/ 6804 h 146920"/>
                <a:gd name="connsiteX9" fmla="*/ 6767 w 194805"/>
                <a:gd name="connsiteY9" fmla="*/ 8153 h 146920"/>
                <a:gd name="connsiteX10" fmla="*/ 8115 w 194805"/>
                <a:gd name="connsiteY10" fmla="*/ 6804 h 146920"/>
                <a:gd name="connsiteX11" fmla="*/ 97753 w 194805"/>
                <a:gd name="connsiteY11" fmla="*/ 6804 h 146920"/>
                <a:gd name="connsiteX12" fmla="*/ 113255 w 194805"/>
                <a:gd name="connsiteY12" fmla="*/ 15571 h 146920"/>
                <a:gd name="connsiteX13" fmla="*/ 181326 w 194805"/>
                <a:gd name="connsiteY13" fmla="*/ 130882 h 146920"/>
                <a:gd name="connsiteX14" fmla="*/ 176608 w 194805"/>
                <a:gd name="connsiteY14" fmla="*/ 133579 h 146920"/>
                <a:gd name="connsiteX15" fmla="*/ 176608 w 194805"/>
                <a:gd name="connsiteY15" fmla="*/ 138300 h 146920"/>
                <a:gd name="connsiteX16" fmla="*/ 190088 w 194805"/>
                <a:gd name="connsiteY16" fmla="*/ 146392 h 146920"/>
                <a:gd name="connsiteX17" fmla="*/ 194131 w 194805"/>
                <a:gd name="connsiteY17" fmla="*/ 143695 h 146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4805" h="146920">
                  <a:moveTo>
                    <a:pt x="194805" y="143695"/>
                  </a:moveTo>
                  <a:lnTo>
                    <a:pt x="194805" y="127510"/>
                  </a:lnTo>
                  <a:cubicBezTo>
                    <a:pt x="194805" y="125487"/>
                    <a:pt x="192109" y="124139"/>
                    <a:pt x="190762" y="125487"/>
                  </a:cubicBezTo>
                  <a:lnTo>
                    <a:pt x="186044" y="128185"/>
                  </a:lnTo>
                  <a:lnTo>
                    <a:pt x="117972" y="12873"/>
                  </a:lnTo>
                  <a:cubicBezTo>
                    <a:pt x="113929" y="6130"/>
                    <a:pt x="105841" y="1410"/>
                    <a:pt x="97753" y="1410"/>
                  </a:cubicBezTo>
                  <a:lnTo>
                    <a:pt x="8115" y="1410"/>
                  </a:lnTo>
                  <a:cubicBezTo>
                    <a:pt x="6767" y="61"/>
                    <a:pt x="4071" y="-614"/>
                    <a:pt x="2049" y="735"/>
                  </a:cubicBezTo>
                  <a:cubicBezTo>
                    <a:pt x="27" y="2084"/>
                    <a:pt x="-647" y="4781"/>
                    <a:pt x="701" y="6804"/>
                  </a:cubicBezTo>
                  <a:cubicBezTo>
                    <a:pt x="2049" y="8827"/>
                    <a:pt x="4745" y="9501"/>
                    <a:pt x="6767" y="8153"/>
                  </a:cubicBezTo>
                  <a:cubicBezTo>
                    <a:pt x="8789" y="6804"/>
                    <a:pt x="8115" y="7478"/>
                    <a:pt x="8115" y="6804"/>
                  </a:cubicBezTo>
                  <a:lnTo>
                    <a:pt x="97753" y="6804"/>
                  </a:lnTo>
                  <a:cubicBezTo>
                    <a:pt x="104493" y="6804"/>
                    <a:pt x="109885" y="9501"/>
                    <a:pt x="113255" y="15571"/>
                  </a:cubicBezTo>
                  <a:lnTo>
                    <a:pt x="181326" y="130882"/>
                  </a:lnTo>
                  <a:lnTo>
                    <a:pt x="176608" y="133579"/>
                  </a:lnTo>
                  <a:cubicBezTo>
                    <a:pt x="174586" y="134928"/>
                    <a:pt x="174586" y="136951"/>
                    <a:pt x="176608" y="138300"/>
                  </a:cubicBezTo>
                  <a:lnTo>
                    <a:pt x="190088" y="146392"/>
                  </a:lnTo>
                  <a:cubicBezTo>
                    <a:pt x="192109" y="147740"/>
                    <a:pt x="194131" y="146392"/>
                    <a:pt x="194131" y="143695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406C9498-0557-1AB9-5126-74EE55A0DB5E}"/>
                </a:ext>
              </a:extLst>
            </p:cNvPr>
            <p:cNvSpPr/>
            <p:nvPr/>
          </p:nvSpPr>
          <p:spPr>
            <a:xfrm>
              <a:off x="9573247" y="3690534"/>
              <a:ext cx="84583" cy="237806"/>
            </a:xfrm>
            <a:custGeom>
              <a:avLst/>
              <a:gdLst>
                <a:gd name="connsiteX0" fmla="*/ 4718 w 84583"/>
                <a:gd name="connsiteY0" fmla="*/ 237631 h 237806"/>
                <a:gd name="connsiteX1" fmla="*/ 18197 w 84583"/>
                <a:gd name="connsiteY1" fmla="*/ 229539 h 237806"/>
                <a:gd name="connsiteX2" fmla="*/ 18197 w 84583"/>
                <a:gd name="connsiteY2" fmla="*/ 224819 h 237806"/>
                <a:gd name="connsiteX3" fmla="*/ 13479 w 84583"/>
                <a:gd name="connsiteY3" fmla="*/ 222121 h 237806"/>
                <a:gd name="connsiteX4" fmla="*/ 81551 w 84583"/>
                <a:gd name="connsiteY4" fmla="*/ 106810 h 237806"/>
                <a:gd name="connsiteX5" fmla="*/ 81551 w 84583"/>
                <a:gd name="connsiteY5" fmla="*/ 83882 h 237806"/>
                <a:gd name="connsiteX6" fmla="*/ 37743 w 84583"/>
                <a:gd name="connsiteY6" fmla="*/ 5659 h 237806"/>
                <a:gd name="connsiteX7" fmla="*/ 35720 w 84583"/>
                <a:gd name="connsiteY7" fmla="*/ 265 h 237806"/>
                <a:gd name="connsiteX8" fmla="*/ 29655 w 84583"/>
                <a:gd name="connsiteY8" fmla="*/ 1613 h 237806"/>
                <a:gd name="connsiteX9" fmla="*/ 31003 w 84583"/>
                <a:gd name="connsiteY9" fmla="*/ 7682 h 237806"/>
                <a:gd name="connsiteX10" fmla="*/ 33025 w 84583"/>
                <a:gd name="connsiteY10" fmla="*/ 7682 h 237806"/>
                <a:gd name="connsiteX11" fmla="*/ 76833 w 84583"/>
                <a:gd name="connsiteY11" fmla="*/ 85905 h 237806"/>
                <a:gd name="connsiteX12" fmla="*/ 76833 w 84583"/>
                <a:gd name="connsiteY12" fmla="*/ 104112 h 237806"/>
                <a:gd name="connsiteX13" fmla="*/ 8762 w 84583"/>
                <a:gd name="connsiteY13" fmla="*/ 219424 h 237806"/>
                <a:gd name="connsiteX14" fmla="*/ 4044 w 84583"/>
                <a:gd name="connsiteY14" fmla="*/ 216726 h 237806"/>
                <a:gd name="connsiteX15" fmla="*/ 0 w 84583"/>
                <a:gd name="connsiteY15" fmla="*/ 218749 h 237806"/>
                <a:gd name="connsiteX16" fmla="*/ 0 w 84583"/>
                <a:gd name="connsiteY16" fmla="*/ 234934 h 237806"/>
                <a:gd name="connsiteX17" fmla="*/ 4044 w 84583"/>
                <a:gd name="connsiteY17" fmla="*/ 237631 h 237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4583" h="237806">
                  <a:moveTo>
                    <a:pt x="4718" y="237631"/>
                  </a:moveTo>
                  <a:lnTo>
                    <a:pt x="18197" y="229539"/>
                  </a:lnTo>
                  <a:cubicBezTo>
                    <a:pt x="20219" y="228190"/>
                    <a:pt x="20219" y="226167"/>
                    <a:pt x="18197" y="224819"/>
                  </a:cubicBezTo>
                  <a:lnTo>
                    <a:pt x="13479" y="222121"/>
                  </a:lnTo>
                  <a:lnTo>
                    <a:pt x="81551" y="106810"/>
                  </a:lnTo>
                  <a:cubicBezTo>
                    <a:pt x="85594" y="100066"/>
                    <a:pt x="85594" y="90625"/>
                    <a:pt x="81551" y="83882"/>
                  </a:cubicBezTo>
                  <a:lnTo>
                    <a:pt x="37743" y="5659"/>
                  </a:lnTo>
                  <a:cubicBezTo>
                    <a:pt x="38416" y="3636"/>
                    <a:pt x="37743" y="939"/>
                    <a:pt x="35720" y="265"/>
                  </a:cubicBezTo>
                  <a:cubicBezTo>
                    <a:pt x="33699" y="-410"/>
                    <a:pt x="31003" y="265"/>
                    <a:pt x="29655" y="1613"/>
                  </a:cubicBezTo>
                  <a:cubicBezTo>
                    <a:pt x="28307" y="2962"/>
                    <a:pt x="29655" y="6333"/>
                    <a:pt x="31003" y="7682"/>
                  </a:cubicBezTo>
                  <a:cubicBezTo>
                    <a:pt x="32351" y="9031"/>
                    <a:pt x="32351" y="7682"/>
                    <a:pt x="33025" y="7682"/>
                  </a:cubicBezTo>
                  <a:lnTo>
                    <a:pt x="76833" y="85905"/>
                  </a:lnTo>
                  <a:cubicBezTo>
                    <a:pt x="80203" y="91300"/>
                    <a:pt x="80203" y="98718"/>
                    <a:pt x="76833" y="104112"/>
                  </a:cubicBezTo>
                  <a:lnTo>
                    <a:pt x="8762" y="219424"/>
                  </a:lnTo>
                  <a:lnTo>
                    <a:pt x="4044" y="216726"/>
                  </a:lnTo>
                  <a:cubicBezTo>
                    <a:pt x="2022" y="215378"/>
                    <a:pt x="0" y="216726"/>
                    <a:pt x="0" y="218749"/>
                  </a:cubicBezTo>
                  <a:lnTo>
                    <a:pt x="0" y="234934"/>
                  </a:lnTo>
                  <a:cubicBezTo>
                    <a:pt x="0" y="236957"/>
                    <a:pt x="2022" y="238305"/>
                    <a:pt x="4044" y="237631"/>
                  </a:cubicBezTo>
                  <a:close/>
                </a:path>
              </a:pathLst>
            </a:custGeom>
            <a:solidFill>
              <a:schemeClr val="accent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51C52E6A-1F53-D887-3998-D53C4258961E}"/>
                </a:ext>
              </a:extLst>
            </p:cNvPr>
            <p:cNvSpPr/>
            <p:nvPr/>
          </p:nvSpPr>
          <p:spPr>
            <a:xfrm>
              <a:off x="9425478" y="3783183"/>
              <a:ext cx="223927" cy="105449"/>
            </a:xfrm>
            <a:custGeom>
              <a:avLst/>
              <a:gdLst>
                <a:gd name="connsiteX0" fmla="*/ 2190 w 223927"/>
                <a:gd name="connsiteY0" fmla="*/ 97104 h 105449"/>
                <a:gd name="connsiteX1" fmla="*/ 16344 w 223927"/>
                <a:gd name="connsiteY1" fmla="*/ 105196 h 105449"/>
                <a:gd name="connsiteX2" fmla="*/ 20388 w 223927"/>
                <a:gd name="connsiteY2" fmla="*/ 103173 h 105449"/>
                <a:gd name="connsiteX3" fmla="*/ 20388 w 223927"/>
                <a:gd name="connsiteY3" fmla="*/ 97779 h 105449"/>
                <a:gd name="connsiteX4" fmla="*/ 154508 w 223927"/>
                <a:gd name="connsiteY4" fmla="*/ 97779 h 105449"/>
                <a:gd name="connsiteX5" fmla="*/ 174727 w 223927"/>
                <a:gd name="connsiteY5" fmla="*/ 86315 h 105449"/>
                <a:gd name="connsiteX6" fmla="*/ 219883 w 223927"/>
                <a:gd name="connsiteY6" fmla="*/ 8766 h 105449"/>
                <a:gd name="connsiteX7" fmla="*/ 223927 w 223927"/>
                <a:gd name="connsiteY7" fmla="*/ 4720 h 105449"/>
                <a:gd name="connsiteX8" fmla="*/ 219210 w 223927"/>
                <a:gd name="connsiteY8" fmla="*/ 0 h 105449"/>
                <a:gd name="connsiteX9" fmla="*/ 214492 w 223927"/>
                <a:gd name="connsiteY9" fmla="*/ 4720 h 105449"/>
                <a:gd name="connsiteX10" fmla="*/ 214492 w 223927"/>
                <a:gd name="connsiteY10" fmla="*/ 6743 h 105449"/>
                <a:gd name="connsiteX11" fmla="*/ 169336 w 223927"/>
                <a:gd name="connsiteY11" fmla="*/ 84292 h 105449"/>
                <a:gd name="connsiteX12" fmla="*/ 153834 w 223927"/>
                <a:gd name="connsiteY12" fmla="*/ 93058 h 105449"/>
                <a:gd name="connsiteX13" fmla="*/ 19714 w 223927"/>
                <a:gd name="connsiteY13" fmla="*/ 93058 h 105449"/>
                <a:gd name="connsiteX14" fmla="*/ 19714 w 223927"/>
                <a:gd name="connsiteY14" fmla="*/ 87664 h 105449"/>
                <a:gd name="connsiteX15" fmla="*/ 15670 w 223927"/>
                <a:gd name="connsiteY15" fmla="*/ 85640 h 105449"/>
                <a:gd name="connsiteX16" fmla="*/ 1516 w 223927"/>
                <a:gd name="connsiteY16" fmla="*/ 93733 h 105449"/>
                <a:gd name="connsiteX17" fmla="*/ 1516 w 223927"/>
                <a:gd name="connsiteY17" fmla="*/ 98453 h 10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23927" h="105449">
                  <a:moveTo>
                    <a:pt x="2190" y="97104"/>
                  </a:moveTo>
                  <a:lnTo>
                    <a:pt x="16344" y="105196"/>
                  </a:lnTo>
                  <a:cubicBezTo>
                    <a:pt x="18366" y="105870"/>
                    <a:pt x="20388" y="105196"/>
                    <a:pt x="20388" y="103173"/>
                  </a:cubicBezTo>
                  <a:lnTo>
                    <a:pt x="20388" y="97779"/>
                  </a:lnTo>
                  <a:cubicBezTo>
                    <a:pt x="20388" y="97779"/>
                    <a:pt x="154508" y="97779"/>
                    <a:pt x="154508" y="97779"/>
                  </a:cubicBezTo>
                  <a:cubicBezTo>
                    <a:pt x="162596" y="97779"/>
                    <a:pt x="170684" y="93058"/>
                    <a:pt x="174727" y="86315"/>
                  </a:cubicBezTo>
                  <a:lnTo>
                    <a:pt x="219883" y="8766"/>
                  </a:lnTo>
                  <a:cubicBezTo>
                    <a:pt x="221906" y="8766"/>
                    <a:pt x="223927" y="6743"/>
                    <a:pt x="223927" y="4720"/>
                  </a:cubicBezTo>
                  <a:cubicBezTo>
                    <a:pt x="223927" y="2697"/>
                    <a:pt x="221906" y="0"/>
                    <a:pt x="219210" y="0"/>
                  </a:cubicBezTo>
                  <a:cubicBezTo>
                    <a:pt x="216514" y="0"/>
                    <a:pt x="214492" y="2023"/>
                    <a:pt x="214492" y="4720"/>
                  </a:cubicBezTo>
                  <a:cubicBezTo>
                    <a:pt x="214492" y="7418"/>
                    <a:pt x="214492" y="6069"/>
                    <a:pt x="214492" y="6743"/>
                  </a:cubicBezTo>
                  <a:lnTo>
                    <a:pt x="169336" y="84292"/>
                  </a:lnTo>
                  <a:cubicBezTo>
                    <a:pt x="165966" y="89687"/>
                    <a:pt x="159900" y="93058"/>
                    <a:pt x="153834" y="93058"/>
                  </a:cubicBezTo>
                  <a:lnTo>
                    <a:pt x="19714" y="93058"/>
                  </a:lnTo>
                  <a:cubicBezTo>
                    <a:pt x="19714" y="93058"/>
                    <a:pt x="19714" y="87664"/>
                    <a:pt x="19714" y="87664"/>
                  </a:cubicBezTo>
                  <a:cubicBezTo>
                    <a:pt x="19714" y="85640"/>
                    <a:pt x="17692" y="84292"/>
                    <a:pt x="15670" y="85640"/>
                  </a:cubicBezTo>
                  <a:lnTo>
                    <a:pt x="1516" y="93733"/>
                  </a:lnTo>
                  <a:cubicBezTo>
                    <a:pt x="-505" y="95081"/>
                    <a:pt x="-505" y="97104"/>
                    <a:pt x="1516" y="98453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B4D8D972-F688-E970-B832-F51E200350C8}"/>
                </a:ext>
              </a:extLst>
            </p:cNvPr>
            <p:cNvSpPr/>
            <p:nvPr/>
          </p:nvSpPr>
          <p:spPr>
            <a:xfrm>
              <a:off x="9395992" y="3719927"/>
              <a:ext cx="192109" cy="149571"/>
            </a:xfrm>
            <a:custGeom>
              <a:avLst/>
              <a:gdLst>
                <a:gd name="connsiteX0" fmla="*/ 0 w 192109"/>
                <a:gd name="connsiteY0" fmla="*/ 3240 h 149571"/>
                <a:gd name="connsiteX1" fmla="*/ 0 w 192109"/>
                <a:gd name="connsiteY1" fmla="*/ 19424 h 149571"/>
                <a:gd name="connsiteX2" fmla="*/ 4044 w 192109"/>
                <a:gd name="connsiteY2" fmla="*/ 21447 h 149571"/>
                <a:gd name="connsiteX3" fmla="*/ 8762 w 192109"/>
                <a:gd name="connsiteY3" fmla="*/ 18750 h 149571"/>
                <a:gd name="connsiteX4" fmla="*/ 74811 w 192109"/>
                <a:gd name="connsiteY4" fmla="*/ 135410 h 149571"/>
                <a:gd name="connsiteX5" fmla="*/ 94356 w 192109"/>
                <a:gd name="connsiteY5" fmla="*/ 146874 h 149571"/>
                <a:gd name="connsiteX6" fmla="*/ 183995 w 192109"/>
                <a:gd name="connsiteY6" fmla="*/ 146874 h 149571"/>
                <a:gd name="connsiteX7" fmla="*/ 190060 w 192109"/>
                <a:gd name="connsiteY7" fmla="*/ 148897 h 149571"/>
                <a:gd name="connsiteX8" fmla="*/ 191408 w 192109"/>
                <a:gd name="connsiteY8" fmla="*/ 142828 h 149571"/>
                <a:gd name="connsiteX9" fmla="*/ 185342 w 192109"/>
                <a:gd name="connsiteY9" fmla="*/ 141479 h 149571"/>
                <a:gd name="connsiteX10" fmla="*/ 183995 w 192109"/>
                <a:gd name="connsiteY10" fmla="*/ 142828 h 149571"/>
                <a:gd name="connsiteX11" fmla="*/ 94356 w 192109"/>
                <a:gd name="connsiteY11" fmla="*/ 142828 h 149571"/>
                <a:gd name="connsiteX12" fmla="*/ 78855 w 192109"/>
                <a:gd name="connsiteY12" fmla="*/ 132713 h 149571"/>
                <a:gd name="connsiteX13" fmla="*/ 12806 w 192109"/>
                <a:gd name="connsiteY13" fmla="*/ 16053 h 149571"/>
                <a:gd name="connsiteX14" fmla="*/ 17523 w 192109"/>
                <a:gd name="connsiteY14" fmla="*/ 13355 h 149571"/>
                <a:gd name="connsiteX15" fmla="*/ 17523 w 192109"/>
                <a:gd name="connsiteY15" fmla="*/ 8635 h 149571"/>
                <a:gd name="connsiteX16" fmla="*/ 4044 w 192109"/>
                <a:gd name="connsiteY16" fmla="*/ 543 h 149571"/>
                <a:gd name="connsiteX17" fmla="*/ 0 w 192109"/>
                <a:gd name="connsiteY17" fmla="*/ 2566 h 14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2109" h="149571">
                  <a:moveTo>
                    <a:pt x="0" y="3240"/>
                  </a:moveTo>
                  <a:lnTo>
                    <a:pt x="0" y="19424"/>
                  </a:lnTo>
                  <a:cubicBezTo>
                    <a:pt x="0" y="21447"/>
                    <a:pt x="2022" y="22796"/>
                    <a:pt x="4044" y="21447"/>
                  </a:cubicBezTo>
                  <a:lnTo>
                    <a:pt x="8762" y="18750"/>
                  </a:lnTo>
                  <a:lnTo>
                    <a:pt x="74811" y="135410"/>
                  </a:lnTo>
                  <a:cubicBezTo>
                    <a:pt x="78855" y="142828"/>
                    <a:pt x="86269" y="146874"/>
                    <a:pt x="94356" y="146874"/>
                  </a:cubicBezTo>
                  <a:lnTo>
                    <a:pt x="183995" y="146874"/>
                  </a:lnTo>
                  <a:cubicBezTo>
                    <a:pt x="185342" y="149571"/>
                    <a:pt x="188039" y="150245"/>
                    <a:pt x="190060" y="148897"/>
                  </a:cubicBezTo>
                  <a:cubicBezTo>
                    <a:pt x="192082" y="147548"/>
                    <a:pt x="192756" y="144851"/>
                    <a:pt x="191408" y="142828"/>
                  </a:cubicBezTo>
                  <a:cubicBezTo>
                    <a:pt x="190060" y="140805"/>
                    <a:pt x="187365" y="140130"/>
                    <a:pt x="185342" y="141479"/>
                  </a:cubicBezTo>
                  <a:cubicBezTo>
                    <a:pt x="183321" y="142828"/>
                    <a:pt x="183995" y="142153"/>
                    <a:pt x="183995" y="142828"/>
                  </a:cubicBezTo>
                  <a:lnTo>
                    <a:pt x="94356" y="142828"/>
                  </a:lnTo>
                  <a:cubicBezTo>
                    <a:pt x="88290" y="142153"/>
                    <a:pt x="82225" y="138782"/>
                    <a:pt x="78855" y="132713"/>
                  </a:cubicBezTo>
                  <a:lnTo>
                    <a:pt x="12806" y="16053"/>
                  </a:lnTo>
                  <a:lnTo>
                    <a:pt x="17523" y="13355"/>
                  </a:lnTo>
                  <a:cubicBezTo>
                    <a:pt x="19545" y="12007"/>
                    <a:pt x="19545" y="9984"/>
                    <a:pt x="17523" y="8635"/>
                  </a:cubicBezTo>
                  <a:lnTo>
                    <a:pt x="4044" y="543"/>
                  </a:lnTo>
                  <a:cubicBezTo>
                    <a:pt x="2022" y="-806"/>
                    <a:pt x="0" y="543"/>
                    <a:pt x="0" y="2566"/>
                  </a:cubicBezTo>
                  <a:close/>
                </a:path>
              </a:pathLst>
            </a:custGeom>
            <a:solidFill>
              <a:srgbClr val="805AAB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A42DA73-22B3-3F0A-7BA4-58384C9AB80E}"/>
                </a:ext>
              </a:extLst>
            </p:cNvPr>
            <p:cNvSpPr/>
            <p:nvPr/>
          </p:nvSpPr>
          <p:spPr>
            <a:xfrm>
              <a:off x="9434071" y="3616622"/>
              <a:ext cx="83235" cy="237630"/>
            </a:xfrm>
            <a:custGeom>
              <a:avLst/>
              <a:gdLst>
                <a:gd name="connsiteX0" fmla="*/ 78518 w 83235"/>
                <a:gd name="connsiteY0" fmla="*/ 0 h 237630"/>
                <a:gd name="connsiteX1" fmla="*/ 65038 w 83235"/>
                <a:gd name="connsiteY1" fmla="*/ 8092 h 237630"/>
                <a:gd name="connsiteX2" fmla="*/ 65038 w 83235"/>
                <a:gd name="connsiteY2" fmla="*/ 12812 h 237630"/>
                <a:gd name="connsiteX3" fmla="*/ 69756 w 83235"/>
                <a:gd name="connsiteY3" fmla="*/ 15510 h 237630"/>
                <a:gd name="connsiteX4" fmla="*/ 3033 w 83235"/>
                <a:gd name="connsiteY4" fmla="*/ 131496 h 237630"/>
                <a:gd name="connsiteX5" fmla="*/ 3033 w 83235"/>
                <a:gd name="connsiteY5" fmla="*/ 154423 h 237630"/>
                <a:gd name="connsiteX6" fmla="*/ 47515 w 83235"/>
                <a:gd name="connsiteY6" fmla="*/ 231971 h 237630"/>
                <a:gd name="connsiteX7" fmla="*/ 49537 w 83235"/>
                <a:gd name="connsiteY7" fmla="*/ 237366 h 237630"/>
                <a:gd name="connsiteX8" fmla="*/ 55603 w 83235"/>
                <a:gd name="connsiteY8" fmla="*/ 236018 h 237630"/>
                <a:gd name="connsiteX9" fmla="*/ 54255 w 83235"/>
                <a:gd name="connsiteY9" fmla="*/ 229949 h 237630"/>
                <a:gd name="connsiteX10" fmla="*/ 52233 w 83235"/>
                <a:gd name="connsiteY10" fmla="*/ 229949 h 237630"/>
                <a:gd name="connsiteX11" fmla="*/ 7751 w 83235"/>
                <a:gd name="connsiteY11" fmla="*/ 152400 h 237630"/>
                <a:gd name="connsiteX12" fmla="*/ 7751 w 83235"/>
                <a:gd name="connsiteY12" fmla="*/ 134193 h 237630"/>
                <a:gd name="connsiteX13" fmla="*/ 74474 w 83235"/>
                <a:gd name="connsiteY13" fmla="*/ 18207 h 237630"/>
                <a:gd name="connsiteX14" fmla="*/ 79192 w 83235"/>
                <a:gd name="connsiteY14" fmla="*/ 20904 h 237630"/>
                <a:gd name="connsiteX15" fmla="*/ 83236 w 83235"/>
                <a:gd name="connsiteY15" fmla="*/ 18881 h 237630"/>
                <a:gd name="connsiteX16" fmla="*/ 83236 w 83235"/>
                <a:gd name="connsiteY16" fmla="*/ 2697 h 237630"/>
                <a:gd name="connsiteX17" fmla="*/ 79192 w 83235"/>
                <a:gd name="connsiteY17" fmla="*/ 674 h 23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3235" h="237630">
                  <a:moveTo>
                    <a:pt x="78518" y="0"/>
                  </a:moveTo>
                  <a:lnTo>
                    <a:pt x="65038" y="8092"/>
                  </a:lnTo>
                  <a:cubicBezTo>
                    <a:pt x="63016" y="9440"/>
                    <a:pt x="63016" y="11464"/>
                    <a:pt x="65038" y="12812"/>
                  </a:cubicBezTo>
                  <a:lnTo>
                    <a:pt x="69756" y="15510"/>
                  </a:lnTo>
                  <a:lnTo>
                    <a:pt x="3033" y="131496"/>
                  </a:lnTo>
                  <a:cubicBezTo>
                    <a:pt x="-1011" y="138913"/>
                    <a:pt x="-1011" y="147679"/>
                    <a:pt x="3033" y="154423"/>
                  </a:cubicBezTo>
                  <a:lnTo>
                    <a:pt x="47515" y="231971"/>
                  </a:lnTo>
                  <a:cubicBezTo>
                    <a:pt x="46841" y="233995"/>
                    <a:pt x="47515" y="236692"/>
                    <a:pt x="49537" y="237366"/>
                  </a:cubicBezTo>
                  <a:cubicBezTo>
                    <a:pt x="51559" y="238041"/>
                    <a:pt x="54255" y="237366"/>
                    <a:pt x="55603" y="236018"/>
                  </a:cubicBezTo>
                  <a:cubicBezTo>
                    <a:pt x="56951" y="234669"/>
                    <a:pt x="55603" y="231297"/>
                    <a:pt x="54255" y="229949"/>
                  </a:cubicBezTo>
                  <a:cubicBezTo>
                    <a:pt x="52907" y="228600"/>
                    <a:pt x="52907" y="229949"/>
                    <a:pt x="52233" y="229949"/>
                  </a:cubicBezTo>
                  <a:lnTo>
                    <a:pt x="7751" y="152400"/>
                  </a:lnTo>
                  <a:cubicBezTo>
                    <a:pt x="4381" y="147005"/>
                    <a:pt x="4381" y="140262"/>
                    <a:pt x="7751" y="134193"/>
                  </a:cubicBezTo>
                  <a:lnTo>
                    <a:pt x="74474" y="18207"/>
                  </a:lnTo>
                  <a:lnTo>
                    <a:pt x="79192" y="20904"/>
                  </a:lnTo>
                  <a:cubicBezTo>
                    <a:pt x="81214" y="22253"/>
                    <a:pt x="83236" y="20904"/>
                    <a:pt x="83236" y="18881"/>
                  </a:cubicBezTo>
                  <a:lnTo>
                    <a:pt x="83236" y="2697"/>
                  </a:lnTo>
                  <a:cubicBezTo>
                    <a:pt x="83236" y="674"/>
                    <a:pt x="81214" y="-675"/>
                    <a:pt x="79192" y="674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1" name="Graphic 70" descr="Trophy">
            <a:extLst>
              <a:ext uri="{FF2B5EF4-FFF2-40B4-BE49-F238E27FC236}">
                <a16:creationId xmlns:a16="http://schemas.microsoft.com/office/drawing/2014/main" id="{1144C11A-FD55-E3EF-30F6-3E5E9948E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41772" y="3118477"/>
            <a:ext cx="1108455" cy="110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9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resentationGo">
      <a:dk1>
        <a:srgbClr val="000000"/>
      </a:dk1>
      <a:lt1>
        <a:srgbClr val="FFFFFF"/>
      </a:lt1>
      <a:dk2>
        <a:srgbClr val="001F33"/>
      </a:dk2>
      <a:lt2>
        <a:srgbClr val="F2F2F2"/>
      </a:lt2>
      <a:accent1>
        <a:srgbClr val="F15F47"/>
      </a:accent1>
      <a:accent2>
        <a:srgbClr val="FBA91E"/>
      </a:accent2>
      <a:accent3>
        <a:srgbClr val="FEDA2F"/>
      </a:accent3>
      <a:accent4>
        <a:srgbClr val="6EA56C"/>
      </a:accent4>
      <a:accent5>
        <a:srgbClr val="3AC6E1"/>
      </a:accent5>
      <a:accent6>
        <a:srgbClr val="244470"/>
      </a:accent6>
      <a:hlink>
        <a:srgbClr val="008B58"/>
      </a:hlink>
      <a:folHlink>
        <a:srgbClr val="008B5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resentationGO">
      <a:dk1>
        <a:srgbClr val="000000"/>
      </a:dk1>
      <a:lt1>
        <a:srgbClr val="FFFFFF"/>
      </a:lt1>
      <a:dk2>
        <a:srgbClr val="001F33"/>
      </a:dk2>
      <a:lt2>
        <a:srgbClr val="F2F2F2"/>
      </a:lt2>
      <a:accent1>
        <a:srgbClr val="F15F47"/>
      </a:accent1>
      <a:accent2>
        <a:srgbClr val="FBA91E"/>
      </a:accent2>
      <a:accent3>
        <a:srgbClr val="FEDA2F"/>
      </a:accent3>
      <a:accent4>
        <a:srgbClr val="6EA56C"/>
      </a:accent4>
      <a:accent5>
        <a:srgbClr val="3AC6E1"/>
      </a:accent5>
      <a:accent6>
        <a:srgbClr val="244470"/>
      </a:accent6>
      <a:hlink>
        <a:srgbClr val="008B58"/>
      </a:hlink>
      <a:folHlink>
        <a:srgbClr val="008B5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10081</TotalTime>
  <Words>386</Words>
  <Application>Microsoft Office PowerPoint</Application>
  <PresentationFormat>Widescreen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Template PresentationGO</vt:lpstr>
      <vt:lpstr>Template PresentationGO Dark</vt:lpstr>
      <vt:lpstr>Custom Design</vt:lpstr>
      <vt:lpstr>Hexagon Arrow Line Diagram – Slide Template</vt:lpstr>
      <vt:lpstr>Hexagon Arrow Line Diagram – Slide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Hexagon Arrow Line Diagram</dc:title>
  <dc:creator>PresentationGO.com</dc:creator>
  <dc:description>© Copyright PresentationGO.com - Do not distribute or sale without written permission.</dc:description>
  <cp:lastModifiedBy>Christophe Barroche</cp:lastModifiedBy>
  <cp:revision>81</cp:revision>
  <dcterms:created xsi:type="dcterms:W3CDTF">2014-11-26T05:14:11Z</dcterms:created>
  <dcterms:modified xsi:type="dcterms:W3CDTF">2024-07-01T20:01:01Z</dcterms:modified>
  <cp:category>Charts &amp; Diagrams</cp:category>
</cp:coreProperties>
</file>