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43" r:id="rId4"/>
    <p:sldId id="352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33"/>
    <a:srgbClr val="008C58"/>
    <a:srgbClr val="002033"/>
    <a:srgbClr val="2B323B"/>
    <a:srgbClr val="00B09B"/>
    <a:srgbClr val="F0EEEF"/>
    <a:srgbClr val="0D95BC"/>
    <a:srgbClr val="DF361F"/>
    <a:srgbClr val="6C2B43"/>
    <a:srgbClr val="7B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4" autoAdjust="0"/>
    <p:restoredTop sz="96316" autoAdjust="0"/>
  </p:normalViewPr>
  <p:slideViewPr>
    <p:cSldViewPr snapToGrid="0" showGuides="1">
      <p:cViewPr varScale="1">
        <p:scale>
          <a:sx n="61" d="100"/>
          <a:sy n="61" d="100"/>
        </p:scale>
        <p:origin x="77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0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4C250-509E-908D-C81A-39BFF14A5B92}"/>
              </a:ext>
            </a:extLst>
          </p:cNvPr>
          <p:cNvSpPr txBox="1"/>
          <p:nvPr userDrawn="1"/>
        </p:nvSpPr>
        <p:spPr>
          <a:xfrm>
            <a:off x="55557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74505A-5DDC-14EE-67AD-4B03CA56FD5E}"/>
              </a:ext>
            </a:extLst>
          </p:cNvPr>
          <p:cNvGrpSpPr/>
          <p:nvPr userDrawn="1"/>
        </p:nvGrpSpPr>
        <p:grpSpPr>
          <a:xfrm>
            <a:off x="64588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C09501F8-710E-4D07-191D-A96E38245920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62170EA-1B34-6248-05C7-D3213905297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1" name="Shape">
            <a:extLst>
              <a:ext uri="{FF2B5EF4-FFF2-40B4-BE49-F238E27FC236}">
                <a16:creationId xmlns:a16="http://schemas.microsoft.com/office/drawing/2014/main" id="{E4034BC6-C2D3-C11D-D4EC-D91B6051416F}"/>
              </a:ext>
            </a:extLst>
          </p:cNvPr>
          <p:cNvSpPr/>
          <p:nvPr userDrawn="1"/>
        </p:nvSpPr>
        <p:spPr>
          <a:xfrm>
            <a:off x="199419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726ADB9-4B12-25E5-D0CB-F7BD29E51D7D}"/>
              </a:ext>
            </a:extLst>
          </p:cNvPr>
          <p:cNvSpPr/>
          <p:nvPr userDrawn="1"/>
        </p:nvSpPr>
        <p:spPr>
          <a:xfrm>
            <a:off x="4876102" y="3616960"/>
            <a:ext cx="4267898" cy="26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3034-CA84-5134-BBFF-E62332F74037}"/>
              </a:ext>
            </a:extLst>
          </p:cNvPr>
          <p:cNvSpPr txBox="1"/>
          <p:nvPr userDrawn="1"/>
        </p:nvSpPr>
        <p:spPr>
          <a:xfrm>
            <a:off x="55557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DC13D-C6C8-1599-62FA-B357BC1A4866}"/>
              </a:ext>
            </a:extLst>
          </p:cNvPr>
          <p:cNvSpPr txBox="1"/>
          <p:nvPr userDrawn="1"/>
        </p:nvSpPr>
        <p:spPr>
          <a:xfrm>
            <a:off x="55557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00B5A-597D-1AB4-4EF1-CA53E781C125}"/>
              </a:ext>
            </a:extLst>
          </p:cNvPr>
          <p:cNvSpPr txBox="1"/>
          <p:nvPr userDrawn="1"/>
        </p:nvSpPr>
        <p:spPr>
          <a:xfrm>
            <a:off x="55556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C05D-1E90-0602-49A1-8A1743452AE4}"/>
              </a:ext>
            </a:extLst>
          </p:cNvPr>
          <p:cNvSpPr txBox="1"/>
          <p:nvPr userDrawn="1"/>
        </p:nvSpPr>
        <p:spPr>
          <a:xfrm>
            <a:off x="586484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FB5436B4-6AFB-79CD-A9BB-A5BEC0E24117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FB4FB-1032-2A75-A140-55787D4904E8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527D4-AFBD-EF66-D18E-9701D6DA2422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F0DE2A-9348-647F-72C6-9AB792876608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FE428A-C69C-E6D0-409C-478EB3CD65E0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DB18A-7015-9E44-A8F5-FF928E2FFE7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B222679E-976B-E14A-0E04-4F59D9BC0163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EE29ED1-4510-51AE-25F8-32BFE1CB8ED5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B1EF8E-97E1-4021-9FEC-5841BB6268C0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C71595B-2011-4FBF-6885-00E3C44825D6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CC804CFE-AB66-52E2-E3D0-8FE90FA4F14B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942CCC9-76A3-1CF8-20F1-FFC1CCDE209A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20015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A5249-F57E-6BB2-9C60-8DA3D5F8041E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30D65-C7CA-4150-BB4F-596A1BF0AEFA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93375-4131-920B-199C-9B9451B77C09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DFD94-C2D4-9A17-E9D8-AB469FBBB797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E73377-BCED-C673-C01F-9532F37E976C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2D26CD19-AEB0-D1D8-FC32-DEBC17769B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AE3BC1E-D571-E9BB-6DA2-7C6D45EA96CE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8DB38-927E-6193-1DA7-9249611F70EA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6E8B842-F4D1-DE8D-38BD-AFE0066563ED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E0DED8A-65CF-9805-FB31-950C05DDAF58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Hexagon Arrow Line Diagram – Slide Template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01D5EF-7C0D-E539-0BDC-9A947DD4EB2A}"/>
              </a:ext>
            </a:extLst>
          </p:cNvPr>
          <p:cNvGrpSpPr/>
          <p:nvPr/>
        </p:nvGrpSpPr>
        <p:grpSpPr>
          <a:xfrm>
            <a:off x="3011257" y="1950156"/>
            <a:ext cx="3121487" cy="3215406"/>
            <a:chOff x="9395992" y="3616622"/>
            <a:chExt cx="302613" cy="311718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EB0230-9322-A282-B03C-953A8E900FB4}"/>
                </a:ext>
              </a:extLst>
            </p:cNvPr>
            <p:cNvSpPr/>
            <p:nvPr/>
          </p:nvSpPr>
          <p:spPr>
            <a:xfrm>
              <a:off x="9441822" y="3658852"/>
              <a:ext cx="223927" cy="105449"/>
            </a:xfrm>
            <a:custGeom>
              <a:avLst/>
              <a:gdLst>
                <a:gd name="connsiteX0" fmla="*/ 221737 w 223927"/>
                <a:gd name="connsiteY0" fmla="*/ 8345 h 105449"/>
                <a:gd name="connsiteX1" fmla="*/ 207583 w 223927"/>
                <a:gd name="connsiteY1" fmla="*/ 253 h 105449"/>
                <a:gd name="connsiteX2" fmla="*/ 203540 w 223927"/>
                <a:gd name="connsiteY2" fmla="*/ 2276 h 105449"/>
                <a:gd name="connsiteX3" fmla="*/ 203540 w 223927"/>
                <a:gd name="connsiteY3" fmla="*/ 7670 h 105449"/>
                <a:gd name="connsiteX4" fmla="*/ 69419 w 223927"/>
                <a:gd name="connsiteY4" fmla="*/ 7670 h 105449"/>
                <a:gd name="connsiteX5" fmla="*/ 49200 w 223927"/>
                <a:gd name="connsiteY5" fmla="*/ 19134 h 105449"/>
                <a:gd name="connsiteX6" fmla="*/ 4044 w 223927"/>
                <a:gd name="connsiteY6" fmla="*/ 96683 h 105449"/>
                <a:gd name="connsiteX7" fmla="*/ 0 w 223927"/>
                <a:gd name="connsiteY7" fmla="*/ 100729 h 105449"/>
                <a:gd name="connsiteX8" fmla="*/ 4718 w 223927"/>
                <a:gd name="connsiteY8" fmla="*/ 105449 h 105449"/>
                <a:gd name="connsiteX9" fmla="*/ 9436 w 223927"/>
                <a:gd name="connsiteY9" fmla="*/ 100729 h 105449"/>
                <a:gd name="connsiteX10" fmla="*/ 9436 w 223927"/>
                <a:gd name="connsiteY10" fmla="*/ 98706 h 105449"/>
                <a:gd name="connsiteX11" fmla="*/ 54592 w 223927"/>
                <a:gd name="connsiteY11" fmla="*/ 21157 h 105449"/>
                <a:gd name="connsiteX12" fmla="*/ 70093 w 223927"/>
                <a:gd name="connsiteY12" fmla="*/ 12391 h 105449"/>
                <a:gd name="connsiteX13" fmla="*/ 204214 w 223927"/>
                <a:gd name="connsiteY13" fmla="*/ 12391 h 105449"/>
                <a:gd name="connsiteX14" fmla="*/ 204214 w 223927"/>
                <a:gd name="connsiteY14" fmla="*/ 17785 h 105449"/>
                <a:gd name="connsiteX15" fmla="*/ 208258 w 223927"/>
                <a:gd name="connsiteY15" fmla="*/ 19809 h 105449"/>
                <a:gd name="connsiteX16" fmla="*/ 222411 w 223927"/>
                <a:gd name="connsiteY16" fmla="*/ 11717 h 105449"/>
                <a:gd name="connsiteX17" fmla="*/ 222411 w 223927"/>
                <a:gd name="connsiteY17" fmla="*/ 6996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21737" y="8345"/>
                  </a:moveTo>
                  <a:lnTo>
                    <a:pt x="207583" y="253"/>
                  </a:lnTo>
                  <a:cubicBezTo>
                    <a:pt x="205562" y="-421"/>
                    <a:pt x="203540" y="253"/>
                    <a:pt x="203540" y="2276"/>
                  </a:cubicBezTo>
                  <a:lnTo>
                    <a:pt x="203540" y="7670"/>
                  </a:lnTo>
                  <a:lnTo>
                    <a:pt x="69419" y="7670"/>
                  </a:lnTo>
                  <a:cubicBezTo>
                    <a:pt x="61332" y="7670"/>
                    <a:pt x="53244" y="12391"/>
                    <a:pt x="49200" y="19134"/>
                  </a:cubicBezTo>
                  <a:lnTo>
                    <a:pt x="4044" y="96683"/>
                  </a:lnTo>
                  <a:cubicBezTo>
                    <a:pt x="2022" y="96683"/>
                    <a:pt x="0" y="98706"/>
                    <a:pt x="0" y="100729"/>
                  </a:cubicBezTo>
                  <a:cubicBezTo>
                    <a:pt x="0" y="102752"/>
                    <a:pt x="2022" y="105449"/>
                    <a:pt x="4718" y="105449"/>
                  </a:cubicBezTo>
                  <a:cubicBezTo>
                    <a:pt x="7414" y="105449"/>
                    <a:pt x="9436" y="103426"/>
                    <a:pt x="9436" y="100729"/>
                  </a:cubicBezTo>
                  <a:cubicBezTo>
                    <a:pt x="9436" y="98032"/>
                    <a:pt x="9436" y="99380"/>
                    <a:pt x="9436" y="98706"/>
                  </a:cubicBezTo>
                  <a:lnTo>
                    <a:pt x="54592" y="21157"/>
                  </a:lnTo>
                  <a:cubicBezTo>
                    <a:pt x="57962" y="15762"/>
                    <a:pt x="64027" y="12391"/>
                    <a:pt x="70093" y="12391"/>
                  </a:cubicBezTo>
                  <a:lnTo>
                    <a:pt x="204214" y="12391"/>
                  </a:lnTo>
                  <a:lnTo>
                    <a:pt x="204214" y="17785"/>
                  </a:lnTo>
                  <a:cubicBezTo>
                    <a:pt x="204214" y="19809"/>
                    <a:pt x="206236" y="21157"/>
                    <a:pt x="208258" y="19809"/>
                  </a:cubicBezTo>
                  <a:lnTo>
                    <a:pt x="222411" y="11717"/>
                  </a:lnTo>
                  <a:cubicBezTo>
                    <a:pt x="224433" y="10368"/>
                    <a:pt x="224433" y="8345"/>
                    <a:pt x="222411" y="6996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A6D2808-2265-7FFB-5187-CB73A8AA9B5C}"/>
                </a:ext>
              </a:extLst>
            </p:cNvPr>
            <p:cNvSpPr/>
            <p:nvPr/>
          </p:nvSpPr>
          <p:spPr>
            <a:xfrm>
              <a:off x="9503800" y="3677251"/>
              <a:ext cx="194805" cy="146920"/>
            </a:xfrm>
            <a:custGeom>
              <a:avLst/>
              <a:gdLst>
                <a:gd name="connsiteX0" fmla="*/ 194805 w 194805"/>
                <a:gd name="connsiteY0" fmla="*/ 143695 h 146920"/>
                <a:gd name="connsiteX1" fmla="*/ 194805 w 194805"/>
                <a:gd name="connsiteY1" fmla="*/ 127510 h 146920"/>
                <a:gd name="connsiteX2" fmla="*/ 190762 w 194805"/>
                <a:gd name="connsiteY2" fmla="*/ 125487 h 146920"/>
                <a:gd name="connsiteX3" fmla="*/ 186044 w 194805"/>
                <a:gd name="connsiteY3" fmla="*/ 128185 h 146920"/>
                <a:gd name="connsiteX4" fmla="*/ 117972 w 194805"/>
                <a:gd name="connsiteY4" fmla="*/ 12873 h 146920"/>
                <a:gd name="connsiteX5" fmla="*/ 97753 w 194805"/>
                <a:gd name="connsiteY5" fmla="*/ 1410 h 146920"/>
                <a:gd name="connsiteX6" fmla="*/ 8115 w 194805"/>
                <a:gd name="connsiteY6" fmla="*/ 1410 h 146920"/>
                <a:gd name="connsiteX7" fmla="*/ 2049 w 194805"/>
                <a:gd name="connsiteY7" fmla="*/ 735 h 146920"/>
                <a:gd name="connsiteX8" fmla="*/ 701 w 194805"/>
                <a:gd name="connsiteY8" fmla="*/ 6804 h 146920"/>
                <a:gd name="connsiteX9" fmla="*/ 6767 w 194805"/>
                <a:gd name="connsiteY9" fmla="*/ 8153 h 146920"/>
                <a:gd name="connsiteX10" fmla="*/ 8115 w 194805"/>
                <a:gd name="connsiteY10" fmla="*/ 6804 h 146920"/>
                <a:gd name="connsiteX11" fmla="*/ 97753 w 194805"/>
                <a:gd name="connsiteY11" fmla="*/ 6804 h 146920"/>
                <a:gd name="connsiteX12" fmla="*/ 113255 w 194805"/>
                <a:gd name="connsiteY12" fmla="*/ 15571 h 146920"/>
                <a:gd name="connsiteX13" fmla="*/ 181326 w 194805"/>
                <a:gd name="connsiteY13" fmla="*/ 130882 h 146920"/>
                <a:gd name="connsiteX14" fmla="*/ 176608 w 194805"/>
                <a:gd name="connsiteY14" fmla="*/ 133579 h 146920"/>
                <a:gd name="connsiteX15" fmla="*/ 176608 w 194805"/>
                <a:gd name="connsiteY15" fmla="*/ 138300 h 146920"/>
                <a:gd name="connsiteX16" fmla="*/ 190088 w 194805"/>
                <a:gd name="connsiteY16" fmla="*/ 146392 h 146920"/>
                <a:gd name="connsiteX17" fmla="*/ 194131 w 194805"/>
                <a:gd name="connsiteY17" fmla="*/ 143695 h 14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805" h="146920">
                  <a:moveTo>
                    <a:pt x="194805" y="143695"/>
                  </a:moveTo>
                  <a:lnTo>
                    <a:pt x="194805" y="127510"/>
                  </a:lnTo>
                  <a:cubicBezTo>
                    <a:pt x="194805" y="125487"/>
                    <a:pt x="192109" y="124139"/>
                    <a:pt x="190762" y="125487"/>
                  </a:cubicBezTo>
                  <a:lnTo>
                    <a:pt x="186044" y="128185"/>
                  </a:lnTo>
                  <a:lnTo>
                    <a:pt x="117972" y="12873"/>
                  </a:lnTo>
                  <a:cubicBezTo>
                    <a:pt x="113929" y="6130"/>
                    <a:pt x="105841" y="1410"/>
                    <a:pt x="97753" y="1410"/>
                  </a:cubicBezTo>
                  <a:lnTo>
                    <a:pt x="8115" y="1410"/>
                  </a:lnTo>
                  <a:cubicBezTo>
                    <a:pt x="6767" y="61"/>
                    <a:pt x="4071" y="-614"/>
                    <a:pt x="2049" y="735"/>
                  </a:cubicBezTo>
                  <a:cubicBezTo>
                    <a:pt x="27" y="2084"/>
                    <a:pt x="-647" y="4781"/>
                    <a:pt x="701" y="6804"/>
                  </a:cubicBezTo>
                  <a:cubicBezTo>
                    <a:pt x="2049" y="8827"/>
                    <a:pt x="4745" y="9501"/>
                    <a:pt x="6767" y="8153"/>
                  </a:cubicBezTo>
                  <a:cubicBezTo>
                    <a:pt x="8789" y="6804"/>
                    <a:pt x="8115" y="7478"/>
                    <a:pt x="8115" y="6804"/>
                  </a:cubicBezTo>
                  <a:lnTo>
                    <a:pt x="97753" y="6804"/>
                  </a:lnTo>
                  <a:cubicBezTo>
                    <a:pt x="104493" y="6804"/>
                    <a:pt x="109885" y="9501"/>
                    <a:pt x="113255" y="15571"/>
                  </a:cubicBezTo>
                  <a:lnTo>
                    <a:pt x="181326" y="130882"/>
                  </a:lnTo>
                  <a:lnTo>
                    <a:pt x="176608" y="133579"/>
                  </a:lnTo>
                  <a:cubicBezTo>
                    <a:pt x="174586" y="134928"/>
                    <a:pt x="174586" y="136951"/>
                    <a:pt x="176608" y="138300"/>
                  </a:cubicBezTo>
                  <a:lnTo>
                    <a:pt x="190088" y="146392"/>
                  </a:lnTo>
                  <a:cubicBezTo>
                    <a:pt x="192109" y="147740"/>
                    <a:pt x="194131" y="146392"/>
                    <a:pt x="194131" y="14369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06C9498-0557-1AB9-5126-74EE55A0DB5E}"/>
                </a:ext>
              </a:extLst>
            </p:cNvPr>
            <p:cNvSpPr/>
            <p:nvPr/>
          </p:nvSpPr>
          <p:spPr>
            <a:xfrm>
              <a:off x="9573247" y="3690534"/>
              <a:ext cx="84583" cy="237806"/>
            </a:xfrm>
            <a:custGeom>
              <a:avLst/>
              <a:gdLst>
                <a:gd name="connsiteX0" fmla="*/ 4718 w 84583"/>
                <a:gd name="connsiteY0" fmla="*/ 237631 h 237806"/>
                <a:gd name="connsiteX1" fmla="*/ 18197 w 84583"/>
                <a:gd name="connsiteY1" fmla="*/ 229539 h 237806"/>
                <a:gd name="connsiteX2" fmla="*/ 18197 w 84583"/>
                <a:gd name="connsiteY2" fmla="*/ 224819 h 237806"/>
                <a:gd name="connsiteX3" fmla="*/ 13479 w 84583"/>
                <a:gd name="connsiteY3" fmla="*/ 222121 h 237806"/>
                <a:gd name="connsiteX4" fmla="*/ 81551 w 84583"/>
                <a:gd name="connsiteY4" fmla="*/ 106810 h 237806"/>
                <a:gd name="connsiteX5" fmla="*/ 81551 w 84583"/>
                <a:gd name="connsiteY5" fmla="*/ 83882 h 237806"/>
                <a:gd name="connsiteX6" fmla="*/ 37743 w 84583"/>
                <a:gd name="connsiteY6" fmla="*/ 5659 h 237806"/>
                <a:gd name="connsiteX7" fmla="*/ 35720 w 84583"/>
                <a:gd name="connsiteY7" fmla="*/ 265 h 237806"/>
                <a:gd name="connsiteX8" fmla="*/ 29655 w 84583"/>
                <a:gd name="connsiteY8" fmla="*/ 1613 h 237806"/>
                <a:gd name="connsiteX9" fmla="*/ 31003 w 84583"/>
                <a:gd name="connsiteY9" fmla="*/ 7682 h 237806"/>
                <a:gd name="connsiteX10" fmla="*/ 33025 w 84583"/>
                <a:gd name="connsiteY10" fmla="*/ 7682 h 237806"/>
                <a:gd name="connsiteX11" fmla="*/ 76833 w 84583"/>
                <a:gd name="connsiteY11" fmla="*/ 85905 h 237806"/>
                <a:gd name="connsiteX12" fmla="*/ 76833 w 84583"/>
                <a:gd name="connsiteY12" fmla="*/ 104112 h 237806"/>
                <a:gd name="connsiteX13" fmla="*/ 8762 w 84583"/>
                <a:gd name="connsiteY13" fmla="*/ 219424 h 237806"/>
                <a:gd name="connsiteX14" fmla="*/ 4044 w 84583"/>
                <a:gd name="connsiteY14" fmla="*/ 216726 h 237806"/>
                <a:gd name="connsiteX15" fmla="*/ 0 w 84583"/>
                <a:gd name="connsiteY15" fmla="*/ 218749 h 237806"/>
                <a:gd name="connsiteX16" fmla="*/ 0 w 84583"/>
                <a:gd name="connsiteY16" fmla="*/ 234934 h 237806"/>
                <a:gd name="connsiteX17" fmla="*/ 4044 w 84583"/>
                <a:gd name="connsiteY17" fmla="*/ 237631 h 23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583" h="237806">
                  <a:moveTo>
                    <a:pt x="4718" y="237631"/>
                  </a:moveTo>
                  <a:lnTo>
                    <a:pt x="18197" y="229539"/>
                  </a:lnTo>
                  <a:cubicBezTo>
                    <a:pt x="20219" y="228190"/>
                    <a:pt x="20219" y="226167"/>
                    <a:pt x="18197" y="224819"/>
                  </a:cubicBezTo>
                  <a:lnTo>
                    <a:pt x="13479" y="222121"/>
                  </a:lnTo>
                  <a:lnTo>
                    <a:pt x="81551" y="106810"/>
                  </a:lnTo>
                  <a:cubicBezTo>
                    <a:pt x="85594" y="100066"/>
                    <a:pt x="85594" y="90625"/>
                    <a:pt x="81551" y="83882"/>
                  </a:cubicBezTo>
                  <a:lnTo>
                    <a:pt x="37743" y="5659"/>
                  </a:lnTo>
                  <a:cubicBezTo>
                    <a:pt x="38416" y="3636"/>
                    <a:pt x="37743" y="939"/>
                    <a:pt x="35720" y="265"/>
                  </a:cubicBezTo>
                  <a:cubicBezTo>
                    <a:pt x="33699" y="-410"/>
                    <a:pt x="31003" y="265"/>
                    <a:pt x="29655" y="1613"/>
                  </a:cubicBezTo>
                  <a:cubicBezTo>
                    <a:pt x="28307" y="2962"/>
                    <a:pt x="29655" y="6333"/>
                    <a:pt x="31003" y="7682"/>
                  </a:cubicBezTo>
                  <a:cubicBezTo>
                    <a:pt x="32351" y="9031"/>
                    <a:pt x="32351" y="7682"/>
                    <a:pt x="33025" y="7682"/>
                  </a:cubicBezTo>
                  <a:lnTo>
                    <a:pt x="76833" y="85905"/>
                  </a:lnTo>
                  <a:cubicBezTo>
                    <a:pt x="80203" y="91300"/>
                    <a:pt x="80203" y="98718"/>
                    <a:pt x="76833" y="104112"/>
                  </a:cubicBezTo>
                  <a:lnTo>
                    <a:pt x="8762" y="219424"/>
                  </a:lnTo>
                  <a:lnTo>
                    <a:pt x="4044" y="216726"/>
                  </a:lnTo>
                  <a:cubicBezTo>
                    <a:pt x="2022" y="215378"/>
                    <a:pt x="0" y="216726"/>
                    <a:pt x="0" y="218749"/>
                  </a:cubicBezTo>
                  <a:lnTo>
                    <a:pt x="0" y="234934"/>
                  </a:lnTo>
                  <a:cubicBezTo>
                    <a:pt x="0" y="236957"/>
                    <a:pt x="2022" y="238305"/>
                    <a:pt x="4044" y="237631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1C52E6A-1F53-D887-3998-D53C4258961E}"/>
                </a:ext>
              </a:extLst>
            </p:cNvPr>
            <p:cNvSpPr/>
            <p:nvPr/>
          </p:nvSpPr>
          <p:spPr>
            <a:xfrm>
              <a:off x="9425478" y="3783183"/>
              <a:ext cx="223927" cy="105449"/>
            </a:xfrm>
            <a:custGeom>
              <a:avLst/>
              <a:gdLst>
                <a:gd name="connsiteX0" fmla="*/ 2190 w 223927"/>
                <a:gd name="connsiteY0" fmla="*/ 97104 h 105449"/>
                <a:gd name="connsiteX1" fmla="*/ 16344 w 223927"/>
                <a:gd name="connsiteY1" fmla="*/ 105196 h 105449"/>
                <a:gd name="connsiteX2" fmla="*/ 20388 w 223927"/>
                <a:gd name="connsiteY2" fmla="*/ 103173 h 105449"/>
                <a:gd name="connsiteX3" fmla="*/ 20388 w 223927"/>
                <a:gd name="connsiteY3" fmla="*/ 97779 h 105449"/>
                <a:gd name="connsiteX4" fmla="*/ 154508 w 223927"/>
                <a:gd name="connsiteY4" fmla="*/ 97779 h 105449"/>
                <a:gd name="connsiteX5" fmla="*/ 174727 w 223927"/>
                <a:gd name="connsiteY5" fmla="*/ 86315 h 105449"/>
                <a:gd name="connsiteX6" fmla="*/ 219883 w 223927"/>
                <a:gd name="connsiteY6" fmla="*/ 8766 h 105449"/>
                <a:gd name="connsiteX7" fmla="*/ 223927 w 223927"/>
                <a:gd name="connsiteY7" fmla="*/ 4720 h 105449"/>
                <a:gd name="connsiteX8" fmla="*/ 219210 w 223927"/>
                <a:gd name="connsiteY8" fmla="*/ 0 h 105449"/>
                <a:gd name="connsiteX9" fmla="*/ 214492 w 223927"/>
                <a:gd name="connsiteY9" fmla="*/ 4720 h 105449"/>
                <a:gd name="connsiteX10" fmla="*/ 214492 w 223927"/>
                <a:gd name="connsiteY10" fmla="*/ 6743 h 105449"/>
                <a:gd name="connsiteX11" fmla="*/ 169336 w 223927"/>
                <a:gd name="connsiteY11" fmla="*/ 84292 h 105449"/>
                <a:gd name="connsiteX12" fmla="*/ 153834 w 223927"/>
                <a:gd name="connsiteY12" fmla="*/ 93058 h 105449"/>
                <a:gd name="connsiteX13" fmla="*/ 19714 w 223927"/>
                <a:gd name="connsiteY13" fmla="*/ 93058 h 105449"/>
                <a:gd name="connsiteX14" fmla="*/ 19714 w 223927"/>
                <a:gd name="connsiteY14" fmla="*/ 87664 h 105449"/>
                <a:gd name="connsiteX15" fmla="*/ 15670 w 223927"/>
                <a:gd name="connsiteY15" fmla="*/ 85640 h 105449"/>
                <a:gd name="connsiteX16" fmla="*/ 1516 w 223927"/>
                <a:gd name="connsiteY16" fmla="*/ 93733 h 105449"/>
                <a:gd name="connsiteX17" fmla="*/ 1516 w 223927"/>
                <a:gd name="connsiteY17" fmla="*/ 98453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190" y="97104"/>
                  </a:moveTo>
                  <a:lnTo>
                    <a:pt x="16344" y="105196"/>
                  </a:lnTo>
                  <a:cubicBezTo>
                    <a:pt x="18366" y="105870"/>
                    <a:pt x="20388" y="105196"/>
                    <a:pt x="20388" y="103173"/>
                  </a:cubicBezTo>
                  <a:lnTo>
                    <a:pt x="20388" y="97779"/>
                  </a:lnTo>
                  <a:cubicBezTo>
                    <a:pt x="20388" y="97779"/>
                    <a:pt x="154508" y="97779"/>
                    <a:pt x="154508" y="97779"/>
                  </a:cubicBezTo>
                  <a:cubicBezTo>
                    <a:pt x="162596" y="97779"/>
                    <a:pt x="170684" y="93058"/>
                    <a:pt x="174727" y="86315"/>
                  </a:cubicBezTo>
                  <a:lnTo>
                    <a:pt x="219883" y="8766"/>
                  </a:lnTo>
                  <a:cubicBezTo>
                    <a:pt x="221906" y="8766"/>
                    <a:pt x="223927" y="6743"/>
                    <a:pt x="223927" y="4720"/>
                  </a:cubicBezTo>
                  <a:cubicBezTo>
                    <a:pt x="223927" y="2697"/>
                    <a:pt x="221906" y="0"/>
                    <a:pt x="219210" y="0"/>
                  </a:cubicBezTo>
                  <a:cubicBezTo>
                    <a:pt x="216514" y="0"/>
                    <a:pt x="214492" y="2023"/>
                    <a:pt x="214492" y="4720"/>
                  </a:cubicBezTo>
                  <a:cubicBezTo>
                    <a:pt x="214492" y="7418"/>
                    <a:pt x="214492" y="6069"/>
                    <a:pt x="214492" y="6743"/>
                  </a:cubicBezTo>
                  <a:lnTo>
                    <a:pt x="169336" y="84292"/>
                  </a:lnTo>
                  <a:cubicBezTo>
                    <a:pt x="165966" y="89687"/>
                    <a:pt x="159900" y="93058"/>
                    <a:pt x="153834" y="93058"/>
                  </a:cubicBezTo>
                  <a:lnTo>
                    <a:pt x="19714" y="93058"/>
                  </a:lnTo>
                  <a:cubicBezTo>
                    <a:pt x="19714" y="93058"/>
                    <a:pt x="19714" y="87664"/>
                    <a:pt x="19714" y="87664"/>
                  </a:cubicBezTo>
                  <a:cubicBezTo>
                    <a:pt x="19714" y="85640"/>
                    <a:pt x="17692" y="84292"/>
                    <a:pt x="15670" y="85640"/>
                  </a:cubicBezTo>
                  <a:lnTo>
                    <a:pt x="1516" y="93733"/>
                  </a:lnTo>
                  <a:cubicBezTo>
                    <a:pt x="-505" y="95081"/>
                    <a:pt x="-505" y="97104"/>
                    <a:pt x="1516" y="98453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4D8D972-F688-E970-B832-F51E200350C8}"/>
                </a:ext>
              </a:extLst>
            </p:cNvPr>
            <p:cNvSpPr/>
            <p:nvPr/>
          </p:nvSpPr>
          <p:spPr>
            <a:xfrm>
              <a:off x="9395992" y="3719927"/>
              <a:ext cx="192109" cy="149571"/>
            </a:xfrm>
            <a:custGeom>
              <a:avLst/>
              <a:gdLst>
                <a:gd name="connsiteX0" fmla="*/ 0 w 192109"/>
                <a:gd name="connsiteY0" fmla="*/ 3240 h 149571"/>
                <a:gd name="connsiteX1" fmla="*/ 0 w 192109"/>
                <a:gd name="connsiteY1" fmla="*/ 19424 h 149571"/>
                <a:gd name="connsiteX2" fmla="*/ 4044 w 192109"/>
                <a:gd name="connsiteY2" fmla="*/ 21447 h 149571"/>
                <a:gd name="connsiteX3" fmla="*/ 8762 w 192109"/>
                <a:gd name="connsiteY3" fmla="*/ 18750 h 149571"/>
                <a:gd name="connsiteX4" fmla="*/ 74811 w 192109"/>
                <a:gd name="connsiteY4" fmla="*/ 135410 h 149571"/>
                <a:gd name="connsiteX5" fmla="*/ 94356 w 192109"/>
                <a:gd name="connsiteY5" fmla="*/ 146874 h 149571"/>
                <a:gd name="connsiteX6" fmla="*/ 183995 w 192109"/>
                <a:gd name="connsiteY6" fmla="*/ 146874 h 149571"/>
                <a:gd name="connsiteX7" fmla="*/ 190060 w 192109"/>
                <a:gd name="connsiteY7" fmla="*/ 148897 h 149571"/>
                <a:gd name="connsiteX8" fmla="*/ 191408 w 192109"/>
                <a:gd name="connsiteY8" fmla="*/ 142828 h 149571"/>
                <a:gd name="connsiteX9" fmla="*/ 185342 w 192109"/>
                <a:gd name="connsiteY9" fmla="*/ 141479 h 149571"/>
                <a:gd name="connsiteX10" fmla="*/ 183995 w 192109"/>
                <a:gd name="connsiteY10" fmla="*/ 142828 h 149571"/>
                <a:gd name="connsiteX11" fmla="*/ 94356 w 192109"/>
                <a:gd name="connsiteY11" fmla="*/ 142828 h 149571"/>
                <a:gd name="connsiteX12" fmla="*/ 78855 w 192109"/>
                <a:gd name="connsiteY12" fmla="*/ 132713 h 149571"/>
                <a:gd name="connsiteX13" fmla="*/ 12806 w 192109"/>
                <a:gd name="connsiteY13" fmla="*/ 16053 h 149571"/>
                <a:gd name="connsiteX14" fmla="*/ 17523 w 192109"/>
                <a:gd name="connsiteY14" fmla="*/ 13355 h 149571"/>
                <a:gd name="connsiteX15" fmla="*/ 17523 w 192109"/>
                <a:gd name="connsiteY15" fmla="*/ 8635 h 149571"/>
                <a:gd name="connsiteX16" fmla="*/ 4044 w 192109"/>
                <a:gd name="connsiteY16" fmla="*/ 543 h 149571"/>
                <a:gd name="connsiteX17" fmla="*/ 0 w 192109"/>
                <a:gd name="connsiteY17" fmla="*/ 2566 h 1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109" h="149571">
                  <a:moveTo>
                    <a:pt x="0" y="3240"/>
                  </a:moveTo>
                  <a:lnTo>
                    <a:pt x="0" y="19424"/>
                  </a:lnTo>
                  <a:cubicBezTo>
                    <a:pt x="0" y="21447"/>
                    <a:pt x="2022" y="22796"/>
                    <a:pt x="4044" y="21447"/>
                  </a:cubicBezTo>
                  <a:lnTo>
                    <a:pt x="8762" y="18750"/>
                  </a:lnTo>
                  <a:lnTo>
                    <a:pt x="74811" y="135410"/>
                  </a:lnTo>
                  <a:cubicBezTo>
                    <a:pt x="78855" y="142828"/>
                    <a:pt x="86269" y="146874"/>
                    <a:pt x="94356" y="146874"/>
                  </a:cubicBezTo>
                  <a:lnTo>
                    <a:pt x="183995" y="146874"/>
                  </a:lnTo>
                  <a:cubicBezTo>
                    <a:pt x="185342" y="149571"/>
                    <a:pt x="188039" y="150245"/>
                    <a:pt x="190060" y="148897"/>
                  </a:cubicBezTo>
                  <a:cubicBezTo>
                    <a:pt x="192082" y="147548"/>
                    <a:pt x="192756" y="144851"/>
                    <a:pt x="191408" y="142828"/>
                  </a:cubicBezTo>
                  <a:cubicBezTo>
                    <a:pt x="190060" y="140805"/>
                    <a:pt x="187365" y="140130"/>
                    <a:pt x="185342" y="141479"/>
                  </a:cubicBezTo>
                  <a:cubicBezTo>
                    <a:pt x="183321" y="142828"/>
                    <a:pt x="183995" y="142153"/>
                    <a:pt x="183995" y="142828"/>
                  </a:cubicBezTo>
                  <a:lnTo>
                    <a:pt x="94356" y="142828"/>
                  </a:lnTo>
                  <a:cubicBezTo>
                    <a:pt x="88290" y="142153"/>
                    <a:pt x="82225" y="138782"/>
                    <a:pt x="78855" y="132713"/>
                  </a:cubicBezTo>
                  <a:lnTo>
                    <a:pt x="12806" y="16053"/>
                  </a:lnTo>
                  <a:lnTo>
                    <a:pt x="17523" y="13355"/>
                  </a:lnTo>
                  <a:cubicBezTo>
                    <a:pt x="19545" y="12007"/>
                    <a:pt x="19545" y="9984"/>
                    <a:pt x="17523" y="8635"/>
                  </a:cubicBezTo>
                  <a:lnTo>
                    <a:pt x="4044" y="543"/>
                  </a:lnTo>
                  <a:cubicBezTo>
                    <a:pt x="2022" y="-806"/>
                    <a:pt x="0" y="543"/>
                    <a:pt x="0" y="2566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A42DA73-22B3-3F0A-7BA4-58384C9AB80E}"/>
                </a:ext>
              </a:extLst>
            </p:cNvPr>
            <p:cNvSpPr/>
            <p:nvPr/>
          </p:nvSpPr>
          <p:spPr>
            <a:xfrm>
              <a:off x="9434071" y="3616622"/>
              <a:ext cx="83235" cy="237630"/>
            </a:xfrm>
            <a:custGeom>
              <a:avLst/>
              <a:gdLst>
                <a:gd name="connsiteX0" fmla="*/ 78518 w 83235"/>
                <a:gd name="connsiteY0" fmla="*/ 0 h 237630"/>
                <a:gd name="connsiteX1" fmla="*/ 65038 w 83235"/>
                <a:gd name="connsiteY1" fmla="*/ 8092 h 237630"/>
                <a:gd name="connsiteX2" fmla="*/ 65038 w 83235"/>
                <a:gd name="connsiteY2" fmla="*/ 12812 h 237630"/>
                <a:gd name="connsiteX3" fmla="*/ 69756 w 83235"/>
                <a:gd name="connsiteY3" fmla="*/ 15510 h 237630"/>
                <a:gd name="connsiteX4" fmla="*/ 3033 w 83235"/>
                <a:gd name="connsiteY4" fmla="*/ 131496 h 237630"/>
                <a:gd name="connsiteX5" fmla="*/ 3033 w 83235"/>
                <a:gd name="connsiteY5" fmla="*/ 154423 h 237630"/>
                <a:gd name="connsiteX6" fmla="*/ 47515 w 83235"/>
                <a:gd name="connsiteY6" fmla="*/ 231971 h 237630"/>
                <a:gd name="connsiteX7" fmla="*/ 49537 w 83235"/>
                <a:gd name="connsiteY7" fmla="*/ 237366 h 237630"/>
                <a:gd name="connsiteX8" fmla="*/ 55603 w 83235"/>
                <a:gd name="connsiteY8" fmla="*/ 236018 h 237630"/>
                <a:gd name="connsiteX9" fmla="*/ 54255 w 83235"/>
                <a:gd name="connsiteY9" fmla="*/ 229949 h 237630"/>
                <a:gd name="connsiteX10" fmla="*/ 52233 w 83235"/>
                <a:gd name="connsiteY10" fmla="*/ 229949 h 237630"/>
                <a:gd name="connsiteX11" fmla="*/ 7751 w 83235"/>
                <a:gd name="connsiteY11" fmla="*/ 152400 h 237630"/>
                <a:gd name="connsiteX12" fmla="*/ 7751 w 83235"/>
                <a:gd name="connsiteY12" fmla="*/ 134193 h 237630"/>
                <a:gd name="connsiteX13" fmla="*/ 74474 w 83235"/>
                <a:gd name="connsiteY13" fmla="*/ 18207 h 237630"/>
                <a:gd name="connsiteX14" fmla="*/ 79192 w 83235"/>
                <a:gd name="connsiteY14" fmla="*/ 20904 h 237630"/>
                <a:gd name="connsiteX15" fmla="*/ 83236 w 83235"/>
                <a:gd name="connsiteY15" fmla="*/ 18881 h 237630"/>
                <a:gd name="connsiteX16" fmla="*/ 83236 w 83235"/>
                <a:gd name="connsiteY16" fmla="*/ 2697 h 237630"/>
                <a:gd name="connsiteX17" fmla="*/ 79192 w 83235"/>
                <a:gd name="connsiteY17" fmla="*/ 674 h 23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35" h="237630">
                  <a:moveTo>
                    <a:pt x="78518" y="0"/>
                  </a:moveTo>
                  <a:lnTo>
                    <a:pt x="65038" y="8092"/>
                  </a:lnTo>
                  <a:cubicBezTo>
                    <a:pt x="63016" y="9440"/>
                    <a:pt x="63016" y="11464"/>
                    <a:pt x="65038" y="12812"/>
                  </a:cubicBezTo>
                  <a:lnTo>
                    <a:pt x="69756" y="15510"/>
                  </a:lnTo>
                  <a:lnTo>
                    <a:pt x="3033" y="131496"/>
                  </a:lnTo>
                  <a:cubicBezTo>
                    <a:pt x="-1011" y="138913"/>
                    <a:pt x="-1011" y="147679"/>
                    <a:pt x="3033" y="154423"/>
                  </a:cubicBezTo>
                  <a:lnTo>
                    <a:pt x="47515" y="231971"/>
                  </a:lnTo>
                  <a:cubicBezTo>
                    <a:pt x="46841" y="233995"/>
                    <a:pt x="47515" y="236692"/>
                    <a:pt x="49537" y="237366"/>
                  </a:cubicBezTo>
                  <a:cubicBezTo>
                    <a:pt x="51559" y="238041"/>
                    <a:pt x="54255" y="237366"/>
                    <a:pt x="55603" y="236018"/>
                  </a:cubicBezTo>
                  <a:cubicBezTo>
                    <a:pt x="56951" y="234669"/>
                    <a:pt x="55603" y="231297"/>
                    <a:pt x="54255" y="229949"/>
                  </a:cubicBezTo>
                  <a:cubicBezTo>
                    <a:pt x="52907" y="228600"/>
                    <a:pt x="52907" y="229949"/>
                    <a:pt x="52233" y="229949"/>
                  </a:cubicBezTo>
                  <a:lnTo>
                    <a:pt x="7751" y="152400"/>
                  </a:lnTo>
                  <a:cubicBezTo>
                    <a:pt x="4381" y="147005"/>
                    <a:pt x="4381" y="140262"/>
                    <a:pt x="7751" y="134193"/>
                  </a:cubicBezTo>
                  <a:lnTo>
                    <a:pt x="74474" y="18207"/>
                  </a:lnTo>
                  <a:lnTo>
                    <a:pt x="79192" y="20904"/>
                  </a:lnTo>
                  <a:cubicBezTo>
                    <a:pt x="81214" y="22253"/>
                    <a:pt x="83236" y="20904"/>
                    <a:pt x="83236" y="18881"/>
                  </a:cubicBezTo>
                  <a:lnTo>
                    <a:pt x="83236" y="2697"/>
                  </a:lnTo>
                  <a:cubicBezTo>
                    <a:pt x="83236" y="674"/>
                    <a:pt x="81214" y="-675"/>
                    <a:pt x="79192" y="674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ED2015-980E-6DAE-354D-D665A90BB6B8}"/>
              </a:ext>
            </a:extLst>
          </p:cNvPr>
          <p:cNvGrpSpPr/>
          <p:nvPr/>
        </p:nvGrpSpPr>
        <p:grpSpPr>
          <a:xfrm>
            <a:off x="3551391" y="5165562"/>
            <a:ext cx="2073849" cy="1036864"/>
            <a:chOff x="8921976" y="1312838"/>
            <a:chExt cx="2926081" cy="138248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6D9436-D59B-5C8A-DE12-5EAA23FF1CD0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A0D8D1-D496-0DC3-F9FB-08300A55CD89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A0D5E-C1AE-E129-204B-156BE0923849}"/>
              </a:ext>
            </a:extLst>
          </p:cNvPr>
          <p:cNvGrpSpPr/>
          <p:nvPr/>
        </p:nvGrpSpPr>
        <p:grpSpPr>
          <a:xfrm>
            <a:off x="5957587" y="4237537"/>
            <a:ext cx="2073849" cy="1036864"/>
            <a:chOff x="8921976" y="1312838"/>
            <a:chExt cx="2926081" cy="138248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57D590-8003-CA42-AAD0-8744298AEB3F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6890DB-6902-C402-6761-85E187924045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1E40F3-4D56-33FB-B6F3-5A48E4DB7429}"/>
              </a:ext>
            </a:extLst>
          </p:cNvPr>
          <p:cNvGrpSpPr/>
          <p:nvPr/>
        </p:nvGrpSpPr>
        <p:grpSpPr>
          <a:xfrm>
            <a:off x="6153042" y="2203579"/>
            <a:ext cx="2073849" cy="1036864"/>
            <a:chOff x="8921976" y="1312838"/>
            <a:chExt cx="2926081" cy="1382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EE38BD-7EF1-AC3A-3FDF-2C8CBCBA124B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7FB331-D569-A884-FEB1-8B4E31535310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C45595-D49E-36CE-CBE5-E1F476FC9B3A}"/>
              </a:ext>
            </a:extLst>
          </p:cNvPr>
          <p:cNvGrpSpPr/>
          <p:nvPr/>
        </p:nvGrpSpPr>
        <p:grpSpPr>
          <a:xfrm>
            <a:off x="1047023" y="1824442"/>
            <a:ext cx="2073849" cy="1036864"/>
            <a:chOff x="8921976" y="1312838"/>
            <a:chExt cx="2926081" cy="1382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DF9ACB-3DC3-4544-3D15-652DFC5C018E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rgbClr val="805AAB"/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1A67C6-131E-1BB7-A61C-925C073D057C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D85A03-9378-05D0-6005-DAC18F74BBB9}"/>
              </a:ext>
            </a:extLst>
          </p:cNvPr>
          <p:cNvGrpSpPr/>
          <p:nvPr/>
        </p:nvGrpSpPr>
        <p:grpSpPr>
          <a:xfrm>
            <a:off x="1009627" y="4138853"/>
            <a:ext cx="2073849" cy="1036864"/>
            <a:chOff x="8921976" y="1312838"/>
            <a:chExt cx="2926081" cy="138248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82853F-FAD6-069A-DAB7-0D943A5ADF8D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A98AF3-AA74-5906-0C70-297B28CCE4F5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1AA44C6-812F-AF75-FC83-CDCF9F5EAD67}"/>
              </a:ext>
            </a:extLst>
          </p:cNvPr>
          <p:cNvGrpSpPr/>
          <p:nvPr/>
        </p:nvGrpSpPr>
        <p:grpSpPr>
          <a:xfrm>
            <a:off x="4526640" y="1083791"/>
            <a:ext cx="2073849" cy="1036864"/>
            <a:chOff x="8921976" y="1312838"/>
            <a:chExt cx="2926081" cy="13824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5E9E39-4FE7-9026-A296-454DD483EE31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6ED13E-AE80-6DC5-878E-50F3DE2277FE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pic>
        <p:nvPicPr>
          <p:cNvPr id="71" name="Graphic 70" descr="Trophy">
            <a:extLst>
              <a:ext uri="{FF2B5EF4-FFF2-40B4-BE49-F238E27FC236}">
                <a16:creationId xmlns:a16="http://schemas.microsoft.com/office/drawing/2014/main" id="{1144C11A-FD55-E3EF-30F6-3E5E9948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3011" y="3088870"/>
            <a:ext cx="937979" cy="9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Hexagon Arrow Line Diagram – Slide Template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01D5EF-7C0D-E539-0BDC-9A947DD4EB2A}"/>
              </a:ext>
            </a:extLst>
          </p:cNvPr>
          <p:cNvGrpSpPr/>
          <p:nvPr/>
        </p:nvGrpSpPr>
        <p:grpSpPr>
          <a:xfrm>
            <a:off x="3011257" y="1950156"/>
            <a:ext cx="3121487" cy="3215406"/>
            <a:chOff x="9395992" y="3616622"/>
            <a:chExt cx="302613" cy="311718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EB0230-9322-A282-B03C-953A8E900FB4}"/>
                </a:ext>
              </a:extLst>
            </p:cNvPr>
            <p:cNvSpPr/>
            <p:nvPr/>
          </p:nvSpPr>
          <p:spPr>
            <a:xfrm>
              <a:off x="9441822" y="3658852"/>
              <a:ext cx="223927" cy="105449"/>
            </a:xfrm>
            <a:custGeom>
              <a:avLst/>
              <a:gdLst>
                <a:gd name="connsiteX0" fmla="*/ 221737 w 223927"/>
                <a:gd name="connsiteY0" fmla="*/ 8345 h 105449"/>
                <a:gd name="connsiteX1" fmla="*/ 207583 w 223927"/>
                <a:gd name="connsiteY1" fmla="*/ 253 h 105449"/>
                <a:gd name="connsiteX2" fmla="*/ 203540 w 223927"/>
                <a:gd name="connsiteY2" fmla="*/ 2276 h 105449"/>
                <a:gd name="connsiteX3" fmla="*/ 203540 w 223927"/>
                <a:gd name="connsiteY3" fmla="*/ 7670 h 105449"/>
                <a:gd name="connsiteX4" fmla="*/ 69419 w 223927"/>
                <a:gd name="connsiteY4" fmla="*/ 7670 h 105449"/>
                <a:gd name="connsiteX5" fmla="*/ 49200 w 223927"/>
                <a:gd name="connsiteY5" fmla="*/ 19134 h 105449"/>
                <a:gd name="connsiteX6" fmla="*/ 4044 w 223927"/>
                <a:gd name="connsiteY6" fmla="*/ 96683 h 105449"/>
                <a:gd name="connsiteX7" fmla="*/ 0 w 223927"/>
                <a:gd name="connsiteY7" fmla="*/ 100729 h 105449"/>
                <a:gd name="connsiteX8" fmla="*/ 4718 w 223927"/>
                <a:gd name="connsiteY8" fmla="*/ 105449 h 105449"/>
                <a:gd name="connsiteX9" fmla="*/ 9436 w 223927"/>
                <a:gd name="connsiteY9" fmla="*/ 100729 h 105449"/>
                <a:gd name="connsiteX10" fmla="*/ 9436 w 223927"/>
                <a:gd name="connsiteY10" fmla="*/ 98706 h 105449"/>
                <a:gd name="connsiteX11" fmla="*/ 54592 w 223927"/>
                <a:gd name="connsiteY11" fmla="*/ 21157 h 105449"/>
                <a:gd name="connsiteX12" fmla="*/ 70093 w 223927"/>
                <a:gd name="connsiteY12" fmla="*/ 12391 h 105449"/>
                <a:gd name="connsiteX13" fmla="*/ 204214 w 223927"/>
                <a:gd name="connsiteY13" fmla="*/ 12391 h 105449"/>
                <a:gd name="connsiteX14" fmla="*/ 204214 w 223927"/>
                <a:gd name="connsiteY14" fmla="*/ 17785 h 105449"/>
                <a:gd name="connsiteX15" fmla="*/ 208258 w 223927"/>
                <a:gd name="connsiteY15" fmla="*/ 19809 h 105449"/>
                <a:gd name="connsiteX16" fmla="*/ 222411 w 223927"/>
                <a:gd name="connsiteY16" fmla="*/ 11717 h 105449"/>
                <a:gd name="connsiteX17" fmla="*/ 222411 w 223927"/>
                <a:gd name="connsiteY17" fmla="*/ 6996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21737" y="8345"/>
                  </a:moveTo>
                  <a:lnTo>
                    <a:pt x="207583" y="253"/>
                  </a:lnTo>
                  <a:cubicBezTo>
                    <a:pt x="205562" y="-421"/>
                    <a:pt x="203540" y="253"/>
                    <a:pt x="203540" y="2276"/>
                  </a:cubicBezTo>
                  <a:lnTo>
                    <a:pt x="203540" y="7670"/>
                  </a:lnTo>
                  <a:lnTo>
                    <a:pt x="69419" y="7670"/>
                  </a:lnTo>
                  <a:cubicBezTo>
                    <a:pt x="61332" y="7670"/>
                    <a:pt x="53244" y="12391"/>
                    <a:pt x="49200" y="19134"/>
                  </a:cubicBezTo>
                  <a:lnTo>
                    <a:pt x="4044" y="96683"/>
                  </a:lnTo>
                  <a:cubicBezTo>
                    <a:pt x="2022" y="96683"/>
                    <a:pt x="0" y="98706"/>
                    <a:pt x="0" y="100729"/>
                  </a:cubicBezTo>
                  <a:cubicBezTo>
                    <a:pt x="0" y="102752"/>
                    <a:pt x="2022" y="105449"/>
                    <a:pt x="4718" y="105449"/>
                  </a:cubicBezTo>
                  <a:cubicBezTo>
                    <a:pt x="7414" y="105449"/>
                    <a:pt x="9436" y="103426"/>
                    <a:pt x="9436" y="100729"/>
                  </a:cubicBezTo>
                  <a:cubicBezTo>
                    <a:pt x="9436" y="98032"/>
                    <a:pt x="9436" y="99380"/>
                    <a:pt x="9436" y="98706"/>
                  </a:cubicBezTo>
                  <a:lnTo>
                    <a:pt x="54592" y="21157"/>
                  </a:lnTo>
                  <a:cubicBezTo>
                    <a:pt x="57962" y="15762"/>
                    <a:pt x="64027" y="12391"/>
                    <a:pt x="70093" y="12391"/>
                  </a:cubicBezTo>
                  <a:lnTo>
                    <a:pt x="204214" y="12391"/>
                  </a:lnTo>
                  <a:lnTo>
                    <a:pt x="204214" y="17785"/>
                  </a:lnTo>
                  <a:cubicBezTo>
                    <a:pt x="204214" y="19809"/>
                    <a:pt x="206236" y="21157"/>
                    <a:pt x="208258" y="19809"/>
                  </a:cubicBezTo>
                  <a:lnTo>
                    <a:pt x="222411" y="11717"/>
                  </a:lnTo>
                  <a:cubicBezTo>
                    <a:pt x="224433" y="10368"/>
                    <a:pt x="224433" y="8345"/>
                    <a:pt x="222411" y="6996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A6D2808-2265-7FFB-5187-CB73A8AA9B5C}"/>
                </a:ext>
              </a:extLst>
            </p:cNvPr>
            <p:cNvSpPr/>
            <p:nvPr/>
          </p:nvSpPr>
          <p:spPr>
            <a:xfrm>
              <a:off x="9503800" y="3677251"/>
              <a:ext cx="194805" cy="146920"/>
            </a:xfrm>
            <a:custGeom>
              <a:avLst/>
              <a:gdLst>
                <a:gd name="connsiteX0" fmla="*/ 194805 w 194805"/>
                <a:gd name="connsiteY0" fmla="*/ 143695 h 146920"/>
                <a:gd name="connsiteX1" fmla="*/ 194805 w 194805"/>
                <a:gd name="connsiteY1" fmla="*/ 127510 h 146920"/>
                <a:gd name="connsiteX2" fmla="*/ 190762 w 194805"/>
                <a:gd name="connsiteY2" fmla="*/ 125487 h 146920"/>
                <a:gd name="connsiteX3" fmla="*/ 186044 w 194805"/>
                <a:gd name="connsiteY3" fmla="*/ 128185 h 146920"/>
                <a:gd name="connsiteX4" fmla="*/ 117972 w 194805"/>
                <a:gd name="connsiteY4" fmla="*/ 12873 h 146920"/>
                <a:gd name="connsiteX5" fmla="*/ 97753 w 194805"/>
                <a:gd name="connsiteY5" fmla="*/ 1410 h 146920"/>
                <a:gd name="connsiteX6" fmla="*/ 8115 w 194805"/>
                <a:gd name="connsiteY6" fmla="*/ 1410 h 146920"/>
                <a:gd name="connsiteX7" fmla="*/ 2049 w 194805"/>
                <a:gd name="connsiteY7" fmla="*/ 735 h 146920"/>
                <a:gd name="connsiteX8" fmla="*/ 701 w 194805"/>
                <a:gd name="connsiteY8" fmla="*/ 6804 h 146920"/>
                <a:gd name="connsiteX9" fmla="*/ 6767 w 194805"/>
                <a:gd name="connsiteY9" fmla="*/ 8153 h 146920"/>
                <a:gd name="connsiteX10" fmla="*/ 8115 w 194805"/>
                <a:gd name="connsiteY10" fmla="*/ 6804 h 146920"/>
                <a:gd name="connsiteX11" fmla="*/ 97753 w 194805"/>
                <a:gd name="connsiteY11" fmla="*/ 6804 h 146920"/>
                <a:gd name="connsiteX12" fmla="*/ 113255 w 194805"/>
                <a:gd name="connsiteY12" fmla="*/ 15571 h 146920"/>
                <a:gd name="connsiteX13" fmla="*/ 181326 w 194805"/>
                <a:gd name="connsiteY13" fmla="*/ 130882 h 146920"/>
                <a:gd name="connsiteX14" fmla="*/ 176608 w 194805"/>
                <a:gd name="connsiteY14" fmla="*/ 133579 h 146920"/>
                <a:gd name="connsiteX15" fmla="*/ 176608 w 194805"/>
                <a:gd name="connsiteY15" fmla="*/ 138300 h 146920"/>
                <a:gd name="connsiteX16" fmla="*/ 190088 w 194805"/>
                <a:gd name="connsiteY16" fmla="*/ 146392 h 146920"/>
                <a:gd name="connsiteX17" fmla="*/ 194131 w 194805"/>
                <a:gd name="connsiteY17" fmla="*/ 143695 h 14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805" h="146920">
                  <a:moveTo>
                    <a:pt x="194805" y="143695"/>
                  </a:moveTo>
                  <a:lnTo>
                    <a:pt x="194805" y="127510"/>
                  </a:lnTo>
                  <a:cubicBezTo>
                    <a:pt x="194805" y="125487"/>
                    <a:pt x="192109" y="124139"/>
                    <a:pt x="190762" y="125487"/>
                  </a:cubicBezTo>
                  <a:lnTo>
                    <a:pt x="186044" y="128185"/>
                  </a:lnTo>
                  <a:lnTo>
                    <a:pt x="117972" y="12873"/>
                  </a:lnTo>
                  <a:cubicBezTo>
                    <a:pt x="113929" y="6130"/>
                    <a:pt x="105841" y="1410"/>
                    <a:pt x="97753" y="1410"/>
                  </a:cubicBezTo>
                  <a:lnTo>
                    <a:pt x="8115" y="1410"/>
                  </a:lnTo>
                  <a:cubicBezTo>
                    <a:pt x="6767" y="61"/>
                    <a:pt x="4071" y="-614"/>
                    <a:pt x="2049" y="735"/>
                  </a:cubicBezTo>
                  <a:cubicBezTo>
                    <a:pt x="27" y="2084"/>
                    <a:pt x="-647" y="4781"/>
                    <a:pt x="701" y="6804"/>
                  </a:cubicBezTo>
                  <a:cubicBezTo>
                    <a:pt x="2049" y="8827"/>
                    <a:pt x="4745" y="9501"/>
                    <a:pt x="6767" y="8153"/>
                  </a:cubicBezTo>
                  <a:cubicBezTo>
                    <a:pt x="8789" y="6804"/>
                    <a:pt x="8115" y="7478"/>
                    <a:pt x="8115" y="6804"/>
                  </a:cubicBezTo>
                  <a:lnTo>
                    <a:pt x="97753" y="6804"/>
                  </a:lnTo>
                  <a:cubicBezTo>
                    <a:pt x="104493" y="6804"/>
                    <a:pt x="109885" y="9501"/>
                    <a:pt x="113255" y="15571"/>
                  </a:cubicBezTo>
                  <a:lnTo>
                    <a:pt x="181326" y="130882"/>
                  </a:lnTo>
                  <a:lnTo>
                    <a:pt x="176608" y="133579"/>
                  </a:lnTo>
                  <a:cubicBezTo>
                    <a:pt x="174586" y="134928"/>
                    <a:pt x="174586" y="136951"/>
                    <a:pt x="176608" y="138300"/>
                  </a:cubicBezTo>
                  <a:lnTo>
                    <a:pt x="190088" y="146392"/>
                  </a:lnTo>
                  <a:cubicBezTo>
                    <a:pt x="192109" y="147740"/>
                    <a:pt x="194131" y="146392"/>
                    <a:pt x="194131" y="14369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06C9498-0557-1AB9-5126-74EE55A0DB5E}"/>
                </a:ext>
              </a:extLst>
            </p:cNvPr>
            <p:cNvSpPr/>
            <p:nvPr/>
          </p:nvSpPr>
          <p:spPr>
            <a:xfrm>
              <a:off x="9573247" y="3690534"/>
              <a:ext cx="84583" cy="237806"/>
            </a:xfrm>
            <a:custGeom>
              <a:avLst/>
              <a:gdLst>
                <a:gd name="connsiteX0" fmla="*/ 4718 w 84583"/>
                <a:gd name="connsiteY0" fmla="*/ 237631 h 237806"/>
                <a:gd name="connsiteX1" fmla="*/ 18197 w 84583"/>
                <a:gd name="connsiteY1" fmla="*/ 229539 h 237806"/>
                <a:gd name="connsiteX2" fmla="*/ 18197 w 84583"/>
                <a:gd name="connsiteY2" fmla="*/ 224819 h 237806"/>
                <a:gd name="connsiteX3" fmla="*/ 13479 w 84583"/>
                <a:gd name="connsiteY3" fmla="*/ 222121 h 237806"/>
                <a:gd name="connsiteX4" fmla="*/ 81551 w 84583"/>
                <a:gd name="connsiteY4" fmla="*/ 106810 h 237806"/>
                <a:gd name="connsiteX5" fmla="*/ 81551 w 84583"/>
                <a:gd name="connsiteY5" fmla="*/ 83882 h 237806"/>
                <a:gd name="connsiteX6" fmla="*/ 37743 w 84583"/>
                <a:gd name="connsiteY6" fmla="*/ 5659 h 237806"/>
                <a:gd name="connsiteX7" fmla="*/ 35720 w 84583"/>
                <a:gd name="connsiteY7" fmla="*/ 265 h 237806"/>
                <a:gd name="connsiteX8" fmla="*/ 29655 w 84583"/>
                <a:gd name="connsiteY8" fmla="*/ 1613 h 237806"/>
                <a:gd name="connsiteX9" fmla="*/ 31003 w 84583"/>
                <a:gd name="connsiteY9" fmla="*/ 7682 h 237806"/>
                <a:gd name="connsiteX10" fmla="*/ 33025 w 84583"/>
                <a:gd name="connsiteY10" fmla="*/ 7682 h 237806"/>
                <a:gd name="connsiteX11" fmla="*/ 76833 w 84583"/>
                <a:gd name="connsiteY11" fmla="*/ 85905 h 237806"/>
                <a:gd name="connsiteX12" fmla="*/ 76833 w 84583"/>
                <a:gd name="connsiteY12" fmla="*/ 104112 h 237806"/>
                <a:gd name="connsiteX13" fmla="*/ 8762 w 84583"/>
                <a:gd name="connsiteY13" fmla="*/ 219424 h 237806"/>
                <a:gd name="connsiteX14" fmla="*/ 4044 w 84583"/>
                <a:gd name="connsiteY14" fmla="*/ 216726 h 237806"/>
                <a:gd name="connsiteX15" fmla="*/ 0 w 84583"/>
                <a:gd name="connsiteY15" fmla="*/ 218749 h 237806"/>
                <a:gd name="connsiteX16" fmla="*/ 0 w 84583"/>
                <a:gd name="connsiteY16" fmla="*/ 234934 h 237806"/>
                <a:gd name="connsiteX17" fmla="*/ 4044 w 84583"/>
                <a:gd name="connsiteY17" fmla="*/ 237631 h 23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583" h="237806">
                  <a:moveTo>
                    <a:pt x="4718" y="237631"/>
                  </a:moveTo>
                  <a:lnTo>
                    <a:pt x="18197" y="229539"/>
                  </a:lnTo>
                  <a:cubicBezTo>
                    <a:pt x="20219" y="228190"/>
                    <a:pt x="20219" y="226167"/>
                    <a:pt x="18197" y="224819"/>
                  </a:cubicBezTo>
                  <a:lnTo>
                    <a:pt x="13479" y="222121"/>
                  </a:lnTo>
                  <a:lnTo>
                    <a:pt x="81551" y="106810"/>
                  </a:lnTo>
                  <a:cubicBezTo>
                    <a:pt x="85594" y="100066"/>
                    <a:pt x="85594" y="90625"/>
                    <a:pt x="81551" y="83882"/>
                  </a:cubicBezTo>
                  <a:lnTo>
                    <a:pt x="37743" y="5659"/>
                  </a:lnTo>
                  <a:cubicBezTo>
                    <a:pt x="38416" y="3636"/>
                    <a:pt x="37743" y="939"/>
                    <a:pt x="35720" y="265"/>
                  </a:cubicBezTo>
                  <a:cubicBezTo>
                    <a:pt x="33699" y="-410"/>
                    <a:pt x="31003" y="265"/>
                    <a:pt x="29655" y="1613"/>
                  </a:cubicBezTo>
                  <a:cubicBezTo>
                    <a:pt x="28307" y="2962"/>
                    <a:pt x="29655" y="6333"/>
                    <a:pt x="31003" y="7682"/>
                  </a:cubicBezTo>
                  <a:cubicBezTo>
                    <a:pt x="32351" y="9031"/>
                    <a:pt x="32351" y="7682"/>
                    <a:pt x="33025" y="7682"/>
                  </a:cubicBezTo>
                  <a:lnTo>
                    <a:pt x="76833" y="85905"/>
                  </a:lnTo>
                  <a:cubicBezTo>
                    <a:pt x="80203" y="91300"/>
                    <a:pt x="80203" y="98718"/>
                    <a:pt x="76833" y="104112"/>
                  </a:cubicBezTo>
                  <a:lnTo>
                    <a:pt x="8762" y="219424"/>
                  </a:lnTo>
                  <a:lnTo>
                    <a:pt x="4044" y="216726"/>
                  </a:lnTo>
                  <a:cubicBezTo>
                    <a:pt x="2022" y="215378"/>
                    <a:pt x="0" y="216726"/>
                    <a:pt x="0" y="218749"/>
                  </a:cubicBezTo>
                  <a:lnTo>
                    <a:pt x="0" y="234934"/>
                  </a:lnTo>
                  <a:cubicBezTo>
                    <a:pt x="0" y="236957"/>
                    <a:pt x="2022" y="238305"/>
                    <a:pt x="4044" y="237631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1C52E6A-1F53-D887-3998-D53C4258961E}"/>
                </a:ext>
              </a:extLst>
            </p:cNvPr>
            <p:cNvSpPr/>
            <p:nvPr/>
          </p:nvSpPr>
          <p:spPr>
            <a:xfrm>
              <a:off x="9425478" y="3783183"/>
              <a:ext cx="223927" cy="105449"/>
            </a:xfrm>
            <a:custGeom>
              <a:avLst/>
              <a:gdLst>
                <a:gd name="connsiteX0" fmla="*/ 2190 w 223927"/>
                <a:gd name="connsiteY0" fmla="*/ 97104 h 105449"/>
                <a:gd name="connsiteX1" fmla="*/ 16344 w 223927"/>
                <a:gd name="connsiteY1" fmla="*/ 105196 h 105449"/>
                <a:gd name="connsiteX2" fmla="*/ 20388 w 223927"/>
                <a:gd name="connsiteY2" fmla="*/ 103173 h 105449"/>
                <a:gd name="connsiteX3" fmla="*/ 20388 w 223927"/>
                <a:gd name="connsiteY3" fmla="*/ 97779 h 105449"/>
                <a:gd name="connsiteX4" fmla="*/ 154508 w 223927"/>
                <a:gd name="connsiteY4" fmla="*/ 97779 h 105449"/>
                <a:gd name="connsiteX5" fmla="*/ 174727 w 223927"/>
                <a:gd name="connsiteY5" fmla="*/ 86315 h 105449"/>
                <a:gd name="connsiteX6" fmla="*/ 219883 w 223927"/>
                <a:gd name="connsiteY6" fmla="*/ 8766 h 105449"/>
                <a:gd name="connsiteX7" fmla="*/ 223927 w 223927"/>
                <a:gd name="connsiteY7" fmla="*/ 4720 h 105449"/>
                <a:gd name="connsiteX8" fmla="*/ 219210 w 223927"/>
                <a:gd name="connsiteY8" fmla="*/ 0 h 105449"/>
                <a:gd name="connsiteX9" fmla="*/ 214492 w 223927"/>
                <a:gd name="connsiteY9" fmla="*/ 4720 h 105449"/>
                <a:gd name="connsiteX10" fmla="*/ 214492 w 223927"/>
                <a:gd name="connsiteY10" fmla="*/ 6743 h 105449"/>
                <a:gd name="connsiteX11" fmla="*/ 169336 w 223927"/>
                <a:gd name="connsiteY11" fmla="*/ 84292 h 105449"/>
                <a:gd name="connsiteX12" fmla="*/ 153834 w 223927"/>
                <a:gd name="connsiteY12" fmla="*/ 93058 h 105449"/>
                <a:gd name="connsiteX13" fmla="*/ 19714 w 223927"/>
                <a:gd name="connsiteY13" fmla="*/ 93058 h 105449"/>
                <a:gd name="connsiteX14" fmla="*/ 19714 w 223927"/>
                <a:gd name="connsiteY14" fmla="*/ 87664 h 105449"/>
                <a:gd name="connsiteX15" fmla="*/ 15670 w 223927"/>
                <a:gd name="connsiteY15" fmla="*/ 85640 h 105449"/>
                <a:gd name="connsiteX16" fmla="*/ 1516 w 223927"/>
                <a:gd name="connsiteY16" fmla="*/ 93733 h 105449"/>
                <a:gd name="connsiteX17" fmla="*/ 1516 w 223927"/>
                <a:gd name="connsiteY17" fmla="*/ 98453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190" y="97104"/>
                  </a:moveTo>
                  <a:lnTo>
                    <a:pt x="16344" y="105196"/>
                  </a:lnTo>
                  <a:cubicBezTo>
                    <a:pt x="18366" y="105870"/>
                    <a:pt x="20388" y="105196"/>
                    <a:pt x="20388" y="103173"/>
                  </a:cubicBezTo>
                  <a:lnTo>
                    <a:pt x="20388" y="97779"/>
                  </a:lnTo>
                  <a:cubicBezTo>
                    <a:pt x="20388" y="97779"/>
                    <a:pt x="154508" y="97779"/>
                    <a:pt x="154508" y="97779"/>
                  </a:cubicBezTo>
                  <a:cubicBezTo>
                    <a:pt x="162596" y="97779"/>
                    <a:pt x="170684" y="93058"/>
                    <a:pt x="174727" y="86315"/>
                  </a:cubicBezTo>
                  <a:lnTo>
                    <a:pt x="219883" y="8766"/>
                  </a:lnTo>
                  <a:cubicBezTo>
                    <a:pt x="221906" y="8766"/>
                    <a:pt x="223927" y="6743"/>
                    <a:pt x="223927" y="4720"/>
                  </a:cubicBezTo>
                  <a:cubicBezTo>
                    <a:pt x="223927" y="2697"/>
                    <a:pt x="221906" y="0"/>
                    <a:pt x="219210" y="0"/>
                  </a:cubicBezTo>
                  <a:cubicBezTo>
                    <a:pt x="216514" y="0"/>
                    <a:pt x="214492" y="2023"/>
                    <a:pt x="214492" y="4720"/>
                  </a:cubicBezTo>
                  <a:cubicBezTo>
                    <a:pt x="214492" y="7418"/>
                    <a:pt x="214492" y="6069"/>
                    <a:pt x="214492" y="6743"/>
                  </a:cubicBezTo>
                  <a:lnTo>
                    <a:pt x="169336" y="84292"/>
                  </a:lnTo>
                  <a:cubicBezTo>
                    <a:pt x="165966" y="89687"/>
                    <a:pt x="159900" y="93058"/>
                    <a:pt x="153834" y="93058"/>
                  </a:cubicBezTo>
                  <a:lnTo>
                    <a:pt x="19714" y="93058"/>
                  </a:lnTo>
                  <a:cubicBezTo>
                    <a:pt x="19714" y="93058"/>
                    <a:pt x="19714" y="87664"/>
                    <a:pt x="19714" y="87664"/>
                  </a:cubicBezTo>
                  <a:cubicBezTo>
                    <a:pt x="19714" y="85640"/>
                    <a:pt x="17692" y="84292"/>
                    <a:pt x="15670" y="85640"/>
                  </a:cubicBezTo>
                  <a:lnTo>
                    <a:pt x="1516" y="93733"/>
                  </a:lnTo>
                  <a:cubicBezTo>
                    <a:pt x="-505" y="95081"/>
                    <a:pt x="-505" y="97104"/>
                    <a:pt x="1516" y="984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4D8D972-F688-E970-B832-F51E200350C8}"/>
                </a:ext>
              </a:extLst>
            </p:cNvPr>
            <p:cNvSpPr/>
            <p:nvPr/>
          </p:nvSpPr>
          <p:spPr>
            <a:xfrm>
              <a:off x="9395992" y="3719927"/>
              <a:ext cx="192109" cy="149571"/>
            </a:xfrm>
            <a:custGeom>
              <a:avLst/>
              <a:gdLst>
                <a:gd name="connsiteX0" fmla="*/ 0 w 192109"/>
                <a:gd name="connsiteY0" fmla="*/ 3240 h 149571"/>
                <a:gd name="connsiteX1" fmla="*/ 0 w 192109"/>
                <a:gd name="connsiteY1" fmla="*/ 19424 h 149571"/>
                <a:gd name="connsiteX2" fmla="*/ 4044 w 192109"/>
                <a:gd name="connsiteY2" fmla="*/ 21447 h 149571"/>
                <a:gd name="connsiteX3" fmla="*/ 8762 w 192109"/>
                <a:gd name="connsiteY3" fmla="*/ 18750 h 149571"/>
                <a:gd name="connsiteX4" fmla="*/ 74811 w 192109"/>
                <a:gd name="connsiteY4" fmla="*/ 135410 h 149571"/>
                <a:gd name="connsiteX5" fmla="*/ 94356 w 192109"/>
                <a:gd name="connsiteY5" fmla="*/ 146874 h 149571"/>
                <a:gd name="connsiteX6" fmla="*/ 183995 w 192109"/>
                <a:gd name="connsiteY6" fmla="*/ 146874 h 149571"/>
                <a:gd name="connsiteX7" fmla="*/ 190060 w 192109"/>
                <a:gd name="connsiteY7" fmla="*/ 148897 h 149571"/>
                <a:gd name="connsiteX8" fmla="*/ 191408 w 192109"/>
                <a:gd name="connsiteY8" fmla="*/ 142828 h 149571"/>
                <a:gd name="connsiteX9" fmla="*/ 185342 w 192109"/>
                <a:gd name="connsiteY9" fmla="*/ 141479 h 149571"/>
                <a:gd name="connsiteX10" fmla="*/ 183995 w 192109"/>
                <a:gd name="connsiteY10" fmla="*/ 142828 h 149571"/>
                <a:gd name="connsiteX11" fmla="*/ 94356 w 192109"/>
                <a:gd name="connsiteY11" fmla="*/ 142828 h 149571"/>
                <a:gd name="connsiteX12" fmla="*/ 78855 w 192109"/>
                <a:gd name="connsiteY12" fmla="*/ 132713 h 149571"/>
                <a:gd name="connsiteX13" fmla="*/ 12806 w 192109"/>
                <a:gd name="connsiteY13" fmla="*/ 16053 h 149571"/>
                <a:gd name="connsiteX14" fmla="*/ 17523 w 192109"/>
                <a:gd name="connsiteY14" fmla="*/ 13355 h 149571"/>
                <a:gd name="connsiteX15" fmla="*/ 17523 w 192109"/>
                <a:gd name="connsiteY15" fmla="*/ 8635 h 149571"/>
                <a:gd name="connsiteX16" fmla="*/ 4044 w 192109"/>
                <a:gd name="connsiteY16" fmla="*/ 543 h 149571"/>
                <a:gd name="connsiteX17" fmla="*/ 0 w 192109"/>
                <a:gd name="connsiteY17" fmla="*/ 2566 h 1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109" h="149571">
                  <a:moveTo>
                    <a:pt x="0" y="3240"/>
                  </a:moveTo>
                  <a:lnTo>
                    <a:pt x="0" y="19424"/>
                  </a:lnTo>
                  <a:cubicBezTo>
                    <a:pt x="0" y="21447"/>
                    <a:pt x="2022" y="22796"/>
                    <a:pt x="4044" y="21447"/>
                  </a:cubicBezTo>
                  <a:lnTo>
                    <a:pt x="8762" y="18750"/>
                  </a:lnTo>
                  <a:lnTo>
                    <a:pt x="74811" y="135410"/>
                  </a:lnTo>
                  <a:cubicBezTo>
                    <a:pt x="78855" y="142828"/>
                    <a:pt x="86269" y="146874"/>
                    <a:pt x="94356" y="146874"/>
                  </a:cubicBezTo>
                  <a:lnTo>
                    <a:pt x="183995" y="146874"/>
                  </a:lnTo>
                  <a:cubicBezTo>
                    <a:pt x="185342" y="149571"/>
                    <a:pt x="188039" y="150245"/>
                    <a:pt x="190060" y="148897"/>
                  </a:cubicBezTo>
                  <a:cubicBezTo>
                    <a:pt x="192082" y="147548"/>
                    <a:pt x="192756" y="144851"/>
                    <a:pt x="191408" y="142828"/>
                  </a:cubicBezTo>
                  <a:cubicBezTo>
                    <a:pt x="190060" y="140805"/>
                    <a:pt x="187365" y="140130"/>
                    <a:pt x="185342" y="141479"/>
                  </a:cubicBezTo>
                  <a:cubicBezTo>
                    <a:pt x="183321" y="142828"/>
                    <a:pt x="183995" y="142153"/>
                    <a:pt x="183995" y="142828"/>
                  </a:cubicBezTo>
                  <a:lnTo>
                    <a:pt x="94356" y="142828"/>
                  </a:lnTo>
                  <a:cubicBezTo>
                    <a:pt x="88290" y="142153"/>
                    <a:pt x="82225" y="138782"/>
                    <a:pt x="78855" y="132713"/>
                  </a:cubicBezTo>
                  <a:lnTo>
                    <a:pt x="12806" y="16053"/>
                  </a:lnTo>
                  <a:lnTo>
                    <a:pt x="17523" y="13355"/>
                  </a:lnTo>
                  <a:cubicBezTo>
                    <a:pt x="19545" y="12007"/>
                    <a:pt x="19545" y="9984"/>
                    <a:pt x="17523" y="8635"/>
                  </a:cubicBezTo>
                  <a:lnTo>
                    <a:pt x="4044" y="543"/>
                  </a:lnTo>
                  <a:cubicBezTo>
                    <a:pt x="2022" y="-806"/>
                    <a:pt x="0" y="543"/>
                    <a:pt x="0" y="2566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A42DA73-22B3-3F0A-7BA4-58384C9AB80E}"/>
                </a:ext>
              </a:extLst>
            </p:cNvPr>
            <p:cNvSpPr/>
            <p:nvPr/>
          </p:nvSpPr>
          <p:spPr>
            <a:xfrm>
              <a:off x="9434071" y="3616622"/>
              <a:ext cx="83235" cy="237630"/>
            </a:xfrm>
            <a:custGeom>
              <a:avLst/>
              <a:gdLst>
                <a:gd name="connsiteX0" fmla="*/ 78518 w 83235"/>
                <a:gd name="connsiteY0" fmla="*/ 0 h 237630"/>
                <a:gd name="connsiteX1" fmla="*/ 65038 w 83235"/>
                <a:gd name="connsiteY1" fmla="*/ 8092 h 237630"/>
                <a:gd name="connsiteX2" fmla="*/ 65038 w 83235"/>
                <a:gd name="connsiteY2" fmla="*/ 12812 h 237630"/>
                <a:gd name="connsiteX3" fmla="*/ 69756 w 83235"/>
                <a:gd name="connsiteY3" fmla="*/ 15510 h 237630"/>
                <a:gd name="connsiteX4" fmla="*/ 3033 w 83235"/>
                <a:gd name="connsiteY4" fmla="*/ 131496 h 237630"/>
                <a:gd name="connsiteX5" fmla="*/ 3033 w 83235"/>
                <a:gd name="connsiteY5" fmla="*/ 154423 h 237630"/>
                <a:gd name="connsiteX6" fmla="*/ 47515 w 83235"/>
                <a:gd name="connsiteY6" fmla="*/ 231971 h 237630"/>
                <a:gd name="connsiteX7" fmla="*/ 49537 w 83235"/>
                <a:gd name="connsiteY7" fmla="*/ 237366 h 237630"/>
                <a:gd name="connsiteX8" fmla="*/ 55603 w 83235"/>
                <a:gd name="connsiteY8" fmla="*/ 236018 h 237630"/>
                <a:gd name="connsiteX9" fmla="*/ 54255 w 83235"/>
                <a:gd name="connsiteY9" fmla="*/ 229949 h 237630"/>
                <a:gd name="connsiteX10" fmla="*/ 52233 w 83235"/>
                <a:gd name="connsiteY10" fmla="*/ 229949 h 237630"/>
                <a:gd name="connsiteX11" fmla="*/ 7751 w 83235"/>
                <a:gd name="connsiteY11" fmla="*/ 152400 h 237630"/>
                <a:gd name="connsiteX12" fmla="*/ 7751 w 83235"/>
                <a:gd name="connsiteY12" fmla="*/ 134193 h 237630"/>
                <a:gd name="connsiteX13" fmla="*/ 74474 w 83235"/>
                <a:gd name="connsiteY13" fmla="*/ 18207 h 237630"/>
                <a:gd name="connsiteX14" fmla="*/ 79192 w 83235"/>
                <a:gd name="connsiteY14" fmla="*/ 20904 h 237630"/>
                <a:gd name="connsiteX15" fmla="*/ 83236 w 83235"/>
                <a:gd name="connsiteY15" fmla="*/ 18881 h 237630"/>
                <a:gd name="connsiteX16" fmla="*/ 83236 w 83235"/>
                <a:gd name="connsiteY16" fmla="*/ 2697 h 237630"/>
                <a:gd name="connsiteX17" fmla="*/ 79192 w 83235"/>
                <a:gd name="connsiteY17" fmla="*/ 674 h 23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35" h="237630">
                  <a:moveTo>
                    <a:pt x="78518" y="0"/>
                  </a:moveTo>
                  <a:lnTo>
                    <a:pt x="65038" y="8092"/>
                  </a:lnTo>
                  <a:cubicBezTo>
                    <a:pt x="63016" y="9440"/>
                    <a:pt x="63016" y="11464"/>
                    <a:pt x="65038" y="12812"/>
                  </a:cubicBezTo>
                  <a:lnTo>
                    <a:pt x="69756" y="15510"/>
                  </a:lnTo>
                  <a:lnTo>
                    <a:pt x="3033" y="131496"/>
                  </a:lnTo>
                  <a:cubicBezTo>
                    <a:pt x="-1011" y="138913"/>
                    <a:pt x="-1011" y="147679"/>
                    <a:pt x="3033" y="154423"/>
                  </a:cubicBezTo>
                  <a:lnTo>
                    <a:pt x="47515" y="231971"/>
                  </a:lnTo>
                  <a:cubicBezTo>
                    <a:pt x="46841" y="233995"/>
                    <a:pt x="47515" y="236692"/>
                    <a:pt x="49537" y="237366"/>
                  </a:cubicBezTo>
                  <a:cubicBezTo>
                    <a:pt x="51559" y="238041"/>
                    <a:pt x="54255" y="237366"/>
                    <a:pt x="55603" y="236018"/>
                  </a:cubicBezTo>
                  <a:cubicBezTo>
                    <a:pt x="56951" y="234669"/>
                    <a:pt x="55603" y="231297"/>
                    <a:pt x="54255" y="229949"/>
                  </a:cubicBezTo>
                  <a:cubicBezTo>
                    <a:pt x="52907" y="228600"/>
                    <a:pt x="52907" y="229949"/>
                    <a:pt x="52233" y="229949"/>
                  </a:cubicBezTo>
                  <a:lnTo>
                    <a:pt x="7751" y="152400"/>
                  </a:lnTo>
                  <a:cubicBezTo>
                    <a:pt x="4381" y="147005"/>
                    <a:pt x="4381" y="140262"/>
                    <a:pt x="7751" y="134193"/>
                  </a:cubicBezTo>
                  <a:lnTo>
                    <a:pt x="74474" y="18207"/>
                  </a:lnTo>
                  <a:lnTo>
                    <a:pt x="79192" y="20904"/>
                  </a:lnTo>
                  <a:cubicBezTo>
                    <a:pt x="81214" y="22253"/>
                    <a:pt x="83236" y="20904"/>
                    <a:pt x="83236" y="18881"/>
                  </a:cubicBezTo>
                  <a:lnTo>
                    <a:pt x="83236" y="2697"/>
                  </a:lnTo>
                  <a:cubicBezTo>
                    <a:pt x="83236" y="674"/>
                    <a:pt x="81214" y="-675"/>
                    <a:pt x="79192" y="674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ED2015-980E-6DAE-354D-D665A90BB6B8}"/>
              </a:ext>
            </a:extLst>
          </p:cNvPr>
          <p:cNvGrpSpPr/>
          <p:nvPr/>
        </p:nvGrpSpPr>
        <p:grpSpPr>
          <a:xfrm>
            <a:off x="3551391" y="5165562"/>
            <a:ext cx="2073849" cy="1036864"/>
            <a:chOff x="8921976" y="1312838"/>
            <a:chExt cx="2926081" cy="138248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6D9436-D59B-5C8A-DE12-5EAA23FF1CD0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A0D8D1-D496-0DC3-F9FB-08300A55CD89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A0D5E-C1AE-E129-204B-156BE0923849}"/>
              </a:ext>
            </a:extLst>
          </p:cNvPr>
          <p:cNvGrpSpPr/>
          <p:nvPr/>
        </p:nvGrpSpPr>
        <p:grpSpPr>
          <a:xfrm>
            <a:off x="5957587" y="4237537"/>
            <a:ext cx="2073849" cy="1036864"/>
            <a:chOff x="8921976" y="1312838"/>
            <a:chExt cx="2926081" cy="138248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57D590-8003-CA42-AAD0-8744298AEB3F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6890DB-6902-C402-6761-85E187924045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1E40F3-4D56-33FB-B6F3-5A48E4DB7429}"/>
              </a:ext>
            </a:extLst>
          </p:cNvPr>
          <p:cNvGrpSpPr/>
          <p:nvPr/>
        </p:nvGrpSpPr>
        <p:grpSpPr>
          <a:xfrm>
            <a:off x="6153042" y="2203579"/>
            <a:ext cx="2073849" cy="1036864"/>
            <a:chOff x="8921976" y="1312838"/>
            <a:chExt cx="2926081" cy="1382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EE38BD-7EF1-AC3A-3FDF-2C8CBCBA124B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7FB331-D569-A884-FEB1-8B4E31535310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C45595-D49E-36CE-CBE5-E1F476FC9B3A}"/>
              </a:ext>
            </a:extLst>
          </p:cNvPr>
          <p:cNvGrpSpPr/>
          <p:nvPr/>
        </p:nvGrpSpPr>
        <p:grpSpPr>
          <a:xfrm>
            <a:off x="1047023" y="1824442"/>
            <a:ext cx="2073849" cy="1036864"/>
            <a:chOff x="8921976" y="1312838"/>
            <a:chExt cx="2926081" cy="1382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DF9ACB-3DC3-4544-3D15-652DFC5C018E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rgbClr val="805AAB"/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1A67C6-131E-1BB7-A61C-925C073D057C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D85A03-9378-05D0-6005-DAC18F74BBB9}"/>
              </a:ext>
            </a:extLst>
          </p:cNvPr>
          <p:cNvGrpSpPr/>
          <p:nvPr/>
        </p:nvGrpSpPr>
        <p:grpSpPr>
          <a:xfrm>
            <a:off x="1009627" y="4138853"/>
            <a:ext cx="2073849" cy="1036864"/>
            <a:chOff x="8921976" y="1312838"/>
            <a:chExt cx="2926081" cy="138248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82853F-FAD6-069A-DAB7-0D943A5ADF8D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A98AF3-AA74-5906-0C70-297B28CCE4F5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1AA44C6-812F-AF75-FC83-CDCF9F5EAD67}"/>
              </a:ext>
            </a:extLst>
          </p:cNvPr>
          <p:cNvGrpSpPr/>
          <p:nvPr/>
        </p:nvGrpSpPr>
        <p:grpSpPr>
          <a:xfrm>
            <a:off x="4526640" y="1083791"/>
            <a:ext cx="2073849" cy="1036864"/>
            <a:chOff x="8921976" y="1312838"/>
            <a:chExt cx="2926081" cy="138248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5E9E39-4FE7-9026-A296-454DD483EE31}"/>
                </a:ext>
              </a:extLst>
            </p:cNvPr>
            <p:cNvSpPr txBox="1"/>
            <p:nvPr/>
          </p:nvSpPr>
          <p:spPr>
            <a:xfrm>
              <a:off x="8921977" y="1312838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6ED13E-AE80-6DC5-878E-50F3DE2277FE}"/>
                </a:ext>
              </a:extLst>
            </p:cNvPr>
            <p:cNvSpPr txBox="1"/>
            <p:nvPr/>
          </p:nvSpPr>
          <p:spPr>
            <a:xfrm>
              <a:off x="8921976" y="1925881"/>
              <a:ext cx="2926080" cy="7694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viverra. </a:t>
              </a:r>
            </a:p>
          </p:txBody>
        </p:sp>
      </p:grpSp>
      <p:pic>
        <p:nvPicPr>
          <p:cNvPr id="71" name="Graphic 70" descr="Trophy">
            <a:extLst>
              <a:ext uri="{FF2B5EF4-FFF2-40B4-BE49-F238E27FC236}">
                <a16:creationId xmlns:a16="http://schemas.microsoft.com/office/drawing/2014/main" id="{1144C11A-FD55-E3EF-30F6-3E5E9948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3011" y="3088870"/>
            <a:ext cx="937979" cy="9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3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10677</TotalTime>
  <Words>374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Hexagon Arrow Line Diagram – Slide Template</vt:lpstr>
      <vt:lpstr>Hexagon Arrow Line Diagram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Arrow Line Diagram</dc:title>
  <dc:creator>PresentationGO.com</dc:creator>
  <dc:description>© Copyright PresentationGO.com - Do not distribute or sale without written permission.</dc:description>
  <cp:lastModifiedBy>Christophe Barroche</cp:lastModifiedBy>
  <cp:revision>40</cp:revision>
  <dcterms:created xsi:type="dcterms:W3CDTF">2014-11-26T05:14:11Z</dcterms:created>
  <dcterms:modified xsi:type="dcterms:W3CDTF">2024-07-01T20:00:33Z</dcterms:modified>
  <cp:category>Charts &amp; Diagrams</cp:category>
</cp:coreProperties>
</file>