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776" y="222"/>
      </p:cViewPr>
      <p:guideLst>
        <p:guide orient="horz" pos="2183"/>
        <p:guide pos="28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C34A-5616-4356-B2F7-37CC32BEDDF9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0DE-E5F3-4EAD-8155-A894B1626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23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C34A-5616-4356-B2F7-37CC32BEDDF9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0DE-E5F3-4EAD-8155-A894B1626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97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C34A-5616-4356-B2F7-37CC32BEDDF9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0DE-E5F3-4EAD-8155-A894B1626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99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C34A-5616-4356-B2F7-37CC32BEDDF9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0DE-E5F3-4EAD-8155-A894B1626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86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C34A-5616-4356-B2F7-37CC32BEDDF9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0DE-E5F3-4EAD-8155-A894B1626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0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C34A-5616-4356-B2F7-37CC32BEDDF9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0DE-E5F3-4EAD-8155-A894B1626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50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C34A-5616-4356-B2F7-37CC32BEDDF9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0DE-E5F3-4EAD-8155-A894B1626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44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C34A-5616-4356-B2F7-37CC32BEDDF9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0DE-E5F3-4EAD-8155-A894B1626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28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C34A-5616-4356-B2F7-37CC32BEDDF9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0DE-E5F3-4EAD-8155-A894B1626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20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C34A-5616-4356-B2F7-37CC32BEDDF9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0DE-E5F3-4EAD-8155-A894B1626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30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C34A-5616-4356-B2F7-37CC32BEDDF9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10DE-E5F3-4EAD-8155-A894B1626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12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7C34A-5616-4356-B2F7-37CC32BEDDF9}" type="datetimeFigureOut">
              <a:rPr lang="en-IN" smtClean="0"/>
              <a:t>06-12-2018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310DE-E5F3-4EAD-8155-A894B1626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99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932CF4B-1FA7-4E4C-9A21-FE01FB85129D}"/>
              </a:ext>
            </a:extLst>
          </p:cNvPr>
          <p:cNvGrpSpPr/>
          <p:nvPr/>
        </p:nvGrpSpPr>
        <p:grpSpPr>
          <a:xfrm>
            <a:off x="738428" y="3034206"/>
            <a:ext cx="1547070" cy="857370"/>
            <a:chOff x="773154" y="3138879"/>
            <a:chExt cx="2862742" cy="15865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99960E8-E579-43E1-82EF-228EA1A47AF0}"/>
                </a:ext>
              </a:extLst>
            </p:cNvPr>
            <p:cNvGrpSpPr/>
            <p:nvPr userDrawn="1"/>
          </p:nvGrpSpPr>
          <p:grpSpPr>
            <a:xfrm>
              <a:off x="945641" y="3138879"/>
              <a:ext cx="2513902" cy="1391026"/>
              <a:chOff x="1618104" y="4774278"/>
              <a:chExt cx="2513902" cy="139102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3C9871-70A6-4E70-BD61-7CD01DDA549E}"/>
                  </a:ext>
                </a:extLst>
              </p:cNvPr>
              <p:cNvSpPr/>
              <p:nvPr userDrawn="1"/>
            </p:nvSpPr>
            <p:spPr>
              <a:xfrm>
                <a:off x="1919176" y="4818888"/>
                <a:ext cx="1881566" cy="11706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5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E4A793F-53E3-4F81-BD86-2EF318291B06}"/>
                  </a:ext>
                </a:extLst>
              </p:cNvPr>
              <p:cNvGrpSpPr/>
              <p:nvPr userDrawn="1"/>
            </p:nvGrpSpPr>
            <p:grpSpPr>
              <a:xfrm>
                <a:off x="1618104" y="4774278"/>
                <a:ext cx="2513902" cy="1391026"/>
                <a:chOff x="395536" y="2564904"/>
                <a:chExt cx="4749925" cy="2628292"/>
              </a:xfrm>
              <a:solidFill>
                <a:schemeClr val="tx1"/>
              </a:solidFill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523B4E54-06A6-4438-BEA1-1F28EC218648}"/>
                    </a:ext>
                  </a:extLst>
                </p:cNvPr>
                <p:cNvGrpSpPr/>
                <p:nvPr userDrawn="1"/>
              </p:nvGrpSpPr>
              <p:grpSpPr>
                <a:xfrm>
                  <a:off x="395536" y="2564904"/>
                  <a:ext cx="4749925" cy="2628292"/>
                  <a:chOff x="395536" y="2204864"/>
                  <a:chExt cx="5400600" cy="2988332"/>
                </a:xfrm>
                <a:grpFill/>
              </p:grpSpPr>
              <p:sp>
                <p:nvSpPr>
                  <p:cNvPr id="11" name="Rounded Rectangle 3">
                    <a:extLst>
                      <a:ext uri="{FF2B5EF4-FFF2-40B4-BE49-F238E27FC236}">
                        <a16:creationId xmlns:a16="http://schemas.microsoft.com/office/drawing/2014/main" id="{7C6C6017-A153-42DB-8B62-49C3A992D8A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1600" y="2204864"/>
                    <a:ext cx="4248472" cy="2736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8472" h="2736304">
                        <a:moveTo>
                          <a:pt x="144016" y="144016"/>
                        </a:moveTo>
                        <a:lnTo>
                          <a:pt x="144016" y="2520280"/>
                        </a:lnTo>
                        <a:lnTo>
                          <a:pt x="4104456" y="2520280"/>
                        </a:lnTo>
                        <a:lnTo>
                          <a:pt x="4104456" y="144016"/>
                        </a:lnTo>
                        <a:close/>
                        <a:moveTo>
                          <a:pt x="119332" y="0"/>
                        </a:moveTo>
                        <a:lnTo>
                          <a:pt x="4129140" y="0"/>
                        </a:lnTo>
                        <a:cubicBezTo>
                          <a:pt x="4195045" y="0"/>
                          <a:pt x="4248472" y="53427"/>
                          <a:pt x="4248472" y="119332"/>
                        </a:cubicBezTo>
                        <a:lnTo>
                          <a:pt x="4248472" y="2736304"/>
                        </a:lnTo>
                        <a:lnTo>
                          <a:pt x="0" y="2736304"/>
                        </a:lnTo>
                        <a:lnTo>
                          <a:pt x="0" y="119332"/>
                        </a:lnTo>
                        <a:cubicBezTo>
                          <a:pt x="0" y="53427"/>
                          <a:pt x="53427" y="0"/>
                          <a:pt x="119332" y="0"/>
                        </a:cubicBezTo>
                        <a:close/>
                      </a:path>
                    </a:pathLst>
                  </a:cu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025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6FB1C055-14F1-4ADE-8E2E-7176EEB4C65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95536" y="4941168"/>
                    <a:ext cx="5400600" cy="144016"/>
                  </a:xfrm>
                  <a:prstGeom prst="rect">
                    <a:avLst/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025"/>
                  </a:p>
                </p:txBody>
              </p:sp>
              <p:sp>
                <p:nvSpPr>
                  <p:cNvPr id="13" name="Trapezoid 12">
                    <a:extLst>
                      <a:ext uri="{FF2B5EF4-FFF2-40B4-BE49-F238E27FC236}">
                        <a16:creationId xmlns:a16="http://schemas.microsoft.com/office/drawing/2014/main" id="{942AA0D0-70C4-4597-AB41-0A20D37EE7A0}"/>
                      </a:ext>
                    </a:extLst>
                  </p:cNvPr>
                  <p:cNvSpPr/>
                  <p:nvPr userDrawn="1"/>
                </p:nvSpPr>
                <p:spPr>
                  <a:xfrm rot="10800000">
                    <a:off x="395536" y="5085184"/>
                    <a:ext cx="5400600" cy="108012"/>
                  </a:xfrm>
                  <a:prstGeom prst="trapezoid">
                    <a:avLst>
                      <a:gd name="adj" fmla="val 129851"/>
                    </a:avLst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025"/>
                  </a:p>
                </p:txBody>
              </p:sp>
            </p:grp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9BAF045-D1C5-4D88-9DCE-64C318F93C60}"/>
                    </a:ext>
                  </a:extLst>
                </p:cNvPr>
                <p:cNvSpPr/>
                <p:nvPr userDrawn="1"/>
              </p:nvSpPr>
              <p:spPr>
                <a:xfrm>
                  <a:off x="2518470" y="5009698"/>
                  <a:ext cx="504056" cy="4571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025"/>
                </a:p>
              </p:txBody>
            </p:sp>
          </p:grp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E8BCC9C-9347-451E-87CD-E596F0FFE666}"/>
                </a:ext>
              </a:extLst>
            </p:cNvPr>
            <p:cNvSpPr/>
            <p:nvPr userDrawn="1"/>
          </p:nvSpPr>
          <p:spPr>
            <a:xfrm>
              <a:off x="773154" y="4321560"/>
              <a:ext cx="2862742" cy="403821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0F91D1BF-0C5E-46E9-B85B-948F78F5ADB9}"/>
              </a:ext>
            </a:extLst>
          </p:cNvPr>
          <p:cNvSpPr/>
          <p:nvPr/>
        </p:nvSpPr>
        <p:spPr>
          <a:xfrm>
            <a:off x="281829" y="2175162"/>
            <a:ext cx="2556727" cy="2556727"/>
          </a:xfrm>
          <a:prstGeom prst="ellipse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BBD7EB-733F-4F5A-A9DB-A753474C52E6}"/>
              </a:ext>
            </a:extLst>
          </p:cNvPr>
          <p:cNvSpPr/>
          <p:nvPr/>
        </p:nvSpPr>
        <p:spPr>
          <a:xfrm>
            <a:off x="1196442" y="1858002"/>
            <a:ext cx="727501" cy="727501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62E6ECD-D3AD-48E4-BB2E-D0EE27BC8E66}"/>
              </a:ext>
            </a:extLst>
          </p:cNvPr>
          <p:cNvSpPr/>
          <p:nvPr/>
        </p:nvSpPr>
        <p:spPr>
          <a:xfrm>
            <a:off x="1196442" y="4340280"/>
            <a:ext cx="727501" cy="727501"/>
          </a:xfrm>
          <a:prstGeom prst="ellipse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BC89706-C392-4307-88D4-B3843B448619}"/>
              </a:ext>
            </a:extLst>
          </p:cNvPr>
          <p:cNvSpPr/>
          <p:nvPr/>
        </p:nvSpPr>
        <p:spPr>
          <a:xfrm>
            <a:off x="93057" y="2412351"/>
            <a:ext cx="727501" cy="727501"/>
          </a:xfrm>
          <a:prstGeom prst="ellipse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404E5-8E45-44E7-BDA0-1B3825E67208}"/>
              </a:ext>
            </a:extLst>
          </p:cNvPr>
          <p:cNvSpPr/>
          <p:nvPr/>
        </p:nvSpPr>
        <p:spPr>
          <a:xfrm>
            <a:off x="93057" y="3711484"/>
            <a:ext cx="727501" cy="727501"/>
          </a:xfrm>
          <a:prstGeom prst="ellipse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E66FC5-AD86-4ACD-AA92-3FA064164887}"/>
              </a:ext>
            </a:extLst>
          </p:cNvPr>
          <p:cNvGrpSpPr/>
          <p:nvPr/>
        </p:nvGrpSpPr>
        <p:grpSpPr>
          <a:xfrm rot="378088">
            <a:off x="2165180" y="1877536"/>
            <a:ext cx="1704477" cy="1424120"/>
            <a:chOff x="7246464" y="1754257"/>
            <a:chExt cx="1045690" cy="873691"/>
          </a:xfrm>
          <a:solidFill>
            <a:schemeClr val="accent6">
              <a:lumMod val="75000"/>
            </a:schemeClr>
          </a:solidFill>
        </p:grpSpPr>
        <p:sp>
          <p:nvSpPr>
            <p:cNvPr id="21" name="Oval 17">
              <a:extLst>
                <a:ext uri="{FF2B5EF4-FFF2-40B4-BE49-F238E27FC236}">
                  <a16:creationId xmlns:a16="http://schemas.microsoft.com/office/drawing/2014/main" id="{7A191F03-1A33-4C09-AC36-EBFCD1D9605B}"/>
                </a:ext>
              </a:extLst>
            </p:cNvPr>
            <p:cNvSpPr/>
            <p:nvPr/>
          </p:nvSpPr>
          <p:spPr>
            <a:xfrm rot="21221912">
              <a:off x="7246464" y="1754257"/>
              <a:ext cx="1045690" cy="708188"/>
            </a:xfrm>
            <a:custGeom>
              <a:avLst/>
              <a:gdLst/>
              <a:ahLst/>
              <a:cxnLst/>
              <a:rect l="l" t="t" r="r" b="b"/>
              <a:pathLst>
                <a:path w="1642560" h="1112415">
                  <a:moveTo>
                    <a:pt x="785832" y="0"/>
                  </a:moveTo>
                  <a:cubicBezTo>
                    <a:pt x="889284" y="0"/>
                    <a:pt x="978919" y="59154"/>
                    <a:pt x="1021736" y="146002"/>
                  </a:cubicBezTo>
                  <a:cubicBezTo>
                    <a:pt x="1051604" y="124976"/>
                    <a:pt x="1088165" y="114656"/>
                    <a:pt x="1127136" y="114656"/>
                  </a:cubicBezTo>
                  <a:cubicBezTo>
                    <a:pt x="1241918" y="114656"/>
                    <a:pt x="1335792" y="204176"/>
                    <a:pt x="1341808" y="317265"/>
                  </a:cubicBezTo>
                  <a:cubicBezTo>
                    <a:pt x="1367781" y="306011"/>
                    <a:pt x="1396440" y="299856"/>
                    <a:pt x="1426536" y="299856"/>
                  </a:cubicBezTo>
                  <a:cubicBezTo>
                    <a:pt x="1545843" y="299856"/>
                    <a:pt x="1642560" y="396573"/>
                    <a:pt x="1642560" y="515880"/>
                  </a:cubicBezTo>
                  <a:cubicBezTo>
                    <a:pt x="1642560" y="635187"/>
                    <a:pt x="1545843" y="731904"/>
                    <a:pt x="1426536" y="731904"/>
                  </a:cubicBezTo>
                  <a:cubicBezTo>
                    <a:pt x="1410361" y="731904"/>
                    <a:pt x="1394601" y="730126"/>
                    <a:pt x="1379539" y="726326"/>
                  </a:cubicBezTo>
                  <a:cubicBezTo>
                    <a:pt x="1382751" y="740807"/>
                    <a:pt x="1384368" y="755855"/>
                    <a:pt x="1384368" y="771280"/>
                  </a:cubicBezTo>
                  <a:cubicBezTo>
                    <a:pt x="1384368" y="890587"/>
                    <a:pt x="1287651" y="987304"/>
                    <a:pt x="1168344" y="987304"/>
                  </a:cubicBezTo>
                  <a:cubicBezTo>
                    <a:pt x="1116932" y="987304"/>
                    <a:pt x="1069714" y="969344"/>
                    <a:pt x="1034633" y="936870"/>
                  </a:cubicBezTo>
                  <a:cubicBezTo>
                    <a:pt x="998570" y="1039401"/>
                    <a:pt x="900661" y="1112415"/>
                    <a:pt x="785697" y="1112415"/>
                  </a:cubicBezTo>
                  <a:cubicBezTo>
                    <a:pt x="664714" y="1112415"/>
                    <a:pt x="562616" y="1031553"/>
                    <a:pt x="531704" y="920578"/>
                  </a:cubicBezTo>
                  <a:cubicBezTo>
                    <a:pt x="504162" y="935791"/>
                    <a:pt x="472429" y="943424"/>
                    <a:pt x="438912" y="943424"/>
                  </a:cubicBezTo>
                  <a:cubicBezTo>
                    <a:pt x="328998" y="943424"/>
                    <a:pt x="238256" y="861336"/>
                    <a:pt x="225670" y="754991"/>
                  </a:cubicBezTo>
                  <a:cubicBezTo>
                    <a:pt x="222493" y="755833"/>
                    <a:pt x="219267" y="755904"/>
                    <a:pt x="216024" y="755904"/>
                  </a:cubicBezTo>
                  <a:cubicBezTo>
                    <a:pt x="96717" y="755904"/>
                    <a:pt x="0" y="659187"/>
                    <a:pt x="0" y="539880"/>
                  </a:cubicBezTo>
                  <a:cubicBezTo>
                    <a:pt x="0" y="429577"/>
                    <a:pt x="82669" y="338583"/>
                    <a:pt x="189559" y="326524"/>
                  </a:cubicBezTo>
                  <a:cubicBezTo>
                    <a:pt x="199739" y="217704"/>
                    <a:pt x="291631" y="132944"/>
                    <a:pt x="403320" y="132944"/>
                  </a:cubicBezTo>
                  <a:cubicBezTo>
                    <a:pt x="453838" y="132944"/>
                    <a:pt x="500306" y="150285"/>
                    <a:pt x="534992" y="182003"/>
                  </a:cubicBezTo>
                  <a:cubicBezTo>
                    <a:pt x="568948" y="76087"/>
                    <a:pt x="668505" y="0"/>
                    <a:pt x="785832" y="0"/>
                  </a:cubicBezTo>
                  <a:close/>
                </a:path>
              </a:pathLst>
            </a:custGeom>
            <a:grpFill/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79896AB-0A71-4463-B26A-4F77509A17F0}"/>
                </a:ext>
              </a:extLst>
            </p:cNvPr>
            <p:cNvSpPr/>
            <p:nvPr/>
          </p:nvSpPr>
          <p:spPr>
            <a:xfrm rot="1802267">
              <a:off x="7488158" y="2425111"/>
              <a:ext cx="137526" cy="1099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D655067-8C5E-4733-874A-C4CEFACC75D5}"/>
                </a:ext>
              </a:extLst>
            </p:cNvPr>
            <p:cNvSpPr/>
            <p:nvPr/>
          </p:nvSpPr>
          <p:spPr>
            <a:xfrm rot="1802267">
              <a:off x="7400894" y="2529669"/>
              <a:ext cx="98590" cy="787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17D816-2A55-4531-AFDB-986906255CE5}"/>
                </a:ext>
              </a:extLst>
            </p:cNvPr>
            <p:cNvSpPr/>
            <p:nvPr/>
          </p:nvSpPr>
          <p:spPr>
            <a:xfrm rot="1802267">
              <a:off x="7296718" y="2572936"/>
              <a:ext cx="68830" cy="550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A4B52C7-B840-4D3F-8C97-DC850157C20A}"/>
              </a:ext>
            </a:extLst>
          </p:cNvPr>
          <p:cNvSpPr txBox="1"/>
          <p:nvPr/>
        </p:nvSpPr>
        <p:spPr>
          <a:xfrm>
            <a:off x="2553369" y="2143902"/>
            <a:ext cx="95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98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B11C4B-F600-4382-8117-886022DDBDBD}"/>
              </a:ext>
            </a:extLst>
          </p:cNvPr>
          <p:cNvSpPr txBox="1"/>
          <p:nvPr/>
        </p:nvSpPr>
        <p:spPr>
          <a:xfrm>
            <a:off x="976720" y="3264302"/>
            <a:ext cx="10687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028" name="Picture 4" descr="browser, chrome icon">
            <a:extLst>
              <a:ext uri="{FF2B5EF4-FFF2-40B4-BE49-F238E27FC236}">
                <a16:creationId xmlns:a16="http://schemas.microsoft.com/office/drawing/2014/main" id="{5C70E0E5-F245-4CE1-8B2A-E4900DBE5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89" y="2015848"/>
            <a:ext cx="411807" cy="41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owser, compass, safari icon">
            <a:extLst>
              <a:ext uri="{FF2B5EF4-FFF2-40B4-BE49-F238E27FC236}">
                <a16:creationId xmlns:a16="http://schemas.microsoft.com/office/drawing/2014/main" id="{8582115D-1605-464E-8B15-693673837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20" y="2558114"/>
            <a:ext cx="435974" cy="43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rowser, opera icon">
            <a:extLst>
              <a:ext uri="{FF2B5EF4-FFF2-40B4-BE49-F238E27FC236}">
                <a16:creationId xmlns:a16="http://schemas.microsoft.com/office/drawing/2014/main" id="{510CCC77-8639-4227-83A8-A71CB82CA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69" y="3794697"/>
            <a:ext cx="561074" cy="56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rowser, explorer, internet icon">
            <a:extLst>
              <a:ext uri="{FF2B5EF4-FFF2-40B4-BE49-F238E27FC236}">
                <a16:creationId xmlns:a16="http://schemas.microsoft.com/office/drawing/2014/main" id="{6F21CE5C-2C6D-4E82-967C-345F4CD6F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92" y="447543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9B411EC-4D72-4829-B42C-4EDC3D6B2757}"/>
              </a:ext>
            </a:extLst>
          </p:cNvPr>
          <p:cNvSpPr txBox="1"/>
          <p:nvPr/>
        </p:nvSpPr>
        <p:spPr>
          <a:xfrm>
            <a:off x="7654332" y="3735631"/>
            <a:ext cx="1255553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EXPLORER</a:t>
            </a:r>
            <a:endParaRPr lang="en-US" sz="1050" b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Sports in which the method of scoring is through goals.</a:t>
            </a:r>
          </a:p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mind sports are recognized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22554-1501-4278-899D-A8E3E71E69F1}"/>
              </a:ext>
            </a:extLst>
          </p:cNvPr>
          <p:cNvSpPr txBox="1"/>
          <p:nvPr/>
        </p:nvSpPr>
        <p:spPr>
          <a:xfrm>
            <a:off x="3443176" y="3746530"/>
            <a:ext cx="1255553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CHROME</a:t>
            </a:r>
            <a:endParaRPr lang="en-US" sz="1050" b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Sports in which the method of scoring is through goals.</a:t>
            </a:r>
          </a:p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mind sports are recognized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7CD6AAE-74D9-4354-B20C-8DD5D7561045}"/>
              </a:ext>
            </a:extLst>
          </p:cNvPr>
          <p:cNvSpPr/>
          <p:nvPr/>
        </p:nvSpPr>
        <p:spPr>
          <a:xfrm>
            <a:off x="3707202" y="2959359"/>
            <a:ext cx="727501" cy="727501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0626C47-4A1E-41B1-A05B-14264BF1B6C8}"/>
              </a:ext>
            </a:extLst>
          </p:cNvPr>
          <p:cNvSpPr/>
          <p:nvPr/>
        </p:nvSpPr>
        <p:spPr>
          <a:xfrm>
            <a:off x="7918358" y="2946783"/>
            <a:ext cx="727501" cy="727501"/>
          </a:xfrm>
          <a:prstGeom prst="ellipse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3F34F4-6E89-4962-84CC-A9233E6CFC41}"/>
              </a:ext>
            </a:extLst>
          </p:cNvPr>
          <p:cNvSpPr txBox="1"/>
          <p:nvPr/>
        </p:nvSpPr>
        <p:spPr>
          <a:xfrm>
            <a:off x="4846895" y="3746530"/>
            <a:ext cx="1255553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SAFARI</a:t>
            </a:r>
            <a:endParaRPr lang="en-US" sz="1050" b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Sports in which the method of scoring is through goals.</a:t>
            </a:r>
          </a:p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mind sports are recognized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7E874B7-0A0E-4C02-9D41-8DF49350303E}"/>
              </a:ext>
            </a:extLst>
          </p:cNvPr>
          <p:cNvSpPr/>
          <p:nvPr/>
        </p:nvSpPr>
        <p:spPr>
          <a:xfrm>
            <a:off x="5110921" y="2946783"/>
            <a:ext cx="727501" cy="727501"/>
          </a:xfrm>
          <a:prstGeom prst="ellipse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53E438-B867-4EC2-954F-104DB0801229}"/>
              </a:ext>
            </a:extLst>
          </p:cNvPr>
          <p:cNvSpPr txBox="1"/>
          <p:nvPr/>
        </p:nvSpPr>
        <p:spPr>
          <a:xfrm>
            <a:off x="6250614" y="3735631"/>
            <a:ext cx="1255553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OPERA</a:t>
            </a:r>
            <a:endParaRPr lang="en-US" sz="1050" b="1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Sports in which the method of scoring is through goals.</a:t>
            </a:r>
          </a:p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mind sports are recognized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31C23CB-A22F-48DC-A65A-8A25EC1562EC}"/>
              </a:ext>
            </a:extLst>
          </p:cNvPr>
          <p:cNvSpPr/>
          <p:nvPr/>
        </p:nvSpPr>
        <p:spPr>
          <a:xfrm>
            <a:off x="6514640" y="2946783"/>
            <a:ext cx="727501" cy="727501"/>
          </a:xfrm>
          <a:prstGeom prst="ellipse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6A0C44-91A3-4DD8-9E04-394BFB199809}"/>
              </a:ext>
            </a:extLst>
          </p:cNvPr>
          <p:cNvSpPr txBox="1"/>
          <p:nvPr/>
        </p:nvSpPr>
        <p:spPr>
          <a:xfrm>
            <a:off x="3840765" y="3103819"/>
            <a:ext cx="460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01</a:t>
            </a:r>
            <a:endParaRPr lang="en-IN" sz="2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E73C22-4A9F-4102-ADD3-BE125C6179B0}"/>
              </a:ext>
            </a:extLst>
          </p:cNvPr>
          <p:cNvSpPr txBox="1"/>
          <p:nvPr/>
        </p:nvSpPr>
        <p:spPr>
          <a:xfrm>
            <a:off x="5244484" y="3091243"/>
            <a:ext cx="460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02</a:t>
            </a:r>
            <a:endParaRPr lang="en-IN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3FE3C7-5716-4625-B095-F7B498817A37}"/>
              </a:ext>
            </a:extLst>
          </p:cNvPr>
          <p:cNvSpPr txBox="1"/>
          <p:nvPr/>
        </p:nvSpPr>
        <p:spPr>
          <a:xfrm>
            <a:off x="6648202" y="3091243"/>
            <a:ext cx="460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03</a:t>
            </a:r>
            <a:endParaRPr lang="en-IN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E1E3EB-282B-496B-BB53-8ADF566D5A21}"/>
              </a:ext>
            </a:extLst>
          </p:cNvPr>
          <p:cNvSpPr txBox="1"/>
          <p:nvPr/>
        </p:nvSpPr>
        <p:spPr>
          <a:xfrm>
            <a:off x="8051920" y="3091243"/>
            <a:ext cx="460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04</a:t>
            </a:r>
            <a:endParaRPr lang="en-IN" sz="2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C4D7B1-A8B5-49E5-8ECC-6B64FCAC9B46}"/>
              </a:ext>
            </a:extLst>
          </p:cNvPr>
          <p:cNvSpPr txBox="1"/>
          <p:nvPr/>
        </p:nvSpPr>
        <p:spPr>
          <a:xfrm>
            <a:off x="176269" y="1018401"/>
            <a:ext cx="333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PPT TEMPLATES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603F2F6-DD05-44EE-AB13-F33038DEC2F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5220722"/>
            <a:ext cx="1805835" cy="80378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262265F-859B-40AC-BCC8-031DA3C336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1712" y="5220722"/>
            <a:ext cx="1805835" cy="80378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35DA46D-F47C-4119-87A6-BD2479BCF7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31142" y="5220722"/>
            <a:ext cx="1805835" cy="80378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7E4DE1C-7206-4244-86E0-C6D0B6693C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89937" y="5220722"/>
            <a:ext cx="1805835" cy="80378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7B7BBBF-11D9-4FDA-8603-D8A72DD309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48496" y="5220722"/>
            <a:ext cx="1805835" cy="80378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B02C4D0-A652-481A-BB71-AEC223FB9E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24448" y="5220722"/>
            <a:ext cx="1805835" cy="80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02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78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Roboto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2018-12-06T10:48:56Z</dcterms:created>
  <dcterms:modified xsi:type="dcterms:W3CDTF">2018-12-06T13:37:38Z</dcterms:modified>
</cp:coreProperties>
</file>