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86" r:id="rId2"/>
    <p:sldId id="287" r:id="rId3"/>
    <p:sldId id="288" r:id="rId4"/>
    <p:sldId id="289" r:id="rId5"/>
    <p:sldId id="28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44B"/>
    <a:srgbClr val="024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60711-6BC2-4997-8D4F-8E55E448ECA1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CC011-67D3-4062-911B-B780AB1B3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2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-power-point-templates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template is provided by </a:t>
            </a:r>
            <a:r>
              <a:rPr lang="en-US">
                <a:hlinkClick r:id="rId3"/>
              </a:rPr>
              <a:t>https://www.free-power-point-templates.com/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A2ACB-1310-4AC0-BFFE-9E4705F99A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86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38558"/>
            <a:ext cx="10363200" cy="2551544"/>
          </a:xfrm>
        </p:spPr>
        <p:txBody>
          <a:bodyPr>
            <a:normAutofit/>
          </a:bodyPr>
          <a:lstStyle>
            <a:lvl1pPr algn="ctr">
              <a:defRPr lang="en-US" sz="4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0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86715-2CD2-4A0A-8537-4B7BF784B91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2382-2240-4E57-A81C-31A0C6FF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7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86715-2CD2-4A0A-8537-4B7BF784B91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2382-2240-4E57-A81C-31A0C6FF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2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86715-2CD2-4A0A-8537-4B7BF784B91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2382-2240-4E57-A81C-31A0C6FF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07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86715-2CD2-4A0A-8537-4B7BF784B91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2382-2240-4E57-A81C-31A0C6FF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1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86715-2CD2-4A0A-8537-4B7BF784B91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2382-2240-4E57-A81C-31A0C6FF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8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86715-2CD2-4A0A-8537-4B7BF784B91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2382-2240-4E57-A81C-31A0C6FF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7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86715-2CD2-4A0A-8537-4B7BF784B91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2382-2240-4E57-A81C-31A0C6FF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3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86715-2CD2-4A0A-8537-4B7BF784B91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2382-2240-4E57-A81C-31A0C6FF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5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7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86715-2CD2-4A0A-8537-4B7BF784B91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2382-2240-4E57-A81C-31A0C6FF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30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86715-2CD2-4A0A-8537-4B7BF784B91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2382-2240-4E57-A81C-31A0C6FF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7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86715-2CD2-4A0A-8537-4B7BF784B91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2382-2240-4E57-A81C-31A0C6FF5F9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22FE1-F5FE-4BA1-87FD-B36A87FC77AC}"/>
              </a:ext>
            </a:extLst>
          </p:cNvPr>
          <p:cNvSpPr txBox="1"/>
          <p:nvPr/>
        </p:nvSpPr>
        <p:spPr>
          <a:xfrm>
            <a:off x="192281" y="6921998"/>
            <a:ext cx="2995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42757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53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6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6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86715-2CD2-4A0A-8537-4B7BF784B91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2382-2240-4E57-A81C-31A0C6FF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2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3"/>
            <a:ext cx="109728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9"/>
            <a:ext cx="10972800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86715-2CD2-4A0A-8537-4B7BF784B91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5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32382-2240-4E57-A81C-31A0C6FF5F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BB819C-B1E4-4565-8649-D1F652714ED7}"/>
              </a:ext>
            </a:extLst>
          </p:cNvPr>
          <p:cNvSpPr txBox="1"/>
          <p:nvPr/>
        </p:nvSpPr>
        <p:spPr>
          <a:xfrm>
            <a:off x="35104" y="6921998"/>
            <a:ext cx="2995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173982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E5CC0E-7338-A92C-A38A-9930A65A418F}"/>
              </a:ext>
            </a:extLst>
          </p:cNvPr>
          <p:cNvCxnSpPr/>
          <p:nvPr/>
        </p:nvCxnSpPr>
        <p:spPr>
          <a:xfrm>
            <a:off x="1711357" y="3844602"/>
            <a:ext cx="8660465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0A3BE49-B1E0-86C0-D199-13F72307304F}"/>
              </a:ext>
            </a:extLst>
          </p:cNvPr>
          <p:cNvSpPr/>
          <p:nvPr/>
        </p:nvSpPr>
        <p:spPr>
          <a:xfrm>
            <a:off x="1476807" y="3639907"/>
            <a:ext cx="379517" cy="379517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157D5DA-73FD-BC17-5A9D-AE3B10BA3407}"/>
              </a:ext>
            </a:extLst>
          </p:cNvPr>
          <p:cNvSpPr/>
          <p:nvPr/>
        </p:nvSpPr>
        <p:spPr>
          <a:xfrm>
            <a:off x="3692279" y="3639907"/>
            <a:ext cx="379517" cy="379517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C10244-D9E4-7C98-ACA2-F1FE058CD46F}"/>
              </a:ext>
            </a:extLst>
          </p:cNvPr>
          <p:cNvSpPr/>
          <p:nvPr/>
        </p:nvSpPr>
        <p:spPr>
          <a:xfrm>
            <a:off x="5907751" y="3639907"/>
            <a:ext cx="379517" cy="379517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3737DB-C3E2-407D-F4B5-B1A6DCB8B16D}"/>
              </a:ext>
            </a:extLst>
          </p:cNvPr>
          <p:cNvSpPr/>
          <p:nvPr/>
        </p:nvSpPr>
        <p:spPr>
          <a:xfrm>
            <a:off x="8123223" y="3639907"/>
            <a:ext cx="379517" cy="379517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F2D459-809B-BDA4-C500-A84FA91F450E}"/>
              </a:ext>
            </a:extLst>
          </p:cNvPr>
          <p:cNvSpPr/>
          <p:nvPr/>
        </p:nvSpPr>
        <p:spPr>
          <a:xfrm>
            <a:off x="10201043" y="3639907"/>
            <a:ext cx="379517" cy="379517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2DF726-9ECC-B513-2C04-F0BE947BDB65}"/>
              </a:ext>
            </a:extLst>
          </p:cNvPr>
          <p:cNvSpPr txBox="1"/>
          <p:nvPr/>
        </p:nvSpPr>
        <p:spPr>
          <a:xfrm>
            <a:off x="917816" y="2503546"/>
            <a:ext cx="1491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STEP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7718D4-413D-0FB1-54D1-B64C38BD8674}"/>
              </a:ext>
            </a:extLst>
          </p:cNvPr>
          <p:cNvSpPr txBox="1"/>
          <p:nvPr/>
        </p:nvSpPr>
        <p:spPr>
          <a:xfrm>
            <a:off x="823570" y="2916160"/>
            <a:ext cx="1679577" cy="65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dirty="0"/>
              <a:t>T</a:t>
            </a:r>
            <a:r>
              <a:rPr lang="en-US" dirty="0"/>
              <a:t>his is editable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7AEADD-17F2-2614-B230-35F78B03A69D}"/>
              </a:ext>
            </a:extLst>
          </p:cNvPr>
          <p:cNvSpPr txBox="1"/>
          <p:nvPr/>
        </p:nvSpPr>
        <p:spPr>
          <a:xfrm>
            <a:off x="3135765" y="2494268"/>
            <a:ext cx="1491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STEP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AD1353-0969-470F-619E-36C5D18B9442}"/>
              </a:ext>
            </a:extLst>
          </p:cNvPr>
          <p:cNvSpPr txBox="1"/>
          <p:nvPr/>
        </p:nvSpPr>
        <p:spPr>
          <a:xfrm>
            <a:off x="3041519" y="2906882"/>
            <a:ext cx="1679577" cy="65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dirty="0"/>
              <a:t>T</a:t>
            </a:r>
            <a:r>
              <a:rPr lang="en-US" dirty="0"/>
              <a:t>his is editable text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4D7355-B872-A3D5-CD67-BF0CA742FFD1}"/>
              </a:ext>
            </a:extLst>
          </p:cNvPr>
          <p:cNvSpPr txBox="1"/>
          <p:nvPr/>
        </p:nvSpPr>
        <p:spPr>
          <a:xfrm>
            <a:off x="5281437" y="2494268"/>
            <a:ext cx="1491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STEP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701C98-CE44-A7D7-68E1-40113E73BC61}"/>
              </a:ext>
            </a:extLst>
          </p:cNvPr>
          <p:cNvSpPr txBox="1"/>
          <p:nvPr/>
        </p:nvSpPr>
        <p:spPr>
          <a:xfrm>
            <a:off x="5187191" y="2906882"/>
            <a:ext cx="1679577" cy="65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dirty="0"/>
              <a:t>T</a:t>
            </a:r>
            <a:r>
              <a:rPr lang="en-US" dirty="0"/>
              <a:t>his is editable text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D00147-B31A-3B1C-BAE0-EC38F9B5B17E}"/>
              </a:ext>
            </a:extLst>
          </p:cNvPr>
          <p:cNvSpPr txBox="1"/>
          <p:nvPr/>
        </p:nvSpPr>
        <p:spPr>
          <a:xfrm>
            <a:off x="7499386" y="2484990"/>
            <a:ext cx="1491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STEP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02368F-BFBB-5C42-E002-8A8D3EF427CB}"/>
              </a:ext>
            </a:extLst>
          </p:cNvPr>
          <p:cNvSpPr txBox="1"/>
          <p:nvPr/>
        </p:nvSpPr>
        <p:spPr>
          <a:xfrm>
            <a:off x="7405140" y="2897604"/>
            <a:ext cx="1679577" cy="65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dirty="0"/>
              <a:t>T</a:t>
            </a:r>
            <a:r>
              <a:rPr lang="en-US" dirty="0"/>
              <a:t>his is editable text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8ACFC9-D60A-60A2-02E1-685AF3019320}"/>
              </a:ext>
            </a:extLst>
          </p:cNvPr>
          <p:cNvSpPr txBox="1"/>
          <p:nvPr/>
        </p:nvSpPr>
        <p:spPr>
          <a:xfrm>
            <a:off x="9640343" y="2494331"/>
            <a:ext cx="1491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STEP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82B13A-4A29-3FF2-07A2-0F2F1C81B866}"/>
              </a:ext>
            </a:extLst>
          </p:cNvPr>
          <p:cNvSpPr txBox="1"/>
          <p:nvPr/>
        </p:nvSpPr>
        <p:spPr>
          <a:xfrm>
            <a:off x="9546097" y="2906945"/>
            <a:ext cx="1679577" cy="65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dirty="0"/>
              <a:t>T</a:t>
            </a:r>
            <a:r>
              <a:rPr lang="en-US" dirty="0"/>
              <a:t>his is editable text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5FDCF7-F113-7C79-22C6-9B7EEDF0C5BD}"/>
              </a:ext>
            </a:extLst>
          </p:cNvPr>
          <p:cNvSpPr txBox="1"/>
          <p:nvPr/>
        </p:nvSpPr>
        <p:spPr>
          <a:xfrm>
            <a:off x="662987" y="4246850"/>
            <a:ext cx="1918684" cy="7982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/>
              <a:t>This is a text placeholder that you can edit.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28DB66-F6F6-4E56-D7DB-47D0B4DF693F}"/>
              </a:ext>
            </a:extLst>
          </p:cNvPr>
          <p:cNvSpPr txBox="1"/>
          <p:nvPr/>
        </p:nvSpPr>
        <p:spPr>
          <a:xfrm>
            <a:off x="2921956" y="4246850"/>
            <a:ext cx="1918684" cy="7982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/>
              <a:t>This is a text placeholder that you can edit.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376DBE-5E7D-AE44-5523-B19CF80DB37D}"/>
              </a:ext>
            </a:extLst>
          </p:cNvPr>
          <p:cNvSpPr txBox="1"/>
          <p:nvPr/>
        </p:nvSpPr>
        <p:spPr>
          <a:xfrm>
            <a:off x="5023594" y="4246850"/>
            <a:ext cx="1918684" cy="7982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/>
              <a:t>This is a text placeholder that you can edit.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78E235-21FB-8FF1-2711-CCD243B013E1}"/>
              </a:ext>
            </a:extLst>
          </p:cNvPr>
          <p:cNvSpPr txBox="1"/>
          <p:nvPr/>
        </p:nvSpPr>
        <p:spPr>
          <a:xfrm>
            <a:off x="7282563" y="4246850"/>
            <a:ext cx="1918684" cy="7982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/>
              <a:t>This is a text placeholder that you can edit.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A8323F-FB75-884B-B721-AFBEB04D5BBF}"/>
              </a:ext>
            </a:extLst>
          </p:cNvPr>
          <p:cNvSpPr txBox="1"/>
          <p:nvPr/>
        </p:nvSpPr>
        <p:spPr>
          <a:xfrm>
            <a:off x="9417524" y="4246850"/>
            <a:ext cx="1918684" cy="7982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/>
              <a:t>This is a text placeholder that you can edit.</a:t>
            </a:r>
          </a:p>
        </p:txBody>
      </p:sp>
      <p:sp>
        <p:nvSpPr>
          <p:cNvPr id="31" name="Title 58">
            <a:extLst>
              <a:ext uri="{FF2B5EF4-FFF2-40B4-BE49-F238E27FC236}">
                <a16:creationId xmlns:a16="http://schemas.microsoft.com/office/drawing/2014/main" id="{24679158-D18B-DCBF-1292-7B3D460ABB0C}"/>
              </a:ext>
            </a:extLst>
          </p:cNvPr>
          <p:cNvSpPr txBox="1">
            <a:spLocks/>
          </p:cNvSpPr>
          <p:nvPr/>
        </p:nvSpPr>
        <p:spPr>
          <a:xfrm>
            <a:off x="886408" y="274643"/>
            <a:ext cx="982291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ctr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Arial Black" panose="020B0A04020102020204" pitchFamily="34" charset="0"/>
              </a:rPr>
              <a:t>Simple 5-Step Timeline Template</a:t>
            </a:r>
          </a:p>
        </p:txBody>
      </p:sp>
    </p:spTree>
    <p:extLst>
      <p:ext uri="{BB962C8B-B14F-4D97-AF65-F5344CB8AC3E}">
        <p14:creationId xmlns:p14="http://schemas.microsoft.com/office/powerpoint/2010/main" val="426715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E5CC0E-7338-A92C-A38A-9930A65A418F}"/>
              </a:ext>
            </a:extLst>
          </p:cNvPr>
          <p:cNvCxnSpPr/>
          <p:nvPr/>
        </p:nvCxnSpPr>
        <p:spPr>
          <a:xfrm>
            <a:off x="1711357" y="3844602"/>
            <a:ext cx="8660465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0A3BE49-B1E0-86C0-D199-13F72307304F}"/>
              </a:ext>
            </a:extLst>
          </p:cNvPr>
          <p:cNvSpPr/>
          <p:nvPr/>
        </p:nvSpPr>
        <p:spPr>
          <a:xfrm>
            <a:off x="1523997" y="3687097"/>
            <a:ext cx="285136" cy="285136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157D5DA-73FD-BC17-5A9D-AE3B10BA3407}"/>
              </a:ext>
            </a:extLst>
          </p:cNvPr>
          <p:cNvSpPr/>
          <p:nvPr/>
        </p:nvSpPr>
        <p:spPr>
          <a:xfrm>
            <a:off x="3692279" y="3639907"/>
            <a:ext cx="379517" cy="379517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C10244-D9E4-7C98-ACA2-F1FE058CD46F}"/>
              </a:ext>
            </a:extLst>
          </p:cNvPr>
          <p:cNvSpPr/>
          <p:nvPr/>
        </p:nvSpPr>
        <p:spPr>
          <a:xfrm>
            <a:off x="5791901" y="3524057"/>
            <a:ext cx="611217" cy="611217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3737DB-C3E2-407D-F4B5-B1A6DCB8B16D}"/>
              </a:ext>
            </a:extLst>
          </p:cNvPr>
          <p:cNvSpPr/>
          <p:nvPr/>
        </p:nvSpPr>
        <p:spPr>
          <a:xfrm>
            <a:off x="8123223" y="3639907"/>
            <a:ext cx="379517" cy="379517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F2D459-809B-BDA4-C500-A84FA91F450E}"/>
              </a:ext>
            </a:extLst>
          </p:cNvPr>
          <p:cNvSpPr/>
          <p:nvPr/>
        </p:nvSpPr>
        <p:spPr>
          <a:xfrm>
            <a:off x="10248233" y="3687097"/>
            <a:ext cx="285136" cy="285136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2DF726-9ECC-B513-2C04-F0BE947BDB65}"/>
              </a:ext>
            </a:extLst>
          </p:cNvPr>
          <p:cNvSpPr txBox="1"/>
          <p:nvPr/>
        </p:nvSpPr>
        <p:spPr>
          <a:xfrm>
            <a:off x="917816" y="2503546"/>
            <a:ext cx="1491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STEP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7718D4-413D-0FB1-54D1-B64C38BD8674}"/>
              </a:ext>
            </a:extLst>
          </p:cNvPr>
          <p:cNvSpPr txBox="1"/>
          <p:nvPr/>
        </p:nvSpPr>
        <p:spPr>
          <a:xfrm>
            <a:off x="823570" y="2916160"/>
            <a:ext cx="1679577" cy="65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dirty="0"/>
              <a:t>T</a:t>
            </a:r>
            <a:r>
              <a:rPr lang="en-US" dirty="0"/>
              <a:t>his is editable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7AEADD-17F2-2614-B230-35F78B03A69D}"/>
              </a:ext>
            </a:extLst>
          </p:cNvPr>
          <p:cNvSpPr txBox="1"/>
          <p:nvPr/>
        </p:nvSpPr>
        <p:spPr>
          <a:xfrm>
            <a:off x="3135765" y="2494268"/>
            <a:ext cx="1491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STEP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AD1353-0969-470F-619E-36C5D18B9442}"/>
              </a:ext>
            </a:extLst>
          </p:cNvPr>
          <p:cNvSpPr txBox="1"/>
          <p:nvPr/>
        </p:nvSpPr>
        <p:spPr>
          <a:xfrm>
            <a:off x="3041519" y="2906882"/>
            <a:ext cx="1679577" cy="65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dirty="0"/>
              <a:t>T</a:t>
            </a:r>
            <a:r>
              <a:rPr lang="en-US" dirty="0"/>
              <a:t>his is editable text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4D7355-B872-A3D5-CD67-BF0CA742FFD1}"/>
              </a:ext>
            </a:extLst>
          </p:cNvPr>
          <p:cNvSpPr txBox="1"/>
          <p:nvPr/>
        </p:nvSpPr>
        <p:spPr>
          <a:xfrm>
            <a:off x="5281437" y="2494268"/>
            <a:ext cx="1491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STEP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701C98-CE44-A7D7-68E1-40113E73BC61}"/>
              </a:ext>
            </a:extLst>
          </p:cNvPr>
          <p:cNvSpPr txBox="1"/>
          <p:nvPr/>
        </p:nvSpPr>
        <p:spPr>
          <a:xfrm>
            <a:off x="5187191" y="2906882"/>
            <a:ext cx="1679577" cy="65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dirty="0"/>
              <a:t>T</a:t>
            </a:r>
            <a:r>
              <a:rPr lang="en-US" dirty="0"/>
              <a:t>his is editable text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D00147-B31A-3B1C-BAE0-EC38F9B5B17E}"/>
              </a:ext>
            </a:extLst>
          </p:cNvPr>
          <p:cNvSpPr txBox="1"/>
          <p:nvPr/>
        </p:nvSpPr>
        <p:spPr>
          <a:xfrm>
            <a:off x="7499386" y="2484990"/>
            <a:ext cx="1491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STEP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02368F-BFBB-5C42-E002-8A8D3EF427CB}"/>
              </a:ext>
            </a:extLst>
          </p:cNvPr>
          <p:cNvSpPr txBox="1"/>
          <p:nvPr/>
        </p:nvSpPr>
        <p:spPr>
          <a:xfrm>
            <a:off x="7405140" y="2897604"/>
            <a:ext cx="1679577" cy="65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dirty="0"/>
              <a:t>T</a:t>
            </a:r>
            <a:r>
              <a:rPr lang="en-US" dirty="0"/>
              <a:t>his is editable text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8ACFC9-D60A-60A2-02E1-685AF3019320}"/>
              </a:ext>
            </a:extLst>
          </p:cNvPr>
          <p:cNvSpPr txBox="1"/>
          <p:nvPr/>
        </p:nvSpPr>
        <p:spPr>
          <a:xfrm>
            <a:off x="9640343" y="2494331"/>
            <a:ext cx="1491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STEP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82B13A-4A29-3FF2-07A2-0F2F1C81B866}"/>
              </a:ext>
            </a:extLst>
          </p:cNvPr>
          <p:cNvSpPr txBox="1"/>
          <p:nvPr/>
        </p:nvSpPr>
        <p:spPr>
          <a:xfrm>
            <a:off x="9546097" y="2906945"/>
            <a:ext cx="1679577" cy="65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dirty="0"/>
              <a:t>T</a:t>
            </a:r>
            <a:r>
              <a:rPr lang="en-US" dirty="0"/>
              <a:t>his is editable text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5FDCF7-F113-7C79-22C6-9B7EEDF0C5BD}"/>
              </a:ext>
            </a:extLst>
          </p:cNvPr>
          <p:cNvSpPr txBox="1"/>
          <p:nvPr/>
        </p:nvSpPr>
        <p:spPr>
          <a:xfrm>
            <a:off x="662987" y="4246850"/>
            <a:ext cx="1918684" cy="7982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/>
              <a:t>This is a text placeholder that you can edit.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28DB66-F6F6-4E56-D7DB-47D0B4DF693F}"/>
              </a:ext>
            </a:extLst>
          </p:cNvPr>
          <p:cNvSpPr txBox="1"/>
          <p:nvPr/>
        </p:nvSpPr>
        <p:spPr>
          <a:xfrm>
            <a:off x="2921956" y="4246850"/>
            <a:ext cx="1918684" cy="7982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/>
              <a:t>This is a text placeholder that you can edit.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376DBE-5E7D-AE44-5523-B19CF80DB37D}"/>
              </a:ext>
            </a:extLst>
          </p:cNvPr>
          <p:cNvSpPr txBox="1"/>
          <p:nvPr/>
        </p:nvSpPr>
        <p:spPr>
          <a:xfrm>
            <a:off x="5023594" y="4246850"/>
            <a:ext cx="1918684" cy="7982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/>
              <a:t>This is a text placeholder that you can edit.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78E235-21FB-8FF1-2711-CCD243B013E1}"/>
              </a:ext>
            </a:extLst>
          </p:cNvPr>
          <p:cNvSpPr txBox="1"/>
          <p:nvPr/>
        </p:nvSpPr>
        <p:spPr>
          <a:xfrm>
            <a:off x="7282563" y="4246850"/>
            <a:ext cx="1918684" cy="7982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/>
              <a:t>This is a text placeholder that you can edit.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A8323F-FB75-884B-B721-AFBEB04D5BBF}"/>
              </a:ext>
            </a:extLst>
          </p:cNvPr>
          <p:cNvSpPr txBox="1"/>
          <p:nvPr/>
        </p:nvSpPr>
        <p:spPr>
          <a:xfrm>
            <a:off x="9417524" y="4246850"/>
            <a:ext cx="1918684" cy="7982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/>
              <a:t>This is a text placeholder that you can edit.</a:t>
            </a:r>
          </a:p>
        </p:txBody>
      </p:sp>
      <p:sp>
        <p:nvSpPr>
          <p:cNvPr id="5" name="Title 58">
            <a:extLst>
              <a:ext uri="{FF2B5EF4-FFF2-40B4-BE49-F238E27FC236}">
                <a16:creationId xmlns:a16="http://schemas.microsoft.com/office/drawing/2014/main" id="{DF18E9F2-22AA-7226-B124-657DFD926BDB}"/>
              </a:ext>
            </a:extLst>
          </p:cNvPr>
          <p:cNvSpPr txBox="1">
            <a:spLocks/>
          </p:cNvSpPr>
          <p:nvPr/>
        </p:nvSpPr>
        <p:spPr>
          <a:xfrm>
            <a:off x="886408" y="274643"/>
            <a:ext cx="982291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ctr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Arial Black" panose="020B0A04020102020204" pitchFamily="34" charset="0"/>
              </a:rPr>
              <a:t>Simple 5-Step Timeline Template</a:t>
            </a:r>
          </a:p>
        </p:txBody>
      </p:sp>
    </p:spTree>
    <p:extLst>
      <p:ext uri="{BB962C8B-B14F-4D97-AF65-F5344CB8AC3E}">
        <p14:creationId xmlns:p14="http://schemas.microsoft.com/office/powerpoint/2010/main" val="360448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4F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D20ADC9-4160-1201-ADEA-1F1AE81ED388}"/>
              </a:ext>
            </a:extLst>
          </p:cNvPr>
          <p:cNvCxnSpPr/>
          <p:nvPr/>
        </p:nvCxnSpPr>
        <p:spPr>
          <a:xfrm>
            <a:off x="1711357" y="3844602"/>
            <a:ext cx="8660465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59EB539-25EE-EF6F-8FEC-3E589E47C34B}"/>
              </a:ext>
            </a:extLst>
          </p:cNvPr>
          <p:cNvSpPr/>
          <p:nvPr/>
        </p:nvSpPr>
        <p:spPr>
          <a:xfrm>
            <a:off x="1523997" y="3687097"/>
            <a:ext cx="285136" cy="285136"/>
          </a:xfrm>
          <a:prstGeom prst="ellipse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9823C5-B449-622F-F467-3B65CF3CB2B8}"/>
              </a:ext>
            </a:extLst>
          </p:cNvPr>
          <p:cNvSpPr/>
          <p:nvPr/>
        </p:nvSpPr>
        <p:spPr>
          <a:xfrm>
            <a:off x="3692279" y="3639907"/>
            <a:ext cx="379517" cy="379517"/>
          </a:xfrm>
          <a:prstGeom prst="ellipse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AB8E61-E4C2-CFB6-2BAC-EE24EBB4658C}"/>
              </a:ext>
            </a:extLst>
          </p:cNvPr>
          <p:cNvSpPr/>
          <p:nvPr/>
        </p:nvSpPr>
        <p:spPr>
          <a:xfrm>
            <a:off x="5791901" y="3524057"/>
            <a:ext cx="611217" cy="611217"/>
          </a:xfrm>
          <a:prstGeom prst="ellipse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E428D72-825C-8844-E96A-9B4A43ACF83B}"/>
              </a:ext>
            </a:extLst>
          </p:cNvPr>
          <p:cNvSpPr/>
          <p:nvPr/>
        </p:nvSpPr>
        <p:spPr>
          <a:xfrm>
            <a:off x="8123223" y="3639907"/>
            <a:ext cx="379517" cy="379517"/>
          </a:xfrm>
          <a:prstGeom prst="ellipse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334415-948C-7442-ED7E-0707FE585122}"/>
              </a:ext>
            </a:extLst>
          </p:cNvPr>
          <p:cNvSpPr/>
          <p:nvPr/>
        </p:nvSpPr>
        <p:spPr>
          <a:xfrm>
            <a:off x="10248233" y="3687097"/>
            <a:ext cx="285136" cy="285136"/>
          </a:xfrm>
          <a:prstGeom prst="ellipse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A889F0-00AF-6406-A6AA-0D2D799C394F}"/>
              </a:ext>
            </a:extLst>
          </p:cNvPr>
          <p:cNvSpPr txBox="1"/>
          <p:nvPr/>
        </p:nvSpPr>
        <p:spPr>
          <a:xfrm>
            <a:off x="1154140" y="2503546"/>
            <a:ext cx="101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STEP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930158-19E7-7B21-3D04-A24F08266728}"/>
              </a:ext>
            </a:extLst>
          </p:cNvPr>
          <p:cNvSpPr txBox="1"/>
          <p:nvPr/>
        </p:nvSpPr>
        <p:spPr>
          <a:xfrm>
            <a:off x="823570" y="2916160"/>
            <a:ext cx="1679577" cy="65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dirty="0">
                <a:solidFill>
                  <a:schemeClr val="bg1"/>
                </a:solidFill>
              </a:rPr>
              <a:t>T</a:t>
            </a:r>
            <a:r>
              <a:rPr lang="en-US" dirty="0">
                <a:solidFill>
                  <a:schemeClr val="bg1"/>
                </a:solidFill>
              </a:rPr>
              <a:t>his is editable text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CE90DC-2516-7D91-640D-62F34CAF8D8C}"/>
              </a:ext>
            </a:extLst>
          </p:cNvPr>
          <p:cNvSpPr txBox="1"/>
          <p:nvPr/>
        </p:nvSpPr>
        <p:spPr>
          <a:xfrm>
            <a:off x="3372089" y="2494268"/>
            <a:ext cx="101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STEP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20FBC3-990B-D1BE-D8FC-714CA6687123}"/>
              </a:ext>
            </a:extLst>
          </p:cNvPr>
          <p:cNvSpPr txBox="1"/>
          <p:nvPr/>
        </p:nvSpPr>
        <p:spPr>
          <a:xfrm>
            <a:off x="3041519" y="2906882"/>
            <a:ext cx="1679577" cy="65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dirty="0">
                <a:solidFill>
                  <a:schemeClr val="bg1"/>
                </a:solidFill>
              </a:rPr>
              <a:t>T</a:t>
            </a:r>
            <a:r>
              <a:rPr lang="en-US" dirty="0">
                <a:solidFill>
                  <a:schemeClr val="bg1"/>
                </a:solidFill>
              </a:rPr>
              <a:t>his is editable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10A311-7D04-82FB-406D-DA10D7F2DAA0}"/>
              </a:ext>
            </a:extLst>
          </p:cNvPr>
          <p:cNvSpPr txBox="1"/>
          <p:nvPr/>
        </p:nvSpPr>
        <p:spPr>
          <a:xfrm>
            <a:off x="5517761" y="2494268"/>
            <a:ext cx="101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STEP 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94EE97-6BE9-DAF6-3BFE-693E86A14FF5}"/>
              </a:ext>
            </a:extLst>
          </p:cNvPr>
          <p:cNvSpPr txBox="1"/>
          <p:nvPr/>
        </p:nvSpPr>
        <p:spPr>
          <a:xfrm>
            <a:off x="5187191" y="2906882"/>
            <a:ext cx="1679577" cy="65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dirty="0">
                <a:solidFill>
                  <a:schemeClr val="bg1"/>
                </a:solidFill>
              </a:rPr>
              <a:t>T</a:t>
            </a:r>
            <a:r>
              <a:rPr lang="en-US" dirty="0">
                <a:solidFill>
                  <a:schemeClr val="bg1"/>
                </a:solidFill>
              </a:rPr>
              <a:t>his is editable text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D71672-4AA6-E415-3E8C-6E1A9B29B4F6}"/>
              </a:ext>
            </a:extLst>
          </p:cNvPr>
          <p:cNvSpPr txBox="1"/>
          <p:nvPr/>
        </p:nvSpPr>
        <p:spPr>
          <a:xfrm>
            <a:off x="7735710" y="2484990"/>
            <a:ext cx="101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STEP 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710BFA-AFE6-2DAC-AE57-D5A3EA24AF00}"/>
              </a:ext>
            </a:extLst>
          </p:cNvPr>
          <p:cNvSpPr txBox="1"/>
          <p:nvPr/>
        </p:nvSpPr>
        <p:spPr>
          <a:xfrm>
            <a:off x="7405140" y="2897604"/>
            <a:ext cx="1679577" cy="65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dirty="0">
                <a:solidFill>
                  <a:schemeClr val="bg1"/>
                </a:solidFill>
              </a:rPr>
              <a:t>T</a:t>
            </a:r>
            <a:r>
              <a:rPr lang="en-US" dirty="0">
                <a:solidFill>
                  <a:schemeClr val="bg1"/>
                </a:solidFill>
              </a:rPr>
              <a:t>his is editable text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D5BEAC-0A30-8AD2-2E1C-13A40E163A52}"/>
              </a:ext>
            </a:extLst>
          </p:cNvPr>
          <p:cNvSpPr txBox="1"/>
          <p:nvPr/>
        </p:nvSpPr>
        <p:spPr>
          <a:xfrm>
            <a:off x="9876667" y="2494331"/>
            <a:ext cx="101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STEP 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C5CD33-E0A7-A255-F432-CDBC2EAA2556}"/>
              </a:ext>
            </a:extLst>
          </p:cNvPr>
          <p:cNvSpPr txBox="1"/>
          <p:nvPr/>
        </p:nvSpPr>
        <p:spPr>
          <a:xfrm>
            <a:off x="9546097" y="2906945"/>
            <a:ext cx="1679577" cy="65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dirty="0">
                <a:solidFill>
                  <a:schemeClr val="bg1"/>
                </a:solidFill>
              </a:rPr>
              <a:t>T</a:t>
            </a:r>
            <a:r>
              <a:rPr lang="en-US" dirty="0">
                <a:solidFill>
                  <a:schemeClr val="bg1"/>
                </a:solidFill>
              </a:rPr>
              <a:t>his is editable text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489618-B45F-FE40-BC4F-94C5E09A4AF5}"/>
              </a:ext>
            </a:extLst>
          </p:cNvPr>
          <p:cNvSpPr txBox="1"/>
          <p:nvPr/>
        </p:nvSpPr>
        <p:spPr>
          <a:xfrm>
            <a:off x="662987" y="4246850"/>
            <a:ext cx="1918684" cy="7982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This is a text placeholder that you can edit.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B8D7618-B529-C328-25BB-9347575E0C72}"/>
              </a:ext>
            </a:extLst>
          </p:cNvPr>
          <p:cNvSpPr txBox="1"/>
          <p:nvPr/>
        </p:nvSpPr>
        <p:spPr>
          <a:xfrm>
            <a:off x="2921956" y="4246850"/>
            <a:ext cx="1918684" cy="7982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This is a text placeholder that you can edit.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FC18C2-D570-0686-EDCD-672EC404500B}"/>
              </a:ext>
            </a:extLst>
          </p:cNvPr>
          <p:cNvSpPr txBox="1"/>
          <p:nvPr/>
        </p:nvSpPr>
        <p:spPr>
          <a:xfrm>
            <a:off x="5023594" y="4246850"/>
            <a:ext cx="1918684" cy="7982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This is a text placeholder that you can edit.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7BBA34-EC2D-CADA-BC85-F7CFEA441BA4}"/>
              </a:ext>
            </a:extLst>
          </p:cNvPr>
          <p:cNvSpPr txBox="1"/>
          <p:nvPr/>
        </p:nvSpPr>
        <p:spPr>
          <a:xfrm>
            <a:off x="7282563" y="4246850"/>
            <a:ext cx="1918684" cy="7982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This is a text placeholder that you can edit.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EB37D5-1DC5-26AA-DF8C-F8B068813557}"/>
              </a:ext>
            </a:extLst>
          </p:cNvPr>
          <p:cNvSpPr txBox="1"/>
          <p:nvPr/>
        </p:nvSpPr>
        <p:spPr>
          <a:xfrm>
            <a:off x="9417524" y="4246850"/>
            <a:ext cx="1918684" cy="7982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This is a text placeholder that you can edit.</a:t>
            </a:r>
          </a:p>
        </p:txBody>
      </p:sp>
      <p:sp>
        <p:nvSpPr>
          <p:cNvPr id="70" name="Title 58">
            <a:extLst>
              <a:ext uri="{FF2B5EF4-FFF2-40B4-BE49-F238E27FC236}">
                <a16:creationId xmlns:a16="http://schemas.microsoft.com/office/drawing/2014/main" id="{ED811753-90CB-41E0-A628-EA429D9B934B}"/>
              </a:ext>
            </a:extLst>
          </p:cNvPr>
          <p:cNvSpPr txBox="1">
            <a:spLocks/>
          </p:cNvSpPr>
          <p:nvPr/>
        </p:nvSpPr>
        <p:spPr>
          <a:xfrm>
            <a:off x="886408" y="274643"/>
            <a:ext cx="982291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ctr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Simple 5-Step Timeline Template</a:t>
            </a:r>
          </a:p>
        </p:txBody>
      </p:sp>
    </p:spTree>
    <p:extLst>
      <p:ext uri="{BB962C8B-B14F-4D97-AF65-F5344CB8AC3E}">
        <p14:creationId xmlns:p14="http://schemas.microsoft.com/office/powerpoint/2010/main" val="204413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4F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D20ADC9-4160-1201-ADEA-1F1AE81ED388}"/>
              </a:ext>
            </a:extLst>
          </p:cNvPr>
          <p:cNvCxnSpPr/>
          <p:nvPr/>
        </p:nvCxnSpPr>
        <p:spPr>
          <a:xfrm>
            <a:off x="1711357" y="3844602"/>
            <a:ext cx="8660465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2A889F0-00AF-6406-A6AA-0D2D799C394F}"/>
              </a:ext>
            </a:extLst>
          </p:cNvPr>
          <p:cNvSpPr txBox="1"/>
          <p:nvPr/>
        </p:nvSpPr>
        <p:spPr>
          <a:xfrm>
            <a:off x="1154140" y="2503546"/>
            <a:ext cx="101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STEP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930158-19E7-7B21-3D04-A24F08266728}"/>
              </a:ext>
            </a:extLst>
          </p:cNvPr>
          <p:cNvSpPr txBox="1"/>
          <p:nvPr/>
        </p:nvSpPr>
        <p:spPr>
          <a:xfrm>
            <a:off x="823570" y="2916160"/>
            <a:ext cx="1679577" cy="65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dirty="0">
                <a:solidFill>
                  <a:schemeClr val="bg1"/>
                </a:solidFill>
              </a:rPr>
              <a:t>T</a:t>
            </a:r>
            <a:r>
              <a:rPr lang="en-US" dirty="0">
                <a:solidFill>
                  <a:schemeClr val="bg1"/>
                </a:solidFill>
              </a:rPr>
              <a:t>his is editable text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CE90DC-2516-7D91-640D-62F34CAF8D8C}"/>
              </a:ext>
            </a:extLst>
          </p:cNvPr>
          <p:cNvSpPr txBox="1"/>
          <p:nvPr/>
        </p:nvSpPr>
        <p:spPr>
          <a:xfrm>
            <a:off x="3372089" y="2494268"/>
            <a:ext cx="101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STEP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20FBC3-990B-D1BE-D8FC-714CA6687123}"/>
              </a:ext>
            </a:extLst>
          </p:cNvPr>
          <p:cNvSpPr txBox="1"/>
          <p:nvPr/>
        </p:nvSpPr>
        <p:spPr>
          <a:xfrm>
            <a:off x="3041519" y="2906882"/>
            <a:ext cx="1679577" cy="65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dirty="0">
                <a:solidFill>
                  <a:schemeClr val="bg1"/>
                </a:solidFill>
              </a:rPr>
              <a:t>T</a:t>
            </a:r>
            <a:r>
              <a:rPr lang="en-US" dirty="0">
                <a:solidFill>
                  <a:schemeClr val="bg1"/>
                </a:solidFill>
              </a:rPr>
              <a:t>his is editable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10A311-7D04-82FB-406D-DA10D7F2DAA0}"/>
              </a:ext>
            </a:extLst>
          </p:cNvPr>
          <p:cNvSpPr txBox="1"/>
          <p:nvPr/>
        </p:nvSpPr>
        <p:spPr>
          <a:xfrm>
            <a:off x="5517761" y="2494268"/>
            <a:ext cx="101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STEP 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94EE97-6BE9-DAF6-3BFE-693E86A14FF5}"/>
              </a:ext>
            </a:extLst>
          </p:cNvPr>
          <p:cNvSpPr txBox="1"/>
          <p:nvPr/>
        </p:nvSpPr>
        <p:spPr>
          <a:xfrm>
            <a:off x="5187191" y="2906882"/>
            <a:ext cx="1679577" cy="65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dirty="0">
                <a:solidFill>
                  <a:schemeClr val="bg1"/>
                </a:solidFill>
              </a:rPr>
              <a:t>T</a:t>
            </a:r>
            <a:r>
              <a:rPr lang="en-US" dirty="0">
                <a:solidFill>
                  <a:schemeClr val="bg1"/>
                </a:solidFill>
              </a:rPr>
              <a:t>his is editable text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D71672-4AA6-E415-3E8C-6E1A9B29B4F6}"/>
              </a:ext>
            </a:extLst>
          </p:cNvPr>
          <p:cNvSpPr txBox="1"/>
          <p:nvPr/>
        </p:nvSpPr>
        <p:spPr>
          <a:xfrm>
            <a:off x="7735710" y="2484990"/>
            <a:ext cx="101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STEP 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710BFA-AFE6-2DAC-AE57-D5A3EA24AF00}"/>
              </a:ext>
            </a:extLst>
          </p:cNvPr>
          <p:cNvSpPr txBox="1"/>
          <p:nvPr/>
        </p:nvSpPr>
        <p:spPr>
          <a:xfrm>
            <a:off x="7405140" y="2897604"/>
            <a:ext cx="1679577" cy="65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dirty="0">
                <a:solidFill>
                  <a:schemeClr val="bg1"/>
                </a:solidFill>
              </a:rPr>
              <a:t>T</a:t>
            </a:r>
            <a:r>
              <a:rPr lang="en-US" dirty="0">
                <a:solidFill>
                  <a:schemeClr val="bg1"/>
                </a:solidFill>
              </a:rPr>
              <a:t>his is editable text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D5BEAC-0A30-8AD2-2E1C-13A40E163A52}"/>
              </a:ext>
            </a:extLst>
          </p:cNvPr>
          <p:cNvSpPr txBox="1"/>
          <p:nvPr/>
        </p:nvSpPr>
        <p:spPr>
          <a:xfrm>
            <a:off x="9876667" y="2494331"/>
            <a:ext cx="101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STEP 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C5CD33-E0A7-A255-F432-CDBC2EAA2556}"/>
              </a:ext>
            </a:extLst>
          </p:cNvPr>
          <p:cNvSpPr txBox="1"/>
          <p:nvPr/>
        </p:nvSpPr>
        <p:spPr>
          <a:xfrm>
            <a:off x="9546097" y="2906945"/>
            <a:ext cx="1679577" cy="65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dirty="0">
                <a:solidFill>
                  <a:schemeClr val="bg1"/>
                </a:solidFill>
              </a:rPr>
              <a:t>T</a:t>
            </a:r>
            <a:r>
              <a:rPr lang="en-US" dirty="0">
                <a:solidFill>
                  <a:schemeClr val="bg1"/>
                </a:solidFill>
              </a:rPr>
              <a:t>his is editable text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489618-B45F-FE40-BC4F-94C5E09A4AF5}"/>
              </a:ext>
            </a:extLst>
          </p:cNvPr>
          <p:cNvSpPr txBox="1"/>
          <p:nvPr/>
        </p:nvSpPr>
        <p:spPr>
          <a:xfrm>
            <a:off x="662987" y="4246850"/>
            <a:ext cx="1918684" cy="7982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This is a text placeholder that you can edit.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B8D7618-B529-C328-25BB-9347575E0C72}"/>
              </a:ext>
            </a:extLst>
          </p:cNvPr>
          <p:cNvSpPr txBox="1"/>
          <p:nvPr/>
        </p:nvSpPr>
        <p:spPr>
          <a:xfrm>
            <a:off x="2921956" y="4246850"/>
            <a:ext cx="1918684" cy="7982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This is a text placeholder that you can edit.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FC18C2-D570-0686-EDCD-672EC404500B}"/>
              </a:ext>
            </a:extLst>
          </p:cNvPr>
          <p:cNvSpPr txBox="1"/>
          <p:nvPr/>
        </p:nvSpPr>
        <p:spPr>
          <a:xfrm>
            <a:off x="5023594" y="4246850"/>
            <a:ext cx="1918684" cy="7982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This is a text placeholder that you can edit.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7BBA34-EC2D-CADA-BC85-F7CFEA441BA4}"/>
              </a:ext>
            </a:extLst>
          </p:cNvPr>
          <p:cNvSpPr txBox="1"/>
          <p:nvPr/>
        </p:nvSpPr>
        <p:spPr>
          <a:xfrm>
            <a:off x="7282563" y="4246850"/>
            <a:ext cx="1918684" cy="7982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This is a text placeholder that you can edit.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EB37D5-1DC5-26AA-DF8C-F8B068813557}"/>
              </a:ext>
            </a:extLst>
          </p:cNvPr>
          <p:cNvSpPr txBox="1"/>
          <p:nvPr/>
        </p:nvSpPr>
        <p:spPr>
          <a:xfrm>
            <a:off x="9417524" y="4246850"/>
            <a:ext cx="1918684" cy="7982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This is a text placeholder that you can edit.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C49E440-CFCE-B477-B21B-AB52EF126E74}"/>
              </a:ext>
            </a:extLst>
          </p:cNvPr>
          <p:cNvSpPr/>
          <p:nvPr/>
        </p:nvSpPr>
        <p:spPr>
          <a:xfrm>
            <a:off x="1523997" y="3687097"/>
            <a:ext cx="285136" cy="285136"/>
          </a:xfrm>
          <a:prstGeom prst="ellipse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3AEDAB1-8F4E-877A-7B7E-DA69C219F17D}"/>
              </a:ext>
            </a:extLst>
          </p:cNvPr>
          <p:cNvSpPr/>
          <p:nvPr/>
        </p:nvSpPr>
        <p:spPr>
          <a:xfrm>
            <a:off x="3692279" y="3639907"/>
            <a:ext cx="379517" cy="379517"/>
          </a:xfrm>
          <a:prstGeom prst="ellipse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061B6C1-B8FA-A583-F21A-F78E044002BC}"/>
              </a:ext>
            </a:extLst>
          </p:cNvPr>
          <p:cNvSpPr/>
          <p:nvPr/>
        </p:nvSpPr>
        <p:spPr>
          <a:xfrm>
            <a:off x="5791901" y="3524057"/>
            <a:ext cx="611217" cy="611217"/>
          </a:xfrm>
          <a:prstGeom prst="ellipse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32C64D-C641-1375-78E8-21D0BF770FDB}"/>
              </a:ext>
            </a:extLst>
          </p:cNvPr>
          <p:cNvSpPr/>
          <p:nvPr/>
        </p:nvSpPr>
        <p:spPr>
          <a:xfrm>
            <a:off x="8123223" y="3639907"/>
            <a:ext cx="379517" cy="379517"/>
          </a:xfrm>
          <a:prstGeom prst="ellipse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481311-2807-25D3-C89F-AB0AB384DFF7}"/>
              </a:ext>
            </a:extLst>
          </p:cNvPr>
          <p:cNvSpPr/>
          <p:nvPr/>
        </p:nvSpPr>
        <p:spPr>
          <a:xfrm>
            <a:off x="10248233" y="3687097"/>
            <a:ext cx="285136" cy="285136"/>
          </a:xfrm>
          <a:prstGeom prst="ellipse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Title 58">
            <a:extLst>
              <a:ext uri="{FF2B5EF4-FFF2-40B4-BE49-F238E27FC236}">
                <a16:creationId xmlns:a16="http://schemas.microsoft.com/office/drawing/2014/main" id="{E3F30A2E-62DA-C3CD-A10E-9F7557FB9F81}"/>
              </a:ext>
            </a:extLst>
          </p:cNvPr>
          <p:cNvSpPr txBox="1">
            <a:spLocks/>
          </p:cNvSpPr>
          <p:nvPr/>
        </p:nvSpPr>
        <p:spPr>
          <a:xfrm>
            <a:off x="886408" y="274643"/>
            <a:ext cx="982291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ctr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Simple 5-Step Timeline Template</a:t>
            </a:r>
          </a:p>
        </p:txBody>
      </p:sp>
    </p:spTree>
    <p:extLst>
      <p:ext uri="{BB962C8B-B14F-4D97-AF65-F5344CB8AC3E}">
        <p14:creationId xmlns:p14="http://schemas.microsoft.com/office/powerpoint/2010/main" val="182352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4408" y="3101617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937804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1375</TotalTime>
  <Words>370</Words>
  <Application>Microsoft Office PowerPoint</Application>
  <PresentationFormat>Widescreen</PresentationFormat>
  <Paragraphs>66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Calibri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Julian M</cp:lastModifiedBy>
  <cp:revision>28</cp:revision>
  <dcterms:created xsi:type="dcterms:W3CDTF">2023-06-21T21:03:59Z</dcterms:created>
  <dcterms:modified xsi:type="dcterms:W3CDTF">2023-09-01T19:26:52Z</dcterms:modified>
</cp:coreProperties>
</file>