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4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theme/theme12.xml" ContentType="application/vnd.openxmlformats-officedocument.theme+xml"/>
  <Override PartName="/ppt/slideLayouts/slideLayout26.xml" ContentType="application/vnd.openxmlformats-officedocument.presentationml.slideLayout+xml"/>
  <Override PartName="/ppt/slideLayouts/slideLayout16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slideLayouts/slideLayout1512.xml" ContentType="application/vnd.openxmlformats-officedocument.presentationml.slideLayout+xml"/>
  <Override PartName="/ppt/slideLayouts/slideLayout1013.xml" ContentType="application/vnd.openxmlformats-officedocument.presentationml.slideLayout+xml"/>
  <Override PartName="/ppt/slideLayouts/slideLayout414.xml" ContentType="application/vnd.openxmlformats-officedocument.presentationml.slideLayout+xml"/>
  <Override PartName="/ppt/slideLayouts/slideLayout915.xml" ContentType="application/vnd.openxmlformats-officedocument.presentationml.slideLayout+xml"/>
  <Override PartName="/ppt/slideLayouts/slideLayout1416.xml" ContentType="application/vnd.openxmlformats-officedocument.presentationml.slideLayout+xml"/>
  <Override PartName="/ppt/slides/slide122.xml" ContentType="application/vnd.openxmlformats-officedocument.presentationml.slide+xml"/>
  <Override PartName="/ppt/slides/slide23.xml" ContentType="application/vnd.openxmlformats-officedocument.presentationml.slid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notesSlides/notesSlide72.xml" ContentType="application/vnd.openxmlformats-officedocument.presentationml.notesSlide+xml"/>
  <Override PartName="/ppt/viewProps.xml" ContentType="application/vnd.openxmlformats-officedocument.presentationml.viewProps+xml"/>
  <Override PartName="/ppt/slides/slide16.xml" ContentType="application/vnd.openxmlformats-officedocument.presentationml.slide+xml"/>
  <Override PartName="/ppt/notesSlides/notesSlide13.xml" ContentType="application/vnd.openxmlformats-officedocument.presentationml.notes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34.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ppt/slides/slide910.xml" ContentType="application/vnd.openxmlformats-officedocument.presentationml.slide+xml"/>
  <Override PartName="/ppt/notesSlides/notesSlide65.xml" ContentType="application/vnd.openxmlformats-officedocument.presentationml.notesSlide+xml"/>
  <Override PartName="/ppt/tableStyles.xml" ContentType="application/vnd.openxmlformats-officedocument.presentationml.tableStyles+xml"/>
  <Override PartName="/ppt/slides/slide311.xml" ContentType="application/vnd.openxmlformats-officedocument.presentationml.slide+xml"/>
  <Override PartName="/ppt/notesSlides/notesSlide26.xml" ContentType="application/vnd.openxmlformats-officedocument.presentationml.notesSlide+xml"/>
  <Override PartName="/ppt/slides/slide812.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57.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customXml/item33.xml" ContentType="application/xml"/>
  <Override PartName="/customXml/itemProps3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6" /><Relationship Type="http://schemas.microsoft.com/office/2020/02/relationships/classificationlabels" Target="/docMetadata/LabelInfo.xml" Id="rId5"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1"/>
  </p:sldMasterIdLst>
  <p:notesMasterIdLst>
    <p:notesMasterId r:id="rId14"/>
  </p:notesMasterIdLst>
  <p:handoutMasterIdLst>
    <p:handoutMasterId r:id="rId15"/>
  </p:handoutMasterIdLst>
  <p:sldIdLst>
    <p:sldId id="257" r:id="rId2"/>
    <p:sldId id="389" r:id="rId3"/>
    <p:sldId id="384" r:id="rId4"/>
    <p:sldId id="317" r:id="rId5"/>
    <p:sldId id="278" r:id="rId6"/>
    <p:sldId id="279" r:id="rId7"/>
    <p:sldId id="268" r:id="rId8"/>
    <p:sldId id="272" r:id="rId9"/>
    <p:sldId id="270" r:id="rId10"/>
    <p:sldId id="281" r:id="rId11"/>
    <p:sldId id="321"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p:scale>
          <a:sx n="100" d="100"/>
          <a:sy n="100" d="100"/>
        </p:scale>
        <p:origin x="-562" y="-52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2.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3.xml.rels>&#65279;<?xml version="1.0" encoding="utf-8"?><Relationships xmlns="http://schemas.openxmlformats.org/package/2006/relationships"><Relationship Type="http://schemas.openxmlformats.org/officeDocument/2006/relationships/slide" Target="/ppt/slides/slide16.xml" Id="rId2" /><Relationship Type="http://schemas.openxmlformats.org/officeDocument/2006/relationships/notesMaster" Target="/ppt/notesMasters/notesMaster11.xml" Id="rId1" /></Relationships>
</file>

<file path=ppt/notesSlides/_rels/notesSlide26.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34.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_rels/notesSlide4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57.xml.rels>&#65279;<?xml version="1.0" encoding="utf-8"?><Relationships xmlns="http://schemas.openxmlformats.org/package/2006/relationships"><Relationship Type="http://schemas.openxmlformats.org/officeDocument/2006/relationships/slide" Target="/ppt/slides/slide812.xml" Id="rId2" /><Relationship Type="http://schemas.openxmlformats.org/officeDocument/2006/relationships/notesMaster" Target="/ppt/notesMasters/notesMaster11.xml" Id="rId1" /></Relationships>
</file>

<file path=ppt/notesSlides/_rels/notesSlide65.xml.rels>&#65279;<?xml version="1.0" encoding="utf-8"?><Relationships xmlns="http://schemas.openxmlformats.org/package/2006/relationships"><Relationship Type="http://schemas.openxmlformats.org/officeDocument/2006/relationships/slide" Target="/ppt/slides/slide910.xml" Id="rId2" /><Relationship Type="http://schemas.openxmlformats.org/officeDocument/2006/relationships/notesMaster" Target="/ppt/notesMasters/notesMaster11.xml" Id="rId1" /></Relationships>
</file>

<file path=ppt/notesSlides/_rels/notesSlide72.xml.rels>&#65279;<?xml version="1.0" encoding="utf-8"?><Relationships xmlns="http://schemas.openxmlformats.org/package/2006/relationships"><Relationship Type="http://schemas.openxmlformats.org/officeDocument/2006/relationships/slide" Target="/ppt/slides/slide115.xml" Id="rId2" /><Relationship Type="http://schemas.openxmlformats.org/officeDocument/2006/relationships/notesMaster" Target="/ppt/notesMasters/notesMaster11.xml" Id="rId1" /></Relationship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0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3.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theme" Target="/ppt/theme/theme12.xml" Id="rId17" /><Relationship Type="http://schemas.openxmlformats.org/officeDocument/2006/relationships/slideLayout" Target="/ppt/slideLayouts/slideLayout26.xml" Id="rId2" /><Relationship Type="http://schemas.openxmlformats.org/officeDocument/2006/relationships/slideLayout" Target="/ppt/slideLayouts/slideLayout167.xml" Id="rId16"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slideLayout" Target="/ppt/slideLayouts/slideLayout1512.xml" Id="rId15" /><Relationship Type="http://schemas.openxmlformats.org/officeDocument/2006/relationships/slideLayout" Target="/ppt/slideLayouts/slideLayout1013.xml" Id="rId10" /><Relationship Type="http://schemas.openxmlformats.org/officeDocument/2006/relationships/slideLayout" Target="/ppt/slideLayouts/slideLayout414.xml" Id="rId4" /><Relationship Type="http://schemas.openxmlformats.org/officeDocument/2006/relationships/slideLayout" Target="/ppt/slideLayouts/slideLayout915.xml" Id="rId9" /><Relationship Type="http://schemas.openxmlformats.org/officeDocument/2006/relationships/slideLayout" Target="/ppt/slideLayouts/slideLayout1416.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3.xml" Id="rId1" /></Relationships>
</file>

<file path=ppt/slides/_rels/slide115.xml.rels>&#65279;<?xml version="1.0" encoding="utf-8"?><Relationships xmlns="http://schemas.openxmlformats.org/package/2006/relationships"><Relationship Type="http://schemas.openxmlformats.org/officeDocument/2006/relationships/image" Target="/ppt/media/image1511.jpeg" Id="rId3" /><Relationship Type="http://schemas.openxmlformats.org/officeDocument/2006/relationships/notesSlide" Target="/ppt/notesSlides/notesSlide72.xml" Id="rId2" /><Relationship Type="http://schemas.openxmlformats.org/officeDocument/2006/relationships/slideLayout" Target="/ppt/slideLayouts/slideLayout1110.xml" Id="rId1" /></Relationships>
</file>

<file path=ppt/slides/_rels/slide122.xml.rels>&#65279;<?xml version="1.0" encoding="utf-8"?><Relationships xmlns="http://schemas.openxmlformats.org/package/2006/relationships"><Relationship Type="http://schemas.openxmlformats.org/officeDocument/2006/relationships/image" Target="/ppt/media/image175.jpeg" Id="rId3" /><Relationship Type="http://schemas.openxmlformats.org/officeDocument/2006/relationships/image" Target="/ppt/media/image166.jpeg" Id="rId2" /><Relationship Type="http://schemas.openxmlformats.org/officeDocument/2006/relationships/slideLayout" Target="/ppt/slideLayouts/slideLayout125.xml" Id="rId1" /></Relationships>
</file>

<file path=ppt/slides/_rels/slide16.xml.rels>&#65279;<?xml version="1.0" encoding="utf-8"?><Relationships xmlns="http://schemas.openxmlformats.org/package/2006/relationships"><Relationship Type="http://schemas.openxmlformats.org/officeDocument/2006/relationships/image" Target="/ppt/media/image112.jpeg" Id="rId3" /><Relationship Type="http://schemas.openxmlformats.org/officeDocument/2006/relationships/notesSlide" Target="/ppt/notesSlides/notesSlide13.xml" Id="rId2" /><Relationship Type="http://schemas.openxmlformats.org/officeDocument/2006/relationships/slideLayout" Target="/ppt/slideLayouts/slideLayout18.xml" Id="rId1" /></Relationships>
</file>

<file path=ppt/slides/_rels/slide23.xml.rels>&#65279;<?xml version="1.0" encoding="utf-8"?><Relationships xmlns="http://schemas.openxmlformats.org/package/2006/relationships"><Relationship Type="http://schemas.openxmlformats.org/officeDocument/2006/relationships/image" Target="/ppt/media/image37.jpeg" Id="rId3" /><Relationship Type="http://schemas.openxmlformats.org/officeDocument/2006/relationships/image" Target="/ppt/media/image28.jpeg" Id="rId2" /><Relationship Type="http://schemas.openxmlformats.org/officeDocument/2006/relationships/slideLayout" Target="/ppt/slideLayouts/slideLayout26.xml" Id="rId1" /><Relationship Type="http://schemas.openxmlformats.org/officeDocument/2006/relationships/image" Target="/ppt/media/image49.jpeg" Id="rId4" /></Relationships>
</file>

<file path=ppt/slides/_rels/slide311.xml.rels>&#65279;<?xml version="1.0" encoding="utf-8"?><Relationships xmlns="http://schemas.openxmlformats.org/package/2006/relationships"><Relationship Type="http://schemas.openxmlformats.org/officeDocument/2006/relationships/image" Target="/ppt/media/image514.jpeg" Id="rId3" /><Relationship Type="http://schemas.openxmlformats.org/officeDocument/2006/relationships/notesSlide" Target="/ppt/notesSlides/notesSlide26.xml" Id="rId2" /><Relationship Type="http://schemas.openxmlformats.org/officeDocument/2006/relationships/slideLayout" Target="/ppt/slideLayouts/slideLayout33.xml" Id="rId1" /><Relationship Type="http://schemas.openxmlformats.org/officeDocument/2006/relationships/image" Target="/ppt/media/image815.jpeg" Id="rId6" /><Relationship Type="http://schemas.openxmlformats.org/officeDocument/2006/relationships/image" Target="/ppt/media/image716.jpeg" Id="rId5" /><Relationship Type="http://schemas.openxmlformats.org/officeDocument/2006/relationships/image" Target="/ppt/media/image617.jpeg" Id="rId4" /></Relationships>
</file>

<file path=ppt/slides/_rels/slide49.xml.rels>&#65279;<?xml version="1.0" encoding="utf-8"?><Relationships xmlns="http://schemas.openxmlformats.org/package/2006/relationships"><Relationship Type="http://schemas.openxmlformats.org/officeDocument/2006/relationships/image" Target="/ppt/media/image913.jpg" Id="rId3" /><Relationship Type="http://schemas.openxmlformats.org/officeDocument/2006/relationships/notesSlide" Target="/ppt/notesSlides/notesSlide34.xml" Id="rId2" /><Relationship Type="http://schemas.openxmlformats.org/officeDocument/2006/relationships/slideLayout" Target="/ppt/slideLayouts/slideLayout414.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9.xml" Id="rId1" /></Relationships>
</file>

<file path=ppt/slides/_rels/slide64.xml.rels>&#65279;<?xml version="1.0" encoding="utf-8"?><Relationships xmlns="http://schemas.openxmlformats.org/package/2006/relationships"><Relationship Type="http://schemas.openxmlformats.org/officeDocument/2006/relationships/image" Target="/ppt/media/image1010.jpeg" Id="rId2" /><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image" Target="/ppt/media/image11.jpeg" Id="rId3" /><Relationship Type="http://schemas.openxmlformats.org/officeDocument/2006/relationships/notesSlide" Target="/ppt/notesSlides/notesSlide41.xml" Id="rId2" /><Relationship Type="http://schemas.openxmlformats.org/officeDocument/2006/relationships/slideLayout" Target="/ppt/slideLayouts/slideLayout81.xml" Id="rId1" /><Relationship Type="http://schemas.openxmlformats.org/officeDocument/2006/relationships/image" Target="/ppt/media/image142.jpeg" Id="rId6" /><Relationship Type="http://schemas.openxmlformats.org/officeDocument/2006/relationships/image" Target="/ppt/media/image133.jpeg" Id="rId5" /><Relationship Type="http://schemas.openxmlformats.org/officeDocument/2006/relationships/image" Target="/ppt/media/image124.jpeg" Id="rId4" /></Relationships>
</file>

<file path=ppt/slides/_rels/slide812.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57.xml" Id="rId2" /><Relationship Type="http://schemas.openxmlformats.org/officeDocument/2006/relationships/slideLayout" Target="/ppt/slideLayouts/slideLayout69.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910.xml.rels>&#65279;<?xml version="1.0" encoding="utf-8"?><Relationships xmlns="http://schemas.openxmlformats.org/package/2006/relationships"><Relationship Type="http://schemas.openxmlformats.org/officeDocument/2006/relationships/notesSlide" Target="/ppt/notesSlides/notesSlide65.xml" Id="rId2" /><Relationship Type="http://schemas.openxmlformats.org/officeDocument/2006/relationships/slideLayout" Target="/ppt/slideLayouts/slideLayout915.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420547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Tree>
    <p:extLst>
      <p:ext uri="{BB962C8B-B14F-4D97-AF65-F5344CB8AC3E}">
        <p14:creationId xmlns:p14="http://schemas.microsoft.com/office/powerpoint/2010/main" val="560021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496947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955183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979876663"/>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624630061"/>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5A163FB7-958F-4794-B3EE-EC8933868F09}"/>
</file>

<file path=customXml/itemProps21.xml><?xml version="1.0" encoding="utf-8"?>
<ds:datastoreItem xmlns:ds="http://schemas.openxmlformats.org/officeDocument/2006/customXml" ds:itemID="{DF76BC85-9361-4044-951E-1D698143E543}"/>
</file>

<file path=customXml/itemProps33.xml><?xml version="1.0" encoding="utf-8"?>
<ds:datastoreItem xmlns:ds="http://schemas.openxmlformats.org/officeDocument/2006/customXml" ds:itemID="{CF128D9D-8887-4AE7-BD39-EBCD268E911A}"/>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otalTime>0</ap:TotalTime>
  <ap:Template>TM33713516</ap:Template>
  <ap:Words>613</ap:Words>
  <ap:Application>Microsoft Office PowerPoint</ap:Application>
  <ap:PresentationFormat>Widescreen</ap:PresentationFormat>
  <ap:Paragraphs>119</ap:Paragraphs>
  <ap:Slides>12</ap:Slides>
  <ap:Notes>7</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12</vt:i4>
      </vt:variant>
    </vt:vector>
  </ap:HeadingPairs>
  <ap:TitlesOfParts>
    <vt:vector baseType="lpstr" size="18">
      <vt:lpstr>Arial</vt:lpstr>
      <vt:lpstr>Calibri</vt:lpstr>
      <vt:lpstr>Gill Sans MT</vt:lpstr>
      <vt:lpstr>Symbol</vt:lpstr>
      <vt:lpstr>Walbaum Display</vt:lpstr>
      <vt:lpstr>3DFloatVTI</vt:lpstr>
      <vt:lpstr>Presentation Title</vt:lpstr>
      <vt:lpstr>Agenda</vt:lpstr>
      <vt:lpstr>Introduction</vt:lpstr>
      <vt:lpstr>Topic one</vt:lpstr>
      <vt:lpstr>Table</vt:lpstr>
      <vt:lpstr>The way to get started is to quit talking and begin doing.</vt:lpstr>
      <vt:lpstr>Team</vt:lpstr>
      <vt:lpstr>Timeline</vt:lpstr>
      <vt:lpstr>Content </vt:lpstr>
      <vt:lpstr>Content 2 </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2021-02-02T07:14:41Z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