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A851-AE00-46D2-9782-F6FCA0747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FC078-5373-404A-8709-CEA14B2BC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E84E9-D6E2-4EB1-A4F4-C793AAA6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703-B25B-4C0A-88FC-C59D2B4F355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BA5A7-B6E0-4150-91F3-57DC16B7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14BDA-B5A2-4A09-89D9-315D800F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B96A-42D5-4EB7-B8A2-3ACCAC96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8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0EC1-E983-46B6-ACAE-B0CB5142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164BE-EB1A-4591-B5EC-EC782DD40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E76D0-E768-4169-B848-AF361D74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703-B25B-4C0A-88FC-C59D2B4F355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94217-5BE9-4CD6-BEAB-80DAC162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2B229-A86A-45C5-B662-E4B358B7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B96A-42D5-4EB7-B8A2-3ACCAC96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D839D7-DBAE-4DA1-B102-DB2D2FB3A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D028B-5CDA-4162-83C7-0AD734F18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328A8-3730-4843-BF67-EEF50393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703-B25B-4C0A-88FC-C59D2B4F355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E63F4-64DC-4078-A89A-E6D36D06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981F5-0400-4E9D-826A-52AA499A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B96A-42D5-4EB7-B8A2-3ACCAC96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F62B-4EA2-4A9B-8983-252B78C5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5E180-8023-4282-95DE-307C2C71D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CA50-9DFF-481D-AE14-C7692E72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703-B25B-4C0A-88FC-C59D2B4F355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70ED8-CF93-4EDA-8ECB-C2387433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7716C-6BC9-457F-B21B-A6A19FDD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B96A-42D5-4EB7-B8A2-3ACCAC96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0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9A7B-70BA-45CB-8181-A69A4574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44907-FB6A-4998-BDFE-3359A0F7A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0BFC9-3CA7-4688-B2D5-9B1102F8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703-B25B-4C0A-88FC-C59D2B4F355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B2E43-29C9-45C2-ADAE-4B05F2242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21812-4516-40A6-9377-4D90A82D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B96A-42D5-4EB7-B8A2-3ACCAC96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2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308F-45EE-4C4D-A8E9-7D3B8085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DE959-97EC-4F01-AB4B-D08114CAF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D6DC4-43C7-4485-B09D-09147C1CE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DD6B2-ABBB-497D-9559-8BDE04A4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703-B25B-4C0A-88FC-C59D2B4F355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D0890-4C90-40AE-B7F7-5D4D9795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86B87-A013-4749-8ECA-982F7D22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B96A-42D5-4EB7-B8A2-3ACCAC96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0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FB70-F8EE-4160-ADC0-52ED4C7A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24C28-7F3E-45C4-B29D-215856CA7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8F34D-0405-4029-9DD5-814CBCCB2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147D3-73E9-4218-A5CF-4393062E6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460B2-0651-415D-A50E-94ECCA56C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8EB1D-4C87-4660-B772-94F67FB9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703-B25B-4C0A-88FC-C59D2B4F355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1D47F5-DE65-4C40-86AA-089AF677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4144D-E20F-4A91-AA60-005261B6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B96A-42D5-4EB7-B8A2-3ACCAC96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1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C812-B374-4D78-9B9B-1347BAC64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0C654-3B91-4022-B1C5-48557F8C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703-B25B-4C0A-88FC-C59D2B4F355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A0FE4-751F-470E-9368-CFFA7F48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4BFBE-BE10-4030-AA4B-B3942770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B96A-42D5-4EB7-B8A2-3ACCAC96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9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0A4B99-5D8D-4801-998F-B73C864B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703-B25B-4C0A-88FC-C59D2B4F355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8E674-7743-49A1-87FB-195825DC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AE28E-7AC4-42DF-8E7D-DA385E88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B96A-42D5-4EB7-B8A2-3ACCAC96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0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193D-AB58-4A4A-9274-7EC5BF56D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C4B0-C06E-4AE3-9959-585866149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BDAAA-9B54-4585-9AD0-C9B81F826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29918-D529-40FA-867A-9DB556A8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703-B25B-4C0A-88FC-C59D2B4F355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0560B-CABE-435F-AC2B-5E63609D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48133-6AC9-48A5-B0B2-B2A41AE4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B96A-42D5-4EB7-B8A2-3ACCAC96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3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CE36-75B6-4F73-92CC-4214B8E9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30A406-6BCF-47FD-BE48-34DB734E6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AA3F1-679D-4E20-A947-AE9632061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FFB88-E9EF-49FD-9C34-85CF3B9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703-B25B-4C0A-88FC-C59D2B4F355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FEEF5-6FB5-4FD0-A5F7-F25A4150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53F28-40D5-43BC-9773-53FA95B5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B96A-42D5-4EB7-B8A2-3ACCAC96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7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CB23A1-30F1-4BAB-AA21-BA835EC6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E9D39-79D2-497A-97F3-238B30900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6B51A-2EC1-490F-A5F8-7DA7E4731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BB703-B25B-4C0A-88FC-C59D2B4F355D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4EF70-49E0-4A55-8A73-55FAC1C56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56EC7-11A6-41E9-B99C-0AAE188BC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CB96A-42D5-4EB7-B8A2-3ACCAC96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7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extBox 499">
            <a:extLst>
              <a:ext uri="{FF2B5EF4-FFF2-40B4-BE49-F238E27FC236}">
                <a16:creationId xmlns:a16="http://schemas.microsoft.com/office/drawing/2014/main" id="{90BBCA66-A2DA-4E56-B3B4-CBAA7B89573E}"/>
              </a:ext>
            </a:extLst>
          </p:cNvPr>
          <p:cNvSpPr txBox="1"/>
          <p:nvPr/>
        </p:nvSpPr>
        <p:spPr>
          <a:xfrm>
            <a:off x="0" y="108035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B</a:t>
            </a:r>
            <a:r>
              <a:rPr lang="en-US" sz="300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est </a:t>
            </a:r>
            <a:r>
              <a:rPr lang="en-US" sz="3000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powerpoint agenda slide</a:t>
            </a:r>
          </a:p>
        </p:txBody>
      </p:sp>
      <p:grpSp>
        <p:nvGrpSpPr>
          <p:cNvPr id="111" name="Group 1">
            <a:extLst>
              <a:ext uri="{FF2B5EF4-FFF2-40B4-BE49-F238E27FC236}">
                <a16:creationId xmlns:a16="http://schemas.microsoft.com/office/drawing/2014/main" id="{80AA626D-2413-47B0-9176-1E45E1E02091}"/>
              </a:ext>
            </a:extLst>
          </p:cNvPr>
          <p:cNvGrpSpPr/>
          <p:nvPr/>
        </p:nvGrpSpPr>
        <p:grpSpPr>
          <a:xfrm>
            <a:off x="4840770" y="739825"/>
            <a:ext cx="2510460" cy="28104"/>
            <a:chOff x="10866255" y="8448874"/>
            <a:chExt cx="2738812" cy="73150"/>
          </a:xfrm>
        </p:grpSpPr>
        <p:sp>
          <p:nvSpPr>
            <p:cNvPr id="112" name="Rectangle 11">
              <a:extLst>
                <a:ext uri="{FF2B5EF4-FFF2-40B4-BE49-F238E27FC236}">
                  <a16:creationId xmlns:a16="http://schemas.microsoft.com/office/drawing/2014/main" id="{EF74EEE3-E98E-482A-B626-3ABDA431B170}"/>
                </a:ext>
              </a:extLst>
            </p:cNvPr>
            <p:cNvSpPr/>
            <p:nvPr/>
          </p:nvSpPr>
          <p:spPr>
            <a:xfrm flipV="1">
              <a:off x="10866255" y="8448874"/>
              <a:ext cx="407521" cy="731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Rectangle 12">
              <a:extLst>
                <a:ext uri="{FF2B5EF4-FFF2-40B4-BE49-F238E27FC236}">
                  <a16:creationId xmlns:a16="http://schemas.microsoft.com/office/drawing/2014/main" id="{5F7102AC-A86D-46EA-AB85-C64B5CEAF9A9}"/>
                </a:ext>
              </a:extLst>
            </p:cNvPr>
            <p:cNvSpPr/>
            <p:nvPr/>
          </p:nvSpPr>
          <p:spPr>
            <a:xfrm flipV="1">
              <a:off x="11330497" y="8448874"/>
              <a:ext cx="407521" cy="73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Rectangle 13">
              <a:extLst>
                <a:ext uri="{FF2B5EF4-FFF2-40B4-BE49-F238E27FC236}">
                  <a16:creationId xmlns:a16="http://schemas.microsoft.com/office/drawing/2014/main" id="{C9D31ECA-16CD-4210-9981-811071102A73}"/>
                </a:ext>
              </a:extLst>
            </p:cNvPr>
            <p:cNvSpPr/>
            <p:nvPr/>
          </p:nvSpPr>
          <p:spPr>
            <a:xfrm flipV="1">
              <a:off x="11809200" y="8448874"/>
              <a:ext cx="407521" cy="731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Rectangle 14">
              <a:extLst>
                <a:ext uri="{FF2B5EF4-FFF2-40B4-BE49-F238E27FC236}">
                  <a16:creationId xmlns:a16="http://schemas.microsoft.com/office/drawing/2014/main" id="{E1006117-E0FB-448D-8B11-BC266D3A88FB}"/>
                </a:ext>
              </a:extLst>
            </p:cNvPr>
            <p:cNvSpPr/>
            <p:nvPr/>
          </p:nvSpPr>
          <p:spPr>
            <a:xfrm flipV="1">
              <a:off x="12273541" y="8448874"/>
              <a:ext cx="407521" cy="73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Rectangle 15">
              <a:extLst>
                <a:ext uri="{FF2B5EF4-FFF2-40B4-BE49-F238E27FC236}">
                  <a16:creationId xmlns:a16="http://schemas.microsoft.com/office/drawing/2014/main" id="{BF9F623F-BDF1-4807-AF03-DEF273C9A550}"/>
                </a:ext>
              </a:extLst>
            </p:cNvPr>
            <p:cNvSpPr/>
            <p:nvPr/>
          </p:nvSpPr>
          <p:spPr>
            <a:xfrm flipV="1">
              <a:off x="12737783" y="8448874"/>
              <a:ext cx="407521" cy="731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Rectangle 16">
              <a:extLst>
                <a:ext uri="{FF2B5EF4-FFF2-40B4-BE49-F238E27FC236}">
                  <a16:creationId xmlns:a16="http://schemas.microsoft.com/office/drawing/2014/main" id="{AC8A74AE-8C20-4CEA-8583-5A4D9846B5E5}"/>
                </a:ext>
              </a:extLst>
            </p:cNvPr>
            <p:cNvSpPr/>
            <p:nvPr/>
          </p:nvSpPr>
          <p:spPr>
            <a:xfrm flipV="1">
              <a:off x="13197546" y="8448874"/>
              <a:ext cx="407521" cy="73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FCA02554-A7C1-46BF-9929-75DDFDAF6250}"/>
              </a:ext>
            </a:extLst>
          </p:cNvPr>
          <p:cNvGrpSpPr/>
          <p:nvPr/>
        </p:nvGrpSpPr>
        <p:grpSpPr>
          <a:xfrm>
            <a:off x="1224289" y="1183341"/>
            <a:ext cx="9743423" cy="4872262"/>
            <a:chOff x="1489444" y="1411941"/>
            <a:chExt cx="9743423" cy="4872262"/>
          </a:xfrm>
        </p:grpSpPr>
        <p:grpSp>
          <p:nvGrpSpPr>
            <p:cNvPr id="613" name="Group 612">
              <a:extLst>
                <a:ext uri="{FF2B5EF4-FFF2-40B4-BE49-F238E27FC236}">
                  <a16:creationId xmlns:a16="http://schemas.microsoft.com/office/drawing/2014/main" id="{71FC9579-EFF1-417F-85E4-14B90D2B00C8}"/>
                </a:ext>
              </a:extLst>
            </p:cNvPr>
            <p:cNvGrpSpPr/>
            <p:nvPr/>
          </p:nvGrpSpPr>
          <p:grpSpPr>
            <a:xfrm>
              <a:off x="1489444" y="1411941"/>
              <a:ext cx="4378047" cy="4872262"/>
              <a:chOff x="1489444" y="1411941"/>
              <a:chExt cx="4378047" cy="4872262"/>
            </a:xfrm>
          </p:grpSpPr>
          <p:grpSp>
            <p:nvGrpSpPr>
              <p:cNvPr id="642" name="Group 641">
                <a:extLst>
                  <a:ext uri="{FF2B5EF4-FFF2-40B4-BE49-F238E27FC236}">
                    <a16:creationId xmlns:a16="http://schemas.microsoft.com/office/drawing/2014/main" id="{C2AE6FF6-AB7F-43D7-91B8-6F75B647E970}"/>
                  </a:ext>
                </a:extLst>
              </p:cNvPr>
              <p:cNvGrpSpPr/>
              <p:nvPr/>
            </p:nvGrpSpPr>
            <p:grpSpPr>
              <a:xfrm>
                <a:off x="1489444" y="1411941"/>
                <a:ext cx="4378047" cy="1295344"/>
                <a:chOff x="1489444" y="1411941"/>
                <a:chExt cx="4378047" cy="1295344"/>
              </a:xfrm>
            </p:grpSpPr>
            <p:grpSp>
              <p:nvGrpSpPr>
                <p:cNvPr id="661" name="Group 660">
                  <a:extLst>
                    <a:ext uri="{FF2B5EF4-FFF2-40B4-BE49-F238E27FC236}">
                      <a16:creationId xmlns:a16="http://schemas.microsoft.com/office/drawing/2014/main" id="{2D7D4A7C-D649-4A5F-A70B-B5A368274876}"/>
                    </a:ext>
                  </a:extLst>
                </p:cNvPr>
                <p:cNvGrpSpPr/>
                <p:nvPr/>
              </p:nvGrpSpPr>
              <p:grpSpPr>
                <a:xfrm>
                  <a:off x="1489444" y="1411941"/>
                  <a:ext cx="4378047" cy="1295344"/>
                  <a:chOff x="1489444" y="1411941"/>
                  <a:chExt cx="4378047" cy="1295344"/>
                </a:xfrm>
              </p:grpSpPr>
              <p:grpSp>
                <p:nvGrpSpPr>
                  <p:cNvPr id="663" name="Group 662">
                    <a:extLst>
                      <a:ext uri="{FF2B5EF4-FFF2-40B4-BE49-F238E27FC236}">
                        <a16:creationId xmlns:a16="http://schemas.microsoft.com/office/drawing/2014/main" id="{AA2763A2-1619-4C4A-99F9-A269DAFA5A31}"/>
                      </a:ext>
                    </a:extLst>
                  </p:cNvPr>
                  <p:cNvGrpSpPr/>
                  <p:nvPr/>
                </p:nvGrpSpPr>
                <p:grpSpPr>
                  <a:xfrm>
                    <a:off x="1489444" y="1411941"/>
                    <a:ext cx="1500955" cy="1295344"/>
                    <a:chOff x="4956175" y="3082925"/>
                    <a:chExt cx="927100" cy="800100"/>
                  </a:xfrm>
                </p:grpSpPr>
                <p:sp>
                  <p:nvSpPr>
                    <p:cNvPr id="667" name="Freeform: Shape 666">
                      <a:extLst>
                        <a:ext uri="{FF2B5EF4-FFF2-40B4-BE49-F238E27FC236}">
                          <a16:creationId xmlns:a16="http://schemas.microsoft.com/office/drawing/2014/main" id="{C8C2697E-1F8B-492E-BB93-2422BBF305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56175" y="3082925"/>
                      <a:ext cx="927100" cy="800100"/>
                    </a:xfrm>
                    <a:custGeom>
                      <a:avLst/>
                      <a:gdLst>
                        <a:gd name="connsiteX0" fmla="*/ 720725 w 927100"/>
                        <a:gd name="connsiteY0" fmla="*/ 12700 h 800100"/>
                        <a:gd name="connsiteX1" fmla="*/ 927100 w 927100"/>
                        <a:gd name="connsiteY1" fmla="*/ 406400 h 800100"/>
                        <a:gd name="connsiteX2" fmla="*/ 723900 w 927100"/>
                        <a:gd name="connsiteY2" fmla="*/ 800100 h 800100"/>
                        <a:gd name="connsiteX3" fmla="*/ 212725 w 927100"/>
                        <a:gd name="connsiteY3" fmla="*/ 800100 h 800100"/>
                        <a:gd name="connsiteX4" fmla="*/ 0 w 927100"/>
                        <a:gd name="connsiteY4" fmla="*/ 403225 h 800100"/>
                        <a:gd name="connsiteX5" fmla="*/ 219075 w 927100"/>
                        <a:gd name="connsiteY5" fmla="*/ 0 h 800100"/>
                        <a:gd name="connsiteX6" fmla="*/ 479425 w 927100"/>
                        <a:gd name="connsiteY6" fmla="*/ 0 h 8001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27100" h="800100">
                          <a:moveTo>
                            <a:pt x="720725" y="12700"/>
                          </a:moveTo>
                          <a:lnTo>
                            <a:pt x="927100" y="406400"/>
                          </a:lnTo>
                          <a:lnTo>
                            <a:pt x="723900" y="800100"/>
                          </a:lnTo>
                          <a:lnTo>
                            <a:pt x="212725" y="800100"/>
                          </a:lnTo>
                          <a:lnTo>
                            <a:pt x="0" y="403225"/>
                          </a:lnTo>
                          <a:lnTo>
                            <a:pt x="219075" y="0"/>
                          </a:lnTo>
                          <a:lnTo>
                            <a:pt x="479425" y="0"/>
                          </a:lnTo>
                        </a:path>
                      </a:pathLst>
                    </a:custGeom>
                    <a:noFill/>
                    <a:ln w="22225">
                      <a:solidFill>
                        <a:schemeClr val="accent1"/>
                      </a:solidFill>
                      <a:tailEnd type="triangle" w="lg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68" name="Hexagon 667">
                      <a:extLst>
                        <a:ext uri="{FF2B5EF4-FFF2-40B4-BE49-F238E27FC236}">
                          <a16:creationId xmlns:a16="http://schemas.microsoft.com/office/drawing/2014/main" id="{6EF0C3B2-2434-46D9-9A98-6C6BACCABA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2987" y="3209925"/>
                      <a:ext cx="633476" cy="546100"/>
                    </a:xfrm>
                    <a:prstGeom prst="hexagon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664" name="Group 663">
                    <a:extLst>
                      <a:ext uri="{FF2B5EF4-FFF2-40B4-BE49-F238E27FC236}">
                        <a16:creationId xmlns:a16="http://schemas.microsoft.com/office/drawing/2014/main" id="{33D62897-41AA-496B-8E70-96636129DAF8}"/>
                      </a:ext>
                    </a:extLst>
                  </p:cNvPr>
                  <p:cNvGrpSpPr/>
                  <p:nvPr/>
                </p:nvGrpSpPr>
                <p:grpSpPr>
                  <a:xfrm>
                    <a:off x="3228084" y="1743080"/>
                    <a:ext cx="2639407" cy="633067"/>
                    <a:chOff x="350992" y="4674754"/>
                    <a:chExt cx="3397956" cy="633067"/>
                  </a:xfrm>
                </p:grpSpPr>
                <p:sp>
                  <p:nvSpPr>
                    <p:cNvPr id="665" name="TextBox 664">
                      <a:extLst>
                        <a:ext uri="{FF2B5EF4-FFF2-40B4-BE49-F238E27FC236}">
                          <a16:creationId xmlns:a16="http://schemas.microsoft.com/office/drawing/2014/main" id="{B138C1F9-5DF8-4924-A7C8-BD3390D165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0992" y="5000044"/>
                      <a:ext cx="33979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orgia Pro Light" panose="02040302050405020303" pitchFamily="18" charset="0"/>
                          <a:ea typeface="+mn-ea"/>
                          <a:cs typeface="+mn-cs"/>
                        </a:rPr>
                        <a:t>This slide is an editable slide</a:t>
                      </a:r>
                    </a:p>
                  </p:txBody>
                </p:sp>
                <p:sp>
                  <p:nvSpPr>
                    <p:cNvPr id="666" name="TextBox 665">
                      <a:extLst>
                        <a:ext uri="{FF2B5EF4-FFF2-40B4-BE49-F238E27FC236}">
                          <a16:creationId xmlns:a16="http://schemas.microsoft.com/office/drawing/2014/main" id="{933E5B63-02AF-4461-9B72-7956341897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0992" y="4674754"/>
                      <a:ext cx="33979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459B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Agenda 1</a:t>
                      </a:r>
                    </a:p>
                  </p:txBody>
                </p:sp>
              </p:grpSp>
            </p:grpSp>
            <p:sp>
              <p:nvSpPr>
                <p:cNvPr id="662" name="TextBox 661">
                  <a:extLst>
                    <a:ext uri="{FF2B5EF4-FFF2-40B4-BE49-F238E27FC236}">
                      <a16:creationId xmlns:a16="http://schemas.microsoft.com/office/drawing/2014/main" id="{9EFF1E98-F148-4B0C-B665-B67AE7134393}"/>
                    </a:ext>
                  </a:extLst>
                </p:cNvPr>
                <p:cNvSpPr txBox="1"/>
                <p:nvPr/>
              </p:nvSpPr>
              <p:spPr>
                <a:xfrm>
                  <a:off x="1830538" y="1739964"/>
                  <a:ext cx="81876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Georgia Pro Cond" panose="02040506050405020303" pitchFamily="18" charset="0"/>
                      <a:ea typeface="+mn-ea"/>
                      <a:cs typeface="+mn-cs"/>
                    </a:rPr>
                    <a:t>01</a:t>
                  </a:r>
                </a:p>
              </p:txBody>
            </p:sp>
          </p:grpSp>
          <p:grpSp>
            <p:nvGrpSpPr>
              <p:cNvPr id="643" name="Group 642">
                <a:extLst>
                  <a:ext uri="{FF2B5EF4-FFF2-40B4-BE49-F238E27FC236}">
                    <a16:creationId xmlns:a16="http://schemas.microsoft.com/office/drawing/2014/main" id="{3635959B-1D32-40FE-B964-8E00A871E004}"/>
                  </a:ext>
                </a:extLst>
              </p:cNvPr>
              <p:cNvGrpSpPr/>
              <p:nvPr/>
            </p:nvGrpSpPr>
            <p:grpSpPr>
              <a:xfrm>
                <a:off x="1489444" y="3200400"/>
                <a:ext cx="4378047" cy="1295344"/>
                <a:chOff x="1489444" y="1411941"/>
                <a:chExt cx="4378047" cy="1295344"/>
              </a:xfrm>
            </p:grpSpPr>
            <p:grpSp>
              <p:nvGrpSpPr>
                <p:cNvPr id="653" name="Group 652">
                  <a:extLst>
                    <a:ext uri="{FF2B5EF4-FFF2-40B4-BE49-F238E27FC236}">
                      <a16:creationId xmlns:a16="http://schemas.microsoft.com/office/drawing/2014/main" id="{FC26126E-1DAA-497C-82F5-87FA107E634F}"/>
                    </a:ext>
                  </a:extLst>
                </p:cNvPr>
                <p:cNvGrpSpPr/>
                <p:nvPr/>
              </p:nvGrpSpPr>
              <p:grpSpPr>
                <a:xfrm>
                  <a:off x="1489444" y="1411941"/>
                  <a:ext cx="4378047" cy="1295344"/>
                  <a:chOff x="1489444" y="1411941"/>
                  <a:chExt cx="4378047" cy="1295344"/>
                </a:xfrm>
              </p:grpSpPr>
              <p:grpSp>
                <p:nvGrpSpPr>
                  <p:cNvPr id="655" name="Group 654">
                    <a:extLst>
                      <a:ext uri="{FF2B5EF4-FFF2-40B4-BE49-F238E27FC236}">
                        <a16:creationId xmlns:a16="http://schemas.microsoft.com/office/drawing/2014/main" id="{23E0A712-DF49-42AF-9ABC-C00555EA4774}"/>
                      </a:ext>
                    </a:extLst>
                  </p:cNvPr>
                  <p:cNvGrpSpPr/>
                  <p:nvPr/>
                </p:nvGrpSpPr>
                <p:grpSpPr>
                  <a:xfrm>
                    <a:off x="1489444" y="1411941"/>
                    <a:ext cx="1500955" cy="1295344"/>
                    <a:chOff x="4956175" y="3082925"/>
                    <a:chExt cx="927100" cy="800100"/>
                  </a:xfrm>
                </p:grpSpPr>
                <p:sp>
                  <p:nvSpPr>
                    <p:cNvPr id="659" name="Freeform: Shape 658">
                      <a:extLst>
                        <a:ext uri="{FF2B5EF4-FFF2-40B4-BE49-F238E27FC236}">
                          <a16:creationId xmlns:a16="http://schemas.microsoft.com/office/drawing/2014/main" id="{04A5D6A7-BC36-443D-A48F-04CE142FF4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56175" y="3082925"/>
                      <a:ext cx="927100" cy="800100"/>
                    </a:xfrm>
                    <a:custGeom>
                      <a:avLst/>
                      <a:gdLst>
                        <a:gd name="connsiteX0" fmla="*/ 720725 w 927100"/>
                        <a:gd name="connsiteY0" fmla="*/ 12700 h 800100"/>
                        <a:gd name="connsiteX1" fmla="*/ 927100 w 927100"/>
                        <a:gd name="connsiteY1" fmla="*/ 406400 h 800100"/>
                        <a:gd name="connsiteX2" fmla="*/ 723900 w 927100"/>
                        <a:gd name="connsiteY2" fmla="*/ 800100 h 800100"/>
                        <a:gd name="connsiteX3" fmla="*/ 212725 w 927100"/>
                        <a:gd name="connsiteY3" fmla="*/ 800100 h 800100"/>
                        <a:gd name="connsiteX4" fmla="*/ 0 w 927100"/>
                        <a:gd name="connsiteY4" fmla="*/ 403225 h 800100"/>
                        <a:gd name="connsiteX5" fmla="*/ 219075 w 927100"/>
                        <a:gd name="connsiteY5" fmla="*/ 0 h 800100"/>
                        <a:gd name="connsiteX6" fmla="*/ 479425 w 927100"/>
                        <a:gd name="connsiteY6" fmla="*/ 0 h 8001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27100" h="800100">
                          <a:moveTo>
                            <a:pt x="720725" y="12700"/>
                          </a:moveTo>
                          <a:lnTo>
                            <a:pt x="927100" y="406400"/>
                          </a:lnTo>
                          <a:lnTo>
                            <a:pt x="723900" y="800100"/>
                          </a:lnTo>
                          <a:lnTo>
                            <a:pt x="212725" y="800100"/>
                          </a:lnTo>
                          <a:lnTo>
                            <a:pt x="0" y="403225"/>
                          </a:lnTo>
                          <a:lnTo>
                            <a:pt x="219075" y="0"/>
                          </a:lnTo>
                          <a:lnTo>
                            <a:pt x="479425" y="0"/>
                          </a:lnTo>
                        </a:path>
                      </a:pathLst>
                    </a:custGeom>
                    <a:noFill/>
                    <a:ln w="22225">
                      <a:solidFill>
                        <a:schemeClr val="accent1"/>
                      </a:solidFill>
                      <a:tailEnd type="triangle" w="lg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60" name="Hexagon 659">
                      <a:extLst>
                        <a:ext uri="{FF2B5EF4-FFF2-40B4-BE49-F238E27FC236}">
                          <a16:creationId xmlns:a16="http://schemas.microsoft.com/office/drawing/2014/main" id="{5EC6E46C-9911-4DD7-B654-015D0CC69B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2987" y="3209925"/>
                      <a:ext cx="633476" cy="546100"/>
                    </a:xfrm>
                    <a:prstGeom prst="hexagon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656" name="Group 655">
                    <a:extLst>
                      <a:ext uri="{FF2B5EF4-FFF2-40B4-BE49-F238E27FC236}">
                        <a16:creationId xmlns:a16="http://schemas.microsoft.com/office/drawing/2014/main" id="{121917FD-6BDB-45BF-B9E4-79A0F42BA115}"/>
                      </a:ext>
                    </a:extLst>
                  </p:cNvPr>
                  <p:cNvGrpSpPr/>
                  <p:nvPr/>
                </p:nvGrpSpPr>
                <p:grpSpPr>
                  <a:xfrm>
                    <a:off x="3228084" y="1743080"/>
                    <a:ext cx="2639407" cy="633067"/>
                    <a:chOff x="350992" y="4674754"/>
                    <a:chExt cx="3397956" cy="633067"/>
                  </a:xfrm>
                </p:grpSpPr>
                <p:sp>
                  <p:nvSpPr>
                    <p:cNvPr id="657" name="TextBox 656">
                      <a:extLst>
                        <a:ext uri="{FF2B5EF4-FFF2-40B4-BE49-F238E27FC236}">
                          <a16:creationId xmlns:a16="http://schemas.microsoft.com/office/drawing/2014/main" id="{1FDD8459-3726-4C57-9EA7-F2188E132A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0992" y="5000044"/>
                      <a:ext cx="33979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orgia Pro Light" panose="02040302050405020303" pitchFamily="18" charset="0"/>
                          <a:ea typeface="+mn-ea"/>
                          <a:cs typeface="+mn-cs"/>
                        </a:rPr>
                        <a:t>This slide is an editable slide</a:t>
                      </a:r>
                    </a:p>
                  </p:txBody>
                </p:sp>
                <p:sp>
                  <p:nvSpPr>
                    <p:cNvPr id="658" name="TextBox 657">
                      <a:extLst>
                        <a:ext uri="{FF2B5EF4-FFF2-40B4-BE49-F238E27FC236}">
                          <a16:creationId xmlns:a16="http://schemas.microsoft.com/office/drawing/2014/main" id="{03744C4E-4B9B-4FD3-9D8E-4322E290FA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0992" y="4674754"/>
                      <a:ext cx="33979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459B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Agenda 2</a:t>
                      </a:r>
                    </a:p>
                  </p:txBody>
                </p:sp>
              </p:grpSp>
            </p:grpSp>
            <p:sp>
              <p:nvSpPr>
                <p:cNvPr id="654" name="TextBox 653">
                  <a:extLst>
                    <a:ext uri="{FF2B5EF4-FFF2-40B4-BE49-F238E27FC236}">
                      <a16:creationId xmlns:a16="http://schemas.microsoft.com/office/drawing/2014/main" id="{DD0E2725-5845-498E-BEC7-D096AC56903C}"/>
                    </a:ext>
                  </a:extLst>
                </p:cNvPr>
                <p:cNvSpPr txBox="1"/>
                <p:nvPr/>
              </p:nvSpPr>
              <p:spPr>
                <a:xfrm>
                  <a:off x="1830538" y="1739964"/>
                  <a:ext cx="81876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Georgia Pro Cond" panose="02040506050405020303" pitchFamily="18" charset="0"/>
                      <a:ea typeface="+mn-ea"/>
                      <a:cs typeface="+mn-cs"/>
                    </a:rPr>
                    <a:t>02</a:t>
                  </a:r>
                </a:p>
              </p:txBody>
            </p:sp>
          </p:grpSp>
          <p:grpSp>
            <p:nvGrpSpPr>
              <p:cNvPr id="644" name="Group 643">
                <a:extLst>
                  <a:ext uri="{FF2B5EF4-FFF2-40B4-BE49-F238E27FC236}">
                    <a16:creationId xmlns:a16="http://schemas.microsoft.com/office/drawing/2014/main" id="{C53174A6-23B4-44E5-B67E-B79F339E4802}"/>
                  </a:ext>
                </a:extLst>
              </p:cNvPr>
              <p:cNvGrpSpPr/>
              <p:nvPr/>
            </p:nvGrpSpPr>
            <p:grpSpPr>
              <a:xfrm>
                <a:off x="1489444" y="4988859"/>
                <a:ext cx="4378047" cy="1295344"/>
                <a:chOff x="1489444" y="1411941"/>
                <a:chExt cx="4378047" cy="1295344"/>
              </a:xfrm>
            </p:grpSpPr>
            <p:grpSp>
              <p:nvGrpSpPr>
                <p:cNvPr id="645" name="Group 644">
                  <a:extLst>
                    <a:ext uri="{FF2B5EF4-FFF2-40B4-BE49-F238E27FC236}">
                      <a16:creationId xmlns:a16="http://schemas.microsoft.com/office/drawing/2014/main" id="{6F1F724B-6B69-4685-A65B-D45132E69DE4}"/>
                    </a:ext>
                  </a:extLst>
                </p:cNvPr>
                <p:cNvGrpSpPr/>
                <p:nvPr/>
              </p:nvGrpSpPr>
              <p:grpSpPr>
                <a:xfrm>
                  <a:off x="1489444" y="1411941"/>
                  <a:ext cx="4378047" cy="1295344"/>
                  <a:chOff x="1489444" y="1411941"/>
                  <a:chExt cx="4378047" cy="1295344"/>
                </a:xfrm>
              </p:grpSpPr>
              <p:grpSp>
                <p:nvGrpSpPr>
                  <p:cNvPr id="647" name="Group 646">
                    <a:extLst>
                      <a:ext uri="{FF2B5EF4-FFF2-40B4-BE49-F238E27FC236}">
                        <a16:creationId xmlns:a16="http://schemas.microsoft.com/office/drawing/2014/main" id="{C9CA4B14-3F85-40C8-A386-60F6AF0A5189}"/>
                      </a:ext>
                    </a:extLst>
                  </p:cNvPr>
                  <p:cNvGrpSpPr/>
                  <p:nvPr/>
                </p:nvGrpSpPr>
                <p:grpSpPr>
                  <a:xfrm>
                    <a:off x="1489444" y="1411941"/>
                    <a:ext cx="1500955" cy="1295344"/>
                    <a:chOff x="4956175" y="3082925"/>
                    <a:chExt cx="927100" cy="800100"/>
                  </a:xfrm>
                </p:grpSpPr>
                <p:sp>
                  <p:nvSpPr>
                    <p:cNvPr id="651" name="Freeform: Shape 650">
                      <a:extLst>
                        <a:ext uri="{FF2B5EF4-FFF2-40B4-BE49-F238E27FC236}">
                          <a16:creationId xmlns:a16="http://schemas.microsoft.com/office/drawing/2014/main" id="{5F70516F-5330-4EDB-9838-6CB1716CAB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56175" y="3082925"/>
                      <a:ext cx="927100" cy="800100"/>
                    </a:xfrm>
                    <a:custGeom>
                      <a:avLst/>
                      <a:gdLst>
                        <a:gd name="connsiteX0" fmla="*/ 720725 w 927100"/>
                        <a:gd name="connsiteY0" fmla="*/ 12700 h 800100"/>
                        <a:gd name="connsiteX1" fmla="*/ 927100 w 927100"/>
                        <a:gd name="connsiteY1" fmla="*/ 406400 h 800100"/>
                        <a:gd name="connsiteX2" fmla="*/ 723900 w 927100"/>
                        <a:gd name="connsiteY2" fmla="*/ 800100 h 800100"/>
                        <a:gd name="connsiteX3" fmla="*/ 212725 w 927100"/>
                        <a:gd name="connsiteY3" fmla="*/ 800100 h 800100"/>
                        <a:gd name="connsiteX4" fmla="*/ 0 w 927100"/>
                        <a:gd name="connsiteY4" fmla="*/ 403225 h 800100"/>
                        <a:gd name="connsiteX5" fmla="*/ 219075 w 927100"/>
                        <a:gd name="connsiteY5" fmla="*/ 0 h 800100"/>
                        <a:gd name="connsiteX6" fmla="*/ 479425 w 927100"/>
                        <a:gd name="connsiteY6" fmla="*/ 0 h 8001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27100" h="800100">
                          <a:moveTo>
                            <a:pt x="720725" y="12700"/>
                          </a:moveTo>
                          <a:lnTo>
                            <a:pt x="927100" y="406400"/>
                          </a:lnTo>
                          <a:lnTo>
                            <a:pt x="723900" y="800100"/>
                          </a:lnTo>
                          <a:lnTo>
                            <a:pt x="212725" y="800100"/>
                          </a:lnTo>
                          <a:lnTo>
                            <a:pt x="0" y="403225"/>
                          </a:lnTo>
                          <a:lnTo>
                            <a:pt x="219075" y="0"/>
                          </a:lnTo>
                          <a:lnTo>
                            <a:pt x="479425" y="0"/>
                          </a:lnTo>
                        </a:path>
                      </a:pathLst>
                    </a:custGeom>
                    <a:noFill/>
                    <a:ln w="22225">
                      <a:solidFill>
                        <a:schemeClr val="accent1"/>
                      </a:solidFill>
                      <a:tailEnd type="triangle" w="lg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2" name="Hexagon 651">
                      <a:extLst>
                        <a:ext uri="{FF2B5EF4-FFF2-40B4-BE49-F238E27FC236}">
                          <a16:creationId xmlns:a16="http://schemas.microsoft.com/office/drawing/2014/main" id="{FC111600-63EB-4305-9372-A7E862D2B7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2987" y="3209925"/>
                      <a:ext cx="633476" cy="546100"/>
                    </a:xfrm>
                    <a:prstGeom prst="hexagon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648" name="Group 647">
                    <a:extLst>
                      <a:ext uri="{FF2B5EF4-FFF2-40B4-BE49-F238E27FC236}">
                        <a16:creationId xmlns:a16="http://schemas.microsoft.com/office/drawing/2014/main" id="{10EA7191-BEF5-409F-9C9B-CB1ECF0311EA}"/>
                      </a:ext>
                    </a:extLst>
                  </p:cNvPr>
                  <p:cNvGrpSpPr/>
                  <p:nvPr/>
                </p:nvGrpSpPr>
                <p:grpSpPr>
                  <a:xfrm>
                    <a:off x="3228084" y="1743080"/>
                    <a:ext cx="2639407" cy="633067"/>
                    <a:chOff x="350992" y="4674754"/>
                    <a:chExt cx="3397956" cy="633067"/>
                  </a:xfrm>
                </p:grpSpPr>
                <p:sp>
                  <p:nvSpPr>
                    <p:cNvPr id="649" name="TextBox 648">
                      <a:extLst>
                        <a:ext uri="{FF2B5EF4-FFF2-40B4-BE49-F238E27FC236}">
                          <a16:creationId xmlns:a16="http://schemas.microsoft.com/office/drawing/2014/main" id="{EBAC4D82-B0A6-48BF-BA66-60D2257977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0992" y="5000044"/>
                      <a:ext cx="33979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orgia Pro Light" panose="02040302050405020303" pitchFamily="18" charset="0"/>
                          <a:ea typeface="+mn-ea"/>
                          <a:cs typeface="+mn-cs"/>
                        </a:rPr>
                        <a:t>This slide is an editable slide</a:t>
                      </a:r>
                    </a:p>
                  </p:txBody>
                </p:sp>
                <p:sp>
                  <p:nvSpPr>
                    <p:cNvPr id="650" name="TextBox 649">
                      <a:extLst>
                        <a:ext uri="{FF2B5EF4-FFF2-40B4-BE49-F238E27FC236}">
                          <a16:creationId xmlns:a16="http://schemas.microsoft.com/office/drawing/2014/main" id="{64342468-5C73-4C22-9273-BCE6D05BE9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0992" y="4674754"/>
                      <a:ext cx="33979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459B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Agenda 3</a:t>
                      </a:r>
                    </a:p>
                  </p:txBody>
                </p:sp>
              </p:grpSp>
            </p:grpSp>
            <p:sp>
              <p:nvSpPr>
                <p:cNvPr id="646" name="TextBox 645">
                  <a:extLst>
                    <a:ext uri="{FF2B5EF4-FFF2-40B4-BE49-F238E27FC236}">
                      <a16:creationId xmlns:a16="http://schemas.microsoft.com/office/drawing/2014/main" id="{4B2C2822-781B-4B77-A279-3D1E77C46D0A}"/>
                    </a:ext>
                  </a:extLst>
                </p:cNvPr>
                <p:cNvSpPr txBox="1"/>
                <p:nvPr/>
              </p:nvSpPr>
              <p:spPr>
                <a:xfrm>
                  <a:off x="1830538" y="1739964"/>
                  <a:ext cx="81876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Georgia Pro Cond" panose="02040506050405020303" pitchFamily="18" charset="0"/>
                      <a:ea typeface="+mn-ea"/>
                      <a:cs typeface="+mn-cs"/>
                    </a:rPr>
                    <a:t>03</a:t>
                  </a:r>
                </a:p>
              </p:txBody>
            </p:sp>
          </p:grpSp>
        </p:grpSp>
        <p:grpSp>
          <p:nvGrpSpPr>
            <p:cNvPr id="614" name="Group 613">
              <a:extLst>
                <a:ext uri="{FF2B5EF4-FFF2-40B4-BE49-F238E27FC236}">
                  <a16:creationId xmlns:a16="http://schemas.microsoft.com/office/drawing/2014/main" id="{39F0A4D5-9660-4005-A103-0C9078544231}"/>
                </a:ext>
              </a:extLst>
            </p:cNvPr>
            <p:cNvGrpSpPr/>
            <p:nvPr/>
          </p:nvGrpSpPr>
          <p:grpSpPr>
            <a:xfrm>
              <a:off x="6854820" y="1411941"/>
              <a:ext cx="4378047" cy="4872262"/>
              <a:chOff x="1489444" y="1411941"/>
              <a:chExt cx="4378047" cy="4872262"/>
            </a:xfrm>
          </p:grpSpPr>
          <p:grpSp>
            <p:nvGrpSpPr>
              <p:cNvPr id="615" name="Group 614">
                <a:extLst>
                  <a:ext uri="{FF2B5EF4-FFF2-40B4-BE49-F238E27FC236}">
                    <a16:creationId xmlns:a16="http://schemas.microsoft.com/office/drawing/2014/main" id="{027C40FC-E322-406C-B427-1A696B452C41}"/>
                  </a:ext>
                </a:extLst>
              </p:cNvPr>
              <p:cNvGrpSpPr/>
              <p:nvPr/>
            </p:nvGrpSpPr>
            <p:grpSpPr>
              <a:xfrm>
                <a:off x="1489444" y="1411941"/>
                <a:ext cx="4378047" cy="1295344"/>
                <a:chOff x="1489444" y="1411941"/>
                <a:chExt cx="4378047" cy="1295344"/>
              </a:xfrm>
            </p:grpSpPr>
            <p:grpSp>
              <p:nvGrpSpPr>
                <p:cNvPr id="634" name="Group 633">
                  <a:extLst>
                    <a:ext uri="{FF2B5EF4-FFF2-40B4-BE49-F238E27FC236}">
                      <a16:creationId xmlns:a16="http://schemas.microsoft.com/office/drawing/2014/main" id="{8D4B0A93-C07C-47A5-8F48-89C24AABD222}"/>
                    </a:ext>
                  </a:extLst>
                </p:cNvPr>
                <p:cNvGrpSpPr/>
                <p:nvPr/>
              </p:nvGrpSpPr>
              <p:grpSpPr>
                <a:xfrm>
                  <a:off x="1489444" y="1411941"/>
                  <a:ext cx="4378047" cy="1295344"/>
                  <a:chOff x="1489444" y="1411941"/>
                  <a:chExt cx="4378047" cy="1295344"/>
                </a:xfrm>
              </p:grpSpPr>
              <p:grpSp>
                <p:nvGrpSpPr>
                  <p:cNvPr id="636" name="Group 635">
                    <a:extLst>
                      <a:ext uri="{FF2B5EF4-FFF2-40B4-BE49-F238E27FC236}">
                        <a16:creationId xmlns:a16="http://schemas.microsoft.com/office/drawing/2014/main" id="{4BC65EBC-C127-410D-9886-CD634F68C6D3}"/>
                      </a:ext>
                    </a:extLst>
                  </p:cNvPr>
                  <p:cNvGrpSpPr/>
                  <p:nvPr/>
                </p:nvGrpSpPr>
                <p:grpSpPr>
                  <a:xfrm>
                    <a:off x="1489444" y="1411941"/>
                    <a:ext cx="1500955" cy="1295344"/>
                    <a:chOff x="4956175" y="3082925"/>
                    <a:chExt cx="927100" cy="800100"/>
                  </a:xfrm>
                </p:grpSpPr>
                <p:sp>
                  <p:nvSpPr>
                    <p:cNvPr id="640" name="Freeform: Shape 639">
                      <a:extLst>
                        <a:ext uri="{FF2B5EF4-FFF2-40B4-BE49-F238E27FC236}">
                          <a16:creationId xmlns:a16="http://schemas.microsoft.com/office/drawing/2014/main" id="{F0C28B83-B700-4467-8743-D8C02E98AE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56175" y="3082925"/>
                      <a:ext cx="927100" cy="800100"/>
                    </a:xfrm>
                    <a:custGeom>
                      <a:avLst/>
                      <a:gdLst>
                        <a:gd name="connsiteX0" fmla="*/ 720725 w 927100"/>
                        <a:gd name="connsiteY0" fmla="*/ 12700 h 800100"/>
                        <a:gd name="connsiteX1" fmla="*/ 927100 w 927100"/>
                        <a:gd name="connsiteY1" fmla="*/ 406400 h 800100"/>
                        <a:gd name="connsiteX2" fmla="*/ 723900 w 927100"/>
                        <a:gd name="connsiteY2" fmla="*/ 800100 h 800100"/>
                        <a:gd name="connsiteX3" fmla="*/ 212725 w 927100"/>
                        <a:gd name="connsiteY3" fmla="*/ 800100 h 800100"/>
                        <a:gd name="connsiteX4" fmla="*/ 0 w 927100"/>
                        <a:gd name="connsiteY4" fmla="*/ 403225 h 800100"/>
                        <a:gd name="connsiteX5" fmla="*/ 219075 w 927100"/>
                        <a:gd name="connsiteY5" fmla="*/ 0 h 800100"/>
                        <a:gd name="connsiteX6" fmla="*/ 479425 w 927100"/>
                        <a:gd name="connsiteY6" fmla="*/ 0 h 8001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27100" h="800100">
                          <a:moveTo>
                            <a:pt x="720725" y="12700"/>
                          </a:moveTo>
                          <a:lnTo>
                            <a:pt x="927100" y="406400"/>
                          </a:lnTo>
                          <a:lnTo>
                            <a:pt x="723900" y="800100"/>
                          </a:lnTo>
                          <a:lnTo>
                            <a:pt x="212725" y="800100"/>
                          </a:lnTo>
                          <a:lnTo>
                            <a:pt x="0" y="403225"/>
                          </a:lnTo>
                          <a:lnTo>
                            <a:pt x="219075" y="0"/>
                          </a:lnTo>
                          <a:lnTo>
                            <a:pt x="479425" y="0"/>
                          </a:lnTo>
                        </a:path>
                      </a:pathLst>
                    </a:custGeom>
                    <a:noFill/>
                    <a:ln w="22225">
                      <a:solidFill>
                        <a:schemeClr val="accent1"/>
                      </a:solidFill>
                      <a:tailEnd type="triangle" w="lg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41" name="Hexagon 640">
                      <a:extLst>
                        <a:ext uri="{FF2B5EF4-FFF2-40B4-BE49-F238E27FC236}">
                          <a16:creationId xmlns:a16="http://schemas.microsoft.com/office/drawing/2014/main" id="{24040333-C542-47CD-A9FF-5DD1313217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2987" y="3209925"/>
                      <a:ext cx="633476" cy="546100"/>
                    </a:xfrm>
                    <a:prstGeom prst="hexagon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637" name="Group 636">
                    <a:extLst>
                      <a:ext uri="{FF2B5EF4-FFF2-40B4-BE49-F238E27FC236}">
                        <a16:creationId xmlns:a16="http://schemas.microsoft.com/office/drawing/2014/main" id="{E2614181-EB26-4630-9974-D7E0E21CABD5}"/>
                      </a:ext>
                    </a:extLst>
                  </p:cNvPr>
                  <p:cNvGrpSpPr/>
                  <p:nvPr/>
                </p:nvGrpSpPr>
                <p:grpSpPr>
                  <a:xfrm>
                    <a:off x="3228084" y="1743080"/>
                    <a:ext cx="2639407" cy="633067"/>
                    <a:chOff x="350992" y="4674754"/>
                    <a:chExt cx="3397956" cy="633067"/>
                  </a:xfrm>
                </p:grpSpPr>
                <p:sp>
                  <p:nvSpPr>
                    <p:cNvPr id="638" name="TextBox 637">
                      <a:extLst>
                        <a:ext uri="{FF2B5EF4-FFF2-40B4-BE49-F238E27FC236}">
                          <a16:creationId xmlns:a16="http://schemas.microsoft.com/office/drawing/2014/main" id="{A4B215E5-7DDC-42C9-9494-58A29AD76D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0992" y="5000044"/>
                      <a:ext cx="33979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orgia Pro Light" panose="02040302050405020303" pitchFamily="18" charset="0"/>
                          <a:ea typeface="+mn-ea"/>
                          <a:cs typeface="+mn-cs"/>
                        </a:rPr>
                        <a:t>This slide is an editable slide</a:t>
                      </a:r>
                    </a:p>
                  </p:txBody>
                </p:sp>
                <p:sp>
                  <p:nvSpPr>
                    <p:cNvPr id="639" name="TextBox 638">
                      <a:extLst>
                        <a:ext uri="{FF2B5EF4-FFF2-40B4-BE49-F238E27FC236}">
                          <a16:creationId xmlns:a16="http://schemas.microsoft.com/office/drawing/2014/main" id="{F091485E-7DB3-4C42-9E6E-176DCE64AF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0992" y="4674754"/>
                      <a:ext cx="33979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459B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Agenda 4</a:t>
                      </a:r>
                    </a:p>
                  </p:txBody>
                </p:sp>
              </p:grpSp>
            </p:grpSp>
            <p:sp>
              <p:nvSpPr>
                <p:cNvPr id="635" name="TextBox 634">
                  <a:extLst>
                    <a:ext uri="{FF2B5EF4-FFF2-40B4-BE49-F238E27FC236}">
                      <a16:creationId xmlns:a16="http://schemas.microsoft.com/office/drawing/2014/main" id="{D6ECC43C-282F-4FDB-8A60-897BC2E3EEE7}"/>
                    </a:ext>
                  </a:extLst>
                </p:cNvPr>
                <p:cNvSpPr txBox="1"/>
                <p:nvPr/>
              </p:nvSpPr>
              <p:spPr>
                <a:xfrm>
                  <a:off x="1830538" y="1739964"/>
                  <a:ext cx="81876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Georgia Pro Cond" panose="02040506050405020303" pitchFamily="18" charset="0"/>
                      <a:ea typeface="+mn-ea"/>
                      <a:cs typeface="+mn-cs"/>
                    </a:rPr>
                    <a:t>04</a:t>
                  </a:r>
                </a:p>
              </p:txBody>
            </p:sp>
          </p:grpSp>
          <p:grpSp>
            <p:nvGrpSpPr>
              <p:cNvPr id="616" name="Group 615">
                <a:extLst>
                  <a:ext uri="{FF2B5EF4-FFF2-40B4-BE49-F238E27FC236}">
                    <a16:creationId xmlns:a16="http://schemas.microsoft.com/office/drawing/2014/main" id="{2737EA22-CD5C-4515-8C91-A6EDFF1627A2}"/>
                  </a:ext>
                </a:extLst>
              </p:cNvPr>
              <p:cNvGrpSpPr/>
              <p:nvPr/>
            </p:nvGrpSpPr>
            <p:grpSpPr>
              <a:xfrm>
                <a:off x="1489444" y="3200400"/>
                <a:ext cx="4378047" cy="1295344"/>
                <a:chOff x="1489444" y="1411941"/>
                <a:chExt cx="4378047" cy="1295344"/>
              </a:xfrm>
            </p:grpSpPr>
            <p:grpSp>
              <p:nvGrpSpPr>
                <p:cNvPr id="626" name="Group 625">
                  <a:extLst>
                    <a:ext uri="{FF2B5EF4-FFF2-40B4-BE49-F238E27FC236}">
                      <a16:creationId xmlns:a16="http://schemas.microsoft.com/office/drawing/2014/main" id="{FECF9A4E-AE1E-4285-BBA4-C142ED54B79D}"/>
                    </a:ext>
                  </a:extLst>
                </p:cNvPr>
                <p:cNvGrpSpPr/>
                <p:nvPr/>
              </p:nvGrpSpPr>
              <p:grpSpPr>
                <a:xfrm>
                  <a:off x="1489444" y="1411941"/>
                  <a:ext cx="4378047" cy="1295344"/>
                  <a:chOff x="1489444" y="1411941"/>
                  <a:chExt cx="4378047" cy="1295344"/>
                </a:xfrm>
              </p:grpSpPr>
              <p:grpSp>
                <p:nvGrpSpPr>
                  <p:cNvPr id="628" name="Group 627">
                    <a:extLst>
                      <a:ext uri="{FF2B5EF4-FFF2-40B4-BE49-F238E27FC236}">
                        <a16:creationId xmlns:a16="http://schemas.microsoft.com/office/drawing/2014/main" id="{174E79CD-50C0-411B-87C2-9717B385EB6B}"/>
                      </a:ext>
                    </a:extLst>
                  </p:cNvPr>
                  <p:cNvGrpSpPr/>
                  <p:nvPr/>
                </p:nvGrpSpPr>
                <p:grpSpPr>
                  <a:xfrm>
                    <a:off x="1489444" y="1411941"/>
                    <a:ext cx="1500955" cy="1295344"/>
                    <a:chOff x="4956175" y="3082925"/>
                    <a:chExt cx="927100" cy="800100"/>
                  </a:xfrm>
                </p:grpSpPr>
                <p:sp>
                  <p:nvSpPr>
                    <p:cNvPr id="632" name="Freeform: Shape 631">
                      <a:extLst>
                        <a:ext uri="{FF2B5EF4-FFF2-40B4-BE49-F238E27FC236}">
                          <a16:creationId xmlns:a16="http://schemas.microsoft.com/office/drawing/2014/main" id="{20EAA001-B291-4893-ADEF-7865FA449B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56175" y="3082925"/>
                      <a:ext cx="927100" cy="800100"/>
                    </a:xfrm>
                    <a:custGeom>
                      <a:avLst/>
                      <a:gdLst>
                        <a:gd name="connsiteX0" fmla="*/ 720725 w 927100"/>
                        <a:gd name="connsiteY0" fmla="*/ 12700 h 800100"/>
                        <a:gd name="connsiteX1" fmla="*/ 927100 w 927100"/>
                        <a:gd name="connsiteY1" fmla="*/ 406400 h 800100"/>
                        <a:gd name="connsiteX2" fmla="*/ 723900 w 927100"/>
                        <a:gd name="connsiteY2" fmla="*/ 800100 h 800100"/>
                        <a:gd name="connsiteX3" fmla="*/ 212725 w 927100"/>
                        <a:gd name="connsiteY3" fmla="*/ 800100 h 800100"/>
                        <a:gd name="connsiteX4" fmla="*/ 0 w 927100"/>
                        <a:gd name="connsiteY4" fmla="*/ 403225 h 800100"/>
                        <a:gd name="connsiteX5" fmla="*/ 219075 w 927100"/>
                        <a:gd name="connsiteY5" fmla="*/ 0 h 800100"/>
                        <a:gd name="connsiteX6" fmla="*/ 479425 w 927100"/>
                        <a:gd name="connsiteY6" fmla="*/ 0 h 8001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27100" h="800100">
                          <a:moveTo>
                            <a:pt x="720725" y="12700"/>
                          </a:moveTo>
                          <a:lnTo>
                            <a:pt x="927100" y="406400"/>
                          </a:lnTo>
                          <a:lnTo>
                            <a:pt x="723900" y="800100"/>
                          </a:lnTo>
                          <a:lnTo>
                            <a:pt x="212725" y="800100"/>
                          </a:lnTo>
                          <a:lnTo>
                            <a:pt x="0" y="403225"/>
                          </a:lnTo>
                          <a:lnTo>
                            <a:pt x="219075" y="0"/>
                          </a:lnTo>
                          <a:lnTo>
                            <a:pt x="479425" y="0"/>
                          </a:lnTo>
                        </a:path>
                      </a:pathLst>
                    </a:custGeom>
                    <a:noFill/>
                    <a:ln w="22225">
                      <a:solidFill>
                        <a:schemeClr val="accent1"/>
                      </a:solidFill>
                      <a:tailEnd type="triangle" w="lg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33" name="Hexagon 632">
                      <a:extLst>
                        <a:ext uri="{FF2B5EF4-FFF2-40B4-BE49-F238E27FC236}">
                          <a16:creationId xmlns:a16="http://schemas.microsoft.com/office/drawing/2014/main" id="{586396D6-348C-4CFA-A938-A6278AF12F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2987" y="3209925"/>
                      <a:ext cx="633476" cy="546100"/>
                    </a:xfrm>
                    <a:prstGeom prst="hexagon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629" name="Group 628">
                    <a:extLst>
                      <a:ext uri="{FF2B5EF4-FFF2-40B4-BE49-F238E27FC236}">
                        <a16:creationId xmlns:a16="http://schemas.microsoft.com/office/drawing/2014/main" id="{58B36501-0A76-48A9-975B-D6ABECD91206}"/>
                      </a:ext>
                    </a:extLst>
                  </p:cNvPr>
                  <p:cNvGrpSpPr/>
                  <p:nvPr/>
                </p:nvGrpSpPr>
                <p:grpSpPr>
                  <a:xfrm>
                    <a:off x="3228084" y="1743080"/>
                    <a:ext cx="2639407" cy="633067"/>
                    <a:chOff x="350992" y="4674754"/>
                    <a:chExt cx="3397956" cy="633067"/>
                  </a:xfrm>
                </p:grpSpPr>
                <p:sp>
                  <p:nvSpPr>
                    <p:cNvPr id="630" name="TextBox 629">
                      <a:extLst>
                        <a:ext uri="{FF2B5EF4-FFF2-40B4-BE49-F238E27FC236}">
                          <a16:creationId xmlns:a16="http://schemas.microsoft.com/office/drawing/2014/main" id="{493C98FD-B2C6-4E5A-89D0-2C391EAE4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0992" y="5000044"/>
                      <a:ext cx="33979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orgia Pro Light" panose="02040302050405020303" pitchFamily="18" charset="0"/>
                          <a:ea typeface="+mn-ea"/>
                          <a:cs typeface="+mn-cs"/>
                        </a:rPr>
                        <a:t>This slide is an editable slide</a:t>
                      </a:r>
                    </a:p>
                  </p:txBody>
                </p:sp>
                <p:sp>
                  <p:nvSpPr>
                    <p:cNvPr id="631" name="TextBox 630">
                      <a:extLst>
                        <a:ext uri="{FF2B5EF4-FFF2-40B4-BE49-F238E27FC236}">
                          <a16:creationId xmlns:a16="http://schemas.microsoft.com/office/drawing/2014/main" id="{793F331A-08FA-4A50-97ED-24EA3569EC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0992" y="4674754"/>
                      <a:ext cx="33979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459B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Agenda 5</a:t>
                      </a:r>
                    </a:p>
                  </p:txBody>
                </p:sp>
              </p:grpSp>
            </p:grpSp>
            <p:sp>
              <p:nvSpPr>
                <p:cNvPr id="627" name="TextBox 626">
                  <a:extLst>
                    <a:ext uri="{FF2B5EF4-FFF2-40B4-BE49-F238E27FC236}">
                      <a16:creationId xmlns:a16="http://schemas.microsoft.com/office/drawing/2014/main" id="{7040FC27-67FE-4474-B2B7-209C7399260E}"/>
                    </a:ext>
                  </a:extLst>
                </p:cNvPr>
                <p:cNvSpPr txBox="1"/>
                <p:nvPr/>
              </p:nvSpPr>
              <p:spPr>
                <a:xfrm>
                  <a:off x="1830538" y="1739964"/>
                  <a:ext cx="81876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Georgia Pro Cond" panose="02040506050405020303" pitchFamily="18" charset="0"/>
                      <a:ea typeface="+mn-ea"/>
                      <a:cs typeface="+mn-cs"/>
                    </a:rPr>
                    <a:t>05</a:t>
                  </a:r>
                </a:p>
              </p:txBody>
            </p:sp>
          </p:grpSp>
          <p:grpSp>
            <p:nvGrpSpPr>
              <p:cNvPr id="617" name="Group 616">
                <a:extLst>
                  <a:ext uri="{FF2B5EF4-FFF2-40B4-BE49-F238E27FC236}">
                    <a16:creationId xmlns:a16="http://schemas.microsoft.com/office/drawing/2014/main" id="{FD438297-19EF-43AD-9678-ACBB8CE2C7A4}"/>
                  </a:ext>
                </a:extLst>
              </p:cNvPr>
              <p:cNvGrpSpPr/>
              <p:nvPr/>
            </p:nvGrpSpPr>
            <p:grpSpPr>
              <a:xfrm>
                <a:off x="1489444" y="4988859"/>
                <a:ext cx="4378047" cy="1295344"/>
                <a:chOff x="1489444" y="1411941"/>
                <a:chExt cx="4378047" cy="1295344"/>
              </a:xfrm>
            </p:grpSpPr>
            <p:grpSp>
              <p:nvGrpSpPr>
                <p:cNvPr id="618" name="Group 617">
                  <a:extLst>
                    <a:ext uri="{FF2B5EF4-FFF2-40B4-BE49-F238E27FC236}">
                      <a16:creationId xmlns:a16="http://schemas.microsoft.com/office/drawing/2014/main" id="{88A4AAAB-D03C-49CB-BBC1-7AD025875FEC}"/>
                    </a:ext>
                  </a:extLst>
                </p:cNvPr>
                <p:cNvGrpSpPr/>
                <p:nvPr/>
              </p:nvGrpSpPr>
              <p:grpSpPr>
                <a:xfrm>
                  <a:off x="1489444" y="1411941"/>
                  <a:ext cx="4378047" cy="1295344"/>
                  <a:chOff x="1489444" y="1411941"/>
                  <a:chExt cx="4378047" cy="1295344"/>
                </a:xfrm>
              </p:grpSpPr>
              <p:grpSp>
                <p:nvGrpSpPr>
                  <p:cNvPr id="620" name="Group 619">
                    <a:extLst>
                      <a:ext uri="{FF2B5EF4-FFF2-40B4-BE49-F238E27FC236}">
                        <a16:creationId xmlns:a16="http://schemas.microsoft.com/office/drawing/2014/main" id="{B504A9DC-C1B3-41ED-A935-F2D35C3B8261}"/>
                      </a:ext>
                    </a:extLst>
                  </p:cNvPr>
                  <p:cNvGrpSpPr/>
                  <p:nvPr/>
                </p:nvGrpSpPr>
                <p:grpSpPr>
                  <a:xfrm>
                    <a:off x="1489444" y="1411941"/>
                    <a:ext cx="1500955" cy="1295344"/>
                    <a:chOff x="4956175" y="3082925"/>
                    <a:chExt cx="927100" cy="800100"/>
                  </a:xfrm>
                </p:grpSpPr>
                <p:sp>
                  <p:nvSpPr>
                    <p:cNvPr id="624" name="Freeform: Shape 623">
                      <a:extLst>
                        <a:ext uri="{FF2B5EF4-FFF2-40B4-BE49-F238E27FC236}">
                          <a16:creationId xmlns:a16="http://schemas.microsoft.com/office/drawing/2014/main" id="{E1D485DE-9E6F-4F27-BA56-241B33F4AE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56175" y="3082925"/>
                      <a:ext cx="927100" cy="800100"/>
                    </a:xfrm>
                    <a:custGeom>
                      <a:avLst/>
                      <a:gdLst>
                        <a:gd name="connsiteX0" fmla="*/ 720725 w 927100"/>
                        <a:gd name="connsiteY0" fmla="*/ 12700 h 800100"/>
                        <a:gd name="connsiteX1" fmla="*/ 927100 w 927100"/>
                        <a:gd name="connsiteY1" fmla="*/ 406400 h 800100"/>
                        <a:gd name="connsiteX2" fmla="*/ 723900 w 927100"/>
                        <a:gd name="connsiteY2" fmla="*/ 800100 h 800100"/>
                        <a:gd name="connsiteX3" fmla="*/ 212725 w 927100"/>
                        <a:gd name="connsiteY3" fmla="*/ 800100 h 800100"/>
                        <a:gd name="connsiteX4" fmla="*/ 0 w 927100"/>
                        <a:gd name="connsiteY4" fmla="*/ 403225 h 800100"/>
                        <a:gd name="connsiteX5" fmla="*/ 219075 w 927100"/>
                        <a:gd name="connsiteY5" fmla="*/ 0 h 800100"/>
                        <a:gd name="connsiteX6" fmla="*/ 479425 w 927100"/>
                        <a:gd name="connsiteY6" fmla="*/ 0 h 8001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27100" h="800100">
                          <a:moveTo>
                            <a:pt x="720725" y="12700"/>
                          </a:moveTo>
                          <a:lnTo>
                            <a:pt x="927100" y="406400"/>
                          </a:lnTo>
                          <a:lnTo>
                            <a:pt x="723900" y="800100"/>
                          </a:lnTo>
                          <a:lnTo>
                            <a:pt x="212725" y="800100"/>
                          </a:lnTo>
                          <a:lnTo>
                            <a:pt x="0" y="403225"/>
                          </a:lnTo>
                          <a:lnTo>
                            <a:pt x="219075" y="0"/>
                          </a:lnTo>
                          <a:lnTo>
                            <a:pt x="479425" y="0"/>
                          </a:lnTo>
                        </a:path>
                      </a:pathLst>
                    </a:custGeom>
                    <a:noFill/>
                    <a:ln w="22225">
                      <a:solidFill>
                        <a:schemeClr val="accent1"/>
                      </a:solidFill>
                      <a:tailEnd type="triangle" w="lg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25" name="Hexagon 624">
                      <a:extLst>
                        <a:ext uri="{FF2B5EF4-FFF2-40B4-BE49-F238E27FC236}">
                          <a16:creationId xmlns:a16="http://schemas.microsoft.com/office/drawing/2014/main" id="{64F93E02-8031-4B72-B482-76E82F25EC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2987" y="3209925"/>
                      <a:ext cx="633476" cy="546100"/>
                    </a:xfrm>
                    <a:prstGeom prst="hexagon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621" name="Group 620">
                    <a:extLst>
                      <a:ext uri="{FF2B5EF4-FFF2-40B4-BE49-F238E27FC236}">
                        <a16:creationId xmlns:a16="http://schemas.microsoft.com/office/drawing/2014/main" id="{FAC58F27-4657-4E92-9A19-16A3EA1149C3}"/>
                      </a:ext>
                    </a:extLst>
                  </p:cNvPr>
                  <p:cNvGrpSpPr/>
                  <p:nvPr/>
                </p:nvGrpSpPr>
                <p:grpSpPr>
                  <a:xfrm>
                    <a:off x="3228084" y="1743080"/>
                    <a:ext cx="2639407" cy="633067"/>
                    <a:chOff x="350992" y="4674754"/>
                    <a:chExt cx="3397956" cy="633067"/>
                  </a:xfrm>
                </p:grpSpPr>
                <p:sp>
                  <p:nvSpPr>
                    <p:cNvPr id="622" name="TextBox 621">
                      <a:extLst>
                        <a:ext uri="{FF2B5EF4-FFF2-40B4-BE49-F238E27FC236}">
                          <a16:creationId xmlns:a16="http://schemas.microsoft.com/office/drawing/2014/main" id="{C368F65B-4208-4213-B333-2CD4AA8604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0992" y="5000044"/>
                      <a:ext cx="33979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orgia Pro Light" panose="02040302050405020303" pitchFamily="18" charset="0"/>
                          <a:ea typeface="+mn-ea"/>
                          <a:cs typeface="+mn-cs"/>
                        </a:rPr>
                        <a:t>This slide is an editable slide</a:t>
                      </a:r>
                    </a:p>
                  </p:txBody>
                </p:sp>
                <p:sp>
                  <p:nvSpPr>
                    <p:cNvPr id="623" name="TextBox 622">
                      <a:extLst>
                        <a:ext uri="{FF2B5EF4-FFF2-40B4-BE49-F238E27FC236}">
                          <a16:creationId xmlns:a16="http://schemas.microsoft.com/office/drawing/2014/main" id="{01EF73D3-C5DE-4DBD-BD31-9319CF9123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0992" y="4674754"/>
                      <a:ext cx="33979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459B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Agenda 6</a:t>
                      </a:r>
                    </a:p>
                  </p:txBody>
                </p:sp>
              </p:grpSp>
            </p:grpSp>
            <p:sp>
              <p:nvSpPr>
                <p:cNvPr id="619" name="TextBox 618">
                  <a:extLst>
                    <a:ext uri="{FF2B5EF4-FFF2-40B4-BE49-F238E27FC236}">
                      <a16:creationId xmlns:a16="http://schemas.microsoft.com/office/drawing/2014/main" id="{3C41382A-5C00-41D7-B84A-A15E2F03D901}"/>
                    </a:ext>
                  </a:extLst>
                </p:cNvPr>
                <p:cNvSpPr txBox="1"/>
                <p:nvPr/>
              </p:nvSpPr>
              <p:spPr>
                <a:xfrm>
                  <a:off x="1830538" y="1739964"/>
                  <a:ext cx="81876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Georgia Pro Cond" panose="02040506050405020303" pitchFamily="18" charset="0"/>
                      <a:ea typeface="+mn-ea"/>
                      <a:cs typeface="+mn-cs"/>
                    </a:rPr>
                    <a:t>06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67401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4">
    <a:dk1>
      <a:sysClr val="windowText" lastClr="000000"/>
    </a:dk1>
    <a:lt1>
      <a:sysClr val="window" lastClr="FFFFFF"/>
    </a:lt1>
    <a:dk2>
      <a:srgbClr val="FFC000"/>
    </a:dk2>
    <a:lt2>
      <a:srgbClr val="E7E6E6"/>
    </a:lt2>
    <a:accent1>
      <a:srgbClr val="0459B0"/>
    </a:accent1>
    <a:accent2>
      <a:srgbClr val="0678EB"/>
    </a:accent2>
    <a:accent3>
      <a:srgbClr val="0459B0"/>
    </a:accent3>
    <a:accent4>
      <a:srgbClr val="0678EB"/>
    </a:accent4>
    <a:accent5>
      <a:srgbClr val="0459B0"/>
    </a:accent5>
    <a:accent6>
      <a:srgbClr val="0678E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Georgia Pro Cond</vt:lpstr>
      <vt:lpstr>Georgia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</dc:creator>
  <cp:lastModifiedBy>Kavitha</cp:lastModifiedBy>
  <cp:revision>1</cp:revision>
  <dcterms:created xsi:type="dcterms:W3CDTF">2020-11-13T10:10:55Z</dcterms:created>
  <dcterms:modified xsi:type="dcterms:W3CDTF">2020-11-13T10:11:15Z</dcterms:modified>
</cp:coreProperties>
</file>