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EE42-DA4F-4152-9A72-3FF4F1A0D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A45B9-DEAC-42A7-BCEF-A15BFB3C0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19A26-96C7-4A25-A899-D03970E8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80D1-C82F-4DF4-89C6-F6AC67482288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ED15-76C0-4A0E-A200-B4CD5FA7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992E4-53C7-42AA-BF20-A32C9A4B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36F-04A7-45B5-ACA8-C2BF467A8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05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97F7-EFFA-42CF-AE35-B04937E0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389E2-1A1D-457B-AA74-F9A14DE62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6D4E3-9D7F-4F4E-B692-3242634B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80D1-C82F-4DF4-89C6-F6AC67482288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DB71D-EC8A-4677-A2F2-3FADAD01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120A1-46B9-4592-8BF3-AEE2D272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36F-04A7-45B5-ACA8-C2BF467A8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49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04F84-169A-44ED-93B0-387E18343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FD28-6176-465B-B0B7-6A6D97E92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D715B-C75C-4A7B-BCE6-CF19B8EB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80D1-C82F-4DF4-89C6-F6AC67482288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85124-5D6C-4F10-8E13-C4A40AB3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46849-95D4-4549-8E04-50525393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36F-04A7-45B5-ACA8-C2BF467A8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82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6850-8228-49F7-8B68-2934CA44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E3CE-64B0-4F63-BA23-F1DB4EC1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DF3A0-B47A-4F73-AA84-D1EFE587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80D1-C82F-4DF4-89C6-F6AC67482288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7DA4-5682-4494-BFCB-78557E09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958C9-F87C-48E3-BC62-7C786818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36F-04A7-45B5-ACA8-C2BF467A8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47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D676-4D65-461B-B2BC-8142E5AF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A10AE-06DD-4130-BA0D-7D47C79A8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DC3D1-9F07-432D-AC50-44C64D4C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80D1-C82F-4DF4-89C6-F6AC67482288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EF78F-8D6E-427F-8070-E45E70DD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790D2-85D7-4CDE-A161-07BFC61E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36F-04A7-45B5-ACA8-C2BF467A8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0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9E16-EBC3-4331-B481-41C70B2E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821C3-B6F3-448F-B8D0-2B8178000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8AC89-66D3-4639-ACA6-1973D309E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7CA05-BD65-4E1B-BD54-0D590EE3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80D1-C82F-4DF4-89C6-F6AC67482288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671D2-6552-44CB-8440-DEA034DD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75946-E740-4F8B-B68F-30B59F65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36F-04A7-45B5-ACA8-C2BF467A8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91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0DC4-C817-46CC-AAB0-F6B2BA01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F78CE-A94D-4257-83A4-6AD71F2C2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E3BE6-0FC3-47C2-9CC6-849205556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FE7C1-A1A6-4766-B349-29B203B6F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1BD81-6472-4FDF-893D-D508C9621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3A8EA-93C6-45A4-AFA3-16417A82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80D1-C82F-4DF4-89C6-F6AC67482288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10271-F686-451A-B189-235552F6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4E75D-C3F9-4EDF-BF00-2839D1C7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36F-04A7-45B5-ACA8-C2BF467A8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88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8CD0-F62A-4623-A9DF-C7F3D746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0289C8-DC07-4BCC-9B83-E4928D94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80D1-C82F-4DF4-89C6-F6AC67482288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B5EFF-D6C3-429C-A963-4EFF2713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5AA0A-7662-47D4-971E-3AA9C071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36F-04A7-45B5-ACA8-C2BF467A8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48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FC443-3478-4E64-B8F3-3197D455E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80D1-C82F-4DF4-89C6-F6AC67482288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82EC0-9B87-4A88-8140-5A56DB6D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D2552-6AAA-4741-9B99-B23BC1FE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36F-04A7-45B5-ACA8-C2BF467A8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64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5C02-030A-4A69-87A0-A2928675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85F3C-C19B-408A-8F87-E497FCE31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28D0A-5E7A-4D2D-A52A-7E1CBFFAD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C5CBD-236F-4A4F-AA3F-217114E7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80D1-C82F-4DF4-89C6-F6AC67482288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292DA-F178-4EC7-B315-E5D75C3A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886B1-5B2B-4FC5-971F-DCB270F8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36F-04A7-45B5-ACA8-C2BF467A8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30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C2DF-83A8-4F13-8F26-E547E982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F2918-1BDA-49A0-8F41-97294D138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206DF-A1E0-4037-BF9D-9FAC95C87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5FC25-08AF-4CDE-8A8B-E7A235B3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80D1-C82F-4DF4-89C6-F6AC67482288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95D17-ACBD-4388-9DAC-69B08935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1B12A-4FB2-41AD-86AE-5DD5AB16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36F-04A7-45B5-ACA8-C2BF467A8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65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F8CA2-5838-41BB-A11A-EF70D20B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5E1DF-9B48-47D5-981C-D820E01A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CFE24-08CD-4381-B464-A186A4F14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80D1-C82F-4DF4-89C6-F6AC67482288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F5A59-DF80-4148-84B5-2B1C8F6B9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E1698-FDE8-40BA-BC51-C91D2743E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2C36F-04A7-45B5-ACA8-C2BF467A8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87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5F8992C-D127-423B-B457-31CCF5A022D0}"/>
              </a:ext>
            </a:extLst>
          </p:cNvPr>
          <p:cNvGrpSpPr/>
          <p:nvPr/>
        </p:nvGrpSpPr>
        <p:grpSpPr>
          <a:xfrm>
            <a:off x="310970" y="2009422"/>
            <a:ext cx="11570060" cy="3601155"/>
            <a:chOff x="366401" y="2077155"/>
            <a:chExt cx="11570060" cy="36011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CD4F0C3-182D-4ABF-8E0A-ED8EFD23CBC1}"/>
                </a:ext>
              </a:extLst>
            </p:cNvPr>
            <p:cNvGrpSpPr/>
            <p:nvPr/>
          </p:nvGrpSpPr>
          <p:grpSpPr>
            <a:xfrm>
              <a:off x="366401" y="2077155"/>
              <a:ext cx="3611975" cy="3601155"/>
              <a:chOff x="535734" y="1462799"/>
              <a:chExt cx="4228178" cy="421551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78B7C1D-CC65-4702-A158-D67D45FFD968}"/>
                  </a:ext>
                </a:extLst>
              </p:cNvPr>
              <p:cNvGrpSpPr/>
              <p:nvPr/>
            </p:nvGrpSpPr>
            <p:grpSpPr>
              <a:xfrm>
                <a:off x="535734" y="1462799"/>
                <a:ext cx="4228178" cy="1491009"/>
                <a:chOff x="535734" y="1462799"/>
                <a:chExt cx="4228178" cy="1491009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EB83EDED-DC91-41C9-9CEF-7415FF2E4E47}"/>
                    </a:ext>
                  </a:extLst>
                </p:cNvPr>
                <p:cNvGrpSpPr/>
                <p:nvPr/>
              </p:nvGrpSpPr>
              <p:grpSpPr>
                <a:xfrm>
                  <a:off x="535734" y="1462799"/>
                  <a:ext cx="4228178" cy="1491009"/>
                  <a:chOff x="2104889" y="3251201"/>
                  <a:chExt cx="6743700" cy="2378074"/>
                </a:xfrm>
              </p:grpSpPr>
              <p:sp>
                <p:nvSpPr>
                  <p:cNvPr id="4" name="Google Shape;374;p19">
                    <a:extLst>
                      <a:ext uri="{FF2B5EF4-FFF2-40B4-BE49-F238E27FC236}">
                        <a16:creationId xmlns:a16="http://schemas.microsoft.com/office/drawing/2014/main" id="{4CB8ED2D-FB81-4866-9B6D-4FED163A0891}"/>
                      </a:ext>
                    </a:extLst>
                  </p:cNvPr>
                  <p:cNvSpPr/>
                  <p:nvPr/>
                </p:nvSpPr>
                <p:spPr>
                  <a:xfrm>
                    <a:off x="3285989" y="3251201"/>
                    <a:ext cx="5562600" cy="23780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2" h="368" extrusionOk="0">
                        <a:moveTo>
                          <a:pt x="678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02" y="0"/>
                          <a:pt x="184" y="82"/>
                          <a:pt x="184" y="184"/>
                        </a:cubicBezTo>
                        <a:cubicBezTo>
                          <a:pt x="184" y="285"/>
                          <a:pt x="267" y="368"/>
                          <a:pt x="368" y="368"/>
                        </a:cubicBezTo>
                        <a:cubicBezTo>
                          <a:pt x="678" y="368"/>
                          <a:pt x="678" y="368"/>
                          <a:pt x="678" y="368"/>
                        </a:cubicBezTo>
                        <a:cubicBezTo>
                          <a:pt x="779" y="368"/>
                          <a:pt x="862" y="285"/>
                          <a:pt x="862" y="184"/>
                        </a:cubicBezTo>
                        <a:cubicBezTo>
                          <a:pt x="862" y="184"/>
                          <a:pt x="862" y="184"/>
                          <a:pt x="862" y="184"/>
                        </a:cubicBezTo>
                        <a:cubicBezTo>
                          <a:pt x="862" y="82"/>
                          <a:pt x="779" y="0"/>
                          <a:pt x="67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182850" tIns="91400" rIns="182850" bIns="91400" anchor="t" anchorCtr="0">
                    <a:noAutofit/>
                  </a:bodyPr>
                  <a:lstStyle/>
                  <a:p>
                    <a:pPr defTabSz="1828800">
                      <a:buClr>
                        <a:srgbClr val="000000"/>
                      </a:buClr>
                    </a:pPr>
                    <a:endParaRPr sz="32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" name="Google Shape;375;p19">
                    <a:extLst>
                      <a:ext uri="{FF2B5EF4-FFF2-40B4-BE49-F238E27FC236}">
                        <a16:creationId xmlns:a16="http://schemas.microsoft.com/office/drawing/2014/main" id="{CE3ACF71-D3E4-4787-9BEE-AC7D19599E91}"/>
                      </a:ext>
                    </a:extLst>
                  </p:cNvPr>
                  <p:cNvSpPr/>
                  <p:nvPr/>
                </p:nvSpPr>
                <p:spPr>
                  <a:xfrm>
                    <a:off x="2104889" y="3251201"/>
                    <a:ext cx="3556000" cy="23780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1" h="368" extrusionOk="0">
                        <a:moveTo>
                          <a:pt x="367" y="184"/>
                        </a:moveTo>
                        <a:cubicBezTo>
                          <a:pt x="367" y="82"/>
                          <a:pt x="285" y="0"/>
                          <a:pt x="183" y="0"/>
                        </a:cubicBezTo>
                        <a:cubicBezTo>
                          <a:pt x="183" y="0"/>
                          <a:pt x="183" y="0"/>
                          <a:pt x="183" y="0"/>
                        </a:cubicBezTo>
                        <a:cubicBezTo>
                          <a:pt x="82" y="0"/>
                          <a:pt x="0" y="82"/>
                          <a:pt x="0" y="184"/>
                        </a:cubicBezTo>
                        <a:cubicBezTo>
                          <a:pt x="0" y="184"/>
                          <a:pt x="0" y="184"/>
                          <a:pt x="0" y="184"/>
                        </a:cubicBezTo>
                        <a:cubicBezTo>
                          <a:pt x="0" y="285"/>
                          <a:pt x="82" y="368"/>
                          <a:pt x="183" y="368"/>
                        </a:cubicBezTo>
                        <a:cubicBezTo>
                          <a:pt x="551" y="368"/>
                          <a:pt x="551" y="368"/>
                          <a:pt x="551" y="368"/>
                        </a:cubicBezTo>
                        <a:cubicBezTo>
                          <a:pt x="450" y="368"/>
                          <a:pt x="367" y="285"/>
                          <a:pt x="367" y="184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182850" tIns="91400" rIns="182850" bIns="91400" anchor="t" anchorCtr="0">
                    <a:noAutofit/>
                  </a:bodyPr>
                  <a:lstStyle/>
                  <a:p>
                    <a:pPr defTabSz="1828800">
                      <a:buClr>
                        <a:srgbClr val="000000"/>
                      </a:buClr>
                    </a:pPr>
                    <a:endParaRPr sz="32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41C8E3C-4783-4F81-BBA9-27017C11FA76}"/>
                    </a:ext>
                  </a:extLst>
                </p:cNvPr>
                <p:cNvSpPr txBox="1"/>
                <p:nvPr/>
              </p:nvSpPr>
              <p:spPr>
                <a:xfrm>
                  <a:off x="831742" y="1885138"/>
                  <a:ext cx="818766" cy="684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eorgia Pro Cond" panose="02040506050405020303" pitchFamily="18" charset="0"/>
                    </a:rPr>
                    <a:t>30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837DB3B-332B-4BC7-802F-933D84D44F3E}"/>
                    </a:ext>
                  </a:extLst>
                </p:cNvPr>
                <p:cNvSpPr txBox="1"/>
                <p:nvPr/>
              </p:nvSpPr>
              <p:spPr>
                <a:xfrm>
                  <a:off x="2314222" y="1946692"/>
                  <a:ext cx="2111021" cy="54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eorgia" panose="02040502050405020303" pitchFamily="18" charset="0"/>
                    </a:rPr>
                    <a:t>Days Plan</a:t>
                  </a:r>
                  <a:endParaRPr lang="en-IN" sz="2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3E43C32-59A5-482A-9903-E0D2FE266592}"/>
                  </a:ext>
                </a:extLst>
              </p:cNvPr>
              <p:cNvGrpSpPr/>
              <p:nvPr/>
            </p:nvGrpSpPr>
            <p:grpSpPr>
              <a:xfrm>
                <a:off x="654756" y="3145719"/>
                <a:ext cx="3849511" cy="2532592"/>
                <a:chOff x="654756" y="3145719"/>
                <a:chExt cx="3849511" cy="2532592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01F40E9-5EBA-4639-8C88-F97C7189B20B}"/>
                    </a:ext>
                  </a:extLst>
                </p:cNvPr>
                <p:cNvSpPr/>
                <p:nvPr/>
              </p:nvSpPr>
              <p:spPr>
                <a:xfrm>
                  <a:off x="654756" y="3145719"/>
                  <a:ext cx="3849511" cy="25325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A34E000-F865-4A26-9428-E991F7283088}"/>
                    </a:ext>
                  </a:extLst>
                </p:cNvPr>
                <p:cNvSpPr txBox="1"/>
                <p:nvPr/>
              </p:nvSpPr>
              <p:spPr>
                <a:xfrm>
                  <a:off x="835686" y="3475278"/>
                  <a:ext cx="3487650" cy="1873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Proin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risus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erat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,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fringilla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vel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purus</a:t>
                  </a:r>
                  <a:br>
                    <a:rPr lang="en-IN" sz="1400" dirty="0">
                      <a:latin typeface="Georgia Pro Light" panose="02040302050405020303" pitchFamily="18" charset="0"/>
                    </a:rPr>
                  </a:br>
                  <a:endParaRPr lang="en-IN" sz="1400" dirty="0">
                    <a:latin typeface="Georgia Pro Light" panose="02040302050405020303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Ultrices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nisl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velit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,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eu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ornare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est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ullamcorper</a:t>
                  </a:r>
                  <a:br>
                    <a:rPr lang="en-IN" sz="1400" dirty="0">
                      <a:latin typeface="Georgia Pro Light" panose="02040302050405020303" pitchFamily="18" charset="0"/>
                    </a:rPr>
                  </a:br>
                  <a:endParaRPr lang="en-IN" sz="1400" dirty="0">
                    <a:latin typeface="Georgia Pro Light" panose="02040302050405020303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Velit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eu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ornare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est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ullamcorper</a:t>
                  </a:r>
                  <a:endParaRPr lang="en-IN" sz="1400" dirty="0"/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57DA7B4-80C8-4EA8-9FA7-2F2751123787}"/>
                </a:ext>
              </a:extLst>
            </p:cNvPr>
            <p:cNvGrpSpPr/>
            <p:nvPr/>
          </p:nvGrpSpPr>
          <p:grpSpPr>
            <a:xfrm>
              <a:off x="4345443" y="2077155"/>
              <a:ext cx="3611975" cy="3601155"/>
              <a:chOff x="535734" y="1462799"/>
              <a:chExt cx="4228178" cy="421551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7C96446-8DB9-454B-AD0D-10EB858018D3}"/>
                  </a:ext>
                </a:extLst>
              </p:cNvPr>
              <p:cNvGrpSpPr/>
              <p:nvPr/>
            </p:nvGrpSpPr>
            <p:grpSpPr>
              <a:xfrm>
                <a:off x="535734" y="1462799"/>
                <a:ext cx="4228178" cy="1491009"/>
                <a:chOff x="535734" y="1462799"/>
                <a:chExt cx="4228178" cy="1491009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C4818289-B51A-464F-AA39-989638CA96C8}"/>
                    </a:ext>
                  </a:extLst>
                </p:cNvPr>
                <p:cNvGrpSpPr/>
                <p:nvPr/>
              </p:nvGrpSpPr>
              <p:grpSpPr>
                <a:xfrm>
                  <a:off x="535734" y="1462799"/>
                  <a:ext cx="4228178" cy="1491009"/>
                  <a:chOff x="2104889" y="3251201"/>
                  <a:chExt cx="6743700" cy="2378074"/>
                </a:xfrm>
              </p:grpSpPr>
              <p:sp>
                <p:nvSpPr>
                  <p:cNvPr id="22" name="Google Shape;374;p19">
                    <a:extLst>
                      <a:ext uri="{FF2B5EF4-FFF2-40B4-BE49-F238E27FC236}">
                        <a16:creationId xmlns:a16="http://schemas.microsoft.com/office/drawing/2014/main" id="{0E74F8DD-623F-4485-A94A-EF2DB2DECF1A}"/>
                      </a:ext>
                    </a:extLst>
                  </p:cNvPr>
                  <p:cNvSpPr/>
                  <p:nvPr/>
                </p:nvSpPr>
                <p:spPr>
                  <a:xfrm>
                    <a:off x="3285989" y="3251201"/>
                    <a:ext cx="5562600" cy="23780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2" h="368" extrusionOk="0">
                        <a:moveTo>
                          <a:pt x="678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02" y="0"/>
                          <a:pt x="184" y="82"/>
                          <a:pt x="184" y="184"/>
                        </a:cubicBezTo>
                        <a:cubicBezTo>
                          <a:pt x="184" y="285"/>
                          <a:pt x="267" y="368"/>
                          <a:pt x="368" y="368"/>
                        </a:cubicBezTo>
                        <a:cubicBezTo>
                          <a:pt x="678" y="368"/>
                          <a:pt x="678" y="368"/>
                          <a:pt x="678" y="368"/>
                        </a:cubicBezTo>
                        <a:cubicBezTo>
                          <a:pt x="779" y="368"/>
                          <a:pt x="862" y="285"/>
                          <a:pt x="862" y="184"/>
                        </a:cubicBezTo>
                        <a:cubicBezTo>
                          <a:pt x="862" y="184"/>
                          <a:pt x="862" y="184"/>
                          <a:pt x="862" y="184"/>
                        </a:cubicBezTo>
                        <a:cubicBezTo>
                          <a:pt x="862" y="82"/>
                          <a:pt x="779" y="0"/>
                          <a:pt x="678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182850" tIns="91400" rIns="182850" bIns="91400" anchor="t" anchorCtr="0">
                    <a:noAutofit/>
                  </a:bodyPr>
                  <a:lstStyle/>
                  <a:p>
                    <a:pPr defTabSz="1828800">
                      <a:buClr>
                        <a:srgbClr val="000000"/>
                      </a:buClr>
                    </a:pPr>
                    <a:endParaRPr sz="32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" name="Google Shape;375;p19">
                    <a:extLst>
                      <a:ext uri="{FF2B5EF4-FFF2-40B4-BE49-F238E27FC236}">
                        <a16:creationId xmlns:a16="http://schemas.microsoft.com/office/drawing/2014/main" id="{2D63378F-6D1D-4303-8EF2-24C73357AFBD}"/>
                      </a:ext>
                    </a:extLst>
                  </p:cNvPr>
                  <p:cNvSpPr/>
                  <p:nvPr/>
                </p:nvSpPr>
                <p:spPr>
                  <a:xfrm>
                    <a:off x="2104889" y="3251201"/>
                    <a:ext cx="3556000" cy="23780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1" h="368" extrusionOk="0">
                        <a:moveTo>
                          <a:pt x="367" y="184"/>
                        </a:moveTo>
                        <a:cubicBezTo>
                          <a:pt x="367" y="82"/>
                          <a:pt x="285" y="0"/>
                          <a:pt x="183" y="0"/>
                        </a:cubicBezTo>
                        <a:cubicBezTo>
                          <a:pt x="183" y="0"/>
                          <a:pt x="183" y="0"/>
                          <a:pt x="183" y="0"/>
                        </a:cubicBezTo>
                        <a:cubicBezTo>
                          <a:pt x="82" y="0"/>
                          <a:pt x="0" y="82"/>
                          <a:pt x="0" y="184"/>
                        </a:cubicBezTo>
                        <a:cubicBezTo>
                          <a:pt x="0" y="184"/>
                          <a:pt x="0" y="184"/>
                          <a:pt x="0" y="184"/>
                        </a:cubicBezTo>
                        <a:cubicBezTo>
                          <a:pt x="0" y="285"/>
                          <a:pt x="82" y="368"/>
                          <a:pt x="183" y="368"/>
                        </a:cubicBezTo>
                        <a:cubicBezTo>
                          <a:pt x="551" y="368"/>
                          <a:pt x="551" y="368"/>
                          <a:pt x="551" y="368"/>
                        </a:cubicBezTo>
                        <a:cubicBezTo>
                          <a:pt x="450" y="368"/>
                          <a:pt x="367" y="285"/>
                          <a:pt x="367" y="184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182850" tIns="91400" rIns="182850" bIns="91400" anchor="t" anchorCtr="0">
                    <a:noAutofit/>
                  </a:bodyPr>
                  <a:lstStyle/>
                  <a:p>
                    <a:pPr defTabSz="1828800">
                      <a:buClr>
                        <a:srgbClr val="000000"/>
                      </a:buClr>
                    </a:pPr>
                    <a:endParaRPr sz="32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E5DD84D-69FB-4714-8CCA-5E82AE4FD436}"/>
                    </a:ext>
                  </a:extLst>
                </p:cNvPr>
                <p:cNvSpPr txBox="1"/>
                <p:nvPr/>
              </p:nvSpPr>
              <p:spPr>
                <a:xfrm>
                  <a:off x="831742" y="1885138"/>
                  <a:ext cx="818766" cy="684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eorgia Pro Cond" panose="02040506050405020303" pitchFamily="18" charset="0"/>
                    </a:rPr>
                    <a:t>60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C96D21-3347-430C-8673-89FA15EBC6D7}"/>
                    </a:ext>
                  </a:extLst>
                </p:cNvPr>
                <p:cNvSpPr txBox="1"/>
                <p:nvPr/>
              </p:nvSpPr>
              <p:spPr>
                <a:xfrm>
                  <a:off x="2314222" y="1946692"/>
                  <a:ext cx="2111021" cy="54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eorgia" panose="02040502050405020303" pitchFamily="18" charset="0"/>
                    </a:rPr>
                    <a:t>Days Plan</a:t>
                  </a:r>
                  <a:endParaRPr lang="en-IN" sz="2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99B958F-EC58-4EFA-9B45-CBF272CCD6B7}"/>
                  </a:ext>
                </a:extLst>
              </p:cNvPr>
              <p:cNvGrpSpPr/>
              <p:nvPr/>
            </p:nvGrpSpPr>
            <p:grpSpPr>
              <a:xfrm>
                <a:off x="654756" y="3145719"/>
                <a:ext cx="3849511" cy="2532592"/>
                <a:chOff x="654756" y="3145719"/>
                <a:chExt cx="3849511" cy="2532592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241F34A-3A69-41DE-A21A-30778DFA2AAA}"/>
                    </a:ext>
                  </a:extLst>
                </p:cNvPr>
                <p:cNvSpPr/>
                <p:nvPr/>
              </p:nvSpPr>
              <p:spPr>
                <a:xfrm>
                  <a:off x="654756" y="3145719"/>
                  <a:ext cx="3849511" cy="25325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A907607-4FC9-4F27-AFD4-26B24718976D}"/>
                    </a:ext>
                  </a:extLst>
                </p:cNvPr>
                <p:cNvSpPr txBox="1"/>
                <p:nvPr/>
              </p:nvSpPr>
              <p:spPr>
                <a:xfrm>
                  <a:off x="835686" y="3475278"/>
                  <a:ext cx="3487650" cy="1873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Proin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risus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erat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,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fringilla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vel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purus</a:t>
                  </a:r>
                  <a:br>
                    <a:rPr lang="en-IN" sz="1400" dirty="0">
                      <a:latin typeface="Georgia Pro Light" panose="02040302050405020303" pitchFamily="18" charset="0"/>
                    </a:rPr>
                  </a:br>
                  <a:endParaRPr lang="en-IN" sz="1400" dirty="0">
                    <a:latin typeface="Georgia Pro Light" panose="02040302050405020303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Ultrices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nisl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velit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,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eu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ornare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est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ullamcorper</a:t>
                  </a:r>
                  <a:br>
                    <a:rPr lang="en-IN" sz="1400" dirty="0">
                      <a:latin typeface="Georgia Pro Light" panose="02040302050405020303" pitchFamily="18" charset="0"/>
                    </a:rPr>
                  </a:br>
                  <a:endParaRPr lang="en-IN" sz="1400" dirty="0">
                    <a:latin typeface="Georgia Pro Light" panose="02040302050405020303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Velit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eu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ornare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est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ullamcorper</a:t>
                  </a:r>
                  <a:endParaRPr lang="en-IN" sz="1400" dirty="0"/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7AD70D9-BAF0-4B31-B08F-3C4AB2C48A79}"/>
                </a:ext>
              </a:extLst>
            </p:cNvPr>
            <p:cNvGrpSpPr/>
            <p:nvPr/>
          </p:nvGrpSpPr>
          <p:grpSpPr>
            <a:xfrm>
              <a:off x="8324486" y="2077155"/>
              <a:ext cx="3611975" cy="3601155"/>
              <a:chOff x="535734" y="1462799"/>
              <a:chExt cx="4228178" cy="4215512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8E3ABDC-5157-4441-94CD-7EA524C4F73F}"/>
                  </a:ext>
                </a:extLst>
              </p:cNvPr>
              <p:cNvGrpSpPr/>
              <p:nvPr/>
            </p:nvGrpSpPr>
            <p:grpSpPr>
              <a:xfrm>
                <a:off x="535734" y="1462799"/>
                <a:ext cx="4228178" cy="1491009"/>
                <a:chOff x="535734" y="1462799"/>
                <a:chExt cx="4228178" cy="1491009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4F0BB6C-A30E-47DC-8F53-C8675C2B5C05}"/>
                    </a:ext>
                  </a:extLst>
                </p:cNvPr>
                <p:cNvGrpSpPr/>
                <p:nvPr/>
              </p:nvGrpSpPr>
              <p:grpSpPr>
                <a:xfrm>
                  <a:off x="535734" y="1462799"/>
                  <a:ext cx="4228178" cy="1491009"/>
                  <a:chOff x="2104889" y="3251201"/>
                  <a:chExt cx="6743700" cy="2378074"/>
                </a:xfrm>
              </p:grpSpPr>
              <p:sp>
                <p:nvSpPr>
                  <p:cNvPr id="32" name="Google Shape;374;p19">
                    <a:extLst>
                      <a:ext uri="{FF2B5EF4-FFF2-40B4-BE49-F238E27FC236}">
                        <a16:creationId xmlns:a16="http://schemas.microsoft.com/office/drawing/2014/main" id="{326D90FA-91D4-4903-8D0D-E0DD9F582D2E}"/>
                      </a:ext>
                    </a:extLst>
                  </p:cNvPr>
                  <p:cNvSpPr/>
                  <p:nvPr/>
                </p:nvSpPr>
                <p:spPr>
                  <a:xfrm>
                    <a:off x="3285989" y="3251201"/>
                    <a:ext cx="5562600" cy="23780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2" h="368" extrusionOk="0">
                        <a:moveTo>
                          <a:pt x="678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02" y="0"/>
                          <a:pt x="184" y="82"/>
                          <a:pt x="184" y="184"/>
                        </a:cubicBezTo>
                        <a:cubicBezTo>
                          <a:pt x="184" y="285"/>
                          <a:pt x="267" y="368"/>
                          <a:pt x="368" y="368"/>
                        </a:cubicBezTo>
                        <a:cubicBezTo>
                          <a:pt x="678" y="368"/>
                          <a:pt x="678" y="368"/>
                          <a:pt x="678" y="368"/>
                        </a:cubicBezTo>
                        <a:cubicBezTo>
                          <a:pt x="779" y="368"/>
                          <a:pt x="862" y="285"/>
                          <a:pt x="862" y="184"/>
                        </a:cubicBezTo>
                        <a:cubicBezTo>
                          <a:pt x="862" y="184"/>
                          <a:pt x="862" y="184"/>
                          <a:pt x="862" y="184"/>
                        </a:cubicBezTo>
                        <a:cubicBezTo>
                          <a:pt x="862" y="82"/>
                          <a:pt x="779" y="0"/>
                          <a:pt x="678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82850" tIns="91400" rIns="182850" bIns="91400" anchor="t" anchorCtr="0">
                    <a:noAutofit/>
                  </a:bodyPr>
                  <a:lstStyle/>
                  <a:p>
                    <a:pPr defTabSz="1828800">
                      <a:buClr>
                        <a:srgbClr val="000000"/>
                      </a:buClr>
                    </a:pPr>
                    <a:endParaRPr sz="32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" name="Google Shape;375;p19">
                    <a:extLst>
                      <a:ext uri="{FF2B5EF4-FFF2-40B4-BE49-F238E27FC236}">
                        <a16:creationId xmlns:a16="http://schemas.microsoft.com/office/drawing/2014/main" id="{4C7BF3C4-767C-4C48-9005-81DFDC51A2C6}"/>
                      </a:ext>
                    </a:extLst>
                  </p:cNvPr>
                  <p:cNvSpPr/>
                  <p:nvPr/>
                </p:nvSpPr>
                <p:spPr>
                  <a:xfrm>
                    <a:off x="2104889" y="3251201"/>
                    <a:ext cx="3556000" cy="23780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1" h="368" extrusionOk="0">
                        <a:moveTo>
                          <a:pt x="367" y="184"/>
                        </a:moveTo>
                        <a:cubicBezTo>
                          <a:pt x="367" y="82"/>
                          <a:pt x="285" y="0"/>
                          <a:pt x="183" y="0"/>
                        </a:cubicBezTo>
                        <a:cubicBezTo>
                          <a:pt x="183" y="0"/>
                          <a:pt x="183" y="0"/>
                          <a:pt x="183" y="0"/>
                        </a:cubicBezTo>
                        <a:cubicBezTo>
                          <a:pt x="82" y="0"/>
                          <a:pt x="0" y="82"/>
                          <a:pt x="0" y="184"/>
                        </a:cubicBezTo>
                        <a:cubicBezTo>
                          <a:pt x="0" y="184"/>
                          <a:pt x="0" y="184"/>
                          <a:pt x="0" y="184"/>
                        </a:cubicBezTo>
                        <a:cubicBezTo>
                          <a:pt x="0" y="285"/>
                          <a:pt x="82" y="368"/>
                          <a:pt x="183" y="368"/>
                        </a:cubicBezTo>
                        <a:cubicBezTo>
                          <a:pt x="551" y="368"/>
                          <a:pt x="551" y="368"/>
                          <a:pt x="551" y="368"/>
                        </a:cubicBezTo>
                        <a:cubicBezTo>
                          <a:pt x="450" y="368"/>
                          <a:pt x="367" y="285"/>
                          <a:pt x="367" y="184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182850" tIns="91400" rIns="182850" bIns="91400" anchor="t" anchorCtr="0">
                    <a:noAutofit/>
                  </a:bodyPr>
                  <a:lstStyle/>
                  <a:p>
                    <a:pPr defTabSz="1828800">
                      <a:buClr>
                        <a:srgbClr val="000000"/>
                      </a:buClr>
                    </a:pPr>
                    <a:endParaRPr sz="32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F564CAF-6091-44FA-B122-608CE4237FA1}"/>
                    </a:ext>
                  </a:extLst>
                </p:cNvPr>
                <p:cNvSpPr txBox="1"/>
                <p:nvPr/>
              </p:nvSpPr>
              <p:spPr>
                <a:xfrm>
                  <a:off x="831742" y="1885138"/>
                  <a:ext cx="818766" cy="684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eorgia Pro Cond" panose="02040506050405020303" pitchFamily="18" charset="0"/>
                    </a:rPr>
                    <a:t>90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CF8C472-DFAD-4B77-A599-D17D74D38C62}"/>
                    </a:ext>
                  </a:extLst>
                </p:cNvPr>
                <p:cNvSpPr txBox="1"/>
                <p:nvPr/>
              </p:nvSpPr>
              <p:spPr>
                <a:xfrm>
                  <a:off x="2314222" y="1946692"/>
                  <a:ext cx="2111021" cy="54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eorgia" panose="02040502050405020303" pitchFamily="18" charset="0"/>
                    </a:rPr>
                    <a:t>Days Plan</a:t>
                  </a:r>
                  <a:endParaRPr lang="en-IN" sz="2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9189AEE-436B-4A2B-BE19-10781C8BA84C}"/>
                  </a:ext>
                </a:extLst>
              </p:cNvPr>
              <p:cNvGrpSpPr/>
              <p:nvPr/>
            </p:nvGrpSpPr>
            <p:grpSpPr>
              <a:xfrm>
                <a:off x="654756" y="3145719"/>
                <a:ext cx="3849511" cy="2532592"/>
                <a:chOff x="654756" y="3145719"/>
                <a:chExt cx="3849511" cy="253259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371C21D-F508-429C-9193-831AEC0AA39A}"/>
                    </a:ext>
                  </a:extLst>
                </p:cNvPr>
                <p:cNvSpPr/>
                <p:nvPr/>
              </p:nvSpPr>
              <p:spPr>
                <a:xfrm>
                  <a:off x="654756" y="3145719"/>
                  <a:ext cx="3849511" cy="25325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10C34BC-2073-44E3-A385-85165DF27EA7}"/>
                    </a:ext>
                  </a:extLst>
                </p:cNvPr>
                <p:cNvSpPr txBox="1"/>
                <p:nvPr/>
              </p:nvSpPr>
              <p:spPr>
                <a:xfrm>
                  <a:off x="835686" y="3475278"/>
                  <a:ext cx="3487650" cy="1873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Proin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risus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erat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,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fringilla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vel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purus</a:t>
                  </a:r>
                  <a:br>
                    <a:rPr lang="en-IN" sz="1400" dirty="0">
                      <a:latin typeface="Georgia Pro Light" panose="02040302050405020303" pitchFamily="18" charset="0"/>
                    </a:rPr>
                  </a:br>
                  <a:endParaRPr lang="en-IN" sz="1400" dirty="0">
                    <a:latin typeface="Georgia Pro Light" panose="02040302050405020303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Ultrices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nisl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velit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,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eu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ornare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est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ullamcorper</a:t>
                  </a:r>
                  <a:br>
                    <a:rPr lang="en-IN" sz="1400" dirty="0">
                      <a:latin typeface="Georgia Pro Light" panose="02040302050405020303" pitchFamily="18" charset="0"/>
                    </a:rPr>
                  </a:br>
                  <a:endParaRPr lang="en-IN" sz="1400" dirty="0">
                    <a:latin typeface="Georgia Pro Light" panose="02040302050405020303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Velit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eu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ornare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est</a:t>
                  </a:r>
                  <a:r>
                    <a:rPr lang="en-IN" sz="1400" b="0" i="0" dirty="0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 </a:t>
                  </a:r>
                  <a:r>
                    <a:rPr lang="en-IN" sz="1400" b="0" i="0" dirty="0" err="1">
                      <a:solidFill>
                        <a:srgbClr val="1D1C1D"/>
                      </a:solidFill>
                      <a:effectLst/>
                      <a:latin typeface="Georgia Pro Light" panose="02040302050405020303" pitchFamily="18" charset="0"/>
                    </a:rPr>
                    <a:t>ullamcorper</a:t>
                  </a:r>
                  <a:endParaRPr lang="en-IN" sz="1400" dirty="0"/>
                </a:p>
              </p:txBody>
            </p:sp>
          </p:grp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01272CD-6D12-4478-93FF-29BD27F5026F}"/>
              </a:ext>
            </a:extLst>
          </p:cNvPr>
          <p:cNvSpPr txBox="1"/>
          <p:nvPr/>
        </p:nvSpPr>
        <p:spPr>
          <a:xfrm>
            <a:off x="0" y="4406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>
                <a:latin typeface="Georgia Pro Cond" panose="02040506050405020303" pitchFamily="18" charset="0"/>
                <a:ea typeface="Cambria" panose="02040503050406030204" pitchFamily="18" charset="0"/>
                <a:cs typeface="+mj-cs"/>
              </a:rPr>
              <a:t>30 60 90 </a:t>
            </a:r>
            <a:r>
              <a:rPr lang="en-GB" sz="300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Day Plan Template</a:t>
            </a:r>
            <a:endParaRPr lang="en-IN" sz="3000" dirty="0">
              <a:latin typeface="Georgia" panose="02040502050405020303" pitchFamily="18" charset="0"/>
              <a:ea typeface="Cambria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253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7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AC016"/>
      </a:accent1>
      <a:accent2>
        <a:srgbClr val="02BBD6"/>
      </a:accent2>
      <a:accent3>
        <a:srgbClr val="5151AB"/>
      </a:accent3>
      <a:accent4>
        <a:srgbClr val="F76927"/>
      </a:accent4>
      <a:accent5>
        <a:srgbClr val="78B832"/>
      </a:accent5>
      <a:accent6>
        <a:srgbClr val="EC3E35"/>
      </a:accent6>
      <a:hlink>
        <a:srgbClr val="0097A7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Georgia Pro Cond</vt:lpstr>
      <vt:lpstr>Georgia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Kavithalaya</dc:creator>
  <cp:lastModifiedBy>Kavithalaya</cp:lastModifiedBy>
  <cp:revision>2</cp:revision>
  <dcterms:created xsi:type="dcterms:W3CDTF">2021-07-22T06:51:46Z</dcterms:created>
  <dcterms:modified xsi:type="dcterms:W3CDTF">2021-07-22T06:57:30Z</dcterms:modified>
</cp:coreProperties>
</file>