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y="5143500" cx="9144000"/>
  <p:notesSz cx="6858000" cy="9144000"/>
  <p:embeddedFontLst>
    <p:embeddedFont>
      <p:font typeface="Roboto"/>
      <p:regular r:id="rId40"/>
      <p:bold r:id="rId41"/>
      <p:italic r:id="rId42"/>
      <p:boldItalic r:id="rId43"/>
    </p:embeddedFont>
    <p:embeddedFont>
      <p:font typeface="Proxima Nova"/>
      <p:regular r:id="rId44"/>
      <p:bold r:id="rId45"/>
      <p:italic r:id="rId46"/>
      <p:boldItalic r:id="rId47"/>
    </p:embeddedFont>
    <p:embeddedFont>
      <p:font typeface="Fira Sans Extra Condensed Medium"/>
      <p:regular r:id="rId48"/>
      <p:bold r:id="rId49"/>
      <p:italic r:id="rId50"/>
      <p:boldItalic r:id="rId51"/>
    </p:embeddedFont>
    <p:embeddedFont>
      <p:font typeface="Proxima Nova Semibold"/>
      <p:regular r:id="rId52"/>
      <p:bold r:id="rId53"/>
      <p:boldItalic r:id="rId54"/>
    </p:embeddedFont>
    <p:embeddedFont>
      <p:font typeface="Fira Sans Extra Condensed SemiBold"/>
      <p:regular r:id="rId55"/>
      <p:bold r:id="rId56"/>
      <p:italic r:id="rId57"/>
      <p:boldItalic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regular.fntdata"/><Relationship Id="rId42" Type="http://schemas.openxmlformats.org/officeDocument/2006/relationships/font" Target="fonts/Roboto-italic.fntdata"/><Relationship Id="rId41" Type="http://schemas.openxmlformats.org/officeDocument/2006/relationships/font" Target="fonts/Roboto-bold.fntdata"/><Relationship Id="rId44" Type="http://schemas.openxmlformats.org/officeDocument/2006/relationships/font" Target="fonts/ProximaNova-regular.fntdata"/><Relationship Id="rId43" Type="http://schemas.openxmlformats.org/officeDocument/2006/relationships/font" Target="fonts/Roboto-boldItalic.fntdata"/><Relationship Id="rId46" Type="http://schemas.openxmlformats.org/officeDocument/2006/relationships/font" Target="fonts/ProximaNova-italic.fntdata"/><Relationship Id="rId45" Type="http://schemas.openxmlformats.org/officeDocument/2006/relationships/font" Target="fonts/ProximaNov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FiraSansExtraCondensedMedium-regular.fntdata"/><Relationship Id="rId47" Type="http://schemas.openxmlformats.org/officeDocument/2006/relationships/font" Target="fonts/ProximaNova-boldItalic.fntdata"/><Relationship Id="rId49" Type="http://schemas.openxmlformats.org/officeDocument/2006/relationships/font" Target="fonts/FiraSansExtraCondensedMedium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FiraSansExtraCondensedMedium-boldItalic.fntdata"/><Relationship Id="rId50" Type="http://schemas.openxmlformats.org/officeDocument/2006/relationships/font" Target="fonts/FiraSansExtraCondensedMedium-italic.fntdata"/><Relationship Id="rId53" Type="http://schemas.openxmlformats.org/officeDocument/2006/relationships/font" Target="fonts/ProximaNovaSemibold-bold.fntdata"/><Relationship Id="rId52" Type="http://schemas.openxmlformats.org/officeDocument/2006/relationships/font" Target="fonts/ProximaNovaSemibold-regular.fntdata"/><Relationship Id="rId11" Type="http://schemas.openxmlformats.org/officeDocument/2006/relationships/slide" Target="slides/slide5.xml"/><Relationship Id="rId55" Type="http://schemas.openxmlformats.org/officeDocument/2006/relationships/font" Target="fonts/FiraSansExtraCondensedSemiBold-regular.fntdata"/><Relationship Id="rId10" Type="http://schemas.openxmlformats.org/officeDocument/2006/relationships/slide" Target="slides/slide4.xml"/><Relationship Id="rId54" Type="http://schemas.openxmlformats.org/officeDocument/2006/relationships/font" Target="fonts/ProximaNovaSemibold-boldItalic.fntdata"/><Relationship Id="rId13" Type="http://schemas.openxmlformats.org/officeDocument/2006/relationships/slide" Target="slides/slide7.xml"/><Relationship Id="rId57" Type="http://schemas.openxmlformats.org/officeDocument/2006/relationships/font" Target="fonts/FiraSansExtraCondensedSemiBold-italic.fntdata"/><Relationship Id="rId12" Type="http://schemas.openxmlformats.org/officeDocument/2006/relationships/slide" Target="slides/slide6.xml"/><Relationship Id="rId56" Type="http://schemas.openxmlformats.org/officeDocument/2006/relationships/font" Target="fonts/FiraSansExtraCondensedSemiBold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8" Type="http://schemas.openxmlformats.org/officeDocument/2006/relationships/font" Target="fonts/FiraSansExtraCondensedSemiBold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193b971b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1193b971b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8641a476e9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8641a476e9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g8a63c4df4f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6" name="Google Shape;1166;g8a63c4df4f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4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g8a63c4df4f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6" name="Google Shape;1206;g8a63c4df4f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4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g8a63c4df4f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6" name="Google Shape;1246;g8a63c4df4f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5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g8a63c4df4f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7" name="Google Shape;1287;g8a63c4df4f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6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g8a63c4df4f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8" name="Google Shape;1358;g8a63c4df4f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5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g8a63c4df4f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7" name="Google Shape;1417;g8a63c4df4f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3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g8a63c4df4f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5" name="Google Shape;1485;g8a63c4df4f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0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Google Shape;1541;g8a63c4df4f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2" name="Google Shape;1542;g8a63c4df4f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5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a63c4df4f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a63c4df4f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641a476e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8641a476e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6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Google Shape;1657;g8a63c4df4f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8" name="Google Shape;1658;g8a63c4df4f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7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8" name="Google Shape;1718;g8a63c4df4f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9" name="Google Shape;1719;g8a63c4df4f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6" name="Shape 1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" name="Google Shape;1747;g8a63c4df4f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8" name="Google Shape;1748;g8a63c4df4f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5" name="Shape 1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6" name="Google Shape;1816;g8a63c4df4f_0_6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7" name="Google Shape;1817;g8a63c4df4f_0_6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2" name="Shape 1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" name="Google Shape;1863;g8a63c4df4f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4" name="Google Shape;1864;g8a63c4df4f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3" name="Shape 1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" name="Google Shape;1954;g8a63c4df4f_0_6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5" name="Google Shape;1955;g8a63c4df4f_0_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6" name="Shape 2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" name="Google Shape;2027;g8a63c4df4f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8" name="Google Shape;2028;g8a63c4df4f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8" name="Shape 2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" name="Google Shape;2089;g8a63c4df4f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0" name="Google Shape;2090;g8a63c4df4f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6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7" name="Google Shape;2167;g8a63c4df4f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8" name="Google Shape;2168;g8a63c4df4f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5" name="Shape 2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6" name="Google Shape;2196;g8a63c4df4f_0_7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7" name="Google Shape;2197;g8a63c4df4f_0_7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77ae687167_0_1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77ae687167_0_1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8" name="Shape 2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9" name="Google Shape;2229;g8a63c4df4f_0_6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0" name="Google Shape;2230;g8a63c4df4f_0_6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1" name="Shape 2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2" name="Google Shape;2282;g8a63c4df4f_0_7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3" name="Google Shape;2283;g8a63c4df4f_0_7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9" name="Shape 2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0" name="Google Shape;2330;g8b79214a3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1" name="Google Shape;2331;g8b79214a3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6" name="Shape 2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7" name="Google Shape;2337;g8b79214a3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8" name="Google Shape;2338;g8b79214a3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8641a476e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Google Shape;830;g8641a476e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8641a476e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8641a476e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8641a476e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8641a476e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g8641a476e9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0" name="Google Shape;970;g8641a476e9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g8641a476e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" name="Google Shape;1041;g8641a476e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8641a476e9_0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4" name="Google Shape;1084;g8641a476e9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661448" y="1628500"/>
            <a:ext cx="3764700" cy="135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61444" y="3236300"/>
            <a:ext cx="3764700" cy="2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" name="Google Shape;35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49" name="Google Shape;49;p13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s://bit.ly/2AB5gGa" TargetMode="External"/><Relationship Id="rId5" Type="http://schemas.openxmlformats.org/officeDocument/2006/relationships/hyperlink" Target="http://bit.ly/33VAFh3" TargetMode="External"/><Relationship Id="rId6" Type="http://schemas.openxmlformats.org/officeDocument/2006/relationships/hyperlink" Target="http://bit.ly/30B07Gq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bit.ly/2ZjL1pd" TargetMode="External"/><Relationship Id="rId4" Type="http://schemas.openxmlformats.org/officeDocument/2006/relationships/hyperlink" Target="https://bit.ly/2ZjL1pd" TargetMode="External"/><Relationship Id="rId5" Type="http://schemas.openxmlformats.org/officeDocument/2006/relationships/hyperlink" Target="http://bit.ly/30B07Gq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ctrTitle"/>
          </p:nvPr>
        </p:nvSpPr>
        <p:spPr>
          <a:xfrm>
            <a:off x="661448" y="1628500"/>
            <a:ext cx="3764700" cy="135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 Infographics</a:t>
            </a:r>
            <a:endParaRPr/>
          </a:p>
        </p:txBody>
      </p:sp>
      <p:sp>
        <p:nvSpPr>
          <p:cNvPr id="56" name="Google Shape;56;p15"/>
          <p:cNvSpPr txBox="1"/>
          <p:nvPr>
            <p:ph idx="1" type="subTitle"/>
          </p:nvPr>
        </p:nvSpPr>
        <p:spPr>
          <a:xfrm>
            <a:off x="661444" y="3236300"/>
            <a:ext cx="3764700" cy="2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where this template begins</a:t>
            </a:r>
            <a:endParaRPr/>
          </a:p>
        </p:txBody>
      </p:sp>
      <p:sp>
        <p:nvSpPr>
          <p:cNvPr id="57" name="Google Shape;57;p15"/>
          <p:cNvSpPr/>
          <p:nvPr/>
        </p:nvSpPr>
        <p:spPr>
          <a:xfrm flipH="1">
            <a:off x="4790505" y="1899100"/>
            <a:ext cx="3692051" cy="2129252"/>
          </a:xfrm>
          <a:custGeom>
            <a:rect b="b" l="l" r="r" t="t"/>
            <a:pathLst>
              <a:path extrusionOk="0" h="44235" w="76702">
                <a:moveTo>
                  <a:pt x="38351" y="1"/>
                </a:moveTo>
                <a:cubicBezTo>
                  <a:pt x="17176" y="1"/>
                  <a:pt x="1" y="9905"/>
                  <a:pt x="1" y="22112"/>
                </a:cubicBezTo>
                <a:cubicBezTo>
                  <a:pt x="1" y="34330"/>
                  <a:pt x="17176" y="44234"/>
                  <a:pt x="38351" y="44234"/>
                </a:cubicBezTo>
                <a:cubicBezTo>
                  <a:pt x="59537" y="44234"/>
                  <a:pt x="76702" y="34330"/>
                  <a:pt x="76702" y="22112"/>
                </a:cubicBezTo>
                <a:cubicBezTo>
                  <a:pt x="76702" y="16747"/>
                  <a:pt x="73385" y="11811"/>
                  <a:pt x="67855" y="7988"/>
                </a:cubicBezTo>
                <a:cubicBezTo>
                  <a:pt x="67194" y="10004"/>
                  <a:pt x="64120" y="11525"/>
                  <a:pt x="60429" y="11525"/>
                </a:cubicBezTo>
                <a:cubicBezTo>
                  <a:pt x="56265" y="11525"/>
                  <a:pt x="52883" y="9575"/>
                  <a:pt x="52883" y="7173"/>
                </a:cubicBezTo>
                <a:lnTo>
                  <a:pt x="52883" y="1642"/>
                </a:lnTo>
                <a:cubicBezTo>
                  <a:pt x="48399" y="585"/>
                  <a:pt x="43496" y="1"/>
                  <a:pt x="3835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5"/>
          <p:cNvSpPr/>
          <p:nvPr/>
        </p:nvSpPr>
        <p:spPr>
          <a:xfrm flipH="1">
            <a:off x="6043611" y="1614867"/>
            <a:ext cx="1857722" cy="1132809"/>
          </a:xfrm>
          <a:custGeom>
            <a:rect b="b" l="l" r="r" t="t"/>
            <a:pathLst>
              <a:path extrusionOk="0" h="23534" w="38594">
                <a:moveTo>
                  <a:pt x="22486" y="1"/>
                </a:moveTo>
                <a:lnTo>
                  <a:pt x="0" y="13629"/>
                </a:lnTo>
                <a:lnTo>
                  <a:pt x="17231" y="23533"/>
                </a:lnTo>
                <a:lnTo>
                  <a:pt x="38593" y="8858"/>
                </a:lnTo>
                <a:lnTo>
                  <a:pt x="22486" y="1"/>
                </a:lnTo>
                <a:close/>
              </a:path>
            </a:pathLst>
          </a:custGeom>
          <a:solidFill>
            <a:srgbClr val="AF011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5"/>
          <p:cNvSpPr/>
          <p:nvPr/>
        </p:nvSpPr>
        <p:spPr>
          <a:xfrm flipH="1">
            <a:off x="6896911" y="2433679"/>
            <a:ext cx="195717" cy="239712"/>
          </a:xfrm>
          <a:custGeom>
            <a:rect b="b" l="l" r="r" t="t"/>
            <a:pathLst>
              <a:path extrusionOk="0" h="4980" w="4066">
                <a:moveTo>
                  <a:pt x="4066" y="2589"/>
                </a:moveTo>
                <a:lnTo>
                  <a:pt x="111" y="4980"/>
                </a:lnTo>
                <a:lnTo>
                  <a:pt x="0" y="88"/>
                </a:lnTo>
                <a:lnTo>
                  <a:pt x="4011" y="0"/>
                </a:lnTo>
                <a:lnTo>
                  <a:pt x="4066" y="258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5"/>
          <p:cNvSpPr/>
          <p:nvPr/>
        </p:nvSpPr>
        <p:spPr>
          <a:xfrm flipH="1">
            <a:off x="7087275" y="2026944"/>
            <a:ext cx="753602" cy="646453"/>
          </a:xfrm>
          <a:custGeom>
            <a:rect b="b" l="l" r="r" t="t"/>
            <a:pathLst>
              <a:path extrusionOk="0" h="13430" w="15656">
                <a:moveTo>
                  <a:pt x="0" y="0"/>
                </a:moveTo>
                <a:lnTo>
                  <a:pt x="110" y="4892"/>
                </a:lnTo>
                <a:lnTo>
                  <a:pt x="15656" y="13430"/>
                </a:lnTo>
                <a:lnTo>
                  <a:pt x="15545" y="853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5"/>
          <p:cNvSpPr/>
          <p:nvPr/>
        </p:nvSpPr>
        <p:spPr>
          <a:xfrm flipH="1">
            <a:off x="6986431" y="1993491"/>
            <a:ext cx="920726" cy="763325"/>
          </a:xfrm>
          <a:custGeom>
            <a:rect b="b" l="l" r="r" t="t"/>
            <a:pathLst>
              <a:path extrusionOk="0" h="15858" w="19128">
                <a:moveTo>
                  <a:pt x="0" y="1"/>
                </a:moveTo>
                <a:lnTo>
                  <a:pt x="11" y="871"/>
                </a:lnTo>
                <a:lnTo>
                  <a:pt x="16118" y="9718"/>
                </a:lnTo>
                <a:cubicBezTo>
                  <a:pt x="17308" y="10379"/>
                  <a:pt x="18300" y="12010"/>
                  <a:pt x="18333" y="13354"/>
                </a:cubicBezTo>
                <a:cubicBezTo>
                  <a:pt x="18356" y="14327"/>
                  <a:pt x="17874" y="14891"/>
                  <a:pt x="17160" y="14891"/>
                </a:cubicBezTo>
                <a:cubicBezTo>
                  <a:pt x="16880" y="14891"/>
                  <a:pt x="16564" y="14804"/>
                  <a:pt x="16228" y="14621"/>
                </a:cubicBezTo>
                <a:lnTo>
                  <a:pt x="121" y="5763"/>
                </a:lnTo>
                <a:lnTo>
                  <a:pt x="132" y="6633"/>
                </a:lnTo>
                <a:lnTo>
                  <a:pt x="16239" y="15491"/>
                </a:lnTo>
                <a:cubicBezTo>
                  <a:pt x="16696" y="15740"/>
                  <a:pt x="17126" y="15858"/>
                  <a:pt x="17507" y="15858"/>
                </a:cubicBezTo>
                <a:cubicBezTo>
                  <a:pt x="18476" y="15858"/>
                  <a:pt x="19128" y="15093"/>
                  <a:pt x="19104" y="13772"/>
                </a:cubicBezTo>
                <a:cubicBezTo>
                  <a:pt x="19060" y="11943"/>
                  <a:pt x="17716" y="9740"/>
                  <a:pt x="16107" y="8848"/>
                </a:cubicBezTo>
                <a:lnTo>
                  <a:pt x="0" y="1"/>
                </a:lnTo>
                <a:close/>
              </a:path>
            </a:pathLst>
          </a:custGeom>
          <a:solidFill>
            <a:srgbClr val="C122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5"/>
          <p:cNvSpPr/>
          <p:nvPr/>
        </p:nvSpPr>
        <p:spPr>
          <a:xfrm flipH="1">
            <a:off x="6049484" y="1337517"/>
            <a:ext cx="1857674" cy="1081882"/>
          </a:xfrm>
          <a:custGeom>
            <a:rect b="b" l="l" r="r" t="t"/>
            <a:pathLst>
              <a:path extrusionOk="0" h="22476" w="38593">
                <a:moveTo>
                  <a:pt x="22486" y="1"/>
                </a:moveTo>
                <a:lnTo>
                  <a:pt x="0" y="13629"/>
                </a:lnTo>
                <a:lnTo>
                  <a:pt x="16107" y="22476"/>
                </a:lnTo>
                <a:lnTo>
                  <a:pt x="38593" y="8848"/>
                </a:lnTo>
                <a:lnTo>
                  <a:pt x="22486" y="1"/>
                </a:lnTo>
                <a:close/>
              </a:path>
            </a:pathLst>
          </a:custGeom>
          <a:solidFill>
            <a:srgbClr val="F7809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5"/>
          <p:cNvSpPr/>
          <p:nvPr/>
        </p:nvSpPr>
        <p:spPr>
          <a:xfrm flipH="1">
            <a:off x="5904174" y="1763361"/>
            <a:ext cx="1227683" cy="983783"/>
          </a:xfrm>
          <a:custGeom>
            <a:rect b="b" l="l" r="r" t="t"/>
            <a:pathLst>
              <a:path extrusionOk="0" h="20438" w="25505">
                <a:moveTo>
                  <a:pt x="22486" y="1"/>
                </a:moveTo>
                <a:lnTo>
                  <a:pt x="0" y="13629"/>
                </a:lnTo>
                <a:cubicBezTo>
                  <a:pt x="1609" y="14521"/>
                  <a:pt x="2953" y="16724"/>
                  <a:pt x="2997" y="18553"/>
                </a:cubicBezTo>
                <a:cubicBezTo>
                  <a:pt x="3008" y="19468"/>
                  <a:pt x="2699" y="20118"/>
                  <a:pt x="2182" y="20426"/>
                </a:cubicBezTo>
                <a:lnTo>
                  <a:pt x="2182" y="20437"/>
                </a:lnTo>
                <a:lnTo>
                  <a:pt x="24678" y="6809"/>
                </a:lnTo>
                <a:lnTo>
                  <a:pt x="24678" y="6809"/>
                </a:lnTo>
                <a:lnTo>
                  <a:pt x="24700" y="6798"/>
                </a:lnTo>
                <a:lnTo>
                  <a:pt x="24700" y="6798"/>
                </a:lnTo>
                <a:cubicBezTo>
                  <a:pt x="25207" y="6479"/>
                  <a:pt x="25505" y="5840"/>
                  <a:pt x="25483" y="4925"/>
                </a:cubicBezTo>
                <a:cubicBezTo>
                  <a:pt x="25450" y="3140"/>
                  <a:pt x="24194" y="915"/>
                  <a:pt x="22486" y="1"/>
                </a:cubicBezTo>
              </a:path>
            </a:pathLst>
          </a:custGeom>
          <a:solidFill>
            <a:srgbClr val="E561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5"/>
          <p:cNvSpPr/>
          <p:nvPr/>
        </p:nvSpPr>
        <p:spPr>
          <a:xfrm flipH="1">
            <a:off x="5849004" y="1300935"/>
            <a:ext cx="1862488" cy="1127466"/>
          </a:xfrm>
          <a:custGeom>
            <a:rect b="b" l="l" r="r" t="t"/>
            <a:pathLst>
              <a:path extrusionOk="0" h="23423" w="38693">
                <a:moveTo>
                  <a:pt x="22773" y="1"/>
                </a:moveTo>
                <a:lnTo>
                  <a:pt x="0" y="13155"/>
                </a:lnTo>
                <a:lnTo>
                  <a:pt x="17022" y="23423"/>
                </a:lnTo>
                <a:lnTo>
                  <a:pt x="38692" y="9200"/>
                </a:lnTo>
                <a:lnTo>
                  <a:pt x="2277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5"/>
          <p:cNvSpPr/>
          <p:nvPr/>
        </p:nvSpPr>
        <p:spPr>
          <a:xfrm flipH="1">
            <a:off x="6712893" y="2118111"/>
            <a:ext cx="193599" cy="236054"/>
          </a:xfrm>
          <a:custGeom>
            <a:rect b="b" l="l" r="r" t="t"/>
            <a:pathLst>
              <a:path extrusionOk="0" h="4904" w="4022">
                <a:moveTo>
                  <a:pt x="4022" y="2579"/>
                </a:moveTo>
                <a:lnTo>
                  <a:pt x="0" y="4904"/>
                </a:lnTo>
                <a:lnTo>
                  <a:pt x="0" y="1"/>
                </a:lnTo>
                <a:lnTo>
                  <a:pt x="4022" y="1"/>
                </a:lnTo>
                <a:lnTo>
                  <a:pt x="4022" y="257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5"/>
          <p:cNvSpPr/>
          <p:nvPr/>
        </p:nvSpPr>
        <p:spPr>
          <a:xfrm flipH="1">
            <a:off x="6906434" y="1691256"/>
            <a:ext cx="739305" cy="662915"/>
          </a:xfrm>
          <a:custGeom>
            <a:rect b="b" l="l" r="r" t="t"/>
            <a:pathLst>
              <a:path extrusionOk="0" h="13772" w="15359">
                <a:moveTo>
                  <a:pt x="1" y="0"/>
                </a:moveTo>
                <a:lnTo>
                  <a:pt x="1" y="4903"/>
                </a:lnTo>
                <a:lnTo>
                  <a:pt x="15358" y="13772"/>
                </a:lnTo>
                <a:lnTo>
                  <a:pt x="15358" y="8869"/>
                </a:lnTo>
                <a:lnTo>
                  <a:pt x="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/>
          <p:nvPr/>
        </p:nvSpPr>
        <p:spPr>
          <a:xfrm flipH="1">
            <a:off x="6938789" y="2153682"/>
            <a:ext cx="90734" cy="161782"/>
          </a:xfrm>
          <a:custGeom>
            <a:rect b="b" l="l" r="r" t="t"/>
            <a:pathLst>
              <a:path extrusionOk="0" h="3361" w="1885">
                <a:moveTo>
                  <a:pt x="0" y="0"/>
                </a:moveTo>
                <a:lnTo>
                  <a:pt x="0" y="2270"/>
                </a:lnTo>
                <a:lnTo>
                  <a:pt x="827" y="2159"/>
                </a:lnTo>
                <a:lnTo>
                  <a:pt x="1884" y="3360"/>
                </a:lnTo>
                <a:lnTo>
                  <a:pt x="1884" y="10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 flipH="1">
            <a:off x="6806216" y="1656792"/>
            <a:ext cx="905275" cy="780798"/>
          </a:xfrm>
          <a:custGeom>
            <a:rect b="b" l="l" r="r" t="t"/>
            <a:pathLst>
              <a:path extrusionOk="0" h="16221" w="18807">
                <a:moveTo>
                  <a:pt x="0" y="0"/>
                </a:moveTo>
                <a:lnTo>
                  <a:pt x="0" y="870"/>
                </a:lnTo>
                <a:lnTo>
                  <a:pt x="15920" y="10059"/>
                </a:lnTo>
                <a:cubicBezTo>
                  <a:pt x="17088" y="10731"/>
                  <a:pt x="18046" y="12383"/>
                  <a:pt x="18046" y="13738"/>
                </a:cubicBezTo>
                <a:cubicBezTo>
                  <a:pt x="18046" y="14690"/>
                  <a:pt x="17566" y="15244"/>
                  <a:pt x="16871" y="15244"/>
                </a:cubicBezTo>
                <a:cubicBezTo>
                  <a:pt x="16584" y="15244"/>
                  <a:pt x="16261" y="15150"/>
                  <a:pt x="15920" y="14950"/>
                </a:cubicBezTo>
                <a:lnTo>
                  <a:pt x="0" y="5762"/>
                </a:lnTo>
                <a:lnTo>
                  <a:pt x="0" y="6632"/>
                </a:lnTo>
                <a:lnTo>
                  <a:pt x="15920" y="15821"/>
                </a:lnTo>
                <a:cubicBezTo>
                  <a:pt x="16388" y="16092"/>
                  <a:pt x="16830" y="16220"/>
                  <a:pt x="17220" y="16220"/>
                </a:cubicBezTo>
                <a:cubicBezTo>
                  <a:pt x="18162" y="16220"/>
                  <a:pt x="18807" y="15472"/>
                  <a:pt x="18807" y="14179"/>
                </a:cubicBezTo>
                <a:cubicBezTo>
                  <a:pt x="18807" y="12339"/>
                  <a:pt x="17518" y="10114"/>
                  <a:pt x="15920" y="91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 flipH="1">
            <a:off x="5849004" y="1023585"/>
            <a:ext cx="1862488" cy="1075528"/>
          </a:xfrm>
          <a:custGeom>
            <a:rect b="b" l="l" r="r" t="t"/>
            <a:pathLst>
              <a:path extrusionOk="0" h="22344" w="38693">
                <a:moveTo>
                  <a:pt x="22773" y="1"/>
                </a:moveTo>
                <a:lnTo>
                  <a:pt x="0" y="13155"/>
                </a:lnTo>
                <a:lnTo>
                  <a:pt x="15920" y="22343"/>
                </a:lnTo>
                <a:lnTo>
                  <a:pt x="38692" y="9189"/>
                </a:lnTo>
                <a:lnTo>
                  <a:pt x="22773" y="1"/>
                </a:lnTo>
                <a:close/>
              </a:path>
            </a:pathLst>
          </a:custGeom>
          <a:solidFill>
            <a:srgbClr val="2FC9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 flipH="1">
            <a:off x="5710096" y="1465843"/>
            <a:ext cx="1235096" cy="962556"/>
          </a:xfrm>
          <a:custGeom>
            <a:rect b="b" l="l" r="r" t="t"/>
            <a:pathLst>
              <a:path extrusionOk="0" h="19997" w="25659">
                <a:moveTo>
                  <a:pt x="22772" y="1"/>
                </a:moveTo>
                <a:lnTo>
                  <a:pt x="0" y="13155"/>
                </a:lnTo>
                <a:cubicBezTo>
                  <a:pt x="1598" y="14081"/>
                  <a:pt x="2887" y="16306"/>
                  <a:pt x="2887" y="18146"/>
                </a:cubicBezTo>
                <a:cubicBezTo>
                  <a:pt x="2887" y="19045"/>
                  <a:pt x="2578" y="19678"/>
                  <a:pt x="2064" y="19982"/>
                </a:cubicBezTo>
                <a:lnTo>
                  <a:pt x="2064" y="19982"/>
                </a:lnTo>
                <a:lnTo>
                  <a:pt x="24822" y="6854"/>
                </a:lnTo>
                <a:lnTo>
                  <a:pt x="24822" y="6843"/>
                </a:lnTo>
                <a:lnTo>
                  <a:pt x="24833" y="6843"/>
                </a:lnTo>
                <a:cubicBezTo>
                  <a:pt x="25350" y="6534"/>
                  <a:pt x="25659" y="5895"/>
                  <a:pt x="25659" y="4992"/>
                </a:cubicBezTo>
                <a:cubicBezTo>
                  <a:pt x="25659" y="3196"/>
                  <a:pt x="24458" y="948"/>
                  <a:pt x="22772" y="1"/>
                </a:cubicBezTo>
                <a:close/>
                <a:moveTo>
                  <a:pt x="2064" y="19982"/>
                </a:moveTo>
                <a:lnTo>
                  <a:pt x="2038" y="19997"/>
                </a:lnTo>
                <a:cubicBezTo>
                  <a:pt x="2047" y="19992"/>
                  <a:pt x="2056" y="19987"/>
                  <a:pt x="2064" y="1998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 flipH="1">
            <a:off x="4951715" y="2335677"/>
            <a:ext cx="3112939" cy="1784268"/>
          </a:xfrm>
          <a:custGeom>
            <a:rect b="b" l="l" r="r" t="t"/>
            <a:pathLst>
              <a:path extrusionOk="0" h="37068" w="64671">
                <a:moveTo>
                  <a:pt x="40120" y="1"/>
                </a:moveTo>
                <a:cubicBezTo>
                  <a:pt x="39686" y="1"/>
                  <a:pt x="39254" y="114"/>
                  <a:pt x="38868" y="339"/>
                </a:cubicBezTo>
                <a:lnTo>
                  <a:pt x="892" y="21635"/>
                </a:lnTo>
                <a:cubicBezTo>
                  <a:pt x="0" y="22131"/>
                  <a:pt x="187" y="23211"/>
                  <a:pt x="793" y="23652"/>
                </a:cubicBezTo>
                <a:cubicBezTo>
                  <a:pt x="815" y="23674"/>
                  <a:pt x="23422" y="36729"/>
                  <a:pt x="23422" y="36729"/>
                </a:cubicBezTo>
                <a:cubicBezTo>
                  <a:pt x="23814" y="36955"/>
                  <a:pt x="24249" y="37068"/>
                  <a:pt x="24684" y="37068"/>
                </a:cubicBezTo>
                <a:cubicBezTo>
                  <a:pt x="25119" y="37068"/>
                  <a:pt x="25554" y="36955"/>
                  <a:pt x="25945" y="36729"/>
                </a:cubicBezTo>
                <a:cubicBezTo>
                  <a:pt x="25945" y="36729"/>
                  <a:pt x="63987" y="14761"/>
                  <a:pt x="64020" y="14728"/>
                </a:cubicBezTo>
                <a:cubicBezTo>
                  <a:pt x="64626" y="14276"/>
                  <a:pt x="64670" y="13152"/>
                  <a:pt x="63921" y="12723"/>
                </a:cubicBezTo>
                <a:lnTo>
                  <a:pt x="41380" y="339"/>
                </a:lnTo>
                <a:cubicBezTo>
                  <a:pt x="40989" y="114"/>
                  <a:pt x="40554" y="1"/>
                  <a:pt x="40120" y="1"/>
                </a:cubicBezTo>
                <a:close/>
              </a:path>
            </a:pathLst>
          </a:custGeom>
          <a:solidFill>
            <a:srgbClr val="665A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 flipH="1">
            <a:off x="6085005" y="2955454"/>
            <a:ext cx="1963764" cy="1134253"/>
          </a:xfrm>
          <a:custGeom>
            <a:rect b="b" l="l" r="r" t="t"/>
            <a:pathLst>
              <a:path extrusionOk="0" h="23564" w="40797">
                <a:moveTo>
                  <a:pt x="15744" y="1"/>
                </a:moveTo>
                <a:lnTo>
                  <a:pt x="562" y="8759"/>
                </a:lnTo>
                <a:cubicBezTo>
                  <a:pt x="1" y="9079"/>
                  <a:pt x="1" y="9894"/>
                  <a:pt x="562" y="10214"/>
                </a:cubicBezTo>
                <a:lnTo>
                  <a:pt x="23092" y="23225"/>
                </a:lnTo>
                <a:cubicBezTo>
                  <a:pt x="23484" y="23451"/>
                  <a:pt x="23919" y="23564"/>
                  <a:pt x="24354" y="23564"/>
                </a:cubicBezTo>
                <a:cubicBezTo>
                  <a:pt x="24789" y="23564"/>
                  <a:pt x="25224" y="23451"/>
                  <a:pt x="25615" y="23225"/>
                </a:cubicBezTo>
                <a:lnTo>
                  <a:pt x="40797" y="14455"/>
                </a:lnTo>
                <a:lnTo>
                  <a:pt x="1574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 flipH="1">
            <a:off x="4960731" y="2305449"/>
            <a:ext cx="1963812" cy="1134253"/>
          </a:xfrm>
          <a:custGeom>
            <a:rect b="b" l="l" r="r" t="t"/>
            <a:pathLst>
              <a:path extrusionOk="0" h="23564" w="40798">
                <a:moveTo>
                  <a:pt x="16434" y="1"/>
                </a:moveTo>
                <a:cubicBezTo>
                  <a:pt x="16000" y="1"/>
                  <a:pt x="15568" y="114"/>
                  <a:pt x="15182" y="340"/>
                </a:cubicBezTo>
                <a:lnTo>
                  <a:pt x="1" y="9098"/>
                </a:lnTo>
                <a:lnTo>
                  <a:pt x="25054" y="23563"/>
                </a:lnTo>
                <a:lnTo>
                  <a:pt x="40235" y="14805"/>
                </a:lnTo>
                <a:cubicBezTo>
                  <a:pt x="40797" y="14474"/>
                  <a:pt x="40797" y="13670"/>
                  <a:pt x="40235" y="13351"/>
                </a:cubicBezTo>
                <a:lnTo>
                  <a:pt x="17694" y="340"/>
                </a:lnTo>
                <a:cubicBezTo>
                  <a:pt x="17303" y="114"/>
                  <a:pt x="16868" y="1"/>
                  <a:pt x="1643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 flipH="1">
            <a:off x="5718564" y="2743375"/>
            <a:ext cx="1572378" cy="907922"/>
          </a:xfrm>
          <a:custGeom>
            <a:rect b="b" l="l" r="r" t="t"/>
            <a:pathLst>
              <a:path extrusionOk="0" h="18862" w="32666">
                <a:moveTo>
                  <a:pt x="7613" y="0"/>
                </a:moveTo>
                <a:lnTo>
                  <a:pt x="0" y="4407"/>
                </a:lnTo>
                <a:lnTo>
                  <a:pt x="25053" y="18861"/>
                </a:lnTo>
                <a:lnTo>
                  <a:pt x="32666" y="14465"/>
                </a:lnTo>
                <a:lnTo>
                  <a:pt x="76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 flipH="1">
            <a:off x="6080779" y="2952807"/>
            <a:ext cx="1214976" cy="701134"/>
          </a:xfrm>
          <a:custGeom>
            <a:rect b="b" l="l" r="r" t="t"/>
            <a:pathLst>
              <a:path extrusionOk="0" h="14566" w="25241">
                <a:moveTo>
                  <a:pt x="188" y="1"/>
                </a:moveTo>
                <a:lnTo>
                  <a:pt x="1" y="100"/>
                </a:lnTo>
                <a:lnTo>
                  <a:pt x="25054" y="14565"/>
                </a:lnTo>
                <a:lnTo>
                  <a:pt x="25241" y="14466"/>
                </a:lnTo>
                <a:lnTo>
                  <a:pt x="188" y="1"/>
                </a:lnTo>
                <a:close/>
              </a:path>
            </a:pathLst>
          </a:custGeom>
          <a:solidFill>
            <a:srgbClr val="665A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 flipH="1">
            <a:off x="5714332" y="2741257"/>
            <a:ext cx="1214446" cy="701086"/>
          </a:xfrm>
          <a:custGeom>
            <a:rect b="b" l="l" r="r" t="t"/>
            <a:pathLst>
              <a:path extrusionOk="0" h="14565" w="25230">
                <a:moveTo>
                  <a:pt x="177" y="0"/>
                </a:moveTo>
                <a:lnTo>
                  <a:pt x="1" y="99"/>
                </a:lnTo>
                <a:lnTo>
                  <a:pt x="25054" y="14565"/>
                </a:lnTo>
                <a:lnTo>
                  <a:pt x="25230" y="14454"/>
                </a:lnTo>
                <a:lnTo>
                  <a:pt x="177" y="0"/>
                </a:lnTo>
                <a:close/>
              </a:path>
            </a:pathLst>
          </a:custGeom>
          <a:solidFill>
            <a:srgbClr val="665A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 flipH="1">
            <a:off x="6000674" y="2902988"/>
            <a:ext cx="1927710" cy="1113170"/>
          </a:xfrm>
          <a:custGeom>
            <a:rect b="b" l="l" r="r" t="t"/>
            <a:pathLst>
              <a:path extrusionOk="0" h="23126" w="40048">
                <a:moveTo>
                  <a:pt x="21495" y="4484"/>
                </a:moveTo>
                <a:cubicBezTo>
                  <a:pt x="21120" y="4693"/>
                  <a:pt x="20525" y="4693"/>
                  <a:pt x="20162" y="4484"/>
                </a:cubicBezTo>
                <a:cubicBezTo>
                  <a:pt x="19787" y="4275"/>
                  <a:pt x="19798" y="3933"/>
                  <a:pt x="20162" y="3713"/>
                </a:cubicBezTo>
                <a:cubicBezTo>
                  <a:pt x="20536" y="3504"/>
                  <a:pt x="21131" y="3504"/>
                  <a:pt x="21495" y="3713"/>
                </a:cubicBezTo>
                <a:cubicBezTo>
                  <a:pt x="21858" y="3922"/>
                  <a:pt x="21858" y="4275"/>
                  <a:pt x="21495" y="4484"/>
                </a:cubicBezTo>
                <a:close/>
                <a:moveTo>
                  <a:pt x="27554" y="7988"/>
                </a:moveTo>
                <a:cubicBezTo>
                  <a:pt x="27180" y="8197"/>
                  <a:pt x="26585" y="8197"/>
                  <a:pt x="26221" y="7988"/>
                </a:cubicBezTo>
                <a:cubicBezTo>
                  <a:pt x="25847" y="7778"/>
                  <a:pt x="25858" y="7426"/>
                  <a:pt x="26221" y="7216"/>
                </a:cubicBezTo>
                <a:cubicBezTo>
                  <a:pt x="26596" y="7007"/>
                  <a:pt x="27191" y="6996"/>
                  <a:pt x="27554" y="7216"/>
                </a:cubicBezTo>
                <a:cubicBezTo>
                  <a:pt x="27918" y="7426"/>
                  <a:pt x="27918" y="7767"/>
                  <a:pt x="27554" y="7988"/>
                </a:cubicBezTo>
                <a:close/>
                <a:moveTo>
                  <a:pt x="33614" y="11480"/>
                </a:moveTo>
                <a:cubicBezTo>
                  <a:pt x="33239" y="11700"/>
                  <a:pt x="32644" y="11700"/>
                  <a:pt x="32281" y="11480"/>
                </a:cubicBezTo>
                <a:cubicBezTo>
                  <a:pt x="31917" y="11271"/>
                  <a:pt x="31917" y="10929"/>
                  <a:pt x="32281" y="10720"/>
                </a:cubicBezTo>
                <a:cubicBezTo>
                  <a:pt x="32655" y="10499"/>
                  <a:pt x="33250" y="10499"/>
                  <a:pt x="33614" y="10709"/>
                </a:cubicBezTo>
                <a:cubicBezTo>
                  <a:pt x="33988" y="10929"/>
                  <a:pt x="33977" y="11271"/>
                  <a:pt x="33614" y="11480"/>
                </a:cubicBezTo>
                <a:close/>
                <a:moveTo>
                  <a:pt x="0" y="10158"/>
                </a:moveTo>
                <a:lnTo>
                  <a:pt x="22453" y="23125"/>
                </a:lnTo>
                <a:lnTo>
                  <a:pt x="40048" y="12956"/>
                </a:lnTo>
                <a:lnTo>
                  <a:pt x="17595" y="0"/>
                </a:lnTo>
                <a:lnTo>
                  <a:pt x="0" y="10158"/>
                </a:lnTo>
              </a:path>
            </a:pathLst>
          </a:custGeom>
          <a:solidFill>
            <a:srgbClr val="E1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 flipH="1">
            <a:off x="6847562" y="3377063"/>
            <a:ext cx="1080823" cy="639088"/>
          </a:xfrm>
          <a:custGeom>
            <a:rect b="b" l="l" r="r" t="t"/>
            <a:pathLst>
              <a:path extrusionOk="0" h="13277" w="22454">
                <a:moveTo>
                  <a:pt x="0" y="0"/>
                </a:moveTo>
                <a:lnTo>
                  <a:pt x="0" y="309"/>
                </a:lnTo>
                <a:lnTo>
                  <a:pt x="22453" y="13276"/>
                </a:lnTo>
                <a:lnTo>
                  <a:pt x="22453" y="12968"/>
                </a:lnTo>
                <a:lnTo>
                  <a:pt x="0" y="0"/>
                </a:lnTo>
                <a:close/>
              </a:path>
            </a:pathLst>
          </a:custGeom>
          <a:solidFill>
            <a:srgbClr val="E1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 flipH="1">
            <a:off x="6000689" y="3508614"/>
            <a:ext cx="846935" cy="507535"/>
          </a:xfrm>
          <a:custGeom>
            <a:rect b="b" l="l" r="r" t="t"/>
            <a:pathLst>
              <a:path extrusionOk="0" h="10544" w="17595">
                <a:moveTo>
                  <a:pt x="17192" y="0"/>
                </a:moveTo>
                <a:cubicBezTo>
                  <a:pt x="16547" y="0"/>
                  <a:pt x="15267" y="330"/>
                  <a:pt x="13045" y="1608"/>
                </a:cubicBezTo>
                <a:cubicBezTo>
                  <a:pt x="8990" y="3955"/>
                  <a:pt x="0" y="10235"/>
                  <a:pt x="0" y="10235"/>
                </a:cubicBezTo>
                <a:lnTo>
                  <a:pt x="0" y="10543"/>
                </a:lnTo>
                <a:lnTo>
                  <a:pt x="17595" y="374"/>
                </a:lnTo>
                <a:lnTo>
                  <a:pt x="17595" y="66"/>
                </a:lnTo>
                <a:cubicBezTo>
                  <a:pt x="17507" y="27"/>
                  <a:pt x="17375" y="0"/>
                  <a:pt x="17192" y="0"/>
                </a:cubicBezTo>
                <a:close/>
              </a:path>
            </a:pathLst>
          </a:custGeom>
          <a:solidFill>
            <a:srgbClr val="F1F1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 flipH="1">
            <a:off x="6000674" y="2884986"/>
            <a:ext cx="1927710" cy="1116299"/>
          </a:xfrm>
          <a:custGeom>
            <a:rect b="b" l="l" r="r" t="t"/>
            <a:pathLst>
              <a:path extrusionOk="0" h="23191" w="40048">
                <a:moveTo>
                  <a:pt x="20823" y="3514"/>
                </a:moveTo>
                <a:cubicBezTo>
                  <a:pt x="21352" y="3514"/>
                  <a:pt x="21770" y="3756"/>
                  <a:pt x="21770" y="4054"/>
                </a:cubicBezTo>
                <a:cubicBezTo>
                  <a:pt x="21770" y="4351"/>
                  <a:pt x="21352" y="4594"/>
                  <a:pt x="20823" y="4594"/>
                </a:cubicBezTo>
                <a:cubicBezTo>
                  <a:pt x="20305" y="4594"/>
                  <a:pt x="19886" y="4351"/>
                  <a:pt x="19886" y="4054"/>
                </a:cubicBezTo>
                <a:cubicBezTo>
                  <a:pt x="19886" y="3756"/>
                  <a:pt x="20305" y="3514"/>
                  <a:pt x="20823" y="3514"/>
                </a:cubicBezTo>
                <a:close/>
                <a:moveTo>
                  <a:pt x="26882" y="7006"/>
                </a:moveTo>
                <a:cubicBezTo>
                  <a:pt x="27411" y="7006"/>
                  <a:pt x="27830" y="7249"/>
                  <a:pt x="27830" y="7557"/>
                </a:cubicBezTo>
                <a:cubicBezTo>
                  <a:pt x="27830" y="7855"/>
                  <a:pt x="27411" y="8097"/>
                  <a:pt x="26882" y="8097"/>
                </a:cubicBezTo>
                <a:cubicBezTo>
                  <a:pt x="26364" y="8097"/>
                  <a:pt x="25946" y="7855"/>
                  <a:pt x="25946" y="7557"/>
                </a:cubicBezTo>
                <a:cubicBezTo>
                  <a:pt x="25946" y="7249"/>
                  <a:pt x="26364" y="7006"/>
                  <a:pt x="26882" y="7006"/>
                </a:cubicBezTo>
                <a:close/>
                <a:moveTo>
                  <a:pt x="32953" y="10510"/>
                </a:moveTo>
                <a:cubicBezTo>
                  <a:pt x="33470" y="10510"/>
                  <a:pt x="33889" y="10752"/>
                  <a:pt x="33889" y="11050"/>
                </a:cubicBezTo>
                <a:cubicBezTo>
                  <a:pt x="33889" y="11358"/>
                  <a:pt x="33470" y="11601"/>
                  <a:pt x="32953" y="11601"/>
                </a:cubicBezTo>
                <a:cubicBezTo>
                  <a:pt x="32424" y="11601"/>
                  <a:pt x="32005" y="11358"/>
                  <a:pt x="32005" y="11050"/>
                </a:cubicBezTo>
                <a:cubicBezTo>
                  <a:pt x="32005" y="10752"/>
                  <a:pt x="32424" y="10510"/>
                  <a:pt x="32953" y="10510"/>
                </a:cubicBezTo>
                <a:close/>
                <a:moveTo>
                  <a:pt x="17198" y="0"/>
                </a:moveTo>
                <a:cubicBezTo>
                  <a:pt x="16558" y="0"/>
                  <a:pt x="15278" y="330"/>
                  <a:pt x="13056" y="1608"/>
                </a:cubicBezTo>
                <a:cubicBezTo>
                  <a:pt x="8990" y="3955"/>
                  <a:pt x="0" y="10223"/>
                  <a:pt x="0" y="10223"/>
                </a:cubicBezTo>
                <a:lnTo>
                  <a:pt x="22453" y="23191"/>
                </a:lnTo>
                <a:cubicBezTo>
                  <a:pt x="22453" y="23191"/>
                  <a:pt x="31443" y="16911"/>
                  <a:pt x="35498" y="14564"/>
                </a:cubicBezTo>
                <a:cubicBezTo>
                  <a:pt x="37720" y="13286"/>
                  <a:pt x="39000" y="12956"/>
                  <a:pt x="39645" y="12956"/>
                </a:cubicBezTo>
                <a:cubicBezTo>
                  <a:pt x="39828" y="12956"/>
                  <a:pt x="39960" y="12983"/>
                  <a:pt x="40048" y="13022"/>
                </a:cubicBezTo>
                <a:lnTo>
                  <a:pt x="17595" y="66"/>
                </a:lnTo>
                <a:cubicBezTo>
                  <a:pt x="17509" y="27"/>
                  <a:pt x="17379" y="0"/>
                  <a:pt x="1719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 flipH="1">
            <a:off x="5087517" y="2376929"/>
            <a:ext cx="1927710" cy="1112641"/>
          </a:xfrm>
          <a:custGeom>
            <a:rect b="b" l="l" r="r" t="t"/>
            <a:pathLst>
              <a:path extrusionOk="0" h="23115" w="40048">
                <a:moveTo>
                  <a:pt x="7768" y="12406"/>
                </a:moveTo>
                <a:cubicBezTo>
                  <a:pt x="7393" y="12615"/>
                  <a:pt x="6798" y="12615"/>
                  <a:pt x="6435" y="12406"/>
                </a:cubicBezTo>
                <a:cubicBezTo>
                  <a:pt x="6071" y="12196"/>
                  <a:pt x="6071" y="11844"/>
                  <a:pt x="6435" y="11634"/>
                </a:cubicBezTo>
                <a:cubicBezTo>
                  <a:pt x="6809" y="11425"/>
                  <a:pt x="7404" y="11425"/>
                  <a:pt x="7768" y="11634"/>
                </a:cubicBezTo>
                <a:cubicBezTo>
                  <a:pt x="8143" y="11844"/>
                  <a:pt x="8143" y="12185"/>
                  <a:pt x="7768" y="12406"/>
                </a:cubicBezTo>
                <a:close/>
                <a:moveTo>
                  <a:pt x="13827" y="15898"/>
                </a:moveTo>
                <a:cubicBezTo>
                  <a:pt x="13464" y="16118"/>
                  <a:pt x="12858" y="16118"/>
                  <a:pt x="12494" y="15909"/>
                </a:cubicBezTo>
                <a:cubicBezTo>
                  <a:pt x="12131" y="15689"/>
                  <a:pt x="12131" y="15347"/>
                  <a:pt x="12494" y="15138"/>
                </a:cubicBezTo>
                <a:cubicBezTo>
                  <a:pt x="12869" y="14917"/>
                  <a:pt x="13464" y="14917"/>
                  <a:pt x="13827" y="15127"/>
                </a:cubicBezTo>
                <a:cubicBezTo>
                  <a:pt x="14202" y="15347"/>
                  <a:pt x="14202" y="15689"/>
                  <a:pt x="13827" y="15898"/>
                </a:cubicBezTo>
                <a:close/>
                <a:moveTo>
                  <a:pt x="19887" y="19401"/>
                </a:moveTo>
                <a:cubicBezTo>
                  <a:pt x="19523" y="19611"/>
                  <a:pt x="18917" y="19611"/>
                  <a:pt x="18554" y="19401"/>
                </a:cubicBezTo>
                <a:cubicBezTo>
                  <a:pt x="18190" y="19192"/>
                  <a:pt x="18190" y="18850"/>
                  <a:pt x="18565" y="18630"/>
                </a:cubicBezTo>
                <a:cubicBezTo>
                  <a:pt x="18928" y="18421"/>
                  <a:pt x="19523" y="18421"/>
                  <a:pt x="19898" y="18630"/>
                </a:cubicBezTo>
                <a:cubicBezTo>
                  <a:pt x="20261" y="18839"/>
                  <a:pt x="20261" y="19192"/>
                  <a:pt x="19887" y="19401"/>
                </a:cubicBezTo>
                <a:close/>
                <a:moveTo>
                  <a:pt x="1" y="10158"/>
                </a:moveTo>
                <a:lnTo>
                  <a:pt x="22454" y="23114"/>
                </a:lnTo>
                <a:lnTo>
                  <a:pt x="40048" y="12956"/>
                </a:lnTo>
                <a:lnTo>
                  <a:pt x="17606" y="0"/>
                </a:lnTo>
                <a:lnTo>
                  <a:pt x="1" y="10158"/>
                </a:lnTo>
              </a:path>
            </a:pathLst>
          </a:custGeom>
          <a:solidFill>
            <a:srgbClr val="E1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 flipH="1">
            <a:off x="5087517" y="2360996"/>
            <a:ext cx="1927710" cy="1112641"/>
          </a:xfrm>
          <a:custGeom>
            <a:rect b="b" l="l" r="r" t="t"/>
            <a:pathLst>
              <a:path extrusionOk="0" h="23115" w="40048">
                <a:moveTo>
                  <a:pt x="7107" y="11392"/>
                </a:moveTo>
                <a:cubicBezTo>
                  <a:pt x="7625" y="11392"/>
                  <a:pt x="8043" y="11635"/>
                  <a:pt x="8043" y="11932"/>
                </a:cubicBezTo>
                <a:cubicBezTo>
                  <a:pt x="8043" y="12230"/>
                  <a:pt x="7625" y="12472"/>
                  <a:pt x="7107" y="12472"/>
                </a:cubicBezTo>
                <a:cubicBezTo>
                  <a:pt x="6578" y="12472"/>
                  <a:pt x="6159" y="12230"/>
                  <a:pt x="6159" y="11932"/>
                </a:cubicBezTo>
                <a:cubicBezTo>
                  <a:pt x="6159" y="11635"/>
                  <a:pt x="6578" y="11392"/>
                  <a:pt x="7107" y="11392"/>
                </a:cubicBezTo>
                <a:close/>
                <a:moveTo>
                  <a:pt x="13166" y="14885"/>
                </a:moveTo>
                <a:cubicBezTo>
                  <a:pt x="13684" y="14885"/>
                  <a:pt x="14103" y="15127"/>
                  <a:pt x="14103" y="15425"/>
                </a:cubicBezTo>
                <a:cubicBezTo>
                  <a:pt x="14103" y="15733"/>
                  <a:pt x="13684" y="15976"/>
                  <a:pt x="13166" y="15976"/>
                </a:cubicBezTo>
                <a:cubicBezTo>
                  <a:pt x="12649" y="15976"/>
                  <a:pt x="12219" y="15733"/>
                  <a:pt x="12219" y="15425"/>
                </a:cubicBezTo>
                <a:cubicBezTo>
                  <a:pt x="12219" y="15127"/>
                  <a:pt x="12649" y="14885"/>
                  <a:pt x="13166" y="14885"/>
                </a:cubicBezTo>
                <a:close/>
                <a:moveTo>
                  <a:pt x="19226" y="18388"/>
                </a:moveTo>
                <a:cubicBezTo>
                  <a:pt x="19743" y="18388"/>
                  <a:pt x="20162" y="18631"/>
                  <a:pt x="20162" y="18928"/>
                </a:cubicBezTo>
                <a:cubicBezTo>
                  <a:pt x="20162" y="19226"/>
                  <a:pt x="19743" y="19468"/>
                  <a:pt x="19226" y="19468"/>
                </a:cubicBezTo>
                <a:cubicBezTo>
                  <a:pt x="18708" y="19468"/>
                  <a:pt x="18278" y="19226"/>
                  <a:pt x="18278" y="18928"/>
                </a:cubicBezTo>
                <a:cubicBezTo>
                  <a:pt x="18278" y="18631"/>
                  <a:pt x="18708" y="18388"/>
                  <a:pt x="19226" y="18388"/>
                </a:cubicBezTo>
                <a:close/>
                <a:moveTo>
                  <a:pt x="17606" y="1"/>
                </a:moveTo>
                <a:cubicBezTo>
                  <a:pt x="2303" y="6975"/>
                  <a:pt x="1" y="10159"/>
                  <a:pt x="1" y="10159"/>
                </a:cubicBezTo>
                <a:lnTo>
                  <a:pt x="22454" y="23115"/>
                </a:lnTo>
                <a:cubicBezTo>
                  <a:pt x="22454" y="23115"/>
                  <a:pt x="24756" y="19931"/>
                  <a:pt x="40048" y="12957"/>
                </a:cubicBezTo>
                <a:lnTo>
                  <a:pt x="1760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 flipH="1">
            <a:off x="5087532" y="2984624"/>
            <a:ext cx="846935" cy="504936"/>
          </a:xfrm>
          <a:custGeom>
            <a:rect b="b" l="l" r="r" t="t"/>
            <a:pathLst>
              <a:path extrusionOk="0" h="10490" w="17595">
                <a:moveTo>
                  <a:pt x="1" y="10489"/>
                </a:moveTo>
                <a:lnTo>
                  <a:pt x="1" y="10159"/>
                </a:lnTo>
                <a:cubicBezTo>
                  <a:pt x="1" y="10159"/>
                  <a:pt x="2303" y="6975"/>
                  <a:pt x="17595" y="1"/>
                </a:cubicBezTo>
                <a:lnTo>
                  <a:pt x="17595" y="331"/>
                </a:lnTo>
                <a:lnTo>
                  <a:pt x="1" y="10489"/>
                </a:lnTo>
                <a:close/>
              </a:path>
            </a:pathLst>
          </a:custGeom>
          <a:solidFill>
            <a:srgbClr val="E1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 flipH="1">
            <a:off x="5934405" y="2849944"/>
            <a:ext cx="1080823" cy="639618"/>
          </a:xfrm>
          <a:custGeom>
            <a:rect b="b" l="l" r="r" t="t"/>
            <a:pathLst>
              <a:path extrusionOk="0" h="13288" w="22454">
                <a:moveTo>
                  <a:pt x="1" y="1"/>
                </a:moveTo>
                <a:lnTo>
                  <a:pt x="1" y="331"/>
                </a:lnTo>
                <a:lnTo>
                  <a:pt x="22454" y="13287"/>
                </a:lnTo>
                <a:lnTo>
                  <a:pt x="22454" y="12957"/>
                </a:lnTo>
                <a:lnTo>
                  <a:pt x="1" y="1"/>
                </a:lnTo>
                <a:close/>
              </a:path>
            </a:pathLst>
          </a:custGeom>
          <a:solidFill>
            <a:srgbClr val="E1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 flipH="1">
            <a:off x="6315161" y="3506640"/>
            <a:ext cx="20313" cy="10445"/>
          </a:xfrm>
          <a:custGeom>
            <a:rect b="b" l="l" r="r" t="t"/>
            <a:pathLst>
              <a:path extrusionOk="0" h="217" w="422">
                <a:moveTo>
                  <a:pt x="23" y="0"/>
                </a:moveTo>
                <a:cubicBezTo>
                  <a:pt x="6" y="0"/>
                  <a:pt x="1" y="8"/>
                  <a:pt x="14" y="30"/>
                </a:cubicBezTo>
                <a:cubicBezTo>
                  <a:pt x="91" y="41"/>
                  <a:pt x="113" y="63"/>
                  <a:pt x="201" y="85"/>
                </a:cubicBezTo>
                <a:cubicBezTo>
                  <a:pt x="267" y="118"/>
                  <a:pt x="300" y="151"/>
                  <a:pt x="289" y="151"/>
                </a:cubicBezTo>
                <a:cubicBezTo>
                  <a:pt x="311" y="162"/>
                  <a:pt x="377" y="217"/>
                  <a:pt x="421" y="217"/>
                </a:cubicBezTo>
                <a:cubicBezTo>
                  <a:pt x="355" y="151"/>
                  <a:pt x="256" y="96"/>
                  <a:pt x="135" y="52"/>
                </a:cubicBezTo>
                <a:cubicBezTo>
                  <a:pt x="124" y="41"/>
                  <a:pt x="127" y="38"/>
                  <a:pt x="134" y="38"/>
                </a:cubicBezTo>
                <a:cubicBezTo>
                  <a:pt x="141" y="38"/>
                  <a:pt x="152" y="41"/>
                  <a:pt x="157" y="41"/>
                </a:cubicBezTo>
                <a:cubicBezTo>
                  <a:pt x="103" y="20"/>
                  <a:pt x="49" y="0"/>
                  <a:pt x="23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 flipH="1">
            <a:off x="6799345" y="3272611"/>
            <a:ext cx="2166" cy="1637"/>
          </a:xfrm>
          <a:custGeom>
            <a:rect b="b" l="l" r="r" t="t"/>
            <a:pathLst>
              <a:path extrusionOk="0" h="34" w="45">
                <a:moveTo>
                  <a:pt x="45" y="0"/>
                </a:moveTo>
                <a:lnTo>
                  <a:pt x="45" y="0"/>
                </a:lnTo>
                <a:cubicBezTo>
                  <a:pt x="12" y="22"/>
                  <a:pt x="1" y="33"/>
                  <a:pt x="1" y="33"/>
                </a:cubicBezTo>
                <a:cubicBezTo>
                  <a:pt x="34" y="11"/>
                  <a:pt x="45" y="11"/>
                  <a:pt x="45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 flipH="1">
            <a:off x="6618504" y="3335186"/>
            <a:ext cx="5150" cy="3225"/>
          </a:xfrm>
          <a:custGeom>
            <a:rect b="b" l="l" r="r" t="t"/>
            <a:pathLst>
              <a:path extrusionOk="0" h="67" w="107">
                <a:moveTo>
                  <a:pt x="8" y="0"/>
                </a:moveTo>
                <a:cubicBezTo>
                  <a:pt x="0" y="0"/>
                  <a:pt x="27" y="15"/>
                  <a:pt x="59" y="34"/>
                </a:cubicBezTo>
                <a:lnTo>
                  <a:pt x="59" y="34"/>
                </a:lnTo>
                <a:lnTo>
                  <a:pt x="8" y="0"/>
                </a:lnTo>
                <a:close/>
                <a:moveTo>
                  <a:pt x="59" y="34"/>
                </a:moveTo>
                <a:lnTo>
                  <a:pt x="107" y="66"/>
                </a:lnTo>
                <a:cubicBezTo>
                  <a:pt x="92" y="55"/>
                  <a:pt x="75" y="44"/>
                  <a:pt x="59" y="34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/>
          <p:nvPr/>
        </p:nvSpPr>
        <p:spPr>
          <a:xfrm flipH="1">
            <a:off x="6367147" y="3487916"/>
            <a:ext cx="2696" cy="1107"/>
          </a:xfrm>
          <a:custGeom>
            <a:rect b="b" l="l" r="r" t="t"/>
            <a:pathLst>
              <a:path extrusionOk="0" h="23" w="56">
                <a:moveTo>
                  <a:pt x="1" y="0"/>
                </a:moveTo>
                <a:cubicBezTo>
                  <a:pt x="23" y="11"/>
                  <a:pt x="34" y="22"/>
                  <a:pt x="56" y="22"/>
                </a:cubicBezTo>
                <a:lnTo>
                  <a:pt x="1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/>
          <p:nvPr/>
        </p:nvSpPr>
        <p:spPr>
          <a:xfrm flipH="1">
            <a:off x="6535232" y="3383416"/>
            <a:ext cx="3225" cy="1107"/>
          </a:xfrm>
          <a:custGeom>
            <a:rect b="b" l="l" r="r" t="t"/>
            <a:pathLst>
              <a:path extrusionOk="0" h="23" w="67">
                <a:moveTo>
                  <a:pt x="0" y="1"/>
                </a:moveTo>
                <a:lnTo>
                  <a:pt x="33" y="12"/>
                </a:lnTo>
                <a:lnTo>
                  <a:pt x="66" y="23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/>
          <p:nvPr/>
        </p:nvSpPr>
        <p:spPr>
          <a:xfrm flipH="1">
            <a:off x="6307749" y="3519733"/>
            <a:ext cx="1107" cy="1637"/>
          </a:xfrm>
          <a:custGeom>
            <a:rect b="b" l="l" r="r" t="t"/>
            <a:pathLst>
              <a:path extrusionOk="0" h="34" w="23">
                <a:moveTo>
                  <a:pt x="23" y="0"/>
                </a:moveTo>
                <a:lnTo>
                  <a:pt x="1" y="22"/>
                </a:lnTo>
                <a:lnTo>
                  <a:pt x="1" y="33"/>
                </a:lnTo>
                <a:lnTo>
                  <a:pt x="23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/>
          <p:cNvSpPr/>
          <p:nvPr/>
        </p:nvSpPr>
        <p:spPr>
          <a:xfrm flipH="1">
            <a:off x="6887575" y="3323971"/>
            <a:ext cx="915" cy="1155"/>
          </a:xfrm>
          <a:custGeom>
            <a:rect b="b" l="l" r="r" t="t"/>
            <a:pathLst>
              <a:path extrusionOk="0" h="24" w="19">
                <a:moveTo>
                  <a:pt x="18" y="1"/>
                </a:moveTo>
                <a:cubicBezTo>
                  <a:pt x="18" y="1"/>
                  <a:pt x="14" y="4"/>
                  <a:pt x="1" y="13"/>
                </a:cubicBezTo>
                <a:lnTo>
                  <a:pt x="1" y="24"/>
                </a:lnTo>
                <a:cubicBezTo>
                  <a:pt x="8" y="10"/>
                  <a:pt x="19" y="1"/>
                  <a:pt x="18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5"/>
          <p:cNvSpPr/>
          <p:nvPr/>
        </p:nvSpPr>
        <p:spPr>
          <a:xfrm flipH="1">
            <a:off x="7241411" y="3662547"/>
            <a:ext cx="7702" cy="3033"/>
          </a:xfrm>
          <a:custGeom>
            <a:rect b="b" l="l" r="r" t="t"/>
            <a:pathLst>
              <a:path extrusionOk="0" h="63" w="160">
                <a:moveTo>
                  <a:pt x="16" y="0"/>
                </a:moveTo>
                <a:cubicBezTo>
                  <a:pt x="0" y="0"/>
                  <a:pt x="5" y="12"/>
                  <a:pt x="67" y="52"/>
                </a:cubicBezTo>
                <a:cubicBezTo>
                  <a:pt x="41" y="33"/>
                  <a:pt x="36" y="26"/>
                  <a:pt x="43" y="26"/>
                </a:cubicBezTo>
                <a:cubicBezTo>
                  <a:pt x="58" y="26"/>
                  <a:pt x="136" y="63"/>
                  <a:pt x="151" y="63"/>
                </a:cubicBezTo>
                <a:cubicBezTo>
                  <a:pt x="159" y="63"/>
                  <a:pt x="149" y="52"/>
                  <a:pt x="101" y="19"/>
                </a:cubicBezTo>
                <a:lnTo>
                  <a:pt x="101" y="19"/>
                </a:lnTo>
                <a:cubicBezTo>
                  <a:pt x="101" y="19"/>
                  <a:pt x="101" y="20"/>
                  <a:pt x="100" y="20"/>
                </a:cubicBezTo>
                <a:cubicBezTo>
                  <a:pt x="92" y="20"/>
                  <a:pt x="36" y="0"/>
                  <a:pt x="16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/>
          <p:nvPr/>
        </p:nvSpPr>
        <p:spPr>
          <a:xfrm flipH="1">
            <a:off x="7011473" y="3408879"/>
            <a:ext cx="1637" cy="578"/>
          </a:xfrm>
          <a:custGeom>
            <a:rect b="b" l="l" r="r" t="t"/>
            <a:pathLst>
              <a:path extrusionOk="0" h="12" w="34">
                <a:moveTo>
                  <a:pt x="34" y="1"/>
                </a:moveTo>
                <a:cubicBezTo>
                  <a:pt x="34" y="1"/>
                  <a:pt x="23" y="1"/>
                  <a:pt x="1" y="12"/>
                </a:cubicBezTo>
                <a:lnTo>
                  <a:pt x="34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5"/>
          <p:cNvSpPr/>
          <p:nvPr/>
        </p:nvSpPr>
        <p:spPr>
          <a:xfrm flipH="1">
            <a:off x="7059704" y="3443873"/>
            <a:ext cx="3225" cy="2166"/>
          </a:xfrm>
          <a:custGeom>
            <a:rect b="b" l="l" r="r" t="t"/>
            <a:pathLst>
              <a:path extrusionOk="0" h="45" w="67">
                <a:moveTo>
                  <a:pt x="66" y="1"/>
                </a:moveTo>
                <a:cubicBezTo>
                  <a:pt x="51" y="11"/>
                  <a:pt x="40" y="19"/>
                  <a:pt x="32" y="26"/>
                </a:cubicBezTo>
                <a:lnTo>
                  <a:pt x="32" y="26"/>
                </a:lnTo>
                <a:cubicBezTo>
                  <a:pt x="44" y="19"/>
                  <a:pt x="53" y="14"/>
                  <a:pt x="66" y="1"/>
                </a:cubicBezTo>
                <a:close/>
                <a:moveTo>
                  <a:pt x="32" y="26"/>
                </a:moveTo>
                <a:cubicBezTo>
                  <a:pt x="23" y="31"/>
                  <a:pt x="14" y="36"/>
                  <a:pt x="0" y="45"/>
                </a:cubicBezTo>
                <a:lnTo>
                  <a:pt x="11" y="45"/>
                </a:lnTo>
                <a:cubicBezTo>
                  <a:pt x="17" y="39"/>
                  <a:pt x="23" y="33"/>
                  <a:pt x="32" y="26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5"/>
          <p:cNvSpPr/>
          <p:nvPr/>
        </p:nvSpPr>
        <p:spPr>
          <a:xfrm flipH="1">
            <a:off x="7106394" y="3476749"/>
            <a:ext cx="2696" cy="1637"/>
          </a:xfrm>
          <a:custGeom>
            <a:rect b="b" l="l" r="r" t="t"/>
            <a:pathLst>
              <a:path extrusionOk="0" h="34" w="56">
                <a:moveTo>
                  <a:pt x="56" y="1"/>
                </a:moveTo>
                <a:lnTo>
                  <a:pt x="1" y="34"/>
                </a:lnTo>
                <a:lnTo>
                  <a:pt x="23" y="34"/>
                </a:lnTo>
                <a:lnTo>
                  <a:pt x="56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5"/>
          <p:cNvSpPr/>
          <p:nvPr/>
        </p:nvSpPr>
        <p:spPr>
          <a:xfrm flipH="1">
            <a:off x="6529937" y="3655038"/>
            <a:ext cx="4814" cy="3129"/>
          </a:xfrm>
          <a:custGeom>
            <a:rect b="b" l="l" r="r" t="t"/>
            <a:pathLst>
              <a:path extrusionOk="0" h="65" w="100">
                <a:moveTo>
                  <a:pt x="95" y="0"/>
                </a:moveTo>
                <a:cubicBezTo>
                  <a:pt x="92" y="0"/>
                  <a:pt x="69" y="16"/>
                  <a:pt x="0" y="65"/>
                </a:cubicBezTo>
                <a:cubicBezTo>
                  <a:pt x="33" y="54"/>
                  <a:pt x="44" y="54"/>
                  <a:pt x="66" y="54"/>
                </a:cubicBezTo>
                <a:cubicBezTo>
                  <a:pt x="46" y="47"/>
                  <a:pt x="99" y="0"/>
                  <a:pt x="95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/>
          <p:nvPr/>
        </p:nvSpPr>
        <p:spPr>
          <a:xfrm flipH="1">
            <a:off x="6369794" y="3486857"/>
            <a:ext cx="1637" cy="1107"/>
          </a:xfrm>
          <a:custGeom>
            <a:rect b="b" l="l" r="r" t="t"/>
            <a:pathLst>
              <a:path extrusionOk="0" h="23" w="34">
                <a:moveTo>
                  <a:pt x="1" y="0"/>
                </a:moveTo>
                <a:lnTo>
                  <a:pt x="1" y="0"/>
                </a:lnTo>
                <a:cubicBezTo>
                  <a:pt x="5" y="4"/>
                  <a:pt x="9" y="7"/>
                  <a:pt x="13" y="8"/>
                </a:cubicBezTo>
                <a:lnTo>
                  <a:pt x="13" y="8"/>
                </a:lnTo>
                <a:lnTo>
                  <a:pt x="1" y="0"/>
                </a:lnTo>
                <a:close/>
                <a:moveTo>
                  <a:pt x="13" y="8"/>
                </a:moveTo>
                <a:lnTo>
                  <a:pt x="34" y="22"/>
                </a:lnTo>
                <a:lnTo>
                  <a:pt x="34" y="11"/>
                </a:lnTo>
                <a:cubicBezTo>
                  <a:pt x="27" y="11"/>
                  <a:pt x="20" y="11"/>
                  <a:pt x="13" y="8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/>
          <p:nvPr/>
        </p:nvSpPr>
        <p:spPr>
          <a:xfrm flipH="1">
            <a:off x="7087285" y="3474631"/>
            <a:ext cx="5872" cy="3225"/>
          </a:xfrm>
          <a:custGeom>
            <a:rect b="b" l="l" r="r" t="t"/>
            <a:pathLst>
              <a:path extrusionOk="0" h="67" w="122">
                <a:moveTo>
                  <a:pt x="122" y="1"/>
                </a:moveTo>
                <a:lnTo>
                  <a:pt x="122" y="1"/>
                </a:lnTo>
                <a:cubicBezTo>
                  <a:pt x="78" y="12"/>
                  <a:pt x="44" y="34"/>
                  <a:pt x="11" y="56"/>
                </a:cubicBezTo>
                <a:lnTo>
                  <a:pt x="0" y="67"/>
                </a:lnTo>
                <a:lnTo>
                  <a:pt x="122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/>
          <p:nvPr/>
        </p:nvSpPr>
        <p:spPr>
          <a:xfrm flipH="1">
            <a:off x="6305714" y="3252443"/>
            <a:ext cx="1013868" cy="637981"/>
          </a:xfrm>
          <a:custGeom>
            <a:rect b="b" l="l" r="r" t="t"/>
            <a:pathLst>
              <a:path extrusionOk="0" h="13254" w="21063">
                <a:moveTo>
                  <a:pt x="10176" y="784"/>
                </a:moveTo>
                <a:cubicBezTo>
                  <a:pt x="10170" y="786"/>
                  <a:pt x="10164" y="790"/>
                  <a:pt x="10158" y="794"/>
                </a:cubicBezTo>
                <a:cubicBezTo>
                  <a:pt x="10164" y="790"/>
                  <a:pt x="10170" y="787"/>
                  <a:pt x="10176" y="784"/>
                </a:cubicBezTo>
                <a:close/>
                <a:moveTo>
                  <a:pt x="9387" y="1212"/>
                </a:moveTo>
                <a:lnTo>
                  <a:pt x="9341" y="1251"/>
                </a:lnTo>
                <a:lnTo>
                  <a:pt x="9341" y="1251"/>
                </a:lnTo>
                <a:cubicBezTo>
                  <a:pt x="9356" y="1240"/>
                  <a:pt x="9371" y="1228"/>
                  <a:pt x="9387" y="1212"/>
                </a:cubicBezTo>
                <a:close/>
                <a:moveTo>
                  <a:pt x="9067" y="1444"/>
                </a:moveTo>
                <a:cubicBezTo>
                  <a:pt x="9049" y="1455"/>
                  <a:pt x="9035" y="1465"/>
                  <a:pt x="9025" y="1472"/>
                </a:cubicBezTo>
                <a:lnTo>
                  <a:pt x="9025" y="1472"/>
                </a:lnTo>
                <a:cubicBezTo>
                  <a:pt x="9040" y="1462"/>
                  <a:pt x="9055" y="1452"/>
                  <a:pt x="9067" y="1444"/>
                </a:cubicBezTo>
                <a:close/>
                <a:moveTo>
                  <a:pt x="8335" y="1971"/>
                </a:moveTo>
                <a:lnTo>
                  <a:pt x="8318" y="1984"/>
                </a:lnTo>
                <a:cubicBezTo>
                  <a:pt x="8324" y="1979"/>
                  <a:pt x="8330" y="1975"/>
                  <a:pt x="8335" y="1971"/>
                </a:cubicBezTo>
                <a:close/>
                <a:moveTo>
                  <a:pt x="8269" y="2026"/>
                </a:moveTo>
                <a:cubicBezTo>
                  <a:pt x="8268" y="2026"/>
                  <a:pt x="8266" y="2027"/>
                  <a:pt x="8263" y="2028"/>
                </a:cubicBezTo>
                <a:cubicBezTo>
                  <a:pt x="8255" y="2036"/>
                  <a:pt x="8246" y="2043"/>
                  <a:pt x="8237" y="2051"/>
                </a:cubicBezTo>
                <a:lnTo>
                  <a:pt x="8237" y="2051"/>
                </a:lnTo>
                <a:cubicBezTo>
                  <a:pt x="8254" y="2039"/>
                  <a:pt x="8274" y="2026"/>
                  <a:pt x="8269" y="2026"/>
                </a:cubicBezTo>
                <a:close/>
                <a:moveTo>
                  <a:pt x="8237" y="2051"/>
                </a:moveTo>
                <a:cubicBezTo>
                  <a:pt x="8229" y="2056"/>
                  <a:pt x="8222" y="2062"/>
                  <a:pt x="8218" y="2066"/>
                </a:cubicBezTo>
                <a:lnTo>
                  <a:pt x="8218" y="2066"/>
                </a:lnTo>
                <a:cubicBezTo>
                  <a:pt x="8225" y="2061"/>
                  <a:pt x="8231" y="2056"/>
                  <a:pt x="8237" y="2051"/>
                </a:cubicBezTo>
                <a:close/>
                <a:moveTo>
                  <a:pt x="8560" y="2006"/>
                </a:moveTo>
                <a:lnTo>
                  <a:pt x="8505" y="2039"/>
                </a:lnTo>
                <a:cubicBezTo>
                  <a:pt x="8501" y="2040"/>
                  <a:pt x="8497" y="2041"/>
                  <a:pt x="8494" y="2042"/>
                </a:cubicBezTo>
                <a:lnTo>
                  <a:pt x="8494" y="2042"/>
                </a:lnTo>
                <a:cubicBezTo>
                  <a:pt x="8494" y="2041"/>
                  <a:pt x="8494" y="2040"/>
                  <a:pt x="8494" y="2039"/>
                </a:cubicBezTo>
                <a:lnTo>
                  <a:pt x="8494" y="2039"/>
                </a:lnTo>
                <a:cubicBezTo>
                  <a:pt x="8493" y="2040"/>
                  <a:pt x="8491" y="2041"/>
                  <a:pt x="8490" y="2042"/>
                </a:cubicBezTo>
                <a:lnTo>
                  <a:pt x="8490" y="2042"/>
                </a:lnTo>
                <a:cubicBezTo>
                  <a:pt x="8491" y="2042"/>
                  <a:pt x="8492" y="2042"/>
                  <a:pt x="8494" y="2042"/>
                </a:cubicBezTo>
                <a:lnTo>
                  <a:pt x="8494" y="2042"/>
                </a:lnTo>
                <a:cubicBezTo>
                  <a:pt x="8492" y="2050"/>
                  <a:pt x="8481" y="2062"/>
                  <a:pt x="8465" y="2075"/>
                </a:cubicBezTo>
                <a:lnTo>
                  <a:pt x="8465" y="2075"/>
                </a:lnTo>
                <a:cubicBezTo>
                  <a:pt x="8515" y="2040"/>
                  <a:pt x="8570" y="2015"/>
                  <a:pt x="8560" y="2006"/>
                </a:cubicBezTo>
                <a:close/>
                <a:moveTo>
                  <a:pt x="8465" y="2075"/>
                </a:moveTo>
                <a:cubicBezTo>
                  <a:pt x="8456" y="2081"/>
                  <a:pt x="8447" y="2087"/>
                  <a:pt x="8439" y="2094"/>
                </a:cubicBezTo>
                <a:cubicBezTo>
                  <a:pt x="8449" y="2087"/>
                  <a:pt x="8457" y="2081"/>
                  <a:pt x="8465" y="2075"/>
                </a:cubicBezTo>
                <a:close/>
                <a:moveTo>
                  <a:pt x="15572" y="2399"/>
                </a:moveTo>
                <a:cubicBezTo>
                  <a:pt x="15583" y="2405"/>
                  <a:pt x="15593" y="2410"/>
                  <a:pt x="15600" y="2413"/>
                </a:cubicBezTo>
                <a:cubicBezTo>
                  <a:pt x="15589" y="2406"/>
                  <a:pt x="15580" y="2402"/>
                  <a:pt x="15572" y="2399"/>
                </a:cubicBezTo>
                <a:close/>
                <a:moveTo>
                  <a:pt x="17477" y="3439"/>
                </a:moveTo>
                <a:cubicBezTo>
                  <a:pt x="17460" y="3439"/>
                  <a:pt x="17447" y="3449"/>
                  <a:pt x="17440" y="3449"/>
                </a:cubicBezTo>
                <a:cubicBezTo>
                  <a:pt x="17462" y="3449"/>
                  <a:pt x="17484" y="3460"/>
                  <a:pt x="17506" y="3471"/>
                </a:cubicBezTo>
                <a:lnTo>
                  <a:pt x="17506" y="3449"/>
                </a:lnTo>
                <a:cubicBezTo>
                  <a:pt x="17495" y="3441"/>
                  <a:pt x="17485" y="3439"/>
                  <a:pt x="17477" y="3439"/>
                </a:cubicBezTo>
                <a:close/>
                <a:moveTo>
                  <a:pt x="17815" y="3790"/>
                </a:moveTo>
                <a:cubicBezTo>
                  <a:pt x="17817" y="3791"/>
                  <a:pt x="17818" y="3792"/>
                  <a:pt x="17818" y="3792"/>
                </a:cubicBezTo>
                <a:cubicBezTo>
                  <a:pt x="17818" y="3792"/>
                  <a:pt x="17819" y="3792"/>
                  <a:pt x="17819" y="3792"/>
                </a:cubicBezTo>
                <a:lnTo>
                  <a:pt x="17819" y="3792"/>
                </a:lnTo>
                <a:cubicBezTo>
                  <a:pt x="17817" y="3791"/>
                  <a:pt x="17816" y="3791"/>
                  <a:pt x="17815" y="3790"/>
                </a:cubicBezTo>
                <a:close/>
                <a:moveTo>
                  <a:pt x="18116" y="3845"/>
                </a:moveTo>
                <a:cubicBezTo>
                  <a:pt x="18105" y="3845"/>
                  <a:pt x="18124" y="3859"/>
                  <a:pt x="18141" y="3871"/>
                </a:cubicBezTo>
                <a:lnTo>
                  <a:pt x="18141" y="3871"/>
                </a:lnTo>
                <a:cubicBezTo>
                  <a:pt x="18131" y="3862"/>
                  <a:pt x="18125" y="3853"/>
                  <a:pt x="18123" y="3845"/>
                </a:cubicBezTo>
                <a:cubicBezTo>
                  <a:pt x="18120" y="3845"/>
                  <a:pt x="18118" y="3845"/>
                  <a:pt x="18116" y="3845"/>
                </a:cubicBezTo>
                <a:close/>
                <a:moveTo>
                  <a:pt x="18141" y="3871"/>
                </a:moveTo>
                <a:cubicBezTo>
                  <a:pt x="18147" y="3877"/>
                  <a:pt x="18155" y="3883"/>
                  <a:pt x="18164" y="3889"/>
                </a:cubicBezTo>
                <a:lnTo>
                  <a:pt x="18164" y="3889"/>
                </a:lnTo>
                <a:cubicBezTo>
                  <a:pt x="18163" y="3887"/>
                  <a:pt x="18152" y="3879"/>
                  <a:pt x="18141" y="3871"/>
                </a:cubicBezTo>
                <a:close/>
                <a:moveTo>
                  <a:pt x="20305" y="5167"/>
                </a:moveTo>
                <a:lnTo>
                  <a:pt x="20324" y="5182"/>
                </a:lnTo>
                <a:lnTo>
                  <a:pt x="20324" y="5182"/>
                </a:lnTo>
                <a:cubicBezTo>
                  <a:pt x="20322" y="5178"/>
                  <a:pt x="20316" y="5173"/>
                  <a:pt x="20305" y="5167"/>
                </a:cubicBezTo>
                <a:close/>
                <a:moveTo>
                  <a:pt x="20007" y="5046"/>
                </a:moveTo>
                <a:cubicBezTo>
                  <a:pt x="20128" y="5112"/>
                  <a:pt x="20327" y="5223"/>
                  <a:pt x="20382" y="5223"/>
                </a:cubicBezTo>
                <a:lnTo>
                  <a:pt x="20324" y="5182"/>
                </a:lnTo>
                <a:lnTo>
                  <a:pt x="20324" y="5182"/>
                </a:lnTo>
                <a:cubicBezTo>
                  <a:pt x="20328" y="5187"/>
                  <a:pt x="20324" y="5191"/>
                  <a:pt x="20316" y="5191"/>
                </a:cubicBezTo>
                <a:cubicBezTo>
                  <a:pt x="20308" y="5191"/>
                  <a:pt x="20295" y="5187"/>
                  <a:pt x="20283" y="5178"/>
                </a:cubicBezTo>
                <a:cubicBezTo>
                  <a:pt x="20172" y="5134"/>
                  <a:pt x="20139" y="5090"/>
                  <a:pt x="20128" y="5079"/>
                </a:cubicBezTo>
                <a:lnTo>
                  <a:pt x="20128" y="5079"/>
                </a:lnTo>
                <a:cubicBezTo>
                  <a:pt x="20133" y="5087"/>
                  <a:pt x="20132" y="5090"/>
                  <a:pt x="20127" y="5090"/>
                </a:cubicBezTo>
                <a:cubicBezTo>
                  <a:pt x="20108" y="5090"/>
                  <a:pt x="20041" y="5055"/>
                  <a:pt x="20007" y="5046"/>
                </a:cubicBezTo>
                <a:close/>
                <a:moveTo>
                  <a:pt x="20988" y="5597"/>
                </a:moveTo>
                <a:cubicBezTo>
                  <a:pt x="20993" y="5600"/>
                  <a:pt x="20997" y="5601"/>
                  <a:pt x="21000" y="5601"/>
                </a:cubicBezTo>
                <a:lnTo>
                  <a:pt x="21000" y="5601"/>
                </a:lnTo>
                <a:cubicBezTo>
                  <a:pt x="20958" y="5621"/>
                  <a:pt x="20908" y="5641"/>
                  <a:pt x="20899" y="5641"/>
                </a:cubicBezTo>
                <a:lnTo>
                  <a:pt x="20966" y="5597"/>
                </a:lnTo>
                <a:close/>
                <a:moveTo>
                  <a:pt x="20062" y="5994"/>
                </a:moveTo>
                <a:cubicBezTo>
                  <a:pt x="20042" y="6004"/>
                  <a:pt x="20029" y="6014"/>
                  <a:pt x="20022" y="6022"/>
                </a:cubicBezTo>
                <a:lnTo>
                  <a:pt x="20022" y="6022"/>
                </a:lnTo>
                <a:cubicBezTo>
                  <a:pt x="20036" y="6013"/>
                  <a:pt x="20050" y="6003"/>
                  <a:pt x="20062" y="5994"/>
                </a:cubicBezTo>
                <a:close/>
                <a:moveTo>
                  <a:pt x="17066" y="8098"/>
                </a:moveTo>
                <a:cubicBezTo>
                  <a:pt x="17046" y="8109"/>
                  <a:pt x="17026" y="8119"/>
                  <a:pt x="17008" y="8130"/>
                </a:cubicBezTo>
                <a:lnTo>
                  <a:pt x="17008" y="8130"/>
                </a:lnTo>
                <a:cubicBezTo>
                  <a:pt x="17020" y="8126"/>
                  <a:pt x="17039" y="8116"/>
                  <a:pt x="17066" y="8098"/>
                </a:cubicBezTo>
                <a:close/>
                <a:moveTo>
                  <a:pt x="14267" y="10092"/>
                </a:moveTo>
                <a:lnTo>
                  <a:pt x="14245" y="10114"/>
                </a:lnTo>
                <a:cubicBezTo>
                  <a:pt x="14201" y="10147"/>
                  <a:pt x="14190" y="10158"/>
                  <a:pt x="14179" y="10158"/>
                </a:cubicBezTo>
                <a:cubicBezTo>
                  <a:pt x="14201" y="10136"/>
                  <a:pt x="14223" y="10125"/>
                  <a:pt x="14256" y="10092"/>
                </a:cubicBezTo>
                <a:close/>
                <a:moveTo>
                  <a:pt x="13639" y="10334"/>
                </a:moveTo>
                <a:cubicBezTo>
                  <a:pt x="13661" y="10334"/>
                  <a:pt x="13650" y="10357"/>
                  <a:pt x="13617" y="10368"/>
                </a:cubicBezTo>
                <a:cubicBezTo>
                  <a:pt x="13618" y="10366"/>
                  <a:pt x="13619" y="10366"/>
                  <a:pt x="13618" y="10366"/>
                </a:cubicBezTo>
                <a:lnTo>
                  <a:pt x="13618" y="10366"/>
                </a:lnTo>
                <a:cubicBezTo>
                  <a:pt x="13614" y="10366"/>
                  <a:pt x="13556" y="10404"/>
                  <a:pt x="13507" y="10434"/>
                </a:cubicBezTo>
                <a:cubicBezTo>
                  <a:pt x="13540" y="10401"/>
                  <a:pt x="13595" y="10368"/>
                  <a:pt x="13639" y="10334"/>
                </a:cubicBezTo>
                <a:close/>
                <a:moveTo>
                  <a:pt x="12445" y="11326"/>
                </a:moveTo>
                <a:cubicBezTo>
                  <a:pt x="12433" y="11332"/>
                  <a:pt x="12420" y="11340"/>
                  <a:pt x="12405" y="11348"/>
                </a:cubicBezTo>
                <a:cubicBezTo>
                  <a:pt x="12426" y="11340"/>
                  <a:pt x="12439" y="11332"/>
                  <a:pt x="12445" y="11326"/>
                </a:cubicBezTo>
                <a:close/>
                <a:moveTo>
                  <a:pt x="6848" y="11421"/>
                </a:moveTo>
                <a:cubicBezTo>
                  <a:pt x="6839" y="11421"/>
                  <a:pt x="6869" y="11438"/>
                  <a:pt x="6874" y="11446"/>
                </a:cubicBezTo>
                <a:lnTo>
                  <a:pt x="6874" y="11446"/>
                </a:lnTo>
                <a:lnTo>
                  <a:pt x="6864" y="11425"/>
                </a:lnTo>
                <a:cubicBezTo>
                  <a:pt x="6855" y="11422"/>
                  <a:pt x="6850" y="11421"/>
                  <a:pt x="6848" y="11421"/>
                </a:cubicBezTo>
                <a:close/>
                <a:moveTo>
                  <a:pt x="6874" y="11446"/>
                </a:moveTo>
                <a:lnTo>
                  <a:pt x="6875" y="11448"/>
                </a:lnTo>
                <a:lnTo>
                  <a:pt x="6875" y="11448"/>
                </a:lnTo>
                <a:cubicBezTo>
                  <a:pt x="6875" y="11448"/>
                  <a:pt x="6875" y="11447"/>
                  <a:pt x="6874" y="11446"/>
                </a:cubicBezTo>
                <a:close/>
                <a:moveTo>
                  <a:pt x="7538" y="12059"/>
                </a:moveTo>
                <a:cubicBezTo>
                  <a:pt x="7541" y="12060"/>
                  <a:pt x="7543" y="12062"/>
                  <a:pt x="7547" y="12064"/>
                </a:cubicBezTo>
                <a:cubicBezTo>
                  <a:pt x="7544" y="12062"/>
                  <a:pt x="7541" y="12060"/>
                  <a:pt x="7538" y="12059"/>
                </a:cubicBezTo>
                <a:close/>
                <a:moveTo>
                  <a:pt x="11535" y="0"/>
                </a:moveTo>
                <a:lnTo>
                  <a:pt x="11491" y="11"/>
                </a:lnTo>
                <a:cubicBezTo>
                  <a:pt x="11381" y="56"/>
                  <a:pt x="11359" y="67"/>
                  <a:pt x="11326" y="78"/>
                </a:cubicBezTo>
                <a:cubicBezTo>
                  <a:pt x="11116" y="188"/>
                  <a:pt x="11160" y="232"/>
                  <a:pt x="10951" y="342"/>
                </a:cubicBezTo>
                <a:cubicBezTo>
                  <a:pt x="10955" y="340"/>
                  <a:pt x="10960" y="339"/>
                  <a:pt x="10965" y="339"/>
                </a:cubicBezTo>
                <a:cubicBezTo>
                  <a:pt x="10983" y="339"/>
                  <a:pt x="10987" y="361"/>
                  <a:pt x="10863" y="441"/>
                </a:cubicBezTo>
                <a:cubicBezTo>
                  <a:pt x="10791" y="480"/>
                  <a:pt x="10742" y="496"/>
                  <a:pt x="10721" y="496"/>
                </a:cubicBezTo>
                <a:cubicBezTo>
                  <a:pt x="10700" y="496"/>
                  <a:pt x="10709" y="480"/>
                  <a:pt x="10753" y="452"/>
                </a:cubicBezTo>
                <a:cubicBezTo>
                  <a:pt x="10786" y="430"/>
                  <a:pt x="10808" y="419"/>
                  <a:pt x="10808" y="419"/>
                </a:cubicBezTo>
                <a:cubicBezTo>
                  <a:pt x="10843" y="401"/>
                  <a:pt x="10886" y="369"/>
                  <a:pt x="10872" y="369"/>
                </a:cubicBezTo>
                <a:cubicBezTo>
                  <a:pt x="10869" y="369"/>
                  <a:pt x="10862" y="371"/>
                  <a:pt x="10852" y="375"/>
                </a:cubicBezTo>
                <a:lnTo>
                  <a:pt x="10830" y="397"/>
                </a:lnTo>
                <a:cubicBezTo>
                  <a:pt x="10764" y="425"/>
                  <a:pt x="10611" y="517"/>
                  <a:pt x="10594" y="517"/>
                </a:cubicBezTo>
                <a:cubicBezTo>
                  <a:pt x="10591" y="517"/>
                  <a:pt x="10592" y="514"/>
                  <a:pt x="10599" y="507"/>
                </a:cubicBezTo>
                <a:lnTo>
                  <a:pt x="10599" y="507"/>
                </a:lnTo>
                <a:cubicBezTo>
                  <a:pt x="10551" y="541"/>
                  <a:pt x="10536" y="554"/>
                  <a:pt x="10542" y="554"/>
                </a:cubicBezTo>
                <a:cubicBezTo>
                  <a:pt x="10550" y="554"/>
                  <a:pt x="10593" y="532"/>
                  <a:pt x="10642" y="507"/>
                </a:cubicBezTo>
                <a:lnTo>
                  <a:pt x="10642" y="507"/>
                </a:lnTo>
                <a:cubicBezTo>
                  <a:pt x="10450" y="603"/>
                  <a:pt x="10362" y="679"/>
                  <a:pt x="10176" y="784"/>
                </a:cubicBezTo>
                <a:lnTo>
                  <a:pt x="10176" y="784"/>
                </a:lnTo>
                <a:cubicBezTo>
                  <a:pt x="10188" y="778"/>
                  <a:pt x="10198" y="775"/>
                  <a:pt x="10203" y="775"/>
                </a:cubicBezTo>
                <a:cubicBezTo>
                  <a:pt x="10207" y="775"/>
                  <a:pt x="10205" y="778"/>
                  <a:pt x="10191" y="783"/>
                </a:cubicBezTo>
                <a:cubicBezTo>
                  <a:pt x="9904" y="948"/>
                  <a:pt x="10081" y="882"/>
                  <a:pt x="9893" y="1003"/>
                </a:cubicBezTo>
                <a:cubicBezTo>
                  <a:pt x="9873" y="1011"/>
                  <a:pt x="9860" y="1014"/>
                  <a:pt x="9853" y="1014"/>
                </a:cubicBezTo>
                <a:cubicBezTo>
                  <a:pt x="9838" y="1014"/>
                  <a:pt x="9844" y="1001"/>
                  <a:pt x="9836" y="1001"/>
                </a:cubicBezTo>
                <a:cubicBezTo>
                  <a:pt x="9828" y="1001"/>
                  <a:pt x="9805" y="1015"/>
                  <a:pt x="9728" y="1069"/>
                </a:cubicBezTo>
                <a:cubicBezTo>
                  <a:pt x="9691" y="1089"/>
                  <a:pt x="9674" y="1097"/>
                  <a:pt x="9668" y="1097"/>
                </a:cubicBezTo>
                <a:cubicBezTo>
                  <a:pt x="9655" y="1097"/>
                  <a:pt x="9705" y="1056"/>
                  <a:pt x="9728" y="1025"/>
                </a:cubicBezTo>
                <a:lnTo>
                  <a:pt x="9728" y="1025"/>
                </a:lnTo>
                <a:cubicBezTo>
                  <a:pt x="9574" y="1157"/>
                  <a:pt x="9409" y="1223"/>
                  <a:pt x="9310" y="1278"/>
                </a:cubicBezTo>
                <a:lnTo>
                  <a:pt x="9341" y="1251"/>
                </a:lnTo>
                <a:lnTo>
                  <a:pt x="9341" y="1251"/>
                </a:lnTo>
                <a:cubicBezTo>
                  <a:pt x="9312" y="1273"/>
                  <a:pt x="9283" y="1290"/>
                  <a:pt x="9254" y="1312"/>
                </a:cubicBezTo>
                <a:lnTo>
                  <a:pt x="9310" y="1289"/>
                </a:lnTo>
                <a:lnTo>
                  <a:pt x="9310" y="1289"/>
                </a:lnTo>
                <a:cubicBezTo>
                  <a:pt x="9262" y="1318"/>
                  <a:pt x="9222" y="1347"/>
                  <a:pt x="9213" y="1347"/>
                </a:cubicBezTo>
                <a:cubicBezTo>
                  <a:pt x="9211" y="1347"/>
                  <a:pt x="9210" y="1346"/>
                  <a:pt x="9210" y="1345"/>
                </a:cubicBezTo>
                <a:lnTo>
                  <a:pt x="9210" y="1345"/>
                </a:lnTo>
                <a:cubicBezTo>
                  <a:pt x="9166" y="1389"/>
                  <a:pt x="9265" y="1345"/>
                  <a:pt x="9166" y="1433"/>
                </a:cubicBezTo>
                <a:cubicBezTo>
                  <a:pt x="9100" y="1466"/>
                  <a:pt x="8968" y="1576"/>
                  <a:pt x="8924" y="1576"/>
                </a:cubicBezTo>
                <a:cubicBezTo>
                  <a:pt x="9040" y="1504"/>
                  <a:pt x="9029" y="1502"/>
                  <a:pt x="9012" y="1502"/>
                </a:cubicBezTo>
                <a:cubicBezTo>
                  <a:pt x="9011" y="1502"/>
                  <a:pt x="9009" y="1502"/>
                  <a:pt x="9008" y="1502"/>
                </a:cubicBezTo>
                <a:cubicBezTo>
                  <a:pt x="8996" y="1502"/>
                  <a:pt x="8986" y="1500"/>
                  <a:pt x="9025" y="1472"/>
                </a:cubicBezTo>
                <a:lnTo>
                  <a:pt x="9025" y="1472"/>
                </a:lnTo>
                <a:cubicBezTo>
                  <a:pt x="8999" y="1489"/>
                  <a:pt x="8969" y="1507"/>
                  <a:pt x="8935" y="1521"/>
                </a:cubicBezTo>
                <a:lnTo>
                  <a:pt x="8957" y="1510"/>
                </a:lnTo>
                <a:lnTo>
                  <a:pt x="8957" y="1510"/>
                </a:lnTo>
                <a:cubicBezTo>
                  <a:pt x="8726" y="1620"/>
                  <a:pt x="8869" y="1598"/>
                  <a:pt x="8648" y="1741"/>
                </a:cubicBezTo>
                <a:cubicBezTo>
                  <a:pt x="8655" y="1731"/>
                  <a:pt x="8652" y="1727"/>
                  <a:pt x="8644" y="1727"/>
                </a:cubicBezTo>
                <a:cubicBezTo>
                  <a:pt x="8624" y="1727"/>
                  <a:pt x="8573" y="1751"/>
                  <a:pt x="8549" y="1774"/>
                </a:cubicBezTo>
                <a:cubicBezTo>
                  <a:pt x="8577" y="1757"/>
                  <a:pt x="8593" y="1749"/>
                  <a:pt x="8599" y="1749"/>
                </a:cubicBezTo>
                <a:cubicBezTo>
                  <a:pt x="8613" y="1749"/>
                  <a:pt x="8583" y="1784"/>
                  <a:pt x="8538" y="1829"/>
                </a:cubicBezTo>
                <a:cubicBezTo>
                  <a:pt x="8399" y="1899"/>
                  <a:pt x="8385" y="1933"/>
                  <a:pt x="8335" y="1971"/>
                </a:cubicBezTo>
                <a:lnTo>
                  <a:pt x="8335" y="1971"/>
                </a:lnTo>
                <a:lnTo>
                  <a:pt x="8395" y="1928"/>
                </a:lnTo>
                <a:lnTo>
                  <a:pt x="8395" y="1928"/>
                </a:lnTo>
                <a:cubicBezTo>
                  <a:pt x="8384" y="1962"/>
                  <a:pt x="8307" y="2006"/>
                  <a:pt x="8219" y="2072"/>
                </a:cubicBezTo>
                <a:cubicBezTo>
                  <a:pt x="8214" y="2072"/>
                  <a:pt x="8215" y="2069"/>
                  <a:pt x="8218" y="2066"/>
                </a:cubicBezTo>
                <a:lnTo>
                  <a:pt x="8218" y="2066"/>
                </a:lnTo>
                <a:cubicBezTo>
                  <a:pt x="8119" y="2140"/>
                  <a:pt x="7980" y="2186"/>
                  <a:pt x="7866" y="2281"/>
                </a:cubicBezTo>
                <a:cubicBezTo>
                  <a:pt x="7845" y="2293"/>
                  <a:pt x="7834" y="2297"/>
                  <a:pt x="7827" y="2297"/>
                </a:cubicBezTo>
                <a:cubicBezTo>
                  <a:pt x="7817" y="2297"/>
                  <a:pt x="7819" y="2287"/>
                  <a:pt x="7811" y="2287"/>
                </a:cubicBezTo>
                <a:cubicBezTo>
                  <a:pt x="7805" y="2287"/>
                  <a:pt x="7796" y="2291"/>
                  <a:pt x="7778" y="2303"/>
                </a:cubicBezTo>
                <a:cubicBezTo>
                  <a:pt x="7613" y="2424"/>
                  <a:pt x="7580" y="2402"/>
                  <a:pt x="7415" y="2534"/>
                </a:cubicBezTo>
                <a:cubicBezTo>
                  <a:pt x="7435" y="2531"/>
                  <a:pt x="7450" y="2527"/>
                  <a:pt x="7456" y="2527"/>
                </a:cubicBezTo>
                <a:cubicBezTo>
                  <a:pt x="7470" y="2527"/>
                  <a:pt x="7446" y="2544"/>
                  <a:pt x="7371" y="2612"/>
                </a:cubicBezTo>
                <a:lnTo>
                  <a:pt x="7646" y="2402"/>
                </a:lnTo>
                <a:lnTo>
                  <a:pt x="7481" y="2556"/>
                </a:lnTo>
                <a:cubicBezTo>
                  <a:pt x="7569" y="2490"/>
                  <a:pt x="7657" y="2413"/>
                  <a:pt x="7712" y="2380"/>
                </a:cubicBezTo>
                <a:lnTo>
                  <a:pt x="7712" y="2380"/>
                </a:lnTo>
                <a:cubicBezTo>
                  <a:pt x="7662" y="2430"/>
                  <a:pt x="7645" y="2443"/>
                  <a:pt x="7653" y="2443"/>
                </a:cubicBezTo>
                <a:cubicBezTo>
                  <a:pt x="7658" y="2443"/>
                  <a:pt x="7671" y="2439"/>
                  <a:pt x="7690" y="2435"/>
                </a:cubicBezTo>
                <a:lnTo>
                  <a:pt x="7690" y="2435"/>
                </a:lnTo>
                <a:cubicBezTo>
                  <a:pt x="7558" y="2490"/>
                  <a:pt x="7470" y="2612"/>
                  <a:pt x="7315" y="2689"/>
                </a:cubicBezTo>
                <a:lnTo>
                  <a:pt x="7293" y="2645"/>
                </a:lnTo>
                <a:cubicBezTo>
                  <a:pt x="7073" y="2766"/>
                  <a:pt x="6941" y="2920"/>
                  <a:pt x="6665" y="3085"/>
                </a:cubicBezTo>
                <a:lnTo>
                  <a:pt x="6754" y="3041"/>
                </a:lnTo>
                <a:lnTo>
                  <a:pt x="6754" y="3041"/>
                </a:lnTo>
                <a:cubicBezTo>
                  <a:pt x="6732" y="3074"/>
                  <a:pt x="6588" y="3151"/>
                  <a:pt x="6511" y="3217"/>
                </a:cubicBezTo>
                <a:cubicBezTo>
                  <a:pt x="6509" y="3215"/>
                  <a:pt x="6506" y="3215"/>
                  <a:pt x="6501" y="3215"/>
                </a:cubicBezTo>
                <a:cubicBezTo>
                  <a:pt x="6480" y="3215"/>
                  <a:pt x="6437" y="3233"/>
                  <a:pt x="6401" y="3251"/>
                </a:cubicBezTo>
                <a:cubicBezTo>
                  <a:pt x="6412" y="3262"/>
                  <a:pt x="6203" y="3383"/>
                  <a:pt x="6203" y="3427"/>
                </a:cubicBezTo>
                <a:lnTo>
                  <a:pt x="6070" y="3493"/>
                </a:lnTo>
                <a:cubicBezTo>
                  <a:pt x="5850" y="3636"/>
                  <a:pt x="5850" y="3702"/>
                  <a:pt x="5641" y="3845"/>
                </a:cubicBezTo>
                <a:cubicBezTo>
                  <a:pt x="5696" y="3790"/>
                  <a:pt x="5586" y="3845"/>
                  <a:pt x="5718" y="3735"/>
                </a:cubicBezTo>
                <a:lnTo>
                  <a:pt x="5718" y="3735"/>
                </a:lnTo>
                <a:cubicBezTo>
                  <a:pt x="5652" y="3779"/>
                  <a:pt x="5586" y="3823"/>
                  <a:pt x="5597" y="3834"/>
                </a:cubicBezTo>
                <a:cubicBezTo>
                  <a:pt x="5553" y="3856"/>
                  <a:pt x="5420" y="3989"/>
                  <a:pt x="5343" y="4022"/>
                </a:cubicBezTo>
                <a:cubicBezTo>
                  <a:pt x="5321" y="4044"/>
                  <a:pt x="5321" y="4066"/>
                  <a:pt x="5244" y="4121"/>
                </a:cubicBezTo>
                <a:lnTo>
                  <a:pt x="5233" y="4110"/>
                </a:lnTo>
                <a:lnTo>
                  <a:pt x="5233" y="4110"/>
                </a:lnTo>
                <a:cubicBezTo>
                  <a:pt x="5242" y="4119"/>
                  <a:pt x="5158" y="4183"/>
                  <a:pt x="5177" y="4183"/>
                </a:cubicBezTo>
                <a:cubicBezTo>
                  <a:pt x="5181" y="4183"/>
                  <a:pt x="5188" y="4181"/>
                  <a:pt x="5200" y="4176"/>
                </a:cubicBezTo>
                <a:lnTo>
                  <a:pt x="5200" y="4176"/>
                </a:lnTo>
                <a:cubicBezTo>
                  <a:pt x="4958" y="4286"/>
                  <a:pt x="4605" y="4595"/>
                  <a:pt x="4396" y="4694"/>
                </a:cubicBezTo>
                <a:cubicBezTo>
                  <a:pt x="4242" y="4804"/>
                  <a:pt x="4065" y="4925"/>
                  <a:pt x="3933" y="5024"/>
                </a:cubicBezTo>
                <a:cubicBezTo>
                  <a:pt x="3933" y="5013"/>
                  <a:pt x="3933" y="5024"/>
                  <a:pt x="3955" y="5002"/>
                </a:cubicBezTo>
                <a:lnTo>
                  <a:pt x="3955" y="5002"/>
                </a:lnTo>
                <a:cubicBezTo>
                  <a:pt x="3757" y="5123"/>
                  <a:pt x="3867" y="5123"/>
                  <a:pt x="3647" y="5267"/>
                </a:cubicBezTo>
                <a:cubicBezTo>
                  <a:pt x="3629" y="5273"/>
                  <a:pt x="3617" y="5275"/>
                  <a:pt x="3611" y="5275"/>
                </a:cubicBezTo>
                <a:cubicBezTo>
                  <a:pt x="3578" y="5275"/>
                  <a:pt x="3689" y="5203"/>
                  <a:pt x="3685" y="5203"/>
                </a:cubicBezTo>
                <a:lnTo>
                  <a:pt x="3685" y="5203"/>
                </a:lnTo>
                <a:cubicBezTo>
                  <a:pt x="3684" y="5203"/>
                  <a:pt x="3679" y="5206"/>
                  <a:pt x="3669" y="5212"/>
                </a:cubicBezTo>
                <a:cubicBezTo>
                  <a:pt x="3666" y="5210"/>
                  <a:pt x="3663" y="5210"/>
                  <a:pt x="3660" y="5210"/>
                </a:cubicBezTo>
                <a:cubicBezTo>
                  <a:pt x="3594" y="5210"/>
                  <a:pt x="3407" y="5402"/>
                  <a:pt x="3250" y="5465"/>
                </a:cubicBezTo>
                <a:lnTo>
                  <a:pt x="3283" y="5443"/>
                </a:lnTo>
                <a:lnTo>
                  <a:pt x="3283" y="5443"/>
                </a:lnTo>
                <a:cubicBezTo>
                  <a:pt x="3162" y="5509"/>
                  <a:pt x="3030" y="5652"/>
                  <a:pt x="2842" y="5773"/>
                </a:cubicBezTo>
                <a:lnTo>
                  <a:pt x="2842" y="5762"/>
                </a:lnTo>
                <a:cubicBezTo>
                  <a:pt x="2732" y="5873"/>
                  <a:pt x="2501" y="6038"/>
                  <a:pt x="2336" y="6170"/>
                </a:cubicBezTo>
                <a:cubicBezTo>
                  <a:pt x="2369" y="6115"/>
                  <a:pt x="2402" y="6104"/>
                  <a:pt x="2358" y="6104"/>
                </a:cubicBezTo>
                <a:cubicBezTo>
                  <a:pt x="2281" y="6159"/>
                  <a:pt x="2402" y="6126"/>
                  <a:pt x="2248" y="6236"/>
                </a:cubicBezTo>
                <a:cubicBezTo>
                  <a:pt x="2197" y="6256"/>
                  <a:pt x="2089" y="6314"/>
                  <a:pt x="2047" y="6314"/>
                </a:cubicBezTo>
                <a:cubicBezTo>
                  <a:pt x="2044" y="6314"/>
                  <a:pt x="2041" y="6314"/>
                  <a:pt x="2038" y="6313"/>
                </a:cubicBezTo>
                <a:lnTo>
                  <a:pt x="2192" y="6214"/>
                </a:lnTo>
                <a:lnTo>
                  <a:pt x="2192" y="6214"/>
                </a:lnTo>
                <a:cubicBezTo>
                  <a:pt x="2093" y="6236"/>
                  <a:pt x="1994" y="6346"/>
                  <a:pt x="1917" y="6390"/>
                </a:cubicBezTo>
                <a:lnTo>
                  <a:pt x="1917" y="6379"/>
                </a:lnTo>
                <a:cubicBezTo>
                  <a:pt x="1697" y="6534"/>
                  <a:pt x="1708" y="6567"/>
                  <a:pt x="1465" y="6721"/>
                </a:cubicBezTo>
                <a:lnTo>
                  <a:pt x="1498" y="6721"/>
                </a:lnTo>
                <a:cubicBezTo>
                  <a:pt x="1377" y="6831"/>
                  <a:pt x="1366" y="6776"/>
                  <a:pt x="1245" y="6886"/>
                </a:cubicBezTo>
                <a:lnTo>
                  <a:pt x="1190" y="6886"/>
                </a:lnTo>
                <a:cubicBezTo>
                  <a:pt x="1102" y="6952"/>
                  <a:pt x="903" y="7117"/>
                  <a:pt x="738" y="7228"/>
                </a:cubicBezTo>
                <a:cubicBezTo>
                  <a:pt x="815" y="7151"/>
                  <a:pt x="1003" y="7007"/>
                  <a:pt x="1102" y="6919"/>
                </a:cubicBezTo>
                <a:lnTo>
                  <a:pt x="1102" y="6919"/>
                </a:lnTo>
                <a:cubicBezTo>
                  <a:pt x="1014" y="6985"/>
                  <a:pt x="804" y="7129"/>
                  <a:pt x="771" y="7162"/>
                </a:cubicBezTo>
                <a:cubicBezTo>
                  <a:pt x="804" y="7140"/>
                  <a:pt x="848" y="7106"/>
                  <a:pt x="881" y="7084"/>
                </a:cubicBezTo>
                <a:lnTo>
                  <a:pt x="881" y="7084"/>
                </a:lnTo>
                <a:cubicBezTo>
                  <a:pt x="793" y="7184"/>
                  <a:pt x="650" y="7283"/>
                  <a:pt x="474" y="7393"/>
                </a:cubicBezTo>
                <a:cubicBezTo>
                  <a:pt x="472" y="7386"/>
                  <a:pt x="467" y="7383"/>
                  <a:pt x="460" y="7383"/>
                </a:cubicBezTo>
                <a:cubicBezTo>
                  <a:pt x="414" y="7383"/>
                  <a:pt x="263" y="7488"/>
                  <a:pt x="0" y="7657"/>
                </a:cubicBezTo>
                <a:cubicBezTo>
                  <a:pt x="66" y="7690"/>
                  <a:pt x="132" y="7734"/>
                  <a:pt x="187" y="7779"/>
                </a:cubicBezTo>
                <a:cubicBezTo>
                  <a:pt x="253" y="7812"/>
                  <a:pt x="309" y="7845"/>
                  <a:pt x="320" y="7867"/>
                </a:cubicBezTo>
                <a:cubicBezTo>
                  <a:pt x="650" y="8032"/>
                  <a:pt x="948" y="8241"/>
                  <a:pt x="1322" y="8462"/>
                </a:cubicBezTo>
                <a:cubicBezTo>
                  <a:pt x="1296" y="8429"/>
                  <a:pt x="1291" y="8418"/>
                  <a:pt x="1299" y="8418"/>
                </a:cubicBezTo>
                <a:cubicBezTo>
                  <a:pt x="1316" y="8418"/>
                  <a:pt x="1394" y="8473"/>
                  <a:pt x="1428" y="8473"/>
                </a:cubicBezTo>
                <a:cubicBezTo>
                  <a:pt x="1436" y="8473"/>
                  <a:pt x="1442" y="8469"/>
                  <a:pt x="1443" y="8462"/>
                </a:cubicBezTo>
                <a:cubicBezTo>
                  <a:pt x="1531" y="8506"/>
                  <a:pt x="1565" y="8528"/>
                  <a:pt x="1565" y="8539"/>
                </a:cubicBezTo>
                <a:lnTo>
                  <a:pt x="1818" y="8715"/>
                </a:lnTo>
                <a:cubicBezTo>
                  <a:pt x="1831" y="8728"/>
                  <a:pt x="1833" y="8733"/>
                  <a:pt x="1828" y="8733"/>
                </a:cubicBezTo>
                <a:cubicBezTo>
                  <a:pt x="1813" y="8733"/>
                  <a:pt x="1742" y="8692"/>
                  <a:pt x="1731" y="8692"/>
                </a:cubicBezTo>
                <a:cubicBezTo>
                  <a:pt x="1730" y="8692"/>
                  <a:pt x="1730" y="8692"/>
                  <a:pt x="1730" y="8693"/>
                </a:cubicBezTo>
                <a:cubicBezTo>
                  <a:pt x="1917" y="8803"/>
                  <a:pt x="1796" y="8759"/>
                  <a:pt x="1917" y="8847"/>
                </a:cubicBezTo>
                <a:cubicBezTo>
                  <a:pt x="1914" y="8839"/>
                  <a:pt x="1917" y="8836"/>
                  <a:pt x="1925" y="8836"/>
                </a:cubicBezTo>
                <a:cubicBezTo>
                  <a:pt x="1948" y="8836"/>
                  <a:pt x="2020" y="8874"/>
                  <a:pt x="2104" y="8924"/>
                </a:cubicBezTo>
                <a:lnTo>
                  <a:pt x="1961" y="8814"/>
                </a:lnTo>
                <a:lnTo>
                  <a:pt x="1961" y="8814"/>
                </a:lnTo>
                <a:cubicBezTo>
                  <a:pt x="2248" y="8946"/>
                  <a:pt x="2170" y="8990"/>
                  <a:pt x="2457" y="9123"/>
                </a:cubicBezTo>
                <a:lnTo>
                  <a:pt x="2358" y="9090"/>
                </a:lnTo>
                <a:lnTo>
                  <a:pt x="2358" y="9090"/>
                </a:lnTo>
                <a:cubicBezTo>
                  <a:pt x="2501" y="9156"/>
                  <a:pt x="2876" y="9376"/>
                  <a:pt x="3030" y="9420"/>
                </a:cubicBezTo>
                <a:cubicBezTo>
                  <a:pt x="3045" y="9435"/>
                  <a:pt x="3060" y="9456"/>
                  <a:pt x="3046" y="9456"/>
                </a:cubicBezTo>
                <a:cubicBezTo>
                  <a:pt x="3040" y="9456"/>
                  <a:pt x="3028" y="9452"/>
                  <a:pt x="3008" y="9442"/>
                </a:cubicBezTo>
                <a:lnTo>
                  <a:pt x="3008" y="9442"/>
                </a:lnTo>
                <a:cubicBezTo>
                  <a:pt x="3338" y="9640"/>
                  <a:pt x="3768" y="9828"/>
                  <a:pt x="4010" y="10004"/>
                </a:cubicBezTo>
                <a:lnTo>
                  <a:pt x="3977" y="9993"/>
                </a:lnTo>
                <a:lnTo>
                  <a:pt x="3977" y="9993"/>
                </a:lnTo>
                <a:cubicBezTo>
                  <a:pt x="4043" y="10026"/>
                  <a:pt x="4098" y="10037"/>
                  <a:pt x="4176" y="10092"/>
                </a:cubicBezTo>
                <a:cubicBezTo>
                  <a:pt x="4165" y="10092"/>
                  <a:pt x="4143" y="10092"/>
                  <a:pt x="4165" y="10103"/>
                </a:cubicBezTo>
                <a:cubicBezTo>
                  <a:pt x="4209" y="10125"/>
                  <a:pt x="4341" y="10180"/>
                  <a:pt x="4418" y="10235"/>
                </a:cubicBezTo>
                <a:lnTo>
                  <a:pt x="4341" y="10202"/>
                </a:lnTo>
                <a:lnTo>
                  <a:pt x="4341" y="10202"/>
                </a:lnTo>
                <a:cubicBezTo>
                  <a:pt x="4660" y="10412"/>
                  <a:pt x="4859" y="10467"/>
                  <a:pt x="5134" y="10610"/>
                </a:cubicBezTo>
                <a:cubicBezTo>
                  <a:pt x="5112" y="10643"/>
                  <a:pt x="5365" y="10797"/>
                  <a:pt x="5487" y="10874"/>
                </a:cubicBezTo>
                <a:lnTo>
                  <a:pt x="5476" y="10885"/>
                </a:lnTo>
                <a:cubicBezTo>
                  <a:pt x="5850" y="11106"/>
                  <a:pt x="6126" y="11227"/>
                  <a:pt x="6489" y="11414"/>
                </a:cubicBezTo>
                <a:cubicBezTo>
                  <a:pt x="6675" y="11567"/>
                  <a:pt x="7196" y="11839"/>
                  <a:pt x="7538" y="12059"/>
                </a:cubicBezTo>
                <a:lnTo>
                  <a:pt x="7538" y="12059"/>
                </a:lnTo>
                <a:cubicBezTo>
                  <a:pt x="7524" y="12049"/>
                  <a:pt x="7526" y="12044"/>
                  <a:pt x="7537" y="12044"/>
                </a:cubicBezTo>
                <a:cubicBezTo>
                  <a:pt x="7554" y="12044"/>
                  <a:pt x="7597" y="12056"/>
                  <a:pt x="7635" y="12075"/>
                </a:cubicBezTo>
                <a:cubicBezTo>
                  <a:pt x="7712" y="12130"/>
                  <a:pt x="7866" y="12185"/>
                  <a:pt x="7833" y="12207"/>
                </a:cubicBezTo>
                <a:lnTo>
                  <a:pt x="7811" y="12185"/>
                </a:lnTo>
                <a:lnTo>
                  <a:pt x="7811" y="12185"/>
                </a:lnTo>
                <a:cubicBezTo>
                  <a:pt x="7855" y="12251"/>
                  <a:pt x="8021" y="12340"/>
                  <a:pt x="8153" y="12417"/>
                </a:cubicBezTo>
                <a:lnTo>
                  <a:pt x="8197" y="12395"/>
                </a:lnTo>
                <a:cubicBezTo>
                  <a:pt x="8505" y="12648"/>
                  <a:pt x="9111" y="12890"/>
                  <a:pt x="9265" y="13045"/>
                </a:cubicBezTo>
                <a:cubicBezTo>
                  <a:pt x="9310" y="13067"/>
                  <a:pt x="9354" y="13089"/>
                  <a:pt x="9409" y="13111"/>
                </a:cubicBezTo>
                <a:cubicBezTo>
                  <a:pt x="9464" y="13144"/>
                  <a:pt x="9519" y="13166"/>
                  <a:pt x="9563" y="13199"/>
                </a:cubicBezTo>
                <a:lnTo>
                  <a:pt x="9552" y="13221"/>
                </a:lnTo>
                <a:cubicBezTo>
                  <a:pt x="9585" y="13232"/>
                  <a:pt x="9607" y="13243"/>
                  <a:pt x="9618" y="13254"/>
                </a:cubicBezTo>
                <a:cubicBezTo>
                  <a:pt x="9739" y="13177"/>
                  <a:pt x="9838" y="13122"/>
                  <a:pt x="9949" y="13056"/>
                </a:cubicBezTo>
                <a:cubicBezTo>
                  <a:pt x="10026" y="13001"/>
                  <a:pt x="10125" y="12935"/>
                  <a:pt x="10246" y="12857"/>
                </a:cubicBezTo>
                <a:lnTo>
                  <a:pt x="10246" y="12857"/>
                </a:lnTo>
                <a:lnTo>
                  <a:pt x="10202" y="12901"/>
                </a:lnTo>
                <a:cubicBezTo>
                  <a:pt x="10356" y="12802"/>
                  <a:pt x="10356" y="12725"/>
                  <a:pt x="10499" y="12626"/>
                </a:cubicBezTo>
                <a:lnTo>
                  <a:pt x="10565" y="12626"/>
                </a:lnTo>
                <a:cubicBezTo>
                  <a:pt x="10830" y="12450"/>
                  <a:pt x="11127" y="12296"/>
                  <a:pt x="11370" y="12097"/>
                </a:cubicBezTo>
                <a:lnTo>
                  <a:pt x="11370" y="12097"/>
                </a:lnTo>
                <a:cubicBezTo>
                  <a:pt x="11370" y="12097"/>
                  <a:pt x="11359" y="12119"/>
                  <a:pt x="11326" y="12141"/>
                </a:cubicBezTo>
                <a:cubicBezTo>
                  <a:pt x="11443" y="12067"/>
                  <a:pt x="11799" y="11857"/>
                  <a:pt x="11750" y="11834"/>
                </a:cubicBezTo>
                <a:lnTo>
                  <a:pt x="11750" y="11834"/>
                </a:lnTo>
                <a:cubicBezTo>
                  <a:pt x="11794" y="11832"/>
                  <a:pt x="12027" y="11639"/>
                  <a:pt x="12152" y="11535"/>
                </a:cubicBezTo>
                <a:lnTo>
                  <a:pt x="12152" y="11568"/>
                </a:lnTo>
                <a:cubicBezTo>
                  <a:pt x="12251" y="11458"/>
                  <a:pt x="12251" y="11447"/>
                  <a:pt x="12416" y="11326"/>
                </a:cubicBezTo>
                <a:cubicBezTo>
                  <a:pt x="12429" y="11320"/>
                  <a:pt x="12438" y="11317"/>
                  <a:pt x="12443" y="11317"/>
                </a:cubicBezTo>
                <a:cubicBezTo>
                  <a:pt x="12449" y="11317"/>
                  <a:pt x="12450" y="11320"/>
                  <a:pt x="12445" y="11326"/>
                </a:cubicBezTo>
                <a:lnTo>
                  <a:pt x="12445" y="11326"/>
                </a:lnTo>
                <a:cubicBezTo>
                  <a:pt x="12539" y="11268"/>
                  <a:pt x="12511" y="11249"/>
                  <a:pt x="12659" y="11161"/>
                </a:cubicBezTo>
                <a:lnTo>
                  <a:pt x="12659" y="11161"/>
                </a:lnTo>
                <a:lnTo>
                  <a:pt x="12615" y="11216"/>
                </a:lnTo>
                <a:cubicBezTo>
                  <a:pt x="12747" y="11128"/>
                  <a:pt x="12736" y="11128"/>
                  <a:pt x="12802" y="11062"/>
                </a:cubicBezTo>
                <a:cubicBezTo>
                  <a:pt x="12879" y="10984"/>
                  <a:pt x="13055" y="10885"/>
                  <a:pt x="13088" y="10885"/>
                </a:cubicBezTo>
                <a:cubicBezTo>
                  <a:pt x="13099" y="10863"/>
                  <a:pt x="13165" y="10797"/>
                  <a:pt x="13254" y="10742"/>
                </a:cubicBezTo>
                <a:lnTo>
                  <a:pt x="13254" y="10742"/>
                </a:lnTo>
                <a:lnTo>
                  <a:pt x="13232" y="10786"/>
                </a:lnTo>
                <a:cubicBezTo>
                  <a:pt x="13463" y="10632"/>
                  <a:pt x="13551" y="10522"/>
                  <a:pt x="13716" y="10434"/>
                </a:cubicBezTo>
                <a:lnTo>
                  <a:pt x="13749" y="10423"/>
                </a:lnTo>
                <a:lnTo>
                  <a:pt x="13749" y="10423"/>
                </a:lnTo>
                <a:cubicBezTo>
                  <a:pt x="13589" y="10543"/>
                  <a:pt x="13455" y="10636"/>
                  <a:pt x="13441" y="10643"/>
                </a:cubicBezTo>
                <a:lnTo>
                  <a:pt x="13441" y="10643"/>
                </a:lnTo>
                <a:cubicBezTo>
                  <a:pt x="13441" y="10643"/>
                  <a:pt x="13441" y="10643"/>
                  <a:pt x="13441" y="10643"/>
                </a:cubicBezTo>
                <a:cubicBezTo>
                  <a:pt x="13440" y="10644"/>
                  <a:pt x="13440" y="10644"/>
                  <a:pt x="13440" y="10644"/>
                </a:cubicBezTo>
                <a:cubicBezTo>
                  <a:pt x="13441" y="10644"/>
                  <a:pt x="13441" y="10644"/>
                  <a:pt x="13441" y="10643"/>
                </a:cubicBezTo>
                <a:lnTo>
                  <a:pt x="13441" y="10643"/>
                </a:lnTo>
                <a:cubicBezTo>
                  <a:pt x="13442" y="10644"/>
                  <a:pt x="13443" y="10644"/>
                  <a:pt x="13444" y="10644"/>
                </a:cubicBezTo>
                <a:cubicBezTo>
                  <a:pt x="13458" y="10644"/>
                  <a:pt x="13510" y="10612"/>
                  <a:pt x="13529" y="10612"/>
                </a:cubicBezTo>
                <a:cubicBezTo>
                  <a:pt x="13541" y="10612"/>
                  <a:pt x="13539" y="10625"/>
                  <a:pt x="13507" y="10665"/>
                </a:cubicBezTo>
                <a:cubicBezTo>
                  <a:pt x="13606" y="10566"/>
                  <a:pt x="13793" y="10401"/>
                  <a:pt x="13937" y="10312"/>
                </a:cubicBezTo>
                <a:lnTo>
                  <a:pt x="13959" y="10301"/>
                </a:lnTo>
                <a:lnTo>
                  <a:pt x="13948" y="10312"/>
                </a:lnTo>
                <a:cubicBezTo>
                  <a:pt x="13981" y="10290"/>
                  <a:pt x="14014" y="10268"/>
                  <a:pt x="14036" y="10246"/>
                </a:cubicBezTo>
                <a:cubicBezTo>
                  <a:pt x="14080" y="10224"/>
                  <a:pt x="14113" y="10202"/>
                  <a:pt x="14157" y="10169"/>
                </a:cubicBezTo>
                <a:cubicBezTo>
                  <a:pt x="14158" y="10170"/>
                  <a:pt x="14159" y="10170"/>
                  <a:pt x="14161" y="10170"/>
                </a:cubicBezTo>
                <a:cubicBezTo>
                  <a:pt x="14192" y="10170"/>
                  <a:pt x="14336" y="10057"/>
                  <a:pt x="14399" y="10015"/>
                </a:cubicBezTo>
                <a:cubicBezTo>
                  <a:pt x="14383" y="9999"/>
                  <a:pt x="14432" y="9965"/>
                  <a:pt x="14421" y="9965"/>
                </a:cubicBezTo>
                <a:cubicBezTo>
                  <a:pt x="14417" y="9965"/>
                  <a:pt x="14404" y="9970"/>
                  <a:pt x="14377" y="9982"/>
                </a:cubicBezTo>
                <a:cubicBezTo>
                  <a:pt x="14379" y="9980"/>
                  <a:pt x="14380" y="9979"/>
                  <a:pt x="14380" y="9979"/>
                </a:cubicBezTo>
                <a:lnTo>
                  <a:pt x="14380" y="9979"/>
                </a:lnTo>
                <a:cubicBezTo>
                  <a:pt x="14380" y="9979"/>
                  <a:pt x="14359" y="9999"/>
                  <a:pt x="14322" y="10026"/>
                </a:cubicBezTo>
                <a:lnTo>
                  <a:pt x="14289" y="10048"/>
                </a:lnTo>
                <a:cubicBezTo>
                  <a:pt x="14245" y="10081"/>
                  <a:pt x="14179" y="10125"/>
                  <a:pt x="14113" y="10169"/>
                </a:cubicBezTo>
                <a:cubicBezTo>
                  <a:pt x="14168" y="10125"/>
                  <a:pt x="14223" y="10070"/>
                  <a:pt x="14311" y="10026"/>
                </a:cubicBezTo>
                <a:cubicBezTo>
                  <a:pt x="14333" y="9982"/>
                  <a:pt x="14366" y="9949"/>
                  <a:pt x="14388" y="9927"/>
                </a:cubicBezTo>
                <a:cubicBezTo>
                  <a:pt x="14499" y="9883"/>
                  <a:pt x="14708" y="9762"/>
                  <a:pt x="14741" y="9762"/>
                </a:cubicBezTo>
                <a:cubicBezTo>
                  <a:pt x="14961" y="9596"/>
                  <a:pt x="15259" y="9387"/>
                  <a:pt x="15380" y="9255"/>
                </a:cubicBezTo>
                <a:cubicBezTo>
                  <a:pt x="15435" y="9200"/>
                  <a:pt x="15457" y="9211"/>
                  <a:pt x="15479" y="9200"/>
                </a:cubicBezTo>
                <a:lnTo>
                  <a:pt x="15479" y="9200"/>
                </a:lnTo>
                <a:cubicBezTo>
                  <a:pt x="15446" y="9233"/>
                  <a:pt x="15402" y="9255"/>
                  <a:pt x="15391" y="9277"/>
                </a:cubicBezTo>
                <a:cubicBezTo>
                  <a:pt x="15512" y="9178"/>
                  <a:pt x="15766" y="9012"/>
                  <a:pt x="15777" y="8968"/>
                </a:cubicBezTo>
                <a:cubicBezTo>
                  <a:pt x="15815" y="8945"/>
                  <a:pt x="15832" y="8938"/>
                  <a:pt x="15837" y="8938"/>
                </a:cubicBezTo>
                <a:cubicBezTo>
                  <a:pt x="15846" y="8938"/>
                  <a:pt x="15818" y="8963"/>
                  <a:pt x="15821" y="8963"/>
                </a:cubicBezTo>
                <a:cubicBezTo>
                  <a:pt x="15824" y="8963"/>
                  <a:pt x="15845" y="8947"/>
                  <a:pt x="15920" y="8891"/>
                </a:cubicBezTo>
                <a:lnTo>
                  <a:pt x="15920" y="8891"/>
                </a:lnTo>
                <a:lnTo>
                  <a:pt x="15898" y="8924"/>
                </a:lnTo>
                <a:cubicBezTo>
                  <a:pt x="16332" y="8681"/>
                  <a:pt x="16532" y="8396"/>
                  <a:pt x="17008" y="8130"/>
                </a:cubicBezTo>
                <a:lnTo>
                  <a:pt x="17008" y="8130"/>
                </a:lnTo>
                <a:cubicBezTo>
                  <a:pt x="17004" y="8131"/>
                  <a:pt x="17002" y="8131"/>
                  <a:pt x="16999" y="8131"/>
                </a:cubicBezTo>
                <a:cubicBezTo>
                  <a:pt x="17572" y="7779"/>
                  <a:pt x="18123" y="7349"/>
                  <a:pt x="18696" y="7029"/>
                </a:cubicBezTo>
                <a:cubicBezTo>
                  <a:pt x="18861" y="6941"/>
                  <a:pt x="18872" y="6908"/>
                  <a:pt x="18960" y="6831"/>
                </a:cubicBezTo>
                <a:lnTo>
                  <a:pt x="19005" y="6842"/>
                </a:lnTo>
                <a:lnTo>
                  <a:pt x="19148" y="6710"/>
                </a:lnTo>
                <a:cubicBezTo>
                  <a:pt x="19379" y="6545"/>
                  <a:pt x="19588" y="6512"/>
                  <a:pt x="19864" y="6291"/>
                </a:cubicBezTo>
                <a:lnTo>
                  <a:pt x="19864" y="6291"/>
                </a:lnTo>
                <a:lnTo>
                  <a:pt x="19820" y="6302"/>
                </a:lnTo>
                <a:cubicBezTo>
                  <a:pt x="19922" y="6241"/>
                  <a:pt x="20120" y="6113"/>
                  <a:pt x="20147" y="6113"/>
                </a:cubicBezTo>
                <a:cubicBezTo>
                  <a:pt x="20149" y="6113"/>
                  <a:pt x="20150" y="6113"/>
                  <a:pt x="20150" y="6115"/>
                </a:cubicBezTo>
                <a:cubicBezTo>
                  <a:pt x="20150" y="6104"/>
                  <a:pt x="20172" y="6082"/>
                  <a:pt x="20216" y="6060"/>
                </a:cubicBezTo>
                <a:lnTo>
                  <a:pt x="20227" y="6071"/>
                </a:lnTo>
                <a:lnTo>
                  <a:pt x="20481" y="5895"/>
                </a:lnTo>
                <a:cubicBezTo>
                  <a:pt x="20539" y="5864"/>
                  <a:pt x="20565" y="5855"/>
                  <a:pt x="20578" y="5855"/>
                </a:cubicBezTo>
                <a:cubicBezTo>
                  <a:pt x="20595" y="5855"/>
                  <a:pt x="20592" y="5868"/>
                  <a:pt x="20608" y="5868"/>
                </a:cubicBezTo>
                <a:cubicBezTo>
                  <a:pt x="20625" y="5868"/>
                  <a:pt x="20664" y="5852"/>
                  <a:pt x="20778" y="5784"/>
                </a:cubicBezTo>
                <a:cubicBezTo>
                  <a:pt x="20884" y="5721"/>
                  <a:pt x="21062" y="5586"/>
                  <a:pt x="21036" y="5586"/>
                </a:cubicBezTo>
                <a:cubicBezTo>
                  <a:pt x="21035" y="5586"/>
                  <a:pt x="21033" y="5586"/>
                  <a:pt x="21032" y="5586"/>
                </a:cubicBezTo>
                <a:cubicBezTo>
                  <a:pt x="21023" y="5590"/>
                  <a:pt x="21014" y="5595"/>
                  <a:pt x="21004" y="5599"/>
                </a:cubicBezTo>
                <a:lnTo>
                  <a:pt x="21004" y="5599"/>
                </a:lnTo>
                <a:cubicBezTo>
                  <a:pt x="21005" y="5596"/>
                  <a:pt x="20999" y="5587"/>
                  <a:pt x="20988" y="5575"/>
                </a:cubicBezTo>
                <a:lnTo>
                  <a:pt x="20999" y="5575"/>
                </a:lnTo>
                <a:cubicBezTo>
                  <a:pt x="20999" y="5548"/>
                  <a:pt x="21020" y="5503"/>
                  <a:pt x="20972" y="5503"/>
                </a:cubicBezTo>
                <a:cubicBezTo>
                  <a:pt x="20942" y="5503"/>
                  <a:pt x="20888" y="5519"/>
                  <a:pt x="20789" y="5564"/>
                </a:cubicBezTo>
                <a:lnTo>
                  <a:pt x="20624" y="5685"/>
                </a:lnTo>
                <a:lnTo>
                  <a:pt x="20558" y="5707"/>
                </a:lnTo>
                <a:lnTo>
                  <a:pt x="20712" y="5619"/>
                </a:lnTo>
                <a:lnTo>
                  <a:pt x="20712" y="5619"/>
                </a:lnTo>
                <a:cubicBezTo>
                  <a:pt x="20613" y="5652"/>
                  <a:pt x="20569" y="5696"/>
                  <a:pt x="20514" y="5740"/>
                </a:cubicBezTo>
                <a:cubicBezTo>
                  <a:pt x="20503" y="5740"/>
                  <a:pt x="20470" y="5751"/>
                  <a:pt x="20437" y="5762"/>
                </a:cubicBezTo>
                <a:lnTo>
                  <a:pt x="20283" y="5895"/>
                </a:lnTo>
                <a:cubicBezTo>
                  <a:pt x="20259" y="5895"/>
                  <a:pt x="20296" y="5862"/>
                  <a:pt x="20277" y="5862"/>
                </a:cubicBezTo>
                <a:cubicBezTo>
                  <a:pt x="20270" y="5862"/>
                  <a:pt x="20252" y="5867"/>
                  <a:pt x="20216" y="5884"/>
                </a:cubicBezTo>
                <a:cubicBezTo>
                  <a:pt x="20188" y="5912"/>
                  <a:pt x="20202" y="5914"/>
                  <a:pt x="20218" y="5914"/>
                </a:cubicBezTo>
                <a:cubicBezTo>
                  <a:pt x="20221" y="5914"/>
                  <a:pt x="20224" y="5914"/>
                  <a:pt x="20226" y="5914"/>
                </a:cubicBezTo>
                <a:cubicBezTo>
                  <a:pt x="20244" y="5914"/>
                  <a:pt x="20255" y="5917"/>
                  <a:pt x="20194" y="5961"/>
                </a:cubicBezTo>
                <a:cubicBezTo>
                  <a:pt x="20095" y="5994"/>
                  <a:pt x="20117" y="5961"/>
                  <a:pt x="20029" y="6038"/>
                </a:cubicBezTo>
                <a:cubicBezTo>
                  <a:pt x="20017" y="6038"/>
                  <a:pt x="20015" y="6031"/>
                  <a:pt x="20022" y="6022"/>
                </a:cubicBezTo>
                <a:lnTo>
                  <a:pt x="20022" y="6022"/>
                </a:lnTo>
                <a:cubicBezTo>
                  <a:pt x="19936" y="6081"/>
                  <a:pt x="19826" y="6143"/>
                  <a:pt x="19798" y="6181"/>
                </a:cubicBezTo>
                <a:cubicBezTo>
                  <a:pt x="19709" y="6211"/>
                  <a:pt x="19549" y="6329"/>
                  <a:pt x="19509" y="6329"/>
                </a:cubicBezTo>
                <a:cubicBezTo>
                  <a:pt x="19504" y="6329"/>
                  <a:pt x="19501" y="6328"/>
                  <a:pt x="19500" y="6324"/>
                </a:cubicBezTo>
                <a:cubicBezTo>
                  <a:pt x="19478" y="6346"/>
                  <a:pt x="19357" y="6445"/>
                  <a:pt x="19280" y="6501"/>
                </a:cubicBezTo>
                <a:cubicBezTo>
                  <a:pt x="19302" y="6477"/>
                  <a:pt x="19306" y="6467"/>
                  <a:pt x="19299" y="6467"/>
                </a:cubicBezTo>
                <a:cubicBezTo>
                  <a:pt x="19269" y="6467"/>
                  <a:pt x="19048" y="6620"/>
                  <a:pt x="19002" y="6620"/>
                </a:cubicBezTo>
                <a:cubicBezTo>
                  <a:pt x="18996" y="6620"/>
                  <a:pt x="18992" y="6617"/>
                  <a:pt x="18994" y="6611"/>
                </a:cubicBezTo>
                <a:lnTo>
                  <a:pt x="18994" y="6611"/>
                </a:lnTo>
                <a:cubicBezTo>
                  <a:pt x="18922" y="6702"/>
                  <a:pt x="18664" y="6850"/>
                  <a:pt x="18494" y="6976"/>
                </a:cubicBezTo>
                <a:lnTo>
                  <a:pt x="18494" y="6976"/>
                </a:lnTo>
                <a:cubicBezTo>
                  <a:pt x="18495" y="6976"/>
                  <a:pt x="18497" y="6975"/>
                  <a:pt x="18498" y="6974"/>
                </a:cubicBezTo>
                <a:lnTo>
                  <a:pt x="18498" y="6974"/>
                </a:lnTo>
                <a:cubicBezTo>
                  <a:pt x="18496" y="6975"/>
                  <a:pt x="18494" y="6976"/>
                  <a:pt x="18492" y="6977"/>
                </a:cubicBezTo>
                <a:lnTo>
                  <a:pt x="18492" y="6977"/>
                </a:lnTo>
                <a:cubicBezTo>
                  <a:pt x="18493" y="6977"/>
                  <a:pt x="18494" y="6977"/>
                  <a:pt x="18494" y="6976"/>
                </a:cubicBezTo>
                <a:lnTo>
                  <a:pt x="18494" y="6976"/>
                </a:lnTo>
                <a:cubicBezTo>
                  <a:pt x="18491" y="6978"/>
                  <a:pt x="18487" y="6980"/>
                  <a:pt x="18484" y="6983"/>
                </a:cubicBezTo>
                <a:lnTo>
                  <a:pt x="18484" y="6983"/>
                </a:lnTo>
                <a:cubicBezTo>
                  <a:pt x="18487" y="6981"/>
                  <a:pt x="18489" y="6979"/>
                  <a:pt x="18492" y="6977"/>
                </a:cubicBezTo>
                <a:lnTo>
                  <a:pt x="18492" y="6977"/>
                </a:lnTo>
                <a:cubicBezTo>
                  <a:pt x="18479" y="6988"/>
                  <a:pt x="18466" y="6998"/>
                  <a:pt x="18454" y="7007"/>
                </a:cubicBezTo>
                <a:cubicBezTo>
                  <a:pt x="18454" y="7007"/>
                  <a:pt x="18467" y="6994"/>
                  <a:pt x="18484" y="6983"/>
                </a:cubicBezTo>
                <a:lnTo>
                  <a:pt x="18484" y="6983"/>
                </a:lnTo>
                <a:cubicBezTo>
                  <a:pt x="18384" y="7041"/>
                  <a:pt x="18341" y="7053"/>
                  <a:pt x="18277" y="7084"/>
                </a:cubicBezTo>
                <a:cubicBezTo>
                  <a:pt x="18277" y="7129"/>
                  <a:pt x="18123" y="7239"/>
                  <a:pt x="18046" y="7316"/>
                </a:cubicBezTo>
                <a:cubicBezTo>
                  <a:pt x="18023" y="7325"/>
                  <a:pt x="18009" y="7328"/>
                  <a:pt x="18001" y="7328"/>
                </a:cubicBezTo>
                <a:cubicBezTo>
                  <a:pt x="17960" y="7328"/>
                  <a:pt x="18092" y="7228"/>
                  <a:pt x="18046" y="7228"/>
                </a:cubicBezTo>
                <a:cubicBezTo>
                  <a:pt x="18067" y="7249"/>
                  <a:pt x="17853" y="7383"/>
                  <a:pt x="17887" y="7383"/>
                </a:cubicBezTo>
                <a:cubicBezTo>
                  <a:pt x="17888" y="7383"/>
                  <a:pt x="17890" y="7382"/>
                  <a:pt x="17892" y="7382"/>
                </a:cubicBezTo>
                <a:lnTo>
                  <a:pt x="17892" y="7382"/>
                </a:lnTo>
                <a:cubicBezTo>
                  <a:pt x="17782" y="7437"/>
                  <a:pt x="17804" y="7437"/>
                  <a:pt x="17738" y="7448"/>
                </a:cubicBezTo>
                <a:cubicBezTo>
                  <a:pt x="17738" y="7492"/>
                  <a:pt x="17649" y="7514"/>
                  <a:pt x="17583" y="7591"/>
                </a:cubicBezTo>
                <a:cubicBezTo>
                  <a:pt x="17429" y="7668"/>
                  <a:pt x="17528" y="7580"/>
                  <a:pt x="17374" y="7690"/>
                </a:cubicBezTo>
                <a:cubicBezTo>
                  <a:pt x="17361" y="7698"/>
                  <a:pt x="17354" y="7701"/>
                  <a:pt x="17351" y="7701"/>
                </a:cubicBezTo>
                <a:cubicBezTo>
                  <a:pt x="17337" y="7701"/>
                  <a:pt x="17429" y="7624"/>
                  <a:pt x="17429" y="7624"/>
                </a:cubicBezTo>
                <a:lnTo>
                  <a:pt x="17429" y="7624"/>
                </a:lnTo>
                <a:cubicBezTo>
                  <a:pt x="17264" y="7734"/>
                  <a:pt x="17363" y="7701"/>
                  <a:pt x="17341" y="7734"/>
                </a:cubicBezTo>
                <a:cubicBezTo>
                  <a:pt x="17261" y="7800"/>
                  <a:pt x="17233" y="7815"/>
                  <a:pt x="17219" y="7815"/>
                </a:cubicBezTo>
                <a:cubicBezTo>
                  <a:pt x="17208" y="7815"/>
                  <a:pt x="17206" y="7804"/>
                  <a:pt x="17192" y="7804"/>
                </a:cubicBezTo>
                <a:cubicBezTo>
                  <a:pt x="17186" y="7804"/>
                  <a:pt x="17177" y="7806"/>
                  <a:pt x="17165" y="7812"/>
                </a:cubicBezTo>
                <a:cubicBezTo>
                  <a:pt x="17055" y="7900"/>
                  <a:pt x="16988" y="7977"/>
                  <a:pt x="16900" y="8043"/>
                </a:cubicBezTo>
                <a:cubicBezTo>
                  <a:pt x="16895" y="8043"/>
                  <a:pt x="16887" y="8046"/>
                  <a:pt x="16882" y="8046"/>
                </a:cubicBezTo>
                <a:cubicBezTo>
                  <a:pt x="16878" y="8046"/>
                  <a:pt x="16878" y="8043"/>
                  <a:pt x="16889" y="8032"/>
                </a:cubicBezTo>
                <a:lnTo>
                  <a:pt x="16889" y="8032"/>
                </a:lnTo>
                <a:cubicBezTo>
                  <a:pt x="16779" y="8131"/>
                  <a:pt x="16515" y="8285"/>
                  <a:pt x="16394" y="8406"/>
                </a:cubicBezTo>
                <a:lnTo>
                  <a:pt x="16371" y="8418"/>
                </a:lnTo>
                <a:cubicBezTo>
                  <a:pt x="16381" y="8414"/>
                  <a:pt x="16389" y="8413"/>
                  <a:pt x="16395" y="8413"/>
                </a:cubicBezTo>
                <a:cubicBezTo>
                  <a:pt x="16410" y="8413"/>
                  <a:pt x="16416" y="8421"/>
                  <a:pt x="16416" y="8429"/>
                </a:cubicBezTo>
                <a:cubicBezTo>
                  <a:pt x="16349" y="8484"/>
                  <a:pt x="16294" y="8539"/>
                  <a:pt x="16261" y="8539"/>
                </a:cubicBezTo>
                <a:cubicBezTo>
                  <a:pt x="16305" y="8517"/>
                  <a:pt x="16305" y="8506"/>
                  <a:pt x="16316" y="8484"/>
                </a:cubicBezTo>
                <a:lnTo>
                  <a:pt x="16316" y="8484"/>
                </a:lnTo>
                <a:lnTo>
                  <a:pt x="16250" y="8539"/>
                </a:lnTo>
                <a:cubicBezTo>
                  <a:pt x="16242" y="8541"/>
                  <a:pt x="16235" y="8542"/>
                  <a:pt x="16231" y="8542"/>
                </a:cubicBezTo>
                <a:cubicBezTo>
                  <a:pt x="16195" y="8542"/>
                  <a:pt x="16337" y="8460"/>
                  <a:pt x="16327" y="8451"/>
                </a:cubicBezTo>
                <a:lnTo>
                  <a:pt x="16327" y="8451"/>
                </a:lnTo>
                <a:cubicBezTo>
                  <a:pt x="16195" y="8550"/>
                  <a:pt x="16041" y="8693"/>
                  <a:pt x="15920" y="8759"/>
                </a:cubicBezTo>
                <a:cubicBezTo>
                  <a:pt x="15893" y="8750"/>
                  <a:pt x="16081" y="8629"/>
                  <a:pt x="16064" y="8629"/>
                </a:cubicBezTo>
                <a:lnTo>
                  <a:pt x="16064" y="8629"/>
                </a:lnTo>
                <a:cubicBezTo>
                  <a:pt x="16060" y="8629"/>
                  <a:pt x="16046" y="8635"/>
                  <a:pt x="16019" y="8649"/>
                </a:cubicBezTo>
                <a:lnTo>
                  <a:pt x="16195" y="8539"/>
                </a:lnTo>
                <a:lnTo>
                  <a:pt x="16195" y="8539"/>
                </a:lnTo>
                <a:cubicBezTo>
                  <a:pt x="16163" y="8549"/>
                  <a:pt x="16148" y="8553"/>
                  <a:pt x="16142" y="8553"/>
                </a:cubicBezTo>
                <a:cubicBezTo>
                  <a:pt x="16121" y="8553"/>
                  <a:pt x="16214" y="8507"/>
                  <a:pt x="16192" y="8507"/>
                </a:cubicBezTo>
                <a:cubicBezTo>
                  <a:pt x="16186" y="8507"/>
                  <a:pt x="16174" y="8510"/>
                  <a:pt x="16151" y="8517"/>
                </a:cubicBezTo>
                <a:cubicBezTo>
                  <a:pt x="15920" y="8660"/>
                  <a:pt x="15909" y="8704"/>
                  <a:pt x="15677" y="8847"/>
                </a:cubicBezTo>
                <a:cubicBezTo>
                  <a:pt x="15633" y="8902"/>
                  <a:pt x="15710" y="8858"/>
                  <a:pt x="15666" y="8902"/>
                </a:cubicBezTo>
                <a:cubicBezTo>
                  <a:pt x="15369" y="9145"/>
                  <a:pt x="15380" y="9023"/>
                  <a:pt x="15171" y="9211"/>
                </a:cubicBezTo>
                <a:cubicBezTo>
                  <a:pt x="15116" y="9266"/>
                  <a:pt x="15116" y="9321"/>
                  <a:pt x="14939" y="9420"/>
                </a:cubicBezTo>
                <a:lnTo>
                  <a:pt x="14972" y="9354"/>
                </a:lnTo>
                <a:lnTo>
                  <a:pt x="14972" y="9354"/>
                </a:lnTo>
                <a:cubicBezTo>
                  <a:pt x="14763" y="9497"/>
                  <a:pt x="14884" y="9475"/>
                  <a:pt x="14642" y="9618"/>
                </a:cubicBezTo>
                <a:cubicBezTo>
                  <a:pt x="14671" y="9579"/>
                  <a:pt x="14780" y="9505"/>
                  <a:pt x="14779" y="9505"/>
                </a:cubicBezTo>
                <a:lnTo>
                  <a:pt x="14779" y="9505"/>
                </a:lnTo>
                <a:cubicBezTo>
                  <a:pt x="14779" y="9505"/>
                  <a:pt x="14778" y="9506"/>
                  <a:pt x="14774" y="9508"/>
                </a:cubicBezTo>
                <a:cubicBezTo>
                  <a:pt x="14609" y="9585"/>
                  <a:pt x="14675" y="9596"/>
                  <a:pt x="14565" y="9673"/>
                </a:cubicBezTo>
                <a:lnTo>
                  <a:pt x="14532" y="9662"/>
                </a:lnTo>
                <a:cubicBezTo>
                  <a:pt x="14300" y="9839"/>
                  <a:pt x="14058" y="10026"/>
                  <a:pt x="13804" y="10202"/>
                </a:cubicBezTo>
                <a:cubicBezTo>
                  <a:pt x="13812" y="10195"/>
                  <a:pt x="13835" y="10172"/>
                  <a:pt x="13828" y="10172"/>
                </a:cubicBezTo>
                <a:lnTo>
                  <a:pt x="13828" y="10172"/>
                </a:lnTo>
                <a:cubicBezTo>
                  <a:pt x="13825" y="10172"/>
                  <a:pt x="13815" y="10177"/>
                  <a:pt x="13793" y="10191"/>
                </a:cubicBezTo>
                <a:cubicBezTo>
                  <a:pt x="13485" y="10423"/>
                  <a:pt x="13110" y="10665"/>
                  <a:pt x="12791" y="10863"/>
                </a:cubicBezTo>
                <a:lnTo>
                  <a:pt x="12681" y="10962"/>
                </a:lnTo>
                <a:cubicBezTo>
                  <a:pt x="12669" y="10975"/>
                  <a:pt x="12653" y="10983"/>
                  <a:pt x="12645" y="10983"/>
                </a:cubicBezTo>
                <a:cubicBezTo>
                  <a:pt x="12639" y="10983"/>
                  <a:pt x="12638" y="10977"/>
                  <a:pt x="12648" y="10962"/>
                </a:cubicBezTo>
                <a:lnTo>
                  <a:pt x="12648" y="10962"/>
                </a:lnTo>
                <a:cubicBezTo>
                  <a:pt x="12527" y="11040"/>
                  <a:pt x="12659" y="10984"/>
                  <a:pt x="12604" y="11029"/>
                </a:cubicBezTo>
                <a:cubicBezTo>
                  <a:pt x="12566" y="11060"/>
                  <a:pt x="12540" y="11073"/>
                  <a:pt x="12529" y="11073"/>
                </a:cubicBezTo>
                <a:cubicBezTo>
                  <a:pt x="12521" y="11073"/>
                  <a:pt x="12523" y="11065"/>
                  <a:pt x="12538" y="11051"/>
                </a:cubicBezTo>
                <a:lnTo>
                  <a:pt x="12538" y="11051"/>
                </a:lnTo>
                <a:cubicBezTo>
                  <a:pt x="12339" y="11216"/>
                  <a:pt x="11965" y="11502"/>
                  <a:pt x="11722" y="11634"/>
                </a:cubicBezTo>
                <a:lnTo>
                  <a:pt x="11755" y="11601"/>
                </a:lnTo>
                <a:lnTo>
                  <a:pt x="11755" y="11601"/>
                </a:lnTo>
                <a:cubicBezTo>
                  <a:pt x="11579" y="11712"/>
                  <a:pt x="11590" y="11778"/>
                  <a:pt x="11414" y="11866"/>
                </a:cubicBezTo>
                <a:lnTo>
                  <a:pt x="11447" y="11844"/>
                </a:lnTo>
                <a:lnTo>
                  <a:pt x="11447" y="11844"/>
                </a:lnTo>
                <a:cubicBezTo>
                  <a:pt x="11050" y="12097"/>
                  <a:pt x="10643" y="12395"/>
                  <a:pt x="10323" y="12560"/>
                </a:cubicBezTo>
                <a:cubicBezTo>
                  <a:pt x="10290" y="12626"/>
                  <a:pt x="9937" y="12791"/>
                  <a:pt x="9937" y="12846"/>
                </a:cubicBezTo>
                <a:cubicBezTo>
                  <a:pt x="9838" y="12890"/>
                  <a:pt x="9794" y="12912"/>
                  <a:pt x="9739" y="12935"/>
                </a:cubicBezTo>
                <a:cubicBezTo>
                  <a:pt x="9717" y="12957"/>
                  <a:pt x="9695" y="12968"/>
                  <a:pt x="9673" y="12979"/>
                </a:cubicBezTo>
                <a:cubicBezTo>
                  <a:pt x="9629" y="13001"/>
                  <a:pt x="9618" y="13001"/>
                  <a:pt x="9618" y="13001"/>
                </a:cubicBezTo>
                <a:cubicBezTo>
                  <a:pt x="9596" y="12990"/>
                  <a:pt x="9618" y="13001"/>
                  <a:pt x="9552" y="12957"/>
                </a:cubicBezTo>
                <a:cubicBezTo>
                  <a:pt x="9464" y="12901"/>
                  <a:pt x="9409" y="12912"/>
                  <a:pt x="9299" y="12857"/>
                </a:cubicBezTo>
                <a:lnTo>
                  <a:pt x="9310" y="12835"/>
                </a:lnTo>
                <a:lnTo>
                  <a:pt x="9155" y="12769"/>
                </a:lnTo>
                <a:lnTo>
                  <a:pt x="9089" y="12703"/>
                </a:lnTo>
                <a:lnTo>
                  <a:pt x="8990" y="12648"/>
                </a:lnTo>
                <a:lnTo>
                  <a:pt x="8990" y="12648"/>
                </a:lnTo>
                <a:cubicBezTo>
                  <a:pt x="9023" y="12670"/>
                  <a:pt x="9067" y="12703"/>
                  <a:pt x="9056" y="12714"/>
                </a:cubicBezTo>
                <a:cubicBezTo>
                  <a:pt x="8891" y="12626"/>
                  <a:pt x="8682" y="12472"/>
                  <a:pt x="8693" y="12461"/>
                </a:cubicBezTo>
                <a:lnTo>
                  <a:pt x="8307" y="12262"/>
                </a:lnTo>
                <a:lnTo>
                  <a:pt x="8307" y="12262"/>
                </a:lnTo>
                <a:cubicBezTo>
                  <a:pt x="8318" y="12262"/>
                  <a:pt x="8384" y="12296"/>
                  <a:pt x="8439" y="12318"/>
                </a:cubicBezTo>
                <a:cubicBezTo>
                  <a:pt x="8230" y="12229"/>
                  <a:pt x="8417" y="12273"/>
                  <a:pt x="8230" y="12185"/>
                </a:cubicBezTo>
                <a:lnTo>
                  <a:pt x="8230" y="12185"/>
                </a:lnTo>
                <a:cubicBezTo>
                  <a:pt x="8235" y="12196"/>
                  <a:pt x="8230" y="12199"/>
                  <a:pt x="8222" y="12199"/>
                </a:cubicBezTo>
                <a:cubicBezTo>
                  <a:pt x="8213" y="12199"/>
                  <a:pt x="8202" y="12196"/>
                  <a:pt x="8197" y="12196"/>
                </a:cubicBezTo>
                <a:cubicBezTo>
                  <a:pt x="8120" y="12130"/>
                  <a:pt x="7910" y="12020"/>
                  <a:pt x="7756" y="11932"/>
                </a:cubicBezTo>
                <a:lnTo>
                  <a:pt x="7789" y="11932"/>
                </a:lnTo>
                <a:cubicBezTo>
                  <a:pt x="7525" y="11778"/>
                  <a:pt x="7216" y="11612"/>
                  <a:pt x="6908" y="11436"/>
                </a:cubicBezTo>
                <a:lnTo>
                  <a:pt x="6908" y="11436"/>
                </a:lnTo>
                <a:cubicBezTo>
                  <a:pt x="6974" y="11476"/>
                  <a:pt x="6984" y="11496"/>
                  <a:pt x="6963" y="11496"/>
                </a:cubicBezTo>
                <a:cubicBezTo>
                  <a:pt x="6949" y="11496"/>
                  <a:pt x="6921" y="11487"/>
                  <a:pt x="6886" y="11469"/>
                </a:cubicBezTo>
                <a:lnTo>
                  <a:pt x="6875" y="11448"/>
                </a:lnTo>
                <a:lnTo>
                  <a:pt x="6875" y="11448"/>
                </a:lnTo>
                <a:cubicBezTo>
                  <a:pt x="6875" y="11449"/>
                  <a:pt x="6874" y="11450"/>
                  <a:pt x="6872" y="11450"/>
                </a:cubicBezTo>
                <a:cubicBezTo>
                  <a:pt x="6865" y="11450"/>
                  <a:pt x="6850" y="11446"/>
                  <a:pt x="6820" y="11436"/>
                </a:cubicBezTo>
                <a:cubicBezTo>
                  <a:pt x="6749" y="11394"/>
                  <a:pt x="6742" y="11374"/>
                  <a:pt x="6766" y="11374"/>
                </a:cubicBezTo>
                <a:cubicBezTo>
                  <a:pt x="6780" y="11374"/>
                  <a:pt x="6803" y="11380"/>
                  <a:pt x="6831" y="11392"/>
                </a:cubicBezTo>
                <a:lnTo>
                  <a:pt x="6687" y="11326"/>
                </a:lnTo>
                <a:lnTo>
                  <a:pt x="6732" y="11315"/>
                </a:lnTo>
                <a:cubicBezTo>
                  <a:pt x="6665" y="11304"/>
                  <a:pt x="6500" y="11161"/>
                  <a:pt x="6401" y="11139"/>
                </a:cubicBezTo>
                <a:lnTo>
                  <a:pt x="6401" y="11128"/>
                </a:lnTo>
                <a:cubicBezTo>
                  <a:pt x="6093" y="10951"/>
                  <a:pt x="5949" y="10874"/>
                  <a:pt x="5696" y="10731"/>
                </a:cubicBezTo>
                <a:cubicBezTo>
                  <a:pt x="5694" y="10734"/>
                  <a:pt x="5691" y="10736"/>
                  <a:pt x="5686" y="10736"/>
                </a:cubicBezTo>
                <a:cubicBezTo>
                  <a:pt x="5658" y="10736"/>
                  <a:pt x="5575" y="10684"/>
                  <a:pt x="5509" y="10665"/>
                </a:cubicBezTo>
                <a:cubicBezTo>
                  <a:pt x="5321" y="10555"/>
                  <a:pt x="5134" y="10412"/>
                  <a:pt x="4903" y="10290"/>
                </a:cubicBezTo>
                <a:cubicBezTo>
                  <a:pt x="4842" y="10260"/>
                  <a:pt x="4820" y="10252"/>
                  <a:pt x="4812" y="10252"/>
                </a:cubicBezTo>
                <a:cubicBezTo>
                  <a:pt x="4803" y="10252"/>
                  <a:pt x="4810" y="10262"/>
                  <a:pt x="4795" y="10262"/>
                </a:cubicBezTo>
                <a:cubicBezTo>
                  <a:pt x="4790" y="10262"/>
                  <a:pt x="4783" y="10261"/>
                  <a:pt x="4770" y="10257"/>
                </a:cubicBezTo>
                <a:cubicBezTo>
                  <a:pt x="4770" y="10230"/>
                  <a:pt x="4623" y="10144"/>
                  <a:pt x="4636" y="10144"/>
                </a:cubicBezTo>
                <a:lnTo>
                  <a:pt x="4636" y="10144"/>
                </a:lnTo>
                <a:cubicBezTo>
                  <a:pt x="4639" y="10144"/>
                  <a:pt x="4649" y="10148"/>
                  <a:pt x="4671" y="10158"/>
                </a:cubicBezTo>
                <a:cubicBezTo>
                  <a:pt x="4407" y="10004"/>
                  <a:pt x="4330" y="9960"/>
                  <a:pt x="3988" y="9784"/>
                </a:cubicBezTo>
                <a:lnTo>
                  <a:pt x="3988" y="9784"/>
                </a:lnTo>
                <a:cubicBezTo>
                  <a:pt x="4021" y="9817"/>
                  <a:pt x="4065" y="9839"/>
                  <a:pt x="4032" y="9839"/>
                </a:cubicBezTo>
                <a:cubicBezTo>
                  <a:pt x="3978" y="9806"/>
                  <a:pt x="3902" y="9752"/>
                  <a:pt x="3911" y="9740"/>
                </a:cubicBezTo>
                <a:lnTo>
                  <a:pt x="3911" y="9740"/>
                </a:lnTo>
                <a:cubicBezTo>
                  <a:pt x="3918" y="9744"/>
                  <a:pt x="3926" y="9747"/>
                  <a:pt x="3933" y="9751"/>
                </a:cubicBezTo>
                <a:lnTo>
                  <a:pt x="3911" y="9740"/>
                </a:lnTo>
                <a:lnTo>
                  <a:pt x="3911" y="9740"/>
                </a:lnTo>
                <a:cubicBezTo>
                  <a:pt x="3911" y="9740"/>
                  <a:pt x="3911" y="9740"/>
                  <a:pt x="3911" y="9740"/>
                </a:cubicBezTo>
                <a:lnTo>
                  <a:pt x="3911" y="9740"/>
                </a:lnTo>
                <a:cubicBezTo>
                  <a:pt x="3520" y="9549"/>
                  <a:pt x="3090" y="9186"/>
                  <a:pt x="2776" y="9057"/>
                </a:cubicBezTo>
                <a:lnTo>
                  <a:pt x="2776" y="9057"/>
                </a:lnTo>
                <a:lnTo>
                  <a:pt x="2787" y="9068"/>
                </a:lnTo>
                <a:lnTo>
                  <a:pt x="2787" y="9068"/>
                </a:lnTo>
                <a:lnTo>
                  <a:pt x="2468" y="8913"/>
                </a:lnTo>
                <a:cubicBezTo>
                  <a:pt x="2426" y="8887"/>
                  <a:pt x="2417" y="8879"/>
                  <a:pt x="2423" y="8879"/>
                </a:cubicBezTo>
                <a:cubicBezTo>
                  <a:pt x="2432" y="8879"/>
                  <a:pt x="2474" y="8896"/>
                  <a:pt x="2488" y="8896"/>
                </a:cubicBezTo>
                <a:cubicBezTo>
                  <a:pt x="2497" y="8896"/>
                  <a:pt x="2495" y="8890"/>
                  <a:pt x="2468" y="8869"/>
                </a:cubicBezTo>
                <a:cubicBezTo>
                  <a:pt x="2104" y="8704"/>
                  <a:pt x="1939" y="8561"/>
                  <a:pt x="1653" y="8418"/>
                </a:cubicBezTo>
                <a:cubicBezTo>
                  <a:pt x="1465" y="8241"/>
                  <a:pt x="881" y="7988"/>
                  <a:pt x="617" y="7790"/>
                </a:cubicBezTo>
                <a:lnTo>
                  <a:pt x="617" y="7790"/>
                </a:lnTo>
                <a:lnTo>
                  <a:pt x="628" y="7812"/>
                </a:lnTo>
                <a:cubicBezTo>
                  <a:pt x="551" y="7779"/>
                  <a:pt x="540" y="7745"/>
                  <a:pt x="485" y="7712"/>
                </a:cubicBezTo>
                <a:lnTo>
                  <a:pt x="485" y="7712"/>
                </a:lnTo>
                <a:cubicBezTo>
                  <a:pt x="495" y="7722"/>
                  <a:pt x="548" y="7758"/>
                  <a:pt x="529" y="7758"/>
                </a:cubicBezTo>
                <a:cubicBezTo>
                  <a:pt x="526" y="7758"/>
                  <a:pt x="523" y="7758"/>
                  <a:pt x="518" y="7756"/>
                </a:cubicBezTo>
                <a:cubicBezTo>
                  <a:pt x="452" y="7712"/>
                  <a:pt x="386" y="7679"/>
                  <a:pt x="320" y="7646"/>
                </a:cubicBezTo>
                <a:cubicBezTo>
                  <a:pt x="529" y="7514"/>
                  <a:pt x="749" y="7382"/>
                  <a:pt x="970" y="7239"/>
                </a:cubicBezTo>
                <a:cubicBezTo>
                  <a:pt x="1245" y="7073"/>
                  <a:pt x="1509" y="6908"/>
                  <a:pt x="1774" y="6743"/>
                </a:cubicBezTo>
                <a:cubicBezTo>
                  <a:pt x="2005" y="6600"/>
                  <a:pt x="1851" y="6589"/>
                  <a:pt x="2159" y="6434"/>
                </a:cubicBezTo>
                <a:lnTo>
                  <a:pt x="2159" y="6434"/>
                </a:lnTo>
                <a:lnTo>
                  <a:pt x="2093" y="6512"/>
                </a:lnTo>
                <a:cubicBezTo>
                  <a:pt x="2534" y="6170"/>
                  <a:pt x="3030" y="5873"/>
                  <a:pt x="3459" y="5542"/>
                </a:cubicBezTo>
                <a:lnTo>
                  <a:pt x="3459" y="5542"/>
                </a:lnTo>
                <a:cubicBezTo>
                  <a:pt x="3437" y="5564"/>
                  <a:pt x="3437" y="5575"/>
                  <a:pt x="3393" y="5597"/>
                </a:cubicBezTo>
                <a:cubicBezTo>
                  <a:pt x="3504" y="5553"/>
                  <a:pt x="3746" y="5366"/>
                  <a:pt x="3735" y="5344"/>
                </a:cubicBezTo>
                <a:cubicBezTo>
                  <a:pt x="3763" y="5327"/>
                  <a:pt x="3774" y="5323"/>
                  <a:pt x="3778" y="5323"/>
                </a:cubicBezTo>
                <a:cubicBezTo>
                  <a:pt x="3783" y="5323"/>
                  <a:pt x="3782" y="5328"/>
                  <a:pt x="3789" y="5328"/>
                </a:cubicBezTo>
                <a:cubicBezTo>
                  <a:pt x="3793" y="5328"/>
                  <a:pt x="3800" y="5327"/>
                  <a:pt x="3812" y="5322"/>
                </a:cubicBezTo>
                <a:cubicBezTo>
                  <a:pt x="3911" y="5267"/>
                  <a:pt x="4032" y="5134"/>
                  <a:pt x="4087" y="5123"/>
                </a:cubicBezTo>
                <a:lnTo>
                  <a:pt x="4087" y="5123"/>
                </a:lnTo>
                <a:lnTo>
                  <a:pt x="4054" y="5156"/>
                </a:lnTo>
                <a:cubicBezTo>
                  <a:pt x="4106" y="5105"/>
                  <a:pt x="4309" y="4978"/>
                  <a:pt x="4276" y="4978"/>
                </a:cubicBezTo>
                <a:cubicBezTo>
                  <a:pt x="4273" y="4978"/>
                  <a:pt x="4269" y="4979"/>
                  <a:pt x="4264" y="4980"/>
                </a:cubicBezTo>
                <a:cubicBezTo>
                  <a:pt x="4440" y="4870"/>
                  <a:pt x="4583" y="4749"/>
                  <a:pt x="4715" y="4672"/>
                </a:cubicBezTo>
                <a:cubicBezTo>
                  <a:pt x="4793" y="4584"/>
                  <a:pt x="5013" y="4484"/>
                  <a:pt x="5013" y="4429"/>
                </a:cubicBezTo>
                <a:cubicBezTo>
                  <a:pt x="5014" y="4433"/>
                  <a:pt x="5017" y="4435"/>
                  <a:pt x="5022" y="4435"/>
                </a:cubicBezTo>
                <a:cubicBezTo>
                  <a:pt x="5075" y="4435"/>
                  <a:pt x="5330" y="4245"/>
                  <a:pt x="5420" y="4165"/>
                </a:cubicBezTo>
                <a:lnTo>
                  <a:pt x="5420" y="4165"/>
                </a:lnTo>
                <a:cubicBezTo>
                  <a:pt x="5415" y="4170"/>
                  <a:pt x="5414" y="4173"/>
                  <a:pt x="5416" y="4173"/>
                </a:cubicBezTo>
                <a:cubicBezTo>
                  <a:pt x="5424" y="4173"/>
                  <a:pt x="5475" y="4141"/>
                  <a:pt x="5489" y="4141"/>
                </a:cubicBezTo>
                <a:cubicBezTo>
                  <a:pt x="5493" y="4141"/>
                  <a:pt x="5493" y="4145"/>
                  <a:pt x="5487" y="4154"/>
                </a:cubicBezTo>
                <a:cubicBezTo>
                  <a:pt x="5608" y="4066"/>
                  <a:pt x="5718" y="3989"/>
                  <a:pt x="5685" y="3978"/>
                </a:cubicBezTo>
                <a:cubicBezTo>
                  <a:pt x="5927" y="3867"/>
                  <a:pt x="6104" y="3636"/>
                  <a:pt x="6258" y="3603"/>
                </a:cubicBezTo>
                <a:cubicBezTo>
                  <a:pt x="6610" y="3339"/>
                  <a:pt x="6930" y="3096"/>
                  <a:pt x="7249" y="2865"/>
                </a:cubicBezTo>
                <a:lnTo>
                  <a:pt x="7249" y="2865"/>
                </a:lnTo>
                <a:cubicBezTo>
                  <a:pt x="7260" y="2909"/>
                  <a:pt x="6897" y="3118"/>
                  <a:pt x="6930" y="3140"/>
                </a:cubicBezTo>
                <a:cubicBezTo>
                  <a:pt x="7227" y="2920"/>
                  <a:pt x="7382" y="2766"/>
                  <a:pt x="7690" y="2567"/>
                </a:cubicBezTo>
                <a:cubicBezTo>
                  <a:pt x="7707" y="2559"/>
                  <a:pt x="7716" y="2555"/>
                  <a:pt x="7720" y="2555"/>
                </a:cubicBezTo>
                <a:cubicBezTo>
                  <a:pt x="7735" y="2555"/>
                  <a:pt x="7653" y="2618"/>
                  <a:pt x="7635" y="2645"/>
                </a:cubicBezTo>
                <a:cubicBezTo>
                  <a:pt x="7931" y="2414"/>
                  <a:pt x="8227" y="2250"/>
                  <a:pt x="8490" y="2042"/>
                </a:cubicBezTo>
                <a:lnTo>
                  <a:pt x="8490" y="2042"/>
                </a:lnTo>
                <a:cubicBezTo>
                  <a:pt x="8490" y="2042"/>
                  <a:pt x="8490" y="2042"/>
                  <a:pt x="8490" y="2042"/>
                </a:cubicBezTo>
                <a:cubicBezTo>
                  <a:pt x="8447" y="2042"/>
                  <a:pt x="8667" y="1870"/>
                  <a:pt x="8691" y="1843"/>
                </a:cubicBezTo>
                <a:lnTo>
                  <a:pt x="8691" y="1843"/>
                </a:lnTo>
                <a:cubicBezTo>
                  <a:pt x="8682" y="1858"/>
                  <a:pt x="8683" y="1863"/>
                  <a:pt x="8690" y="1863"/>
                </a:cubicBezTo>
                <a:cubicBezTo>
                  <a:pt x="8719" y="1863"/>
                  <a:pt x="8850" y="1775"/>
                  <a:pt x="8878" y="1775"/>
                </a:cubicBezTo>
                <a:cubicBezTo>
                  <a:pt x="8888" y="1775"/>
                  <a:pt x="8885" y="1786"/>
                  <a:pt x="8858" y="1818"/>
                </a:cubicBezTo>
                <a:cubicBezTo>
                  <a:pt x="8891" y="1796"/>
                  <a:pt x="8935" y="1752"/>
                  <a:pt x="8924" y="1752"/>
                </a:cubicBezTo>
                <a:cubicBezTo>
                  <a:pt x="8949" y="1737"/>
                  <a:pt x="8968" y="1729"/>
                  <a:pt x="8975" y="1729"/>
                </a:cubicBezTo>
                <a:cubicBezTo>
                  <a:pt x="8983" y="1729"/>
                  <a:pt x="8975" y="1740"/>
                  <a:pt x="8946" y="1763"/>
                </a:cubicBezTo>
                <a:cubicBezTo>
                  <a:pt x="9144" y="1631"/>
                  <a:pt x="9067" y="1653"/>
                  <a:pt x="9243" y="1543"/>
                </a:cubicBezTo>
                <a:lnTo>
                  <a:pt x="9243" y="1543"/>
                </a:lnTo>
                <a:cubicBezTo>
                  <a:pt x="9243" y="1554"/>
                  <a:pt x="9210" y="1576"/>
                  <a:pt x="9199" y="1598"/>
                </a:cubicBezTo>
                <a:cubicBezTo>
                  <a:pt x="9276" y="1521"/>
                  <a:pt x="9354" y="1455"/>
                  <a:pt x="9508" y="1367"/>
                </a:cubicBezTo>
                <a:lnTo>
                  <a:pt x="9508" y="1367"/>
                </a:lnTo>
                <a:cubicBezTo>
                  <a:pt x="9508" y="1378"/>
                  <a:pt x="9530" y="1367"/>
                  <a:pt x="9486" y="1400"/>
                </a:cubicBezTo>
                <a:cubicBezTo>
                  <a:pt x="9739" y="1234"/>
                  <a:pt x="9904" y="1080"/>
                  <a:pt x="10191" y="915"/>
                </a:cubicBezTo>
                <a:lnTo>
                  <a:pt x="10191" y="915"/>
                </a:lnTo>
                <a:cubicBezTo>
                  <a:pt x="10174" y="937"/>
                  <a:pt x="10173" y="946"/>
                  <a:pt x="10181" y="946"/>
                </a:cubicBezTo>
                <a:cubicBezTo>
                  <a:pt x="10203" y="946"/>
                  <a:pt x="10288" y="890"/>
                  <a:pt x="10324" y="890"/>
                </a:cubicBezTo>
                <a:cubicBezTo>
                  <a:pt x="10328" y="890"/>
                  <a:pt x="10331" y="891"/>
                  <a:pt x="10334" y="893"/>
                </a:cubicBezTo>
                <a:lnTo>
                  <a:pt x="10477" y="783"/>
                </a:lnTo>
                <a:lnTo>
                  <a:pt x="10411" y="816"/>
                </a:lnTo>
                <a:cubicBezTo>
                  <a:pt x="10543" y="728"/>
                  <a:pt x="10654" y="639"/>
                  <a:pt x="10775" y="573"/>
                </a:cubicBezTo>
                <a:lnTo>
                  <a:pt x="10775" y="573"/>
                </a:lnTo>
                <a:lnTo>
                  <a:pt x="10676" y="650"/>
                </a:lnTo>
                <a:lnTo>
                  <a:pt x="10929" y="496"/>
                </a:lnTo>
                <a:lnTo>
                  <a:pt x="10786" y="562"/>
                </a:lnTo>
                <a:cubicBezTo>
                  <a:pt x="10907" y="474"/>
                  <a:pt x="10742" y="540"/>
                  <a:pt x="10929" y="441"/>
                </a:cubicBezTo>
                <a:lnTo>
                  <a:pt x="10929" y="441"/>
                </a:lnTo>
                <a:cubicBezTo>
                  <a:pt x="10926" y="443"/>
                  <a:pt x="10925" y="444"/>
                  <a:pt x="10925" y="444"/>
                </a:cubicBezTo>
                <a:cubicBezTo>
                  <a:pt x="10930" y="444"/>
                  <a:pt x="11080" y="362"/>
                  <a:pt x="11149" y="342"/>
                </a:cubicBezTo>
                <a:cubicBezTo>
                  <a:pt x="11215" y="287"/>
                  <a:pt x="11271" y="243"/>
                  <a:pt x="11381" y="188"/>
                </a:cubicBezTo>
                <a:cubicBezTo>
                  <a:pt x="11384" y="187"/>
                  <a:pt x="11386" y="186"/>
                  <a:pt x="11388" y="186"/>
                </a:cubicBezTo>
                <a:cubicBezTo>
                  <a:pt x="11408" y="186"/>
                  <a:pt x="11383" y="232"/>
                  <a:pt x="11403" y="232"/>
                </a:cubicBezTo>
                <a:cubicBezTo>
                  <a:pt x="11414" y="210"/>
                  <a:pt x="11436" y="188"/>
                  <a:pt x="11469" y="166"/>
                </a:cubicBezTo>
                <a:lnTo>
                  <a:pt x="11513" y="144"/>
                </a:lnTo>
                <a:lnTo>
                  <a:pt x="11546" y="144"/>
                </a:lnTo>
                <a:cubicBezTo>
                  <a:pt x="11608" y="175"/>
                  <a:pt x="11699" y="225"/>
                  <a:pt x="11746" y="240"/>
                </a:cubicBezTo>
                <a:lnTo>
                  <a:pt x="11746" y="240"/>
                </a:lnTo>
                <a:cubicBezTo>
                  <a:pt x="11741" y="239"/>
                  <a:pt x="11736" y="238"/>
                  <a:pt x="11732" y="238"/>
                </a:cubicBezTo>
                <a:cubicBezTo>
                  <a:pt x="11718" y="238"/>
                  <a:pt x="11714" y="246"/>
                  <a:pt x="11722" y="254"/>
                </a:cubicBezTo>
                <a:lnTo>
                  <a:pt x="11788" y="265"/>
                </a:lnTo>
                <a:cubicBezTo>
                  <a:pt x="11843" y="309"/>
                  <a:pt x="11854" y="320"/>
                  <a:pt x="11843" y="320"/>
                </a:cubicBezTo>
                <a:cubicBezTo>
                  <a:pt x="11895" y="353"/>
                  <a:pt x="11915" y="363"/>
                  <a:pt x="11921" y="363"/>
                </a:cubicBezTo>
                <a:cubicBezTo>
                  <a:pt x="11931" y="363"/>
                  <a:pt x="11909" y="340"/>
                  <a:pt x="11919" y="340"/>
                </a:cubicBezTo>
                <a:cubicBezTo>
                  <a:pt x="11927" y="340"/>
                  <a:pt x="11952" y="353"/>
                  <a:pt x="12020" y="397"/>
                </a:cubicBezTo>
                <a:cubicBezTo>
                  <a:pt x="11998" y="386"/>
                  <a:pt x="12009" y="397"/>
                  <a:pt x="11965" y="375"/>
                </a:cubicBezTo>
                <a:lnTo>
                  <a:pt x="11965" y="375"/>
                </a:lnTo>
                <a:cubicBezTo>
                  <a:pt x="12185" y="518"/>
                  <a:pt x="12416" y="617"/>
                  <a:pt x="12615" y="750"/>
                </a:cubicBezTo>
                <a:cubicBezTo>
                  <a:pt x="12622" y="761"/>
                  <a:pt x="12622" y="766"/>
                  <a:pt x="12616" y="766"/>
                </a:cubicBezTo>
                <a:cubicBezTo>
                  <a:pt x="12593" y="766"/>
                  <a:pt x="12494" y="701"/>
                  <a:pt x="12477" y="701"/>
                </a:cubicBezTo>
                <a:cubicBezTo>
                  <a:pt x="12472" y="701"/>
                  <a:pt x="12473" y="705"/>
                  <a:pt x="12482" y="717"/>
                </a:cubicBezTo>
                <a:cubicBezTo>
                  <a:pt x="12791" y="882"/>
                  <a:pt x="13132" y="1047"/>
                  <a:pt x="13419" y="1223"/>
                </a:cubicBezTo>
                <a:lnTo>
                  <a:pt x="13364" y="1179"/>
                </a:lnTo>
                <a:cubicBezTo>
                  <a:pt x="13366" y="1179"/>
                  <a:pt x="13368" y="1179"/>
                  <a:pt x="13370" y="1179"/>
                </a:cubicBezTo>
                <a:cubicBezTo>
                  <a:pt x="13435" y="1179"/>
                  <a:pt x="13562" y="1318"/>
                  <a:pt x="13702" y="1388"/>
                </a:cubicBezTo>
                <a:lnTo>
                  <a:pt x="13702" y="1388"/>
                </a:lnTo>
                <a:cubicBezTo>
                  <a:pt x="13696" y="1386"/>
                  <a:pt x="13692" y="1386"/>
                  <a:pt x="13689" y="1386"/>
                </a:cubicBezTo>
                <a:cubicBezTo>
                  <a:pt x="13681" y="1386"/>
                  <a:pt x="13678" y="1389"/>
                  <a:pt x="13683" y="1389"/>
                </a:cubicBezTo>
                <a:cubicBezTo>
                  <a:pt x="13882" y="1510"/>
                  <a:pt x="14102" y="1620"/>
                  <a:pt x="14410" y="1785"/>
                </a:cubicBezTo>
                <a:lnTo>
                  <a:pt x="14366" y="1763"/>
                </a:lnTo>
                <a:lnTo>
                  <a:pt x="14366" y="1763"/>
                </a:lnTo>
                <a:cubicBezTo>
                  <a:pt x="14477" y="1840"/>
                  <a:pt x="14675" y="1950"/>
                  <a:pt x="14796" y="2028"/>
                </a:cubicBezTo>
                <a:cubicBezTo>
                  <a:pt x="14828" y="2036"/>
                  <a:pt x="14873" y="2062"/>
                  <a:pt x="14881" y="2062"/>
                </a:cubicBezTo>
                <a:cubicBezTo>
                  <a:pt x="14884" y="2062"/>
                  <a:pt x="14882" y="2058"/>
                  <a:pt x="14873" y="2050"/>
                </a:cubicBezTo>
                <a:lnTo>
                  <a:pt x="14873" y="2050"/>
                </a:lnTo>
                <a:cubicBezTo>
                  <a:pt x="15237" y="2325"/>
                  <a:pt x="15644" y="2446"/>
                  <a:pt x="15964" y="2700"/>
                </a:cubicBezTo>
                <a:cubicBezTo>
                  <a:pt x="15932" y="2676"/>
                  <a:pt x="15889" y="2658"/>
                  <a:pt x="15880" y="2658"/>
                </a:cubicBezTo>
                <a:cubicBezTo>
                  <a:pt x="15876" y="2658"/>
                  <a:pt x="15877" y="2660"/>
                  <a:pt x="15887" y="2667"/>
                </a:cubicBezTo>
                <a:lnTo>
                  <a:pt x="16195" y="2832"/>
                </a:lnTo>
                <a:cubicBezTo>
                  <a:pt x="16173" y="2799"/>
                  <a:pt x="16162" y="2799"/>
                  <a:pt x="16107" y="2744"/>
                </a:cubicBezTo>
                <a:lnTo>
                  <a:pt x="16107" y="2744"/>
                </a:lnTo>
                <a:cubicBezTo>
                  <a:pt x="16151" y="2755"/>
                  <a:pt x="16239" y="2799"/>
                  <a:pt x="16305" y="2843"/>
                </a:cubicBezTo>
                <a:cubicBezTo>
                  <a:pt x="16271" y="2826"/>
                  <a:pt x="16254" y="2819"/>
                  <a:pt x="16248" y="2819"/>
                </a:cubicBezTo>
                <a:cubicBezTo>
                  <a:pt x="16231" y="2819"/>
                  <a:pt x="16308" y="2876"/>
                  <a:pt x="16349" y="2909"/>
                </a:cubicBezTo>
                <a:lnTo>
                  <a:pt x="16360" y="2898"/>
                </a:lnTo>
                <a:cubicBezTo>
                  <a:pt x="16415" y="2944"/>
                  <a:pt x="16434" y="2952"/>
                  <a:pt x="16448" y="2952"/>
                </a:cubicBezTo>
                <a:cubicBezTo>
                  <a:pt x="16456" y="2952"/>
                  <a:pt x="16462" y="2949"/>
                  <a:pt x="16471" y="2949"/>
                </a:cubicBezTo>
                <a:cubicBezTo>
                  <a:pt x="16489" y="2949"/>
                  <a:pt x="16520" y="2959"/>
                  <a:pt x="16603" y="3019"/>
                </a:cubicBezTo>
                <a:lnTo>
                  <a:pt x="16592" y="3019"/>
                </a:lnTo>
                <a:cubicBezTo>
                  <a:pt x="16669" y="3063"/>
                  <a:pt x="16757" y="3096"/>
                  <a:pt x="16834" y="3151"/>
                </a:cubicBezTo>
                <a:cubicBezTo>
                  <a:pt x="16838" y="3157"/>
                  <a:pt x="16838" y="3160"/>
                  <a:pt x="16835" y="3160"/>
                </a:cubicBezTo>
                <a:cubicBezTo>
                  <a:pt x="16821" y="3160"/>
                  <a:pt x="16756" y="3117"/>
                  <a:pt x="16739" y="3117"/>
                </a:cubicBezTo>
                <a:cubicBezTo>
                  <a:pt x="16737" y="3117"/>
                  <a:pt x="16736" y="3118"/>
                  <a:pt x="16735" y="3118"/>
                </a:cubicBezTo>
                <a:cubicBezTo>
                  <a:pt x="16856" y="3184"/>
                  <a:pt x="16988" y="3217"/>
                  <a:pt x="17088" y="3306"/>
                </a:cubicBezTo>
                <a:cubicBezTo>
                  <a:pt x="17032" y="3273"/>
                  <a:pt x="16966" y="3239"/>
                  <a:pt x="16900" y="3217"/>
                </a:cubicBezTo>
                <a:lnTo>
                  <a:pt x="16900" y="3217"/>
                </a:lnTo>
                <a:cubicBezTo>
                  <a:pt x="17010" y="3306"/>
                  <a:pt x="17032" y="3306"/>
                  <a:pt x="17110" y="3361"/>
                </a:cubicBezTo>
                <a:lnTo>
                  <a:pt x="17110" y="3350"/>
                </a:lnTo>
                <a:lnTo>
                  <a:pt x="17297" y="3482"/>
                </a:lnTo>
                <a:lnTo>
                  <a:pt x="17297" y="3482"/>
                </a:lnTo>
                <a:lnTo>
                  <a:pt x="17253" y="3449"/>
                </a:lnTo>
                <a:lnTo>
                  <a:pt x="17253" y="3449"/>
                </a:lnTo>
                <a:cubicBezTo>
                  <a:pt x="17422" y="3481"/>
                  <a:pt x="17551" y="3604"/>
                  <a:pt x="17757" y="3682"/>
                </a:cubicBezTo>
                <a:lnTo>
                  <a:pt x="17757" y="3682"/>
                </a:lnTo>
                <a:cubicBezTo>
                  <a:pt x="17707" y="3664"/>
                  <a:pt x="17685" y="3658"/>
                  <a:pt x="17677" y="3658"/>
                </a:cubicBezTo>
                <a:cubicBezTo>
                  <a:pt x="17659" y="3658"/>
                  <a:pt x="17731" y="3698"/>
                  <a:pt x="17716" y="3713"/>
                </a:cubicBezTo>
                <a:cubicBezTo>
                  <a:pt x="17755" y="3743"/>
                  <a:pt x="17820" y="3789"/>
                  <a:pt x="17819" y="3792"/>
                </a:cubicBezTo>
                <a:lnTo>
                  <a:pt x="17819" y="3792"/>
                </a:lnTo>
                <a:cubicBezTo>
                  <a:pt x="17915" y="3825"/>
                  <a:pt x="17960" y="3901"/>
                  <a:pt x="18112" y="3945"/>
                </a:cubicBezTo>
                <a:cubicBezTo>
                  <a:pt x="18112" y="3956"/>
                  <a:pt x="18211" y="4011"/>
                  <a:pt x="18178" y="4011"/>
                </a:cubicBezTo>
                <a:cubicBezTo>
                  <a:pt x="18214" y="4028"/>
                  <a:pt x="18229" y="4035"/>
                  <a:pt x="18232" y="4035"/>
                </a:cubicBezTo>
                <a:cubicBezTo>
                  <a:pt x="18240" y="4035"/>
                  <a:pt x="18162" y="3986"/>
                  <a:pt x="18178" y="3978"/>
                </a:cubicBezTo>
                <a:lnTo>
                  <a:pt x="18178" y="3978"/>
                </a:lnTo>
                <a:cubicBezTo>
                  <a:pt x="18377" y="4066"/>
                  <a:pt x="18608" y="4275"/>
                  <a:pt x="18905" y="4396"/>
                </a:cubicBezTo>
                <a:cubicBezTo>
                  <a:pt x="19148" y="4517"/>
                  <a:pt x="19203" y="4517"/>
                  <a:pt x="19434" y="4639"/>
                </a:cubicBezTo>
                <a:cubicBezTo>
                  <a:pt x="19454" y="4655"/>
                  <a:pt x="19455" y="4661"/>
                  <a:pt x="19447" y="4661"/>
                </a:cubicBezTo>
                <a:cubicBezTo>
                  <a:pt x="19428" y="4661"/>
                  <a:pt x="19357" y="4628"/>
                  <a:pt x="19357" y="4628"/>
                </a:cubicBezTo>
                <a:lnTo>
                  <a:pt x="19357" y="4628"/>
                </a:lnTo>
                <a:cubicBezTo>
                  <a:pt x="19467" y="4705"/>
                  <a:pt x="19566" y="4760"/>
                  <a:pt x="19677" y="4815"/>
                </a:cubicBezTo>
                <a:cubicBezTo>
                  <a:pt x="19673" y="4813"/>
                  <a:pt x="19670" y="4812"/>
                  <a:pt x="19669" y="4812"/>
                </a:cubicBezTo>
                <a:lnTo>
                  <a:pt x="19669" y="4812"/>
                </a:lnTo>
                <a:cubicBezTo>
                  <a:pt x="19663" y="4812"/>
                  <a:pt x="19682" y="4832"/>
                  <a:pt x="19710" y="4859"/>
                </a:cubicBezTo>
                <a:cubicBezTo>
                  <a:pt x="19798" y="4903"/>
                  <a:pt x="19776" y="4859"/>
                  <a:pt x="19897" y="4947"/>
                </a:cubicBezTo>
                <a:cubicBezTo>
                  <a:pt x="19864" y="4936"/>
                  <a:pt x="19831" y="4936"/>
                  <a:pt x="19787" y="4914"/>
                </a:cubicBezTo>
                <a:lnTo>
                  <a:pt x="19787" y="4914"/>
                </a:lnTo>
                <a:cubicBezTo>
                  <a:pt x="19897" y="4969"/>
                  <a:pt x="20007" y="5024"/>
                  <a:pt x="20128" y="5079"/>
                </a:cubicBezTo>
                <a:cubicBezTo>
                  <a:pt x="20128" y="5079"/>
                  <a:pt x="20128" y="5079"/>
                  <a:pt x="20128" y="5079"/>
                </a:cubicBezTo>
                <a:lnTo>
                  <a:pt x="20128" y="5079"/>
                </a:lnTo>
                <a:lnTo>
                  <a:pt x="20216" y="5123"/>
                </a:lnTo>
                <a:cubicBezTo>
                  <a:pt x="20161" y="5024"/>
                  <a:pt x="19897" y="4947"/>
                  <a:pt x="19732" y="4848"/>
                </a:cubicBezTo>
                <a:lnTo>
                  <a:pt x="19732" y="4848"/>
                </a:lnTo>
                <a:lnTo>
                  <a:pt x="19820" y="4859"/>
                </a:lnTo>
                <a:lnTo>
                  <a:pt x="19644" y="4782"/>
                </a:lnTo>
                <a:cubicBezTo>
                  <a:pt x="19622" y="4768"/>
                  <a:pt x="19610" y="4749"/>
                  <a:pt x="19625" y="4749"/>
                </a:cubicBezTo>
                <a:cubicBezTo>
                  <a:pt x="19633" y="4749"/>
                  <a:pt x="19649" y="4755"/>
                  <a:pt x="19677" y="4771"/>
                </a:cubicBezTo>
                <a:cubicBezTo>
                  <a:pt x="19577" y="4683"/>
                  <a:pt x="19577" y="4716"/>
                  <a:pt x="19489" y="4650"/>
                </a:cubicBezTo>
                <a:lnTo>
                  <a:pt x="19379" y="4595"/>
                </a:lnTo>
                <a:cubicBezTo>
                  <a:pt x="19392" y="4595"/>
                  <a:pt x="19386" y="4583"/>
                  <a:pt x="19393" y="4583"/>
                </a:cubicBezTo>
                <a:cubicBezTo>
                  <a:pt x="19397" y="4583"/>
                  <a:pt x="19408" y="4588"/>
                  <a:pt x="19434" y="4606"/>
                </a:cubicBezTo>
                <a:cubicBezTo>
                  <a:pt x="19247" y="4473"/>
                  <a:pt x="19104" y="4440"/>
                  <a:pt x="19038" y="4374"/>
                </a:cubicBezTo>
                <a:lnTo>
                  <a:pt x="19060" y="4374"/>
                </a:lnTo>
                <a:cubicBezTo>
                  <a:pt x="18958" y="4323"/>
                  <a:pt x="18923" y="4310"/>
                  <a:pt x="18910" y="4310"/>
                </a:cubicBezTo>
                <a:cubicBezTo>
                  <a:pt x="18896" y="4310"/>
                  <a:pt x="18909" y="4326"/>
                  <a:pt x="18890" y="4326"/>
                </a:cubicBezTo>
                <a:cubicBezTo>
                  <a:pt x="18877" y="4326"/>
                  <a:pt x="18851" y="4319"/>
                  <a:pt x="18795" y="4297"/>
                </a:cubicBezTo>
                <a:lnTo>
                  <a:pt x="18685" y="4154"/>
                </a:lnTo>
                <a:lnTo>
                  <a:pt x="18652" y="4165"/>
                </a:lnTo>
                <a:cubicBezTo>
                  <a:pt x="18619" y="4143"/>
                  <a:pt x="18564" y="4110"/>
                  <a:pt x="18575" y="4110"/>
                </a:cubicBezTo>
                <a:cubicBezTo>
                  <a:pt x="18546" y="4098"/>
                  <a:pt x="18533" y="4094"/>
                  <a:pt x="18528" y="4094"/>
                </a:cubicBezTo>
                <a:cubicBezTo>
                  <a:pt x="18518" y="4094"/>
                  <a:pt x="18550" y="4114"/>
                  <a:pt x="18538" y="4114"/>
                </a:cubicBezTo>
                <a:cubicBezTo>
                  <a:pt x="18535" y="4114"/>
                  <a:pt x="18530" y="4113"/>
                  <a:pt x="18520" y="4110"/>
                </a:cubicBezTo>
                <a:cubicBezTo>
                  <a:pt x="18425" y="4033"/>
                  <a:pt x="18244" y="3949"/>
                  <a:pt x="18164" y="3889"/>
                </a:cubicBezTo>
                <a:lnTo>
                  <a:pt x="18164" y="3889"/>
                </a:lnTo>
                <a:cubicBezTo>
                  <a:pt x="18164" y="3890"/>
                  <a:pt x="18163" y="3890"/>
                  <a:pt x="18162" y="3890"/>
                </a:cubicBezTo>
                <a:cubicBezTo>
                  <a:pt x="18157" y="3890"/>
                  <a:pt x="18140" y="3884"/>
                  <a:pt x="18101" y="3867"/>
                </a:cubicBezTo>
                <a:cubicBezTo>
                  <a:pt x="18079" y="3801"/>
                  <a:pt x="17925" y="3768"/>
                  <a:pt x="17804" y="3680"/>
                </a:cubicBezTo>
                <a:cubicBezTo>
                  <a:pt x="17839" y="3680"/>
                  <a:pt x="17896" y="3711"/>
                  <a:pt x="17905" y="3711"/>
                </a:cubicBezTo>
                <a:cubicBezTo>
                  <a:pt x="17910" y="3711"/>
                  <a:pt x="17899" y="3701"/>
                  <a:pt x="17859" y="3669"/>
                </a:cubicBezTo>
                <a:cubicBezTo>
                  <a:pt x="17760" y="3658"/>
                  <a:pt x="17616" y="3526"/>
                  <a:pt x="17506" y="3471"/>
                </a:cubicBezTo>
                <a:cubicBezTo>
                  <a:pt x="17495" y="3471"/>
                  <a:pt x="17473" y="3460"/>
                  <a:pt x="17440" y="3449"/>
                </a:cubicBezTo>
                <a:cubicBezTo>
                  <a:pt x="17352" y="3405"/>
                  <a:pt x="17209" y="3317"/>
                  <a:pt x="17088" y="3251"/>
                </a:cubicBezTo>
                <a:cubicBezTo>
                  <a:pt x="17099" y="3251"/>
                  <a:pt x="16757" y="3041"/>
                  <a:pt x="16603" y="2942"/>
                </a:cubicBezTo>
                <a:lnTo>
                  <a:pt x="16614" y="2942"/>
                </a:lnTo>
                <a:cubicBezTo>
                  <a:pt x="16559" y="2942"/>
                  <a:pt x="16394" y="2843"/>
                  <a:pt x="16261" y="2777"/>
                </a:cubicBezTo>
                <a:cubicBezTo>
                  <a:pt x="16269" y="2773"/>
                  <a:pt x="16277" y="2770"/>
                  <a:pt x="16288" y="2770"/>
                </a:cubicBezTo>
                <a:cubicBezTo>
                  <a:pt x="16307" y="2770"/>
                  <a:pt x="16334" y="2778"/>
                  <a:pt x="16382" y="2799"/>
                </a:cubicBezTo>
                <a:lnTo>
                  <a:pt x="16261" y="2733"/>
                </a:lnTo>
                <a:cubicBezTo>
                  <a:pt x="16228" y="2733"/>
                  <a:pt x="16184" y="2711"/>
                  <a:pt x="16107" y="2667"/>
                </a:cubicBezTo>
                <a:lnTo>
                  <a:pt x="16151" y="2667"/>
                </a:lnTo>
                <a:cubicBezTo>
                  <a:pt x="15997" y="2578"/>
                  <a:pt x="15832" y="2512"/>
                  <a:pt x="15633" y="2380"/>
                </a:cubicBezTo>
                <a:lnTo>
                  <a:pt x="15633" y="2380"/>
                </a:lnTo>
                <a:cubicBezTo>
                  <a:pt x="15618" y="2388"/>
                  <a:pt x="15691" y="2457"/>
                  <a:pt x="15656" y="2457"/>
                </a:cubicBezTo>
                <a:cubicBezTo>
                  <a:pt x="15642" y="2457"/>
                  <a:pt x="15609" y="2445"/>
                  <a:pt x="15545" y="2413"/>
                </a:cubicBezTo>
                <a:cubicBezTo>
                  <a:pt x="15545" y="2407"/>
                  <a:pt x="15545" y="2396"/>
                  <a:pt x="15558" y="2396"/>
                </a:cubicBezTo>
                <a:cubicBezTo>
                  <a:pt x="15561" y="2396"/>
                  <a:pt x="15566" y="2397"/>
                  <a:pt x="15572" y="2399"/>
                </a:cubicBezTo>
                <a:lnTo>
                  <a:pt x="15572" y="2399"/>
                </a:lnTo>
                <a:cubicBezTo>
                  <a:pt x="15550" y="2388"/>
                  <a:pt x="15523" y="2373"/>
                  <a:pt x="15501" y="2358"/>
                </a:cubicBezTo>
                <a:lnTo>
                  <a:pt x="15501" y="2358"/>
                </a:lnTo>
                <a:lnTo>
                  <a:pt x="15589" y="2380"/>
                </a:lnTo>
                <a:cubicBezTo>
                  <a:pt x="15501" y="2325"/>
                  <a:pt x="15534" y="2369"/>
                  <a:pt x="15468" y="2325"/>
                </a:cubicBezTo>
                <a:cubicBezTo>
                  <a:pt x="15479" y="2314"/>
                  <a:pt x="15413" y="2292"/>
                  <a:pt x="15435" y="2281"/>
                </a:cubicBezTo>
                <a:lnTo>
                  <a:pt x="15435" y="2281"/>
                </a:lnTo>
                <a:cubicBezTo>
                  <a:pt x="15457" y="2292"/>
                  <a:pt x="15490" y="2325"/>
                  <a:pt x="15523" y="2336"/>
                </a:cubicBezTo>
                <a:cubicBezTo>
                  <a:pt x="15446" y="2281"/>
                  <a:pt x="15347" y="2215"/>
                  <a:pt x="15325" y="2193"/>
                </a:cubicBezTo>
                <a:cubicBezTo>
                  <a:pt x="15325" y="2197"/>
                  <a:pt x="15323" y="2199"/>
                  <a:pt x="15318" y="2199"/>
                </a:cubicBezTo>
                <a:cubicBezTo>
                  <a:pt x="15309" y="2199"/>
                  <a:pt x="15290" y="2192"/>
                  <a:pt x="15248" y="2171"/>
                </a:cubicBezTo>
                <a:cubicBezTo>
                  <a:pt x="15093" y="2083"/>
                  <a:pt x="15215" y="2127"/>
                  <a:pt x="15127" y="2072"/>
                </a:cubicBezTo>
                <a:cubicBezTo>
                  <a:pt x="15088" y="2062"/>
                  <a:pt x="15007" y="2002"/>
                  <a:pt x="14980" y="2002"/>
                </a:cubicBezTo>
                <a:cubicBezTo>
                  <a:pt x="14976" y="2002"/>
                  <a:pt x="14974" y="2003"/>
                  <a:pt x="14972" y="2006"/>
                </a:cubicBezTo>
                <a:cubicBezTo>
                  <a:pt x="14928" y="1984"/>
                  <a:pt x="14928" y="1962"/>
                  <a:pt x="14906" y="1950"/>
                </a:cubicBezTo>
                <a:cubicBezTo>
                  <a:pt x="14832" y="1923"/>
                  <a:pt x="14616" y="1793"/>
                  <a:pt x="14597" y="1793"/>
                </a:cubicBezTo>
                <a:lnTo>
                  <a:pt x="14597" y="1793"/>
                </a:lnTo>
                <a:cubicBezTo>
                  <a:pt x="14594" y="1793"/>
                  <a:pt x="14597" y="1797"/>
                  <a:pt x="14609" y="1807"/>
                </a:cubicBezTo>
                <a:lnTo>
                  <a:pt x="14620" y="1818"/>
                </a:lnTo>
                <a:lnTo>
                  <a:pt x="14620" y="1818"/>
                </a:lnTo>
                <a:cubicBezTo>
                  <a:pt x="14344" y="1686"/>
                  <a:pt x="14080" y="1488"/>
                  <a:pt x="13804" y="1345"/>
                </a:cubicBezTo>
                <a:lnTo>
                  <a:pt x="13816" y="1345"/>
                </a:lnTo>
                <a:cubicBezTo>
                  <a:pt x="13650" y="1256"/>
                  <a:pt x="13463" y="1146"/>
                  <a:pt x="13342" y="1102"/>
                </a:cubicBezTo>
                <a:cubicBezTo>
                  <a:pt x="13298" y="1069"/>
                  <a:pt x="13243" y="1025"/>
                  <a:pt x="13265" y="1025"/>
                </a:cubicBezTo>
                <a:cubicBezTo>
                  <a:pt x="13143" y="959"/>
                  <a:pt x="13121" y="959"/>
                  <a:pt x="12956" y="849"/>
                </a:cubicBezTo>
                <a:lnTo>
                  <a:pt x="12956" y="849"/>
                </a:lnTo>
                <a:cubicBezTo>
                  <a:pt x="12994" y="865"/>
                  <a:pt x="13008" y="869"/>
                  <a:pt x="13011" y="869"/>
                </a:cubicBezTo>
                <a:cubicBezTo>
                  <a:pt x="13013" y="869"/>
                  <a:pt x="13013" y="868"/>
                  <a:pt x="13012" y="868"/>
                </a:cubicBezTo>
                <a:lnTo>
                  <a:pt x="13012" y="868"/>
                </a:lnTo>
                <a:cubicBezTo>
                  <a:pt x="13020" y="873"/>
                  <a:pt x="13040" y="886"/>
                  <a:pt x="13088" y="915"/>
                </a:cubicBezTo>
                <a:cubicBezTo>
                  <a:pt x="12934" y="816"/>
                  <a:pt x="12912" y="783"/>
                  <a:pt x="12736" y="706"/>
                </a:cubicBezTo>
                <a:lnTo>
                  <a:pt x="12736" y="706"/>
                </a:lnTo>
                <a:cubicBezTo>
                  <a:pt x="12739" y="706"/>
                  <a:pt x="12742" y="706"/>
                  <a:pt x="12744" y="706"/>
                </a:cubicBezTo>
                <a:cubicBezTo>
                  <a:pt x="12784" y="706"/>
                  <a:pt x="12622" y="616"/>
                  <a:pt x="12549" y="584"/>
                </a:cubicBezTo>
                <a:lnTo>
                  <a:pt x="12549" y="584"/>
                </a:lnTo>
                <a:lnTo>
                  <a:pt x="12648" y="650"/>
                </a:lnTo>
                <a:cubicBezTo>
                  <a:pt x="12571" y="606"/>
                  <a:pt x="12493" y="562"/>
                  <a:pt x="12427" y="518"/>
                </a:cubicBezTo>
                <a:lnTo>
                  <a:pt x="12482" y="518"/>
                </a:lnTo>
                <a:cubicBezTo>
                  <a:pt x="12174" y="309"/>
                  <a:pt x="11877" y="243"/>
                  <a:pt x="11667" y="56"/>
                </a:cubicBezTo>
                <a:cubicBezTo>
                  <a:pt x="11657" y="52"/>
                  <a:pt x="11650" y="51"/>
                  <a:pt x="11647" y="51"/>
                </a:cubicBezTo>
                <a:cubicBezTo>
                  <a:pt x="11622" y="51"/>
                  <a:pt x="11792" y="146"/>
                  <a:pt x="11758" y="146"/>
                </a:cubicBezTo>
                <a:cubicBezTo>
                  <a:pt x="11755" y="146"/>
                  <a:pt x="11751" y="145"/>
                  <a:pt x="11744" y="144"/>
                </a:cubicBezTo>
                <a:cubicBezTo>
                  <a:pt x="11700" y="122"/>
                  <a:pt x="11667" y="100"/>
                  <a:pt x="11634" y="67"/>
                </a:cubicBezTo>
                <a:lnTo>
                  <a:pt x="11568" y="23"/>
                </a:lnTo>
                <a:lnTo>
                  <a:pt x="11535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/>
          <p:nvPr/>
        </p:nvSpPr>
        <p:spPr>
          <a:xfrm flipH="1">
            <a:off x="6629623" y="3734460"/>
            <a:ext cx="2166" cy="1685"/>
          </a:xfrm>
          <a:custGeom>
            <a:rect b="b" l="l" r="r" t="t"/>
            <a:pathLst>
              <a:path extrusionOk="0" h="35" w="45">
                <a:moveTo>
                  <a:pt x="44" y="1"/>
                </a:moveTo>
                <a:lnTo>
                  <a:pt x="22" y="12"/>
                </a:lnTo>
                <a:lnTo>
                  <a:pt x="0" y="34"/>
                </a:lnTo>
                <a:lnTo>
                  <a:pt x="0" y="34"/>
                </a:lnTo>
                <a:lnTo>
                  <a:pt x="33" y="12"/>
                </a:lnTo>
                <a:lnTo>
                  <a:pt x="44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/>
          <p:nvPr/>
        </p:nvSpPr>
        <p:spPr>
          <a:xfrm flipH="1">
            <a:off x="6615857" y="3339422"/>
            <a:ext cx="1107" cy="578"/>
          </a:xfrm>
          <a:custGeom>
            <a:rect b="b" l="l" r="r" t="t"/>
            <a:pathLst>
              <a:path extrusionOk="0" h="12" w="23">
                <a:moveTo>
                  <a:pt x="1" y="0"/>
                </a:moveTo>
                <a:lnTo>
                  <a:pt x="23" y="11"/>
                </a:lnTo>
                <a:lnTo>
                  <a:pt x="12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/>
          <p:nvPr/>
        </p:nvSpPr>
        <p:spPr>
          <a:xfrm flipH="1">
            <a:off x="6869862" y="3869717"/>
            <a:ext cx="1637" cy="1107"/>
          </a:xfrm>
          <a:custGeom>
            <a:rect b="b" l="l" r="r" t="t"/>
            <a:pathLst>
              <a:path extrusionOk="0" h="23" w="34">
                <a:moveTo>
                  <a:pt x="1" y="0"/>
                </a:moveTo>
                <a:lnTo>
                  <a:pt x="1" y="11"/>
                </a:lnTo>
                <a:lnTo>
                  <a:pt x="34" y="22"/>
                </a:lnTo>
                <a:lnTo>
                  <a:pt x="1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5"/>
          <p:cNvSpPr/>
          <p:nvPr/>
        </p:nvSpPr>
        <p:spPr>
          <a:xfrm flipH="1">
            <a:off x="6490708" y="3414174"/>
            <a:ext cx="5343" cy="3225"/>
          </a:xfrm>
          <a:custGeom>
            <a:rect b="b" l="l" r="r" t="t"/>
            <a:pathLst>
              <a:path extrusionOk="0" h="67" w="111">
                <a:moveTo>
                  <a:pt x="1" y="1"/>
                </a:moveTo>
                <a:lnTo>
                  <a:pt x="1" y="1"/>
                </a:lnTo>
                <a:cubicBezTo>
                  <a:pt x="34" y="23"/>
                  <a:pt x="67" y="45"/>
                  <a:pt x="111" y="67"/>
                </a:cubicBezTo>
                <a:lnTo>
                  <a:pt x="1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5"/>
          <p:cNvSpPr/>
          <p:nvPr/>
        </p:nvSpPr>
        <p:spPr>
          <a:xfrm flipH="1">
            <a:off x="6466833" y="3431166"/>
            <a:ext cx="1107" cy="48"/>
          </a:xfrm>
          <a:custGeom>
            <a:rect b="b" l="l" r="r" t="t"/>
            <a:pathLst>
              <a:path extrusionOk="0" h="1" w="23">
                <a:moveTo>
                  <a:pt x="1" y="0"/>
                </a:moveTo>
                <a:lnTo>
                  <a:pt x="23" y="0"/>
                </a:lnTo>
                <a:lnTo>
                  <a:pt x="23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5"/>
          <p:cNvSpPr/>
          <p:nvPr/>
        </p:nvSpPr>
        <p:spPr>
          <a:xfrm flipH="1">
            <a:off x="6913327" y="3353188"/>
            <a:ext cx="2166" cy="1637"/>
          </a:xfrm>
          <a:custGeom>
            <a:rect b="b" l="l" r="r" t="t"/>
            <a:pathLst>
              <a:path extrusionOk="0" h="34" w="45">
                <a:moveTo>
                  <a:pt x="44" y="1"/>
                </a:moveTo>
                <a:lnTo>
                  <a:pt x="22" y="12"/>
                </a:lnTo>
                <a:cubicBezTo>
                  <a:pt x="6" y="28"/>
                  <a:pt x="0" y="33"/>
                  <a:pt x="1" y="33"/>
                </a:cubicBezTo>
                <a:cubicBezTo>
                  <a:pt x="2" y="33"/>
                  <a:pt x="23" y="15"/>
                  <a:pt x="44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5"/>
          <p:cNvSpPr/>
          <p:nvPr/>
        </p:nvSpPr>
        <p:spPr>
          <a:xfrm flipH="1">
            <a:off x="6782883" y="3268857"/>
            <a:ext cx="4284" cy="2744"/>
          </a:xfrm>
          <a:custGeom>
            <a:rect b="b" l="l" r="r" t="t"/>
            <a:pathLst>
              <a:path extrusionOk="0" h="57" w="89">
                <a:moveTo>
                  <a:pt x="88" y="1"/>
                </a:moveTo>
                <a:lnTo>
                  <a:pt x="0" y="56"/>
                </a:lnTo>
                <a:cubicBezTo>
                  <a:pt x="55" y="34"/>
                  <a:pt x="88" y="12"/>
                  <a:pt x="88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5"/>
          <p:cNvSpPr/>
          <p:nvPr/>
        </p:nvSpPr>
        <p:spPr>
          <a:xfrm flipH="1">
            <a:off x="7055468" y="3452345"/>
            <a:ext cx="1107" cy="578"/>
          </a:xfrm>
          <a:custGeom>
            <a:rect b="b" l="l" r="r" t="t"/>
            <a:pathLst>
              <a:path extrusionOk="0" h="12" w="23">
                <a:moveTo>
                  <a:pt x="23" y="1"/>
                </a:moveTo>
                <a:lnTo>
                  <a:pt x="23" y="1"/>
                </a:lnTo>
                <a:lnTo>
                  <a:pt x="1" y="12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5"/>
          <p:cNvSpPr/>
          <p:nvPr/>
        </p:nvSpPr>
        <p:spPr>
          <a:xfrm flipH="1">
            <a:off x="6343272" y="3502741"/>
            <a:ext cx="1637" cy="1107"/>
          </a:xfrm>
          <a:custGeom>
            <a:rect b="b" l="l" r="r" t="t"/>
            <a:pathLst>
              <a:path extrusionOk="0" h="23" w="34">
                <a:moveTo>
                  <a:pt x="0" y="1"/>
                </a:moveTo>
                <a:lnTo>
                  <a:pt x="34" y="23"/>
                </a:lnTo>
                <a:lnTo>
                  <a:pt x="34" y="12"/>
                </a:lnTo>
                <a:lnTo>
                  <a:pt x="0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5"/>
          <p:cNvSpPr/>
          <p:nvPr/>
        </p:nvSpPr>
        <p:spPr>
          <a:xfrm flipH="1">
            <a:off x="6337977" y="3504330"/>
            <a:ext cx="3755" cy="1637"/>
          </a:xfrm>
          <a:custGeom>
            <a:rect b="b" l="l" r="r" t="t"/>
            <a:pathLst>
              <a:path extrusionOk="0" h="34" w="78">
                <a:moveTo>
                  <a:pt x="1" y="1"/>
                </a:moveTo>
                <a:lnTo>
                  <a:pt x="23" y="10"/>
                </a:lnTo>
                <a:lnTo>
                  <a:pt x="23" y="10"/>
                </a:lnTo>
                <a:cubicBezTo>
                  <a:pt x="16" y="7"/>
                  <a:pt x="9" y="3"/>
                  <a:pt x="1" y="1"/>
                </a:cubicBezTo>
                <a:close/>
                <a:moveTo>
                  <a:pt x="23" y="10"/>
                </a:moveTo>
                <a:cubicBezTo>
                  <a:pt x="45" y="21"/>
                  <a:pt x="61" y="34"/>
                  <a:pt x="78" y="34"/>
                </a:cubicBezTo>
                <a:lnTo>
                  <a:pt x="23" y="1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5"/>
          <p:cNvSpPr/>
          <p:nvPr/>
        </p:nvSpPr>
        <p:spPr>
          <a:xfrm flipH="1">
            <a:off x="6382501" y="3474101"/>
            <a:ext cx="11215" cy="6402"/>
          </a:xfrm>
          <a:custGeom>
            <a:rect b="b" l="l" r="r" t="t"/>
            <a:pathLst>
              <a:path extrusionOk="0" h="133" w="233">
                <a:moveTo>
                  <a:pt x="1" y="1"/>
                </a:moveTo>
                <a:lnTo>
                  <a:pt x="1" y="1"/>
                </a:lnTo>
                <a:cubicBezTo>
                  <a:pt x="56" y="34"/>
                  <a:pt x="133" y="100"/>
                  <a:pt x="221" y="133"/>
                </a:cubicBezTo>
                <a:lnTo>
                  <a:pt x="232" y="133"/>
                </a:lnTo>
                <a:cubicBezTo>
                  <a:pt x="188" y="122"/>
                  <a:pt x="67" y="12"/>
                  <a:pt x="1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5"/>
          <p:cNvSpPr/>
          <p:nvPr/>
        </p:nvSpPr>
        <p:spPr>
          <a:xfrm flipH="1">
            <a:off x="6428133" y="3441755"/>
            <a:ext cx="10638" cy="5872"/>
          </a:xfrm>
          <a:custGeom>
            <a:rect b="b" l="l" r="r" t="t"/>
            <a:pathLst>
              <a:path extrusionOk="0" h="122" w="221">
                <a:moveTo>
                  <a:pt x="0" y="1"/>
                </a:moveTo>
                <a:lnTo>
                  <a:pt x="199" y="122"/>
                </a:lnTo>
                <a:cubicBezTo>
                  <a:pt x="177" y="108"/>
                  <a:pt x="152" y="84"/>
                  <a:pt x="162" y="84"/>
                </a:cubicBezTo>
                <a:cubicBezTo>
                  <a:pt x="168" y="84"/>
                  <a:pt x="186" y="91"/>
                  <a:pt x="221" y="111"/>
                </a:cubicBezTo>
                <a:cubicBezTo>
                  <a:pt x="142" y="57"/>
                  <a:pt x="119" y="43"/>
                  <a:pt x="115" y="43"/>
                </a:cubicBezTo>
                <a:lnTo>
                  <a:pt x="115" y="43"/>
                </a:lnTo>
                <a:cubicBezTo>
                  <a:pt x="110" y="43"/>
                  <a:pt x="130" y="61"/>
                  <a:pt x="120" y="61"/>
                </a:cubicBezTo>
                <a:cubicBezTo>
                  <a:pt x="111" y="61"/>
                  <a:pt x="82" y="48"/>
                  <a:pt x="0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5"/>
          <p:cNvSpPr/>
          <p:nvPr/>
        </p:nvSpPr>
        <p:spPr>
          <a:xfrm flipH="1">
            <a:off x="6465196" y="3422405"/>
            <a:ext cx="5391" cy="2936"/>
          </a:xfrm>
          <a:custGeom>
            <a:rect b="b" l="l" r="r" t="t"/>
            <a:pathLst>
              <a:path extrusionOk="0" h="61" w="112">
                <a:moveTo>
                  <a:pt x="3" y="0"/>
                </a:moveTo>
                <a:cubicBezTo>
                  <a:pt x="0" y="0"/>
                  <a:pt x="17" y="11"/>
                  <a:pt x="56" y="39"/>
                </a:cubicBezTo>
                <a:cubicBezTo>
                  <a:pt x="88" y="55"/>
                  <a:pt x="101" y="61"/>
                  <a:pt x="104" y="61"/>
                </a:cubicBezTo>
                <a:cubicBezTo>
                  <a:pt x="111" y="61"/>
                  <a:pt x="59" y="28"/>
                  <a:pt x="67" y="28"/>
                </a:cubicBezTo>
                <a:cubicBezTo>
                  <a:pt x="28" y="11"/>
                  <a:pt x="6" y="0"/>
                  <a:pt x="3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5"/>
          <p:cNvSpPr/>
          <p:nvPr/>
        </p:nvSpPr>
        <p:spPr>
          <a:xfrm flipH="1">
            <a:off x="6682138" y="3298700"/>
            <a:ext cx="1877" cy="1492"/>
          </a:xfrm>
          <a:custGeom>
            <a:rect b="b" l="l" r="r" t="t"/>
            <a:pathLst>
              <a:path extrusionOk="0" h="31" w="39">
                <a:moveTo>
                  <a:pt x="4" y="1"/>
                </a:moveTo>
                <a:lnTo>
                  <a:pt x="4" y="1"/>
                </a:lnTo>
                <a:cubicBezTo>
                  <a:pt x="1" y="1"/>
                  <a:pt x="32" y="24"/>
                  <a:pt x="17" y="31"/>
                </a:cubicBezTo>
                <a:lnTo>
                  <a:pt x="39" y="20"/>
                </a:lnTo>
                <a:cubicBezTo>
                  <a:pt x="14" y="6"/>
                  <a:pt x="5" y="1"/>
                  <a:pt x="4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5"/>
          <p:cNvSpPr/>
          <p:nvPr/>
        </p:nvSpPr>
        <p:spPr>
          <a:xfrm flipH="1">
            <a:off x="6720838" y="3281083"/>
            <a:ext cx="5872" cy="3225"/>
          </a:xfrm>
          <a:custGeom>
            <a:rect b="b" l="l" r="r" t="t"/>
            <a:pathLst>
              <a:path extrusionOk="0" h="67" w="122">
                <a:moveTo>
                  <a:pt x="0" y="0"/>
                </a:moveTo>
                <a:lnTo>
                  <a:pt x="66" y="55"/>
                </a:lnTo>
                <a:lnTo>
                  <a:pt x="121" y="66"/>
                </a:lnTo>
                <a:lnTo>
                  <a:pt x="0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5"/>
          <p:cNvSpPr/>
          <p:nvPr/>
        </p:nvSpPr>
        <p:spPr>
          <a:xfrm flipH="1">
            <a:off x="6745242" y="3257738"/>
            <a:ext cx="6931" cy="3755"/>
          </a:xfrm>
          <a:custGeom>
            <a:rect b="b" l="l" r="r" t="t"/>
            <a:pathLst>
              <a:path extrusionOk="0" h="78" w="144">
                <a:moveTo>
                  <a:pt x="0" y="1"/>
                </a:moveTo>
                <a:lnTo>
                  <a:pt x="100" y="56"/>
                </a:lnTo>
                <a:lnTo>
                  <a:pt x="144" y="78"/>
                </a:lnTo>
                <a:lnTo>
                  <a:pt x="0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5"/>
          <p:cNvSpPr/>
          <p:nvPr/>
        </p:nvSpPr>
        <p:spPr>
          <a:xfrm flipH="1">
            <a:off x="7096912" y="3469673"/>
            <a:ext cx="4188" cy="2359"/>
          </a:xfrm>
          <a:custGeom>
            <a:rect b="b" l="l" r="r" t="t"/>
            <a:pathLst>
              <a:path extrusionOk="0" h="49" w="87">
                <a:moveTo>
                  <a:pt x="70" y="0"/>
                </a:moveTo>
                <a:cubicBezTo>
                  <a:pt x="59" y="0"/>
                  <a:pt x="36" y="11"/>
                  <a:pt x="0" y="38"/>
                </a:cubicBezTo>
                <a:lnTo>
                  <a:pt x="44" y="49"/>
                </a:lnTo>
                <a:cubicBezTo>
                  <a:pt x="77" y="22"/>
                  <a:pt x="86" y="0"/>
                  <a:pt x="70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5"/>
          <p:cNvSpPr/>
          <p:nvPr/>
        </p:nvSpPr>
        <p:spPr>
          <a:xfrm flipH="1">
            <a:off x="7247957" y="3574846"/>
            <a:ext cx="9049" cy="4814"/>
          </a:xfrm>
          <a:custGeom>
            <a:rect b="b" l="l" r="r" t="t"/>
            <a:pathLst>
              <a:path extrusionOk="0" h="100" w="188">
                <a:moveTo>
                  <a:pt x="187" y="1"/>
                </a:moveTo>
                <a:cubicBezTo>
                  <a:pt x="143" y="12"/>
                  <a:pt x="44" y="56"/>
                  <a:pt x="0" y="100"/>
                </a:cubicBezTo>
                <a:cubicBezTo>
                  <a:pt x="77" y="56"/>
                  <a:pt x="154" y="23"/>
                  <a:pt x="187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5"/>
          <p:cNvSpPr/>
          <p:nvPr/>
        </p:nvSpPr>
        <p:spPr>
          <a:xfrm flipH="1">
            <a:off x="6914916" y="3853255"/>
            <a:ext cx="6450" cy="3225"/>
          </a:xfrm>
          <a:custGeom>
            <a:rect b="b" l="l" r="r" t="t"/>
            <a:pathLst>
              <a:path extrusionOk="0" h="67" w="134">
                <a:moveTo>
                  <a:pt x="1" y="1"/>
                </a:moveTo>
                <a:lnTo>
                  <a:pt x="133" y="67"/>
                </a:lnTo>
                <a:lnTo>
                  <a:pt x="67" y="34"/>
                </a:lnTo>
                <a:lnTo>
                  <a:pt x="1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5"/>
          <p:cNvSpPr/>
          <p:nvPr/>
        </p:nvSpPr>
        <p:spPr>
          <a:xfrm flipH="1">
            <a:off x="7445742" y="3153286"/>
            <a:ext cx="1155" cy="1107"/>
          </a:xfrm>
          <a:custGeom>
            <a:rect b="b" l="l" r="r" t="t"/>
            <a:pathLst>
              <a:path extrusionOk="0" h="23" w="24">
                <a:moveTo>
                  <a:pt x="1" y="22"/>
                </a:moveTo>
                <a:lnTo>
                  <a:pt x="23" y="0"/>
                </a:lnTo>
                <a:lnTo>
                  <a:pt x="1" y="22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5"/>
          <p:cNvSpPr/>
          <p:nvPr/>
        </p:nvSpPr>
        <p:spPr>
          <a:xfrm flipH="1">
            <a:off x="7342349" y="3084358"/>
            <a:ext cx="3225" cy="1781"/>
          </a:xfrm>
          <a:custGeom>
            <a:rect b="b" l="l" r="r" t="t"/>
            <a:pathLst>
              <a:path extrusionOk="0" h="37" w="67">
                <a:moveTo>
                  <a:pt x="66" y="0"/>
                </a:moveTo>
                <a:lnTo>
                  <a:pt x="0" y="33"/>
                </a:lnTo>
                <a:cubicBezTo>
                  <a:pt x="2" y="35"/>
                  <a:pt x="5" y="36"/>
                  <a:pt x="8" y="36"/>
                </a:cubicBezTo>
                <a:cubicBezTo>
                  <a:pt x="23" y="36"/>
                  <a:pt x="48" y="18"/>
                  <a:pt x="66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5"/>
          <p:cNvSpPr/>
          <p:nvPr/>
        </p:nvSpPr>
        <p:spPr>
          <a:xfrm flipH="1">
            <a:off x="7191736" y="3012205"/>
            <a:ext cx="2166" cy="578"/>
          </a:xfrm>
          <a:custGeom>
            <a:rect b="b" l="l" r="r" t="t"/>
            <a:pathLst>
              <a:path extrusionOk="0" h="12" w="45">
                <a:moveTo>
                  <a:pt x="0" y="1"/>
                </a:moveTo>
                <a:lnTo>
                  <a:pt x="44" y="12"/>
                </a:lnTo>
                <a:lnTo>
                  <a:pt x="44" y="12"/>
                </a:lnTo>
                <a:lnTo>
                  <a:pt x="11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5"/>
          <p:cNvSpPr/>
          <p:nvPr/>
        </p:nvSpPr>
        <p:spPr>
          <a:xfrm flipH="1">
            <a:off x="7294648" y="3052012"/>
            <a:ext cx="1637" cy="1637"/>
          </a:xfrm>
          <a:custGeom>
            <a:rect b="b" l="l" r="r" t="t"/>
            <a:pathLst>
              <a:path extrusionOk="0" h="34" w="34">
                <a:moveTo>
                  <a:pt x="34" y="0"/>
                </a:moveTo>
                <a:lnTo>
                  <a:pt x="1" y="33"/>
                </a:lnTo>
                <a:lnTo>
                  <a:pt x="1" y="33"/>
                </a:lnTo>
                <a:lnTo>
                  <a:pt x="23" y="22"/>
                </a:lnTo>
                <a:lnTo>
                  <a:pt x="34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5"/>
          <p:cNvSpPr/>
          <p:nvPr/>
        </p:nvSpPr>
        <p:spPr>
          <a:xfrm flipH="1">
            <a:off x="7155684" y="3030785"/>
            <a:ext cx="578" cy="1107"/>
          </a:xfrm>
          <a:custGeom>
            <a:rect b="b" l="l" r="r" t="t"/>
            <a:pathLst>
              <a:path extrusionOk="0" h="23" w="12">
                <a:moveTo>
                  <a:pt x="0" y="0"/>
                </a:moveTo>
                <a:lnTo>
                  <a:pt x="11" y="22"/>
                </a:lnTo>
                <a:lnTo>
                  <a:pt x="11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5"/>
          <p:cNvSpPr/>
          <p:nvPr/>
        </p:nvSpPr>
        <p:spPr>
          <a:xfrm flipH="1">
            <a:off x="7498256" y="3186692"/>
            <a:ext cx="48" cy="48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5"/>
          <p:cNvSpPr/>
          <p:nvPr/>
        </p:nvSpPr>
        <p:spPr>
          <a:xfrm flipH="1">
            <a:off x="7710384" y="3392947"/>
            <a:ext cx="5343" cy="2214"/>
          </a:xfrm>
          <a:custGeom>
            <a:rect b="b" l="l" r="r" t="t"/>
            <a:pathLst>
              <a:path extrusionOk="0" h="46" w="111">
                <a:moveTo>
                  <a:pt x="77" y="1"/>
                </a:moveTo>
                <a:cubicBezTo>
                  <a:pt x="80" y="7"/>
                  <a:pt x="74" y="8"/>
                  <a:pt x="65" y="8"/>
                </a:cubicBezTo>
                <a:cubicBezTo>
                  <a:pt x="55" y="8"/>
                  <a:pt x="42" y="7"/>
                  <a:pt x="32" y="7"/>
                </a:cubicBezTo>
                <a:cubicBezTo>
                  <a:pt x="11" y="7"/>
                  <a:pt x="0" y="12"/>
                  <a:pt x="44" y="45"/>
                </a:cubicBezTo>
                <a:cubicBezTo>
                  <a:pt x="27" y="28"/>
                  <a:pt x="28" y="23"/>
                  <a:pt x="36" y="23"/>
                </a:cubicBezTo>
                <a:cubicBezTo>
                  <a:pt x="50" y="23"/>
                  <a:pt x="86" y="37"/>
                  <a:pt x="100" y="37"/>
                </a:cubicBezTo>
                <a:cubicBezTo>
                  <a:pt x="110" y="37"/>
                  <a:pt x="109" y="29"/>
                  <a:pt x="77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5"/>
          <p:cNvSpPr/>
          <p:nvPr/>
        </p:nvSpPr>
        <p:spPr>
          <a:xfrm flipH="1">
            <a:off x="7600060" y="3260385"/>
            <a:ext cx="2214" cy="1107"/>
          </a:xfrm>
          <a:custGeom>
            <a:rect b="b" l="l" r="r" t="t"/>
            <a:pathLst>
              <a:path extrusionOk="0" h="23" w="46">
                <a:moveTo>
                  <a:pt x="45" y="1"/>
                </a:moveTo>
                <a:cubicBezTo>
                  <a:pt x="38" y="4"/>
                  <a:pt x="34" y="7"/>
                  <a:pt x="30" y="11"/>
                </a:cubicBezTo>
                <a:lnTo>
                  <a:pt x="30" y="11"/>
                </a:lnTo>
                <a:cubicBezTo>
                  <a:pt x="36" y="8"/>
                  <a:pt x="40" y="5"/>
                  <a:pt x="45" y="1"/>
                </a:cubicBezTo>
                <a:close/>
                <a:moveTo>
                  <a:pt x="30" y="11"/>
                </a:moveTo>
                <a:cubicBezTo>
                  <a:pt x="23" y="14"/>
                  <a:pt x="14" y="16"/>
                  <a:pt x="1" y="23"/>
                </a:cubicBezTo>
                <a:lnTo>
                  <a:pt x="12" y="23"/>
                </a:lnTo>
                <a:cubicBezTo>
                  <a:pt x="20" y="23"/>
                  <a:pt x="22" y="17"/>
                  <a:pt x="30" y="1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5"/>
          <p:cNvSpPr/>
          <p:nvPr/>
        </p:nvSpPr>
        <p:spPr>
          <a:xfrm flipH="1">
            <a:off x="7628171" y="3280024"/>
            <a:ext cx="1637" cy="1107"/>
          </a:xfrm>
          <a:custGeom>
            <a:rect b="b" l="l" r="r" t="t"/>
            <a:pathLst>
              <a:path extrusionOk="0" h="23" w="34">
                <a:moveTo>
                  <a:pt x="33" y="0"/>
                </a:moveTo>
                <a:lnTo>
                  <a:pt x="0" y="22"/>
                </a:lnTo>
                <a:lnTo>
                  <a:pt x="11" y="22"/>
                </a:lnTo>
                <a:lnTo>
                  <a:pt x="33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5"/>
          <p:cNvSpPr/>
          <p:nvPr/>
        </p:nvSpPr>
        <p:spPr>
          <a:xfrm flipH="1">
            <a:off x="7291567" y="3108377"/>
            <a:ext cx="3129" cy="1444"/>
          </a:xfrm>
          <a:custGeom>
            <a:rect b="b" l="l" r="r" t="t"/>
            <a:pathLst>
              <a:path extrusionOk="0" h="30" w="65">
                <a:moveTo>
                  <a:pt x="56" y="0"/>
                </a:moveTo>
                <a:cubicBezTo>
                  <a:pt x="52" y="0"/>
                  <a:pt x="38" y="8"/>
                  <a:pt x="1" y="30"/>
                </a:cubicBezTo>
                <a:lnTo>
                  <a:pt x="45" y="30"/>
                </a:lnTo>
                <a:cubicBezTo>
                  <a:pt x="30" y="30"/>
                  <a:pt x="65" y="0"/>
                  <a:pt x="56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5"/>
          <p:cNvSpPr/>
          <p:nvPr/>
        </p:nvSpPr>
        <p:spPr>
          <a:xfrm flipH="1">
            <a:off x="7193325" y="3011675"/>
            <a:ext cx="1107" cy="578"/>
          </a:xfrm>
          <a:custGeom>
            <a:rect b="b" l="l" r="r" t="t"/>
            <a:pathLst>
              <a:path extrusionOk="0" h="12" w="23">
                <a:moveTo>
                  <a:pt x="0" y="1"/>
                </a:moveTo>
                <a:lnTo>
                  <a:pt x="22" y="12"/>
                </a:lnTo>
                <a:lnTo>
                  <a:pt x="22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5"/>
          <p:cNvSpPr/>
          <p:nvPr/>
        </p:nvSpPr>
        <p:spPr>
          <a:xfrm flipH="1">
            <a:off x="7614934" y="3281612"/>
            <a:ext cx="3755" cy="2166"/>
          </a:xfrm>
          <a:custGeom>
            <a:rect b="b" l="l" r="r" t="t"/>
            <a:pathLst>
              <a:path extrusionOk="0" h="45" w="78">
                <a:moveTo>
                  <a:pt x="78" y="0"/>
                </a:moveTo>
                <a:cubicBezTo>
                  <a:pt x="56" y="11"/>
                  <a:pt x="34" y="22"/>
                  <a:pt x="11" y="33"/>
                </a:cubicBezTo>
                <a:lnTo>
                  <a:pt x="0" y="44"/>
                </a:lnTo>
                <a:lnTo>
                  <a:pt x="78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5"/>
          <p:cNvSpPr/>
          <p:nvPr/>
        </p:nvSpPr>
        <p:spPr>
          <a:xfrm flipH="1">
            <a:off x="7154039" y="2999931"/>
            <a:ext cx="605731" cy="401061"/>
          </a:xfrm>
          <a:custGeom>
            <a:rect b="b" l="l" r="r" t="t"/>
            <a:pathLst>
              <a:path extrusionOk="0" h="8332" w="12584">
                <a:moveTo>
                  <a:pt x="12010" y="355"/>
                </a:moveTo>
                <a:cubicBezTo>
                  <a:pt x="12010" y="356"/>
                  <a:pt x="12010" y="359"/>
                  <a:pt x="12010" y="361"/>
                </a:cubicBezTo>
                <a:lnTo>
                  <a:pt x="12010" y="361"/>
                </a:lnTo>
                <a:cubicBezTo>
                  <a:pt x="12011" y="359"/>
                  <a:pt x="12011" y="357"/>
                  <a:pt x="12010" y="355"/>
                </a:cubicBezTo>
                <a:close/>
                <a:moveTo>
                  <a:pt x="12120" y="410"/>
                </a:moveTo>
                <a:lnTo>
                  <a:pt x="12128" y="416"/>
                </a:lnTo>
                <a:lnTo>
                  <a:pt x="12128" y="416"/>
                </a:lnTo>
                <a:cubicBezTo>
                  <a:pt x="12126" y="414"/>
                  <a:pt x="12124" y="412"/>
                  <a:pt x="12120" y="410"/>
                </a:cubicBezTo>
                <a:close/>
                <a:moveTo>
                  <a:pt x="11921" y="344"/>
                </a:moveTo>
                <a:lnTo>
                  <a:pt x="11921" y="344"/>
                </a:lnTo>
                <a:cubicBezTo>
                  <a:pt x="12003" y="385"/>
                  <a:pt x="12113" y="444"/>
                  <a:pt x="12155" y="444"/>
                </a:cubicBezTo>
                <a:cubicBezTo>
                  <a:pt x="12158" y="444"/>
                  <a:pt x="12161" y="444"/>
                  <a:pt x="12164" y="443"/>
                </a:cubicBezTo>
                <a:lnTo>
                  <a:pt x="12128" y="416"/>
                </a:lnTo>
                <a:lnTo>
                  <a:pt x="12128" y="416"/>
                </a:lnTo>
                <a:cubicBezTo>
                  <a:pt x="12131" y="421"/>
                  <a:pt x="12125" y="426"/>
                  <a:pt x="12116" y="426"/>
                </a:cubicBezTo>
                <a:cubicBezTo>
                  <a:pt x="12111" y="426"/>
                  <a:pt x="12104" y="424"/>
                  <a:pt x="12098" y="421"/>
                </a:cubicBezTo>
                <a:cubicBezTo>
                  <a:pt x="12032" y="402"/>
                  <a:pt x="12014" y="375"/>
                  <a:pt x="12010" y="361"/>
                </a:cubicBezTo>
                <a:lnTo>
                  <a:pt x="12010" y="361"/>
                </a:lnTo>
                <a:cubicBezTo>
                  <a:pt x="12009" y="363"/>
                  <a:pt x="12006" y="364"/>
                  <a:pt x="12001" y="364"/>
                </a:cubicBezTo>
                <a:cubicBezTo>
                  <a:pt x="11983" y="364"/>
                  <a:pt x="11944" y="351"/>
                  <a:pt x="11921" y="344"/>
                </a:cubicBezTo>
                <a:close/>
                <a:moveTo>
                  <a:pt x="12351" y="542"/>
                </a:moveTo>
                <a:lnTo>
                  <a:pt x="12351" y="542"/>
                </a:lnTo>
                <a:cubicBezTo>
                  <a:pt x="12355" y="545"/>
                  <a:pt x="12358" y="547"/>
                  <a:pt x="12362" y="549"/>
                </a:cubicBezTo>
                <a:lnTo>
                  <a:pt x="12362" y="549"/>
                </a:lnTo>
                <a:cubicBezTo>
                  <a:pt x="12359" y="546"/>
                  <a:pt x="12355" y="544"/>
                  <a:pt x="12351" y="542"/>
                </a:cubicBezTo>
                <a:close/>
                <a:moveTo>
                  <a:pt x="12340" y="641"/>
                </a:moveTo>
                <a:lnTo>
                  <a:pt x="12340" y="641"/>
                </a:lnTo>
                <a:cubicBezTo>
                  <a:pt x="12310" y="647"/>
                  <a:pt x="12290" y="660"/>
                  <a:pt x="12273" y="675"/>
                </a:cubicBezTo>
                <a:lnTo>
                  <a:pt x="12273" y="675"/>
                </a:lnTo>
                <a:lnTo>
                  <a:pt x="12340" y="641"/>
                </a:lnTo>
                <a:close/>
                <a:moveTo>
                  <a:pt x="12273" y="675"/>
                </a:moveTo>
                <a:lnTo>
                  <a:pt x="12252" y="685"/>
                </a:lnTo>
                <a:lnTo>
                  <a:pt x="12262" y="685"/>
                </a:lnTo>
                <a:cubicBezTo>
                  <a:pt x="12265" y="682"/>
                  <a:pt x="12269" y="678"/>
                  <a:pt x="12273" y="675"/>
                </a:cubicBezTo>
                <a:close/>
                <a:moveTo>
                  <a:pt x="12505" y="674"/>
                </a:moveTo>
                <a:lnTo>
                  <a:pt x="12515" y="684"/>
                </a:lnTo>
                <a:lnTo>
                  <a:pt x="12515" y="684"/>
                </a:lnTo>
                <a:cubicBezTo>
                  <a:pt x="12506" y="687"/>
                  <a:pt x="12499" y="688"/>
                  <a:pt x="12493" y="688"/>
                </a:cubicBezTo>
                <a:cubicBezTo>
                  <a:pt x="12489" y="688"/>
                  <a:pt x="12485" y="688"/>
                  <a:pt x="12483" y="685"/>
                </a:cubicBezTo>
                <a:lnTo>
                  <a:pt x="12505" y="674"/>
                </a:lnTo>
                <a:close/>
                <a:moveTo>
                  <a:pt x="11954" y="862"/>
                </a:moveTo>
                <a:cubicBezTo>
                  <a:pt x="11944" y="867"/>
                  <a:pt x="11936" y="875"/>
                  <a:pt x="11932" y="881"/>
                </a:cubicBezTo>
                <a:lnTo>
                  <a:pt x="11932" y="881"/>
                </a:lnTo>
                <a:cubicBezTo>
                  <a:pt x="11940" y="875"/>
                  <a:pt x="11948" y="868"/>
                  <a:pt x="11954" y="862"/>
                </a:cubicBezTo>
                <a:close/>
                <a:moveTo>
                  <a:pt x="9299" y="1379"/>
                </a:moveTo>
                <a:cubicBezTo>
                  <a:pt x="9292" y="1384"/>
                  <a:pt x="9288" y="1389"/>
                  <a:pt x="9285" y="1393"/>
                </a:cubicBezTo>
                <a:lnTo>
                  <a:pt x="9285" y="1393"/>
                </a:lnTo>
                <a:cubicBezTo>
                  <a:pt x="9291" y="1388"/>
                  <a:pt x="9296" y="1383"/>
                  <a:pt x="9299" y="1379"/>
                </a:cubicBezTo>
                <a:close/>
                <a:moveTo>
                  <a:pt x="9233" y="1390"/>
                </a:moveTo>
                <a:lnTo>
                  <a:pt x="9186" y="1419"/>
                </a:lnTo>
                <a:lnTo>
                  <a:pt x="9186" y="1419"/>
                </a:lnTo>
                <a:cubicBezTo>
                  <a:pt x="9203" y="1410"/>
                  <a:pt x="9219" y="1401"/>
                  <a:pt x="9233" y="1390"/>
                </a:cubicBezTo>
                <a:close/>
                <a:moveTo>
                  <a:pt x="9674" y="2338"/>
                </a:moveTo>
                <a:lnTo>
                  <a:pt x="9641" y="2371"/>
                </a:lnTo>
                <a:cubicBezTo>
                  <a:pt x="9674" y="2360"/>
                  <a:pt x="9663" y="2349"/>
                  <a:pt x="9674" y="2338"/>
                </a:cubicBezTo>
                <a:close/>
                <a:moveTo>
                  <a:pt x="8427" y="3362"/>
                </a:moveTo>
                <a:lnTo>
                  <a:pt x="8427" y="3362"/>
                </a:lnTo>
                <a:cubicBezTo>
                  <a:pt x="8417" y="3367"/>
                  <a:pt x="8407" y="3372"/>
                  <a:pt x="8400" y="3374"/>
                </a:cubicBezTo>
                <a:lnTo>
                  <a:pt x="8400" y="3374"/>
                </a:lnTo>
                <a:cubicBezTo>
                  <a:pt x="8406" y="3373"/>
                  <a:pt x="8414" y="3372"/>
                  <a:pt x="8427" y="3362"/>
                </a:cubicBezTo>
                <a:close/>
                <a:moveTo>
                  <a:pt x="8043" y="3418"/>
                </a:moveTo>
                <a:cubicBezTo>
                  <a:pt x="8054" y="3429"/>
                  <a:pt x="8054" y="3440"/>
                  <a:pt x="8032" y="3451"/>
                </a:cubicBezTo>
                <a:cubicBezTo>
                  <a:pt x="8032" y="3449"/>
                  <a:pt x="8031" y="3448"/>
                  <a:pt x="8028" y="3448"/>
                </a:cubicBezTo>
                <a:cubicBezTo>
                  <a:pt x="8016" y="3448"/>
                  <a:pt x="7982" y="3464"/>
                  <a:pt x="7955" y="3473"/>
                </a:cubicBezTo>
                <a:cubicBezTo>
                  <a:pt x="7977" y="3462"/>
                  <a:pt x="8010" y="3440"/>
                  <a:pt x="8043" y="3418"/>
                </a:cubicBezTo>
                <a:close/>
                <a:moveTo>
                  <a:pt x="5498" y="3836"/>
                </a:moveTo>
                <a:lnTo>
                  <a:pt x="5498" y="3836"/>
                </a:lnTo>
                <a:cubicBezTo>
                  <a:pt x="5489" y="3844"/>
                  <a:pt x="5481" y="3850"/>
                  <a:pt x="5475" y="3856"/>
                </a:cubicBezTo>
                <a:lnTo>
                  <a:pt x="5475" y="3856"/>
                </a:lnTo>
                <a:cubicBezTo>
                  <a:pt x="5483" y="3850"/>
                  <a:pt x="5491" y="3844"/>
                  <a:pt x="5498" y="3836"/>
                </a:cubicBezTo>
                <a:close/>
                <a:moveTo>
                  <a:pt x="5804" y="3846"/>
                </a:moveTo>
                <a:lnTo>
                  <a:pt x="5804" y="3846"/>
                </a:lnTo>
                <a:cubicBezTo>
                  <a:pt x="5798" y="3850"/>
                  <a:pt x="5791" y="3854"/>
                  <a:pt x="5785" y="3858"/>
                </a:cubicBezTo>
                <a:cubicBezTo>
                  <a:pt x="5804" y="3852"/>
                  <a:pt x="5805" y="3849"/>
                  <a:pt x="5804" y="3846"/>
                </a:cubicBezTo>
                <a:close/>
                <a:moveTo>
                  <a:pt x="5221" y="4032"/>
                </a:moveTo>
                <a:cubicBezTo>
                  <a:pt x="5216" y="4032"/>
                  <a:pt x="5205" y="4036"/>
                  <a:pt x="5190" y="4046"/>
                </a:cubicBezTo>
                <a:cubicBezTo>
                  <a:pt x="5198" y="4042"/>
                  <a:pt x="5210" y="4036"/>
                  <a:pt x="5221" y="4032"/>
                </a:cubicBezTo>
                <a:close/>
                <a:moveTo>
                  <a:pt x="7346" y="4051"/>
                </a:moveTo>
                <a:lnTo>
                  <a:pt x="7346" y="4051"/>
                </a:lnTo>
                <a:cubicBezTo>
                  <a:pt x="7338" y="4056"/>
                  <a:pt x="7328" y="4062"/>
                  <a:pt x="7316" y="4068"/>
                </a:cubicBezTo>
                <a:cubicBezTo>
                  <a:pt x="7336" y="4063"/>
                  <a:pt x="7345" y="4056"/>
                  <a:pt x="7346" y="4051"/>
                </a:cubicBezTo>
                <a:close/>
                <a:moveTo>
                  <a:pt x="4881" y="5566"/>
                </a:moveTo>
                <a:cubicBezTo>
                  <a:pt x="4868" y="5580"/>
                  <a:pt x="4850" y="5593"/>
                  <a:pt x="4839" y="5604"/>
                </a:cubicBezTo>
                <a:lnTo>
                  <a:pt x="4839" y="5604"/>
                </a:lnTo>
                <a:cubicBezTo>
                  <a:pt x="4848" y="5598"/>
                  <a:pt x="4861" y="5586"/>
                  <a:pt x="4881" y="5566"/>
                </a:cubicBezTo>
                <a:close/>
                <a:moveTo>
                  <a:pt x="2447" y="6029"/>
                </a:moveTo>
                <a:cubicBezTo>
                  <a:pt x="2442" y="6031"/>
                  <a:pt x="2439" y="6033"/>
                  <a:pt x="2437" y="6034"/>
                </a:cubicBezTo>
                <a:lnTo>
                  <a:pt x="2437" y="6034"/>
                </a:lnTo>
                <a:cubicBezTo>
                  <a:pt x="2440" y="6032"/>
                  <a:pt x="2443" y="6031"/>
                  <a:pt x="2447" y="6029"/>
                </a:cubicBezTo>
                <a:close/>
                <a:moveTo>
                  <a:pt x="11538" y="0"/>
                </a:moveTo>
                <a:cubicBezTo>
                  <a:pt x="11521" y="0"/>
                  <a:pt x="11511" y="24"/>
                  <a:pt x="11492" y="24"/>
                </a:cubicBezTo>
                <a:cubicBezTo>
                  <a:pt x="11470" y="46"/>
                  <a:pt x="11437" y="57"/>
                  <a:pt x="11426" y="79"/>
                </a:cubicBezTo>
                <a:cubicBezTo>
                  <a:pt x="11393" y="101"/>
                  <a:pt x="11360" y="124"/>
                  <a:pt x="11326" y="124"/>
                </a:cubicBezTo>
                <a:lnTo>
                  <a:pt x="11337" y="113"/>
                </a:lnTo>
                <a:lnTo>
                  <a:pt x="11337" y="113"/>
                </a:lnTo>
                <a:cubicBezTo>
                  <a:pt x="11183" y="223"/>
                  <a:pt x="11337" y="146"/>
                  <a:pt x="11227" y="245"/>
                </a:cubicBezTo>
                <a:lnTo>
                  <a:pt x="11106" y="245"/>
                </a:lnTo>
                <a:lnTo>
                  <a:pt x="11106" y="278"/>
                </a:lnTo>
                <a:cubicBezTo>
                  <a:pt x="11089" y="278"/>
                  <a:pt x="11064" y="292"/>
                  <a:pt x="11055" y="292"/>
                </a:cubicBezTo>
                <a:cubicBezTo>
                  <a:pt x="11052" y="292"/>
                  <a:pt x="11051" y="291"/>
                  <a:pt x="11051" y="289"/>
                </a:cubicBezTo>
                <a:cubicBezTo>
                  <a:pt x="11029" y="311"/>
                  <a:pt x="11028" y="315"/>
                  <a:pt x="11033" y="315"/>
                </a:cubicBezTo>
                <a:cubicBezTo>
                  <a:pt x="11036" y="315"/>
                  <a:pt x="11041" y="314"/>
                  <a:pt x="11044" y="314"/>
                </a:cubicBezTo>
                <a:cubicBezTo>
                  <a:pt x="11050" y="314"/>
                  <a:pt x="11052" y="317"/>
                  <a:pt x="11040" y="333"/>
                </a:cubicBezTo>
                <a:cubicBezTo>
                  <a:pt x="10960" y="353"/>
                  <a:pt x="10843" y="446"/>
                  <a:pt x="10798" y="446"/>
                </a:cubicBezTo>
                <a:cubicBezTo>
                  <a:pt x="10793" y="446"/>
                  <a:pt x="10790" y="445"/>
                  <a:pt x="10787" y="443"/>
                </a:cubicBezTo>
                <a:lnTo>
                  <a:pt x="10787" y="443"/>
                </a:lnTo>
                <a:cubicBezTo>
                  <a:pt x="10782" y="451"/>
                  <a:pt x="10783" y="453"/>
                  <a:pt x="10787" y="453"/>
                </a:cubicBezTo>
                <a:cubicBezTo>
                  <a:pt x="10794" y="453"/>
                  <a:pt x="10810" y="445"/>
                  <a:pt x="10815" y="445"/>
                </a:cubicBezTo>
                <a:cubicBezTo>
                  <a:pt x="10820" y="445"/>
                  <a:pt x="10815" y="452"/>
                  <a:pt x="10787" y="476"/>
                </a:cubicBezTo>
                <a:cubicBezTo>
                  <a:pt x="10782" y="474"/>
                  <a:pt x="10777" y="473"/>
                  <a:pt x="10772" y="473"/>
                </a:cubicBezTo>
                <a:cubicBezTo>
                  <a:pt x="10730" y="473"/>
                  <a:pt x="10679" y="546"/>
                  <a:pt x="10610" y="575"/>
                </a:cubicBezTo>
                <a:cubicBezTo>
                  <a:pt x="10610" y="550"/>
                  <a:pt x="10663" y="524"/>
                  <a:pt x="10646" y="524"/>
                </a:cubicBezTo>
                <a:cubicBezTo>
                  <a:pt x="10641" y="524"/>
                  <a:pt x="10630" y="526"/>
                  <a:pt x="10610" y="531"/>
                </a:cubicBezTo>
                <a:cubicBezTo>
                  <a:pt x="10577" y="597"/>
                  <a:pt x="10456" y="608"/>
                  <a:pt x="10401" y="663"/>
                </a:cubicBezTo>
                <a:lnTo>
                  <a:pt x="10379" y="652"/>
                </a:lnTo>
                <a:cubicBezTo>
                  <a:pt x="10368" y="652"/>
                  <a:pt x="10368" y="685"/>
                  <a:pt x="10368" y="696"/>
                </a:cubicBezTo>
                <a:cubicBezTo>
                  <a:pt x="10324" y="729"/>
                  <a:pt x="10236" y="774"/>
                  <a:pt x="10170" y="829"/>
                </a:cubicBezTo>
                <a:cubicBezTo>
                  <a:pt x="10170" y="827"/>
                  <a:pt x="10168" y="826"/>
                  <a:pt x="10166" y="826"/>
                </a:cubicBezTo>
                <a:cubicBezTo>
                  <a:pt x="10136" y="826"/>
                  <a:pt x="9952" y="932"/>
                  <a:pt x="9861" y="983"/>
                </a:cubicBezTo>
                <a:cubicBezTo>
                  <a:pt x="9850" y="1016"/>
                  <a:pt x="9751" y="1071"/>
                  <a:pt x="9685" y="1126"/>
                </a:cubicBezTo>
                <a:cubicBezTo>
                  <a:pt x="9674" y="1104"/>
                  <a:pt x="9685" y="1093"/>
                  <a:pt x="9718" y="1060"/>
                </a:cubicBezTo>
                <a:lnTo>
                  <a:pt x="9718" y="1060"/>
                </a:lnTo>
                <a:lnTo>
                  <a:pt x="9652" y="1104"/>
                </a:lnTo>
                <a:cubicBezTo>
                  <a:pt x="9641" y="1126"/>
                  <a:pt x="9619" y="1137"/>
                  <a:pt x="9575" y="1170"/>
                </a:cubicBezTo>
                <a:lnTo>
                  <a:pt x="9586" y="1137"/>
                </a:lnTo>
                <a:lnTo>
                  <a:pt x="9586" y="1137"/>
                </a:lnTo>
                <a:cubicBezTo>
                  <a:pt x="9487" y="1203"/>
                  <a:pt x="9409" y="1280"/>
                  <a:pt x="9288" y="1346"/>
                </a:cubicBezTo>
                <a:cubicBezTo>
                  <a:pt x="9288" y="1368"/>
                  <a:pt x="9409" y="1335"/>
                  <a:pt x="9299" y="1424"/>
                </a:cubicBezTo>
                <a:cubicBezTo>
                  <a:pt x="9291" y="1424"/>
                  <a:pt x="9275" y="1410"/>
                  <a:pt x="9285" y="1393"/>
                </a:cubicBezTo>
                <a:lnTo>
                  <a:pt x="9285" y="1393"/>
                </a:lnTo>
                <a:cubicBezTo>
                  <a:pt x="9274" y="1404"/>
                  <a:pt x="9259" y="1416"/>
                  <a:pt x="9244" y="1424"/>
                </a:cubicBezTo>
                <a:lnTo>
                  <a:pt x="9277" y="1379"/>
                </a:lnTo>
                <a:lnTo>
                  <a:pt x="9277" y="1379"/>
                </a:lnTo>
                <a:cubicBezTo>
                  <a:pt x="9222" y="1402"/>
                  <a:pt x="9266" y="1402"/>
                  <a:pt x="9222" y="1435"/>
                </a:cubicBezTo>
                <a:lnTo>
                  <a:pt x="9178" y="1424"/>
                </a:lnTo>
                <a:lnTo>
                  <a:pt x="9186" y="1419"/>
                </a:lnTo>
                <a:lnTo>
                  <a:pt x="9186" y="1419"/>
                </a:lnTo>
                <a:cubicBezTo>
                  <a:pt x="9150" y="1436"/>
                  <a:pt x="9113" y="1449"/>
                  <a:pt x="9090" y="1457"/>
                </a:cubicBezTo>
                <a:cubicBezTo>
                  <a:pt x="9101" y="1457"/>
                  <a:pt x="9112" y="1468"/>
                  <a:pt x="9068" y="1501"/>
                </a:cubicBezTo>
                <a:cubicBezTo>
                  <a:pt x="9036" y="1521"/>
                  <a:pt x="9023" y="1526"/>
                  <a:pt x="9016" y="1526"/>
                </a:cubicBezTo>
                <a:cubicBezTo>
                  <a:pt x="9007" y="1526"/>
                  <a:pt x="9009" y="1517"/>
                  <a:pt x="8995" y="1517"/>
                </a:cubicBezTo>
                <a:cubicBezTo>
                  <a:pt x="8989" y="1517"/>
                  <a:pt x="8981" y="1519"/>
                  <a:pt x="8969" y="1523"/>
                </a:cubicBezTo>
                <a:cubicBezTo>
                  <a:pt x="8958" y="1545"/>
                  <a:pt x="8892" y="1578"/>
                  <a:pt x="8903" y="1600"/>
                </a:cubicBezTo>
                <a:cubicBezTo>
                  <a:pt x="8892" y="1611"/>
                  <a:pt x="8883" y="1614"/>
                  <a:pt x="8875" y="1614"/>
                </a:cubicBezTo>
                <a:cubicBezTo>
                  <a:pt x="8867" y="1614"/>
                  <a:pt x="8859" y="1611"/>
                  <a:pt x="8848" y="1611"/>
                </a:cubicBezTo>
                <a:cubicBezTo>
                  <a:pt x="8816" y="1653"/>
                  <a:pt x="8656" y="1744"/>
                  <a:pt x="8696" y="1744"/>
                </a:cubicBezTo>
                <a:cubicBezTo>
                  <a:pt x="8698" y="1744"/>
                  <a:pt x="8701" y="1744"/>
                  <a:pt x="8704" y="1743"/>
                </a:cubicBezTo>
                <a:lnTo>
                  <a:pt x="8704" y="1743"/>
                </a:lnTo>
                <a:cubicBezTo>
                  <a:pt x="8572" y="1864"/>
                  <a:pt x="8385" y="1941"/>
                  <a:pt x="8242" y="2052"/>
                </a:cubicBezTo>
                <a:lnTo>
                  <a:pt x="8231" y="2041"/>
                </a:lnTo>
                <a:cubicBezTo>
                  <a:pt x="8143" y="2107"/>
                  <a:pt x="8032" y="2184"/>
                  <a:pt x="7977" y="2239"/>
                </a:cubicBezTo>
                <a:cubicBezTo>
                  <a:pt x="7964" y="2252"/>
                  <a:pt x="7942" y="2262"/>
                  <a:pt x="7927" y="2262"/>
                </a:cubicBezTo>
                <a:cubicBezTo>
                  <a:pt x="7918" y="2262"/>
                  <a:pt x="7911" y="2258"/>
                  <a:pt x="7911" y="2250"/>
                </a:cubicBezTo>
                <a:cubicBezTo>
                  <a:pt x="7845" y="2305"/>
                  <a:pt x="7845" y="2316"/>
                  <a:pt x="7735" y="2371"/>
                </a:cubicBezTo>
                <a:cubicBezTo>
                  <a:pt x="7759" y="2351"/>
                  <a:pt x="7761" y="2347"/>
                  <a:pt x="7759" y="2347"/>
                </a:cubicBezTo>
                <a:lnTo>
                  <a:pt x="7759" y="2347"/>
                </a:lnTo>
                <a:cubicBezTo>
                  <a:pt x="7757" y="2347"/>
                  <a:pt x="7755" y="2348"/>
                  <a:pt x="7754" y="2348"/>
                </a:cubicBezTo>
                <a:cubicBezTo>
                  <a:pt x="7753" y="2348"/>
                  <a:pt x="7760" y="2343"/>
                  <a:pt x="7801" y="2316"/>
                </a:cubicBezTo>
                <a:lnTo>
                  <a:pt x="7801" y="2316"/>
                </a:lnTo>
                <a:cubicBezTo>
                  <a:pt x="7713" y="2371"/>
                  <a:pt x="7680" y="2371"/>
                  <a:pt x="7603" y="2459"/>
                </a:cubicBezTo>
                <a:cubicBezTo>
                  <a:pt x="7605" y="2449"/>
                  <a:pt x="7602" y="2444"/>
                  <a:pt x="7594" y="2444"/>
                </a:cubicBezTo>
                <a:cubicBezTo>
                  <a:pt x="7571" y="2444"/>
                  <a:pt x="7507" y="2489"/>
                  <a:pt x="7482" y="2514"/>
                </a:cubicBezTo>
                <a:lnTo>
                  <a:pt x="7548" y="2481"/>
                </a:lnTo>
                <a:lnTo>
                  <a:pt x="7548" y="2481"/>
                </a:lnTo>
                <a:cubicBezTo>
                  <a:pt x="7504" y="2525"/>
                  <a:pt x="7459" y="2547"/>
                  <a:pt x="7415" y="2569"/>
                </a:cubicBezTo>
                <a:lnTo>
                  <a:pt x="7426" y="2536"/>
                </a:lnTo>
                <a:lnTo>
                  <a:pt x="7426" y="2536"/>
                </a:lnTo>
                <a:cubicBezTo>
                  <a:pt x="7217" y="2635"/>
                  <a:pt x="7129" y="2812"/>
                  <a:pt x="6953" y="2856"/>
                </a:cubicBezTo>
                <a:cubicBezTo>
                  <a:pt x="6946" y="2864"/>
                  <a:pt x="6946" y="2867"/>
                  <a:pt x="6951" y="2867"/>
                </a:cubicBezTo>
                <a:cubicBezTo>
                  <a:pt x="6964" y="2867"/>
                  <a:pt x="7019" y="2833"/>
                  <a:pt x="7032" y="2833"/>
                </a:cubicBezTo>
                <a:cubicBezTo>
                  <a:pt x="7036" y="2833"/>
                  <a:pt x="7036" y="2836"/>
                  <a:pt x="7030" y="2845"/>
                </a:cubicBezTo>
                <a:cubicBezTo>
                  <a:pt x="6942" y="2900"/>
                  <a:pt x="6832" y="2933"/>
                  <a:pt x="6809" y="2944"/>
                </a:cubicBezTo>
                <a:cubicBezTo>
                  <a:pt x="6688" y="3010"/>
                  <a:pt x="6721" y="3054"/>
                  <a:pt x="6600" y="3131"/>
                </a:cubicBezTo>
                <a:cubicBezTo>
                  <a:pt x="6622" y="3131"/>
                  <a:pt x="6655" y="3142"/>
                  <a:pt x="6567" y="3208"/>
                </a:cubicBezTo>
                <a:cubicBezTo>
                  <a:pt x="6530" y="3231"/>
                  <a:pt x="6501" y="3241"/>
                  <a:pt x="6483" y="3241"/>
                </a:cubicBezTo>
                <a:cubicBezTo>
                  <a:pt x="6459" y="3241"/>
                  <a:pt x="6458" y="3223"/>
                  <a:pt x="6490" y="3197"/>
                </a:cubicBezTo>
                <a:cubicBezTo>
                  <a:pt x="6512" y="3186"/>
                  <a:pt x="6523" y="3186"/>
                  <a:pt x="6523" y="3186"/>
                </a:cubicBezTo>
                <a:cubicBezTo>
                  <a:pt x="6540" y="3169"/>
                  <a:pt x="6563" y="3146"/>
                  <a:pt x="6553" y="3146"/>
                </a:cubicBezTo>
                <a:cubicBezTo>
                  <a:pt x="6550" y="3146"/>
                  <a:pt x="6544" y="3148"/>
                  <a:pt x="6534" y="3153"/>
                </a:cubicBezTo>
                <a:lnTo>
                  <a:pt x="6534" y="3164"/>
                </a:lnTo>
                <a:cubicBezTo>
                  <a:pt x="6498" y="3182"/>
                  <a:pt x="6408" y="3238"/>
                  <a:pt x="6391" y="3238"/>
                </a:cubicBezTo>
                <a:cubicBezTo>
                  <a:pt x="6387" y="3238"/>
                  <a:pt x="6387" y="3236"/>
                  <a:pt x="6391" y="3230"/>
                </a:cubicBezTo>
                <a:lnTo>
                  <a:pt x="6391" y="3230"/>
                </a:lnTo>
                <a:cubicBezTo>
                  <a:pt x="6365" y="3256"/>
                  <a:pt x="6359" y="3265"/>
                  <a:pt x="6365" y="3265"/>
                </a:cubicBezTo>
                <a:cubicBezTo>
                  <a:pt x="6371" y="3265"/>
                  <a:pt x="6394" y="3253"/>
                  <a:pt x="6424" y="3241"/>
                </a:cubicBezTo>
                <a:lnTo>
                  <a:pt x="6424" y="3241"/>
                </a:lnTo>
                <a:cubicBezTo>
                  <a:pt x="6303" y="3296"/>
                  <a:pt x="6259" y="3352"/>
                  <a:pt x="6137" y="3418"/>
                </a:cubicBezTo>
                <a:cubicBezTo>
                  <a:pt x="6159" y="3418"/>
                  <a:pt x="6181" y="3418"/>
                  <a:pt x="6159" y="3429"/>
                </a:cubicBezTo>
                <a:cubicBezTo>
                  <a:pt x="5994" y="3528"/>
                  <a:pt x="6104" y="3495"/>
                  <a:pt x="5994" y="3572"/>
                </a:cubicBezTo>
                <a:cubicBezTo>
                  <a:pt x="5981" y="3578"/>
                  <a:pt x="5973" y="3581"/>
                  <a:pt x="5968" y="3581"/>
                </a:cubicBezTo>
                <a:cubicBezTo>
                  <a:pt x="5958" y="3581"/>
                  <a:pt x="5960" y="3572"/>
                  <a:pt x="5954" y="3572"/>
                </a:cubicBezTo>
                <a:cubicBezTo>
                  <a:pt x="5948" y="3572"/>
                  <a:pt x="5935" y="3581"/>
                  <a:pt x="5895" y="3616"/>
                </a:cubicBezTo>
                <a:cubicBezTo>
                  <a:pt x="5876" y="3624"/>
                  <a:pt x="5864" y="3628"/>
                  <a:pt x="5858" y="3628"/>
                </a:cubicBezTo>
                <a:cubicBezTo>
                  <a:pt x="5839" y="3628"/>
                  <a:pt x="5868" y="3597"/>
                  <a:pt x="5884" y="3572"/>
                </a:cubicBezTo>
                <a:lnTo>
                  <a:pt x="5884" y="3572"/>
                </a:lnTo>
                <a:cubicBezTo>
                  <a:pt x="5796" y="3660"/>
                  <a:pt x="5697" y="3693"/>
                  <a:pt x="5631" y="3737"/>
                </a:cubicBezTo>
                <a:lnTo>
                  <a:pt x="5686" y="3693"/>
                </a:lnTo>
                <a:lnTo>
                  <a:pt x="5686" y="3693"/>
                </a:lnTo>
                <a:cubicBezTo>
                  <a:pt x="5653" y="3715"/>
                  <a:pt x="5631" y="3737"/>
                  <a:pt x="5598" y="3748"/>
                </a:cubicBezTo>
                <a:lnTo>
                  <a:pt x="5642" y="3748"/>
                </a:lnTo>
                <a:cubicBezTo>
                  <a:pt x="5609" y="3770"/>
                  <a:pt x="5587" y="3781"/>
                  <a:pt x="5576" y="3781"/>
                </a:cubicBezTo>
                <a:cubicBezTo>
                  <a:pt x="5554" y="3814"/>
                  <a:pt x="5620" y="3792"/>
                  <a:pt x="5565" y="3847"/>
                </a:cubicBezTo>
                <a:cubicBezTo>
                  <a:pt x="5523" y="3868"/>
                  <a:pt x="5463" y="3937"/>
                  <a:pt x="5428" y="3937"/>
                </a:cubicBezTo>
                <a:cubicBezTo>
                  <a:pt x="5426" y="3937"/>
                  <a:pt x="5423" y="3936"/>
                  <a:pt x="5421" y="3935"/>
                </a:cubicBezTo>
                <a:cubicBezTo>
                  <a:pt x="5542" y="3855"/>
                  <a:pt x="5415" y="3912"/>
                  <a:pt x="5475" y="3856"/>
                </a:cubicBezTo>
                <a:lnTo>
                  <a:pt x="5475" y="3856"/>
                </a:lnTo>
                <a:cubicBezTo>
                  <a:pt x="5460" y="3867"/>
                  <a:pt x="5443" y="3877"/>
                  <a:pt x="5421" y="3891"/>
                </a:cubicBezTo>
                <a:lnTo>
                  <a:pt x="5432" y="3880"/>
                </a:lnTo>
                <a:lnTo>
                  <a:pt x="5432" y="3880"/>
                </a:lnTo>
                <a:cubicBezTo>
                  <a:pt x="5289" y="3946"/>
                  <a:pt x="5388" y="3946"/>
                  <a:pt x="5256" y="4035"/>
                </a:cubicBezTo>
                <a:cubicBezTo>
                  <a:pt x="5259" y="4028"/>
                  <a:pt x="5257" y="4025"/>
                  <a:pt x="5250" y="4025"/>
                </a:cubicBezTo>
                <a:cubicBezTo>
                  <a:pt x="5243" y="4025"/>
                  <a:pt x="5233" y="4028"/>
                  <a:pt x="5221" y="4032"/>
                </a:cubicBezTo>
                <a:lnTo>
                  <a:pt x="5221" y="4032"/>
                </a:lnTo>
                <a:cubicBezTo>
                  <a:pt x="5222" y="4032"/>
                  <a:pt x="5222" y="4032"/>
                  <a:pt x="5222" y="4032"/>
                </a:cubicBezTo>
                <a:cubicBezTo>
                  <a:pt x="5236" y="4032"/>
                  <a:pt x="5222" y="4058"/>
                  <a:pt x="5190" y="4090"/>
                </a:cubicBezTo>
                <a:cubicBezTo>
                  <a:pt x="5102" y="4145"/>
                  <a:pt x="5102" y="4167"/>
                  <a:pt x="5058" y="4189"/>
                </a:cubicBezTo>
                <a:lnTo>
                  <a:pt x="5113" y="4167"/>
                </a:lnTo>
                <a:lnTo>
                  <a:pt x="5113" y="4167"/>
                </a:lnTo>
                <a:cubicBezTo>
                  <a:pt x="5113" y="4189"/>
                  <a:pt x="5069" y="4211"/>
                  <a:pt x="5014" y="4255"/>
                </a:cubicBezTo>
                <a:cubicBezTo>
                  <a:pt x="5004" y="4255"/>
                  <a:pt x="5046" y="4220"/>
                  <a:pt x="5040" y="4220"/>
                </a:cubicBezTo>
                <a:lnTo>
                  <a:pt x="5040" y="4220"/>
                </a:lnTo>
                <a:cubicBezTo>
                  <a:pt x="5040" y="4220"/>
                  <a:pt x="5038" y="4221"/>
                  <a:pt x="5036" y="4222"/>
                </a:cubicBezTo>
                <a:cubicBezTo>
                  <a:pt x="4981" y="4288"/>
                  <a:pt x="4870" y="4299"/>
                  <a:pt x="4793" y="4376"/>
                </a:cubicBezTo>
                <a:cubicBezTo>
                  <a:pt x="4782" y="4382"/>
                  <a:pt x="4775" y="4384"/>
                  <a:pt x="4770" y="4384"/>
                </a:cubicBezTo>
                <a:cubicBezTo>
                  <a:pt x="4760" y="4384"/>
                  <a:pt x="4761" y="4374"/>
                  <a:pt x="4750" y="4374"/>
                </a:cubicBezTo>
                <a:cubicBezTo>
                  <a:pt x="4747" y="4374"/>
                  <a:pt x="4743" y="4374"/>
                  <a:pt x="4738" y="4376"/>
                </a:cubicBezTo>
                <a:cubicBezTo>
                  <a:pt x="4650" y="4464"/>
                  <a:pt x="4617" y="4442"/>
                  <a:pt x="4518" y="4530"/>
                </a:cubicBezTo>
                <a:cubicBezTo>
                  <a:pt x="4531" y="4527"/>
                  <a:pt x="4540" y="4525"/>
                  <a:pt x="4545" y="4525"/>
                </a:cubicBezTo>
                <a:cubicBezTo>
                  <a:pt x="4556" y="4525"/>
                  <a:pt x="4543" y="4539"/>
                  <a:pt x="4496" y="4585"/>
                </a:cubicBezTo>
                <a:lnTo>
                  <a:pt x="4661" y="4453"/>
                </a:lnTo>
                <a:lnTo>
                  <a:pt x="4573" y="4552"/>
                </a:lnTo>
                <a:cubicBezTo>
                  <a:pt x="4628" y="4519"/>
                  <a:pt x="4672" y="4464"/>
                  <a:pt x="4705" y="4442"/>
                </a:cubicBezTo>
                <a:lnTo>
                  <a:pt x="4705" y="4442"/>
                </a:lnTo>
                <a:cubicBezTo>
                  <a:pt x="4674" y="4482"/>
                  <a:pt x="4665" y="4487"/>
                  <a:pt x="4678" y="4487"/>
                </a:cubicBezTo>
                <a:cubicBezTo>
                  <a:pt x="4684" y="4487"/>
                  <a:pt x="4693" y="4486"/>
                  <a:pt x="4705" y="4486"/>
                </a:cubicBezTo>
                <a:cubicBezTo>
                  <a:pt x="4617" y="4508"/>
                  <a:pt x="4573" y="4596"/>
                  <a:pt x="4474" y="4641"/>
                </a:cubicBezTo>
                <a:lnTo>
                  <a:pt x="4452" y="4596"/>
                </a:lnTo>
                <a:cubicBezTo>
                  <a:pt x="4309" y="4663"/>
                  <a:pt x="4242" y="4773"/>
                  <a:pt x="4077" y="4872"/>
                </a:cubicBezTo>
                <a:lnTo>
                  <a:pt x="4132" y="4839"/>
                </a:lnTo>
                <a:lnTo>
                  <a:pt x="4132" y="4839"/>
                </a:lnTo>
                <a:cubicBezTo>
                  <a:pt x="4121" y="4872"/>
                  <a:pt x="4033" y="4916"/>
                  <a:pt x="3989" y="4960"/>
                </a:cubicBezTo>
                <a:cubicBezTo>
                  <a:pt x="3986" y="4953"/>
                  <a:pt x="3980" y="4951"/>
                  <a:pt x="3973" y="4951"/>
                </a:cubicBezTo>
                <a:cubicBezTo>
                  <a:pt x="3959" y="4951"/>
                  <a:pt x="3938" y="4963"/>
                  <a:pt x="3923" y="4971"/>
                </a:cubicBezTo>
                <a:cubicBezTo>
                  <a:pt x="3923" y="4971"/>
                  <a:pt x="3802" y="5048"/>
                  <a:pt x="3802" y="5081"/>
                </a:cubicBezTo>
                <a:lnTo>
                  <a:pt x="3725" y="5114"/>
                </a:lnTo>
                <a:cubicBezTo>
                  <a:pt x="3581" y="5202"/>
                  <a:pt x="3603" y="5257"/>
                  <a:pt x="3471" y="5346"/>
                </a:cubicBezTo>
                <a:cubicBezTo>
                  <a:pt x="3493" y="5302"/>
                  <a:pt x="3438" y="5335"/>
                  <a:pt x="3504" y="5257"/>
                </a:cubicBezTo>
                <a:lnTo>
                  <a:pt x="3504" y="5257"/>
                </a:lnTo>
                <a:cubicBezTo>
                  <a:pt x="3471" y="5291"/>
                  <a:pt x="3427" y="5313"/>
                  <a:pt x="3438" y="5324"/>
                </a:cubicBezTo>
                <a:cubicBezTo>
                  <a:pt x="3405" y="5335"/>
                  <a:pt x="3328" y="5423"/>
                  <a:pt x="3284" y="5434"/>
                </a:cubicBezTo>
                <a:cubicBezTo>
                  <a:pt x="3273" y="5456"/>
                  <a:pt x="3273" y="5478"/>
                  <a:pt x="3229" y="5511"/>
                </a:cubicBezTo>
                <a:lnTo>
                  <a:pt x="3218" y="5500"/>
                </a:lnTo>
                <a:lnTo>
                  <a:pt x="3218" y="5500"/>
                </a:lnTo>
                <a:cubicBezTo>
                  <a:pt x="3228" y="5510"/>
                  <a:pt x="3168" y="5546"/>
                  <a:pt x="3193" y="5546"/>
                </a:cubicBezTo>
                <a:cubicBezTo>
                  <a:pt x="3196" y="5546"/>
                  <a:pt x="3201" y="5545"/>
                  <a:pt x="3207" y="5544"/>
                </a:cubicBezTo>
                <a:lnTo>
                  <a:pt x="3207" y="5544"/>
                </a:lnTo>
                <a:cubicBezTo>
                  <a:pt x="3053" y="5588"/>
                  <a:pt x="2854" y="5797"/>
                  <a:pt x="2711" y="5841"/>
                </a:cubicBezTo>
                <a:cubicBezTo>
                  <a:pt x="2623" y="5907"/>
                  <a:pt x="2513" y="5985"/>
                  <a:pt x="2436" y="6040"/>
                </a:cubicBezTo>
                <a:cubicBezTo>
                  <a:pt x="2436" y="6040"/>
                  <a:pt x="2429" y="6040"/>
                  <a:pt x="2437" y="6034"/>
                </a:cubicBezTo>
                <a:lnTo>
                  <a:pt x="2437" y="6034"/>
                </a:lnTo>
                <a:cubicBezTo>
                  <a:pt x="2330" y="6096"/>
                  <a:pt x="2399" y="6119"/>
                  <a:pt x="2259" y="6194"/>
                </a:cubicBezTo>
                <a:cubicBezTo>
                  <a:pt x="2251" y="6196"/>
                  <a:pt x="2245" y="6198"/>
                  <a:pt x="2241" y="6198"/>
                </a:cubicBezTo>
                <a:cubicBezTo>
                  <a:pt x="2216" y="6198"/>
                  <a:pt x="2294" y="6146"/>
                  <a:pt x="2282" y="6146"/>
                </a:cubicBezTo>
                <a:cubicBezTo>
                  <a:pt x="2280" y="6146"/>
                  <a:pt x="2277" y="6147"/>
                  <a:pt x="2270" y="6150"/>
                </a:cubicBezTo>
                <a:cubicBezTo>
                  <a:pt x="2266" y="6146"/>
                  <a:pt x="2261" y="6145"/>
                  <a:pt x="2255" y="6145"/>
                </a:cubicBezTo>
                <a:cubicBezTo>
                  <a:pt x="2204" y="6145"/>
                  <a:pt x="2106" y="6263"/>
                  <a:pt x="2017" y="6293"/>
                </a:cubicBezTo>
                <a:lnTo>
                  <a:pt x="2028" y="6282"/>
                </a:lnTo>
                <a:lnTo>
                  <a:pt x="2028" y="6282"/>
                </a:lnTo>
                <a:cubicBezTo>
                  <a:pt x="1951" y="6304"/>
                  <a:pt x="1885" y="6403"/>
                  <a:pt x="1764" y="6480"/>
                </a:cubicBezTo>
                <a:lnTo>
                  <a:pt x="1764" y="6469"/>
                </a:lnTo>
                <a:cubicBezTo>
                  <a:pt x="1709" y="6546"/>
                  <a:pt x="1565" y="6646"/>
                  <a:pt x="1466" y="6723"/>
                </a:cubicBezTo>
                <a:cubicBezTo>
                  <a:pt x="1488" y="6690"/>
                  <a:pt x="1510" y="6690"/>
                  <a:pt x="1477" y="6679"/>
                </a:cubicBezTo>
                <a:lnTo>
                  <a:pt x="1477" y="6679"/>
                </a:lnTo>
                <a:cubicBezTo>
                  <a:pt x="1422" y="6712"/>
                  <a:pt x="1510" y="6701"/>
                  <a:pt x="1411" y="6767"/>
                </a:cubicBezTo>
                <a:cubicBezTo>
                  <a:pt x="1383" y="6776"/>
                  <a:pt x="1322" y="6802"/>
                  <a:pt x="1291" y="6802"/>
                </a:cubicBezTo>
                <a:cubicBezTo>
                  <a:pt x="1286" y="6802"/>
                  <a:pt x="1282" y="6801"/>
                  <a:pt x="1279" y="6800"/>
                </a:cubicBezTo>
                <a:lnTo>
                  <a:pt x="1367" y="6745"/>
                </a:lnTo>
                <a:cubicBezTo>
                  <a:pt x="1312" y="6745"/>
                  <a:pt x="1257" y="6822"/>
                  <a:pt x="1202" y="6844"/>
                </a:cubicBezTo>
                <a:lnTo>
                  <a:pt x="1202" y="6833"/>
                </a:lnTo>
                <a:cubicBezTo>
                  <a:pt x="1070" y="6921"/>
                  <a:pt x="1081" y="6954"/>
                  <a:pt x="937" y="7053"/>
                </a:cubicBezTo>
                <a:lnTo>
                  <a:pt x="948" y="7053"/>
                </a:lnTo>
                <a:cubicBezTo>
                  <a:pt x="893" y="7130"/>
                  <a:pt x="871" y="7075"/>
                  <a:pt x="805" y="7152"/>
                </a:cubicBezTo>
                <a:lnTo>
                  <a:pt x="761" y="7141"/>
                </a:lnTo>
                <a:cubicBezTo>
                  <a:pt x="717" y="7185"/>
                  <a:pt x="596" y="7285"/>
                  <a:pt x="497" y="7351"/>
                </a:cubicBezTo>
                <a:cubicBezTo>
                  <a:pt x="541" y="7296"/>
                  <a:pt x="651" y="7219"/>
                  <a:pt x="706" y="7152"/>
                </a:cubicBezTo>
                <a:lnTo>
                  <a:pt x="706" y="7152"/>
                </a:lnTo>
                <a:cubicBezTo>
                  <a:pt x="651" y="7196"/>
                  <a:pt x="530" y="7274"/>
                  <a:pt x="508" y="7307"/>
                </a:cubicBezTo>
                <a:cubicBezTo>
                  <a:pt x="530" y="7296"/>
                  <a:pt x="552" y="7263"/>
                  <a:pt x="574" y="7263"/>
                </a:cubicBezTo>
                <a:cubicBezTo>
                  <a:pt x="530" y="7318"/>
                  <a:pt x="442" y="7384"/>
                  <a:pt x="342" y="7461"/>
                </a:cubicBezTo>
                <a:cubicBezTo>
                  <a:pt x="342" y="7451"/>
                  <a:pt x="337" y="7446"/>
                  <a:pt x="327" y="7446"/>
                </a:cubicBezTo>
                <a:cubicBezTo>
                  <a:pt x="281" y="7446"/>
                  <a:pt x="145" y="7536"/>
                  <a:pt x="1" y="7626"/>
                </a:cubicBezTo>
                <a:cubicBezTo>
                  <a:pt x="89" y="7670"/>
                  <a:pt x="155" y="7725"/>
                  <a:pt x="188" y="7758"/>
                </a:cubicBezTo>
                <a:cubicBezTo>
                  <a:pt x="287" y="7813"/>
                  <a:pt x="331" y="7835"/>
                  <a:pt x="375" y="7858"/>
                </a:cubicBezTo>
                <a:cubicBezTo>
                  <a:pt x="431" y="7891"/>
                  <a:pt x="475" y="7924"/>
                  <a:pt x="530" y="7946"/>
                </a:cubicBezTo>
                <a:cubicBezTo>
                  <a:pt x="618" y="8012"/>
                  <a:pt x="728" y="8078"/>
                  <a:pt x="838" y="8144"/>
                </a:cubicBezTo>
                <a:cubicBezTo>
                  <a:pt x="822" y="8119"/>
                  <a:pt x="821" y="8111"/>
                  <a:pt x="827" y="8111"/>
                </a:cubicBezTo>
                <a:cubicBezTo>
                  <a:pt x="839" y="8111"/>
                  <a:pt x="875" y="8137"/>
                  <a:pt x="898" y="8137"/>
                </a:cubicBezTo>
                <a:cubicBezTo>
                  <a:pt x="907" y="8137"/>
                  <a:pt x="913" y="8133"/>
                  <a:pt x="915" y="8122"/>
                </a:cubicBezTo>
                <a:cubicBezTo>
                  <a:pt x="970" y="8155"/>
                  <a:pt x="981" y="8166"/>
                  <a:pt x="992" y="8166"/>
                </a:cubicBezTo>
                <a:lnTo>
                  <a:pt x="1059" y="8221"/>
                </a:lnTo>
                <a:lnTo>
                  <a:pt x="1147" y="8287"/>
                </a:lnTo>
                <a:lnTo>
                  <a:pt x="1191" y="8276"/>
                </a:lnTo>
                <a:cubicBezTo>
                  <a:pt x="1201" y="8271"/>
                  <a:pt x="1206" y="8269"/>
                  <a:pt x="1208" y="8269"/>
                </a:cubicBezTo>
                <a:lnTo>
                  <a:pt x="1208" y="8269"/>
                </a:lnTo>
                <a:cubicBezTo>
                  <a:pt x="1215" y="8269"/>
                  <a:pt x="1181" y="8295"/>
                  <a:pt x="1147" y="8320"/>
                </a:cubicBezTo>
                <a:cubicBezTo>
                  <a:pt x="1139" y="8312"/>
                  <a:pt x="1131" y="8305"/>
                  <a:pt x="1127" y="8305"/>
                </a:cubicBezTo>
                <a:cubicBezTo>
                  <a:pt x="1126" y="8305"/>
                  <a:pt x="1125" y="8306"/>
                  <a:pt x="1125" y="8309"/>
                </a:cubicBezTo>
                <a:lnTo>
                  <a:pt x="1147" y="8331"/>
                </a:lnTo>
                <a:cubicBezTo>
                  <a:pt x="1224" y="8276"/>
                  <a:pt x="1246" y="8276"/>
                  <a:pt x="1257" y="8276"/>
                </a:cubicBezTo>
                <a:cubicBezTo>
                  <a:pt x="1279" y="8276"/>
                  <a:pt x="1290" y="8265"/>
                  <a:pt x="1323" y="8254"/>
                </a:cubicBezTo>
                <a:cubicBezTo>
                  <a:pt x="1301" y="8254"/>
                  <a:pt x="1356" y="8210"/>
                  <a:pt x="1422" y="8177"/>
                </a:cubicBezTo>
                <a:lnTo>
                  <a:pt x="1422" y="8177"/>
                </a:lnTo>
                <a:lnTo>
                  <a:pt x="1323" y="8210"/>
                </a:lnTo>
                <a:cubicBezTo>
                  <a:pt x="1455" y="8089"/>
                  <a:pt x="1477" y="8166"/>
                  <a:pt x="1620" y="8034"/>
                </a:cubicBezTo>
                <a:lnTo>
                  <a:pt x="1620" y="8034"/>
                </a:lnTo>
                <a:lnTo>
                  <a:pt x="1576" y="8078"/>
                </a:lnTo>
                <a:cubicBezTo>
                  <a:pt x="1653" y="8023"/>
                  <a:pt x="1885" y="7891"/>
                  <a:pt x="1940" y="7802"/>
                </a:cubicBezTo>
                <a:cubicBezTo>
                  <a:pt x="1951" y="7802"/>
                  <a:pt x="1984" y="7802"/>
                  <a:pt x="1951" y="7824"/>
                </a:cubicBezTo>
                <a:cubicBezTo>
                  <a:pt x="2138" y="7703"/>
                  <a:pt x="2348" y="7505"/>
                  <a:pt x="2513" y="7428"/>
                </a:cubicBezTo>
                <a:lnTo>
                  <a:pt x="2513" y="7428"/>
                </a:lnTo>
                <a:lnTo>
                  <a:pt x="2502" y="7450"/>
                </a:lnTo>
                <a:cubicBezTo>
                  <a:pt x="2546" y="7428"/>
                  <a:pt x="2557" y="7384"/>
                  <a:pt x="2612" y="7373"/>
                </a:cubicBezTo>
                <a:lnTo>
                  <a:pt x="2612" y="7373"/>
                </a:lnTo>
                <a:cubicBezTo>
                  <a:pt x="2612" y="7373"/>
                  <a:pt x="2605" y="7387"/>
                  <a:pt x="2613" y="7387"/>
                </a:cubicBezTo>
                <a:cubicBezTo>
                  <a:pt x="2615" y="7387"/>
                  <a:pt x="2619" y="7386"/>
                  <a:pt x="2623" y="7384"/>
                </a:cubicBezTo>
                <a:cubicBezTo>
                  <a:pt x="2634" y="7362"/>
                  <a:pt x="2700" y="7296"/>
                  <a:pt x="2755" y="7274"/>
                </a:cubicBezTo>
                <a:lnTo>
                  <a:pt x="2755" y="7274"/>
                </a:lnTo>
                <a:lnTo>
                  <a:pt x="2722" y="7307"/>
                </a:lnTo>
                <a:cubicBezTo>
                  <a:pt x="2920" y="7196"/>
                  <a:pt x="2987" y="7086"/>
                  <a:pt x="3141" y="6976"/>
                </a:cubicBezTo>
                <a:cubicBezTo>
                  <a:pt x="3144" y="6981"/>
                  <a:pt x="3151" y="6983"/>
                  <a:pt x="3159" y="6983"/>
                </a:cubicBezTo>
                <a:cubicBezTo>
                  <a:pt x="3208" y="6983"/>
                  <a:pt x="3327" y="6914"/>
                  <a:pt x="3383" y="6877"/>
                </a:cubicBezTo>
                <a:cubicBezTo>
                  <a:pt x="3603" y="6734"/>
                  <a:pt x="3736" y="6602"/>
                  <a:pt x="3934" y="6458"/>
                </a:cubicBezTo>
                <a:cubicBezTo>
                  <a:pt x="4077" y="6403"/>
                  <a:pt x="4353" y="6183"/>
                  <a:pt x="4573" y="6062"/>
                </a:cubicBezTo>
                <a:lnTo>
                  <a:pt x="4573" y="6062"/>
                </a:lnTo>
                <a:cubicBezTo>
                  <a:pt x="4569" y="6063"/>
                  <a:pt x="4566" y="6063"/>
                  <a:pt x="4564" y="6063"/>
                </a:cubicBezTo>
                <a:cubicBezTo>
                  <a:pt x="4545" y="6063"/>
                  <a:pt x="4566" y="6026"/>
                  <a:pt x="4595" y="6007"/>
                </a:cubicBezTo>
                <a:cubicBezTo>
                  <a:pt x="4632" y="5988"/>
                  <a:pt x="4685" y="5922"/>
                  <a:pt x="4707" y="5922"/>
                </a:cubicBezTo>
                <a:cubicBezTo>
                  <a:pt x="4711" y="5922"/>
                  <a:pt x="4715" y="5924"/>
                  <a:pt x="4716" y="5930"/>
                </a:cubicBezTo>
                <a:lnTo>
                  <a:pt x="4705" y="5941"/>
                </a:lnTo>
                <a:cubicBezTo>
                  <a:pt x="4749" y="5941"/>
                  <a:pt x="4848" y="5863"/>
                  <a:pt x="4926" y="5819"/>
                </a:cubicBezTo>
                <a:lnTo>
                  <a:pt x="4904" y="5775"/>
                </a:lnTo>
                <a:cubicBezTo>
                  <a:pt x="5135" y="5687"/>
                  <a:pt x="5399" y="5390"/>
                  <a:pt x="5543" y="5368"/>
                </a:cubicBezTo>
                <a:cubicBezTo>
                  <a:pt x="5587" y="5324"/>
                  <a:pt x="5642" y="5291"/>
                  <a:pt x="5686" y="5246"/>
                </a:cubicBezTo>
                <a:lnTo>
                  <a:pt x="5697" y="5269"/>
                </a:lnTo>
                <a:cubicBezTo>
                  <a:pt x="5829" y="5180"/>
                  <a:pt x="5895" y="5136"/>
                  <a:pt x="6049" y="5015"/>
                </a:cubicBezTo>
                <a:lnTo>
                  <a:pt x="6049" y="5015"/>
                </a:lnTo>
                <a:lnTo>
                  <a:pt x="6027" y="5059"/>
                </a:lnTo>
                <a:cubicBezTo>
                  <a:pt x="6126" y="4993"/>
                  <a:pt x="6104" y="4916"/>
                  <a:pt x="6181" y="4861"/>
                </a:cubicBezTo>
                <a:lnTo>
                  <a:pt x="6237" y="4872"/>
                </a:lnTo>
                <a:cubicBezTo>
                  <a:pt x="6391" y="4762"/>
                  <a:pt x="6567" y="4674"/>
                  <a:pt x="6710" y="4530"/>
                </a:cubicBezTo>
                <a:lnTo>
                  <a:pt x="6710" y="4530"/>
                </a:lnTo>
                <a:cubicBezTo>
                  <a:pt x="6710" y="4541"/>
                  <a:pt x="6710" y="4552"/>
                  <a:pt x="6688" y="4574"/>
                </a:cubicBezTo>
                <a:cubicBezTo>
                  <a:pt x="6751" y="4522"/>
                  <a:pt x="6961" y="4401"/>
                  <a:pt x="6937" y="4370"/>
                </a:cubicBezTo>
                <a:lnTo>
                  <a:pt x="6937" y="4370"/>
                </a:lnTo>
                <a:cubicBezTo>
                  <a:pt x="6938" y="4370"/>
                  <a:pt x="6940" y="4370"/>
                  <a:pt x="6941" y="4370"/>
                </a:cubicBezTo>
                <a:cubicBezTo>
                  <a:pt x="6981" y="4370"/>
                  <a:pt x="7104" y="4248"/>
                  <a:pt x="7173" y="4189"/>
                </a:cubicBezTo>
                <a:lnTo>
                  <a:pt x="7173" y="4211"/>
                </a:lnTo>
                <a:cubicBezTo>
                  <a:pt x="7228" y="4145"/>
                  <a:pt x="7228" y="4134"/>
                  <a:pt x="7327" y="4057"/>
                </a:cubicBezTo>
                <a:cubicBezTo>
                  <a:pt x="7334" y="4050"/>
                  <a:pt x="7340" y="4047"/>
                  <a:pt x="7343" y="4047"/>
                </a:cubicBezTo>
                <a:cubicBezTo>
                  <a:pt x="7346" y="4047"/>
                  <a:pt x="7347" y="4049"/>
                  <a:pt x="7346" y="4051"/>
                </a:cubicBezTo>
                <a:lnTo>
                  <a:pt x="7346" y="4051"/>
                </a:lnTo>
                <a:cubicBezTo>
                  <a:pt x="7398" y="4020"/>
                  <a:pt x="7385" y="4005"/>
                  <a:pt x="7470" y="3957"/>
                </a:cubicBezTo>
                <a:lnTo>
                  <a:pt x="7470" y="3957"/>
                </a:lnTo>
                <a:lnTo>
                  <a:pt x="7448" y="3991"/>
                </a:lnTo>
                <a:cubicBezTo>
                  <a:pt x="7526" y="3935"/>
                  <a:pt x="7515" y="3935"/>
                  <a:pt x="7559" y="3891"/>
                </a:cubicBezTo>
                <a:cubicBezTo>
                  <a:pt x="7599" y="3851"/>
                  <a:pt x="7697" y="3791"/>
                  <a:pt x="7729" y="3791"/>
                </a:cubicBezTo>
                <a:cubicBezTo>
                  <a:pt x="7731" y="3791"/>
                  <a:pt x="7733" y="3791"/>
                  <a:pt x="7735" y="3792"/>
                </a:cubicBezTo>
                <a:cubicBezTo>
                  <a:pt x="7746" y="3781"/>
                  <a:pt x="7779" y="3726"/>
                  <a:pt x="7823" y="3704"/>
                </a:cubicBezTo>
                <a:lnTo>
                  <a:pt x="7823" y="3704"/>
                </a:lnTo>
                <a:lnTo>
                  <a:pt x="7812" y="3726"/>
                </a:lnTo>
                <a:cubicBezTo>
                  <a:pt x="7966" y="3649"/>
                  <a:pt x="8010" y="3561"/>
                  <a:pt x="8109" y="3517"/>
                </a:cubicBezTo>
                <a:lnTo>
                  <a:pt x="8143" y="3517"/>
                </a:lnTo>
                <a:cubicBezTo>
                  <a:pt x="8032" y="3594"/>
                  <a:pt x="7944" y="3649"/>
                  <a:pt x="7944" y="3649"/>
                </a:cubicBezTo>
                <a:cubicBezTo>
                  <a:pt x="7945" y="3650"/>
                  <a:pt x="7947" y="3651"/>
                  <a:pt x="7950" y="3651"/>
                </a:cubicBezTo>
                <a:cubicBezTo>
                  <a:pt x="7962" y="3651"/>
                  <a:pt x="7989" y="3640"/>
                  <a:pt x="8004" y="3640"/>
                </a:cubicBezTo>
                <a:cubicBezTo>
                  <a:pt x="8018" y="3640"/>
                  <a:pt x="8023" y="3649"/>
                  <a:pt x="7999" y="3682"/>
                </a:cubicBezTo>
                <a:cubicBezTo>
                  <a:pt x="8054" y="3616"/>
                  <a:pt x="8165" y="3506"/>
                  <a:pt x="8253" y="3451"/>
                </a:cubicBezTo>
                <a:lnTo>
                  <a:pt x="8264" y="3451"/>
                </a:lnTo>
                <a:lnTo>
                  <a:pt x="8264" y="3462"/>
                </a:lnTo>
                <a:cubicBezTo>
                  <a:pt x="8286" y="3451"/>
                  <a:pt x="8297" y="3440"/>
                  <a:pt x="8308" y="3418"/>
                </a:cubicBezTo>
                <a:cubicBezTo>
                  <a:pt x="8341" y="3407"/>
                  <a:pt x="8363" y="3396"/>
                  <a:pt x="8385" y="3374"/>
                </a:cubicBezTo>
                <a:cubicBezTo>
                  <a:pt x="8387" y="3374"/>
                  <a:pt x="8389" y="3375"/>
                  <a:pt x="8391" y="3375"/>
                </a:cubicBezTo>
                <a:cubicBezTo>
                  <a:pt x="8393" y="3375"/>
                  <a:pt x="8396" y="3374"/>
                  <a:pt x="8400" y="3374"/>
                </a:cubicBezTo>
                <a:lnTo>
                  <a:pt x="8400" y="3374"/>
                </a:lnTo>
                <a:cubicBezTo>
                  <a:pt x="8398" y="3374"/>
                  <a:pt x="8397" y="3374"/>
                  <a:pt x="8396" y="3374"/>
                </a:cubicBezTo>
                <a:cubicBezTo>
                  <a:pt x="8418" y="3363"/>
                  <a:pt x="8429" y="3352"/>
                  <a:pt x="8451" y="3329"/>
                </a:cubicBezTo>
                <a:lnTo>
                  <a:pt x="8451" y="3341"/>
                </a:lnTo>
                <a:cubicBezTo>
                  <a:pt x="8442" y="3350"/>
                  <a:pt x="8434" y="3357"/>
                  <a:pt x="8427" y="3362"/>
                </a:cubicBezTo>
                <a:lnTo>
                  <a:pt x="8427" y="3362"/>
                </a:lnTo>
                <a:cubicBezTo>
                  <a:pt x="8463" y="3342"/>
                  <a:pt x="8510" y="3307"/>
                  <a:pt x="8539" y="3285"/>
                </a:cubicBezTo>
                <a:cubicBezTo>
                  <a:pt x="8530" y="3277"/>
                  <a:pt x="8564" y="3246"/>
                  <a:pt x="8543" y="3246"/>
                </a:cubicBezTo>
                <a:cubicBezTo>
                  <a:pt x="8538" y="3246"/>
                  <a:pt x="8530" y="3248"/>
                  <a:pt x="8517" y="3252"/>
                </a:cubicBezTo>
                <a:cubicBezTo>
                  <a:pt x="8528" y="3252"/>
                  <a:pt x="8506" y="3263"/>
                  <a:pt x="8484" y="3285"/>
                </a:cubicBezTo>
                <a:lnTo>
                  <a:pt x="8462" y="3296"/>
                </a:lnTo>
                <a:cubicBezTo>
                  <a:pt x="8440" y="3318"/>
                  <a:pt x="8396" y="3341"/>
                  <a:pt x="8352" y="3374"/>
                </a:cubicBezTo>
                <a:cubicBezTo>
                  <a:pt x="8385" y="3341"/>
                  <a:pt x="8418" y="3307"/>
                  <a:pt x="8473" y="3285"/>
                </a:cubicBezTo>
                <a:cubicBezTo>
                  <a:pt x="8484" y="3252"/>
                  <a:pt x="8506" y="3219"/>
                  <a:pt x="8517" y="3208"/>
                </a:cubicBezTo>
                <a:cubicBezTo>
                  <a:pt x="8594" y="3197"/>
                  <a:pt x="8715" y="3131"/>
                  <a:pt x="8748" y="3131"/>
                </a:cubicBezTo>
                <a:cubicBezTo>
                  <a:pt x="8870" y="3032"/>
                  <a:pt x="9057" y="2911"/>
                  <a:pt x="9123" y="2823"/>
                </a:cubicBezTo>
                <a:cubicBezTo>
                  <a:pt x="9143" y="2803"/>
                  <a:pt x="9159" y="2799"/>
                  <a:pt x="9171" y="2799"/>
                </a:cubicBezTo>
                <a:cubicBezTo>
                  <a:pt x="9179" y="2799"/>
                  <a:pt x="9185" y="2801"/>
                  <a:pt x="9189" y="2801"/>
                </a:cubicBezTo>
                <a:cubicBezTo>
                  <a:pt x="9167" y="2812"/>
                  <a:pt x="9145" y="2834"/>
                  <a:pt x="9134" y="2845"/>
                </a:cubicBezTo>
                <a:cubicBezTo>
                  <a:pt x="9211" y="2790"/>
                  <a:pt x="9365" y="2691"/>
                  <a:pt x="9365" y="2646"/>
                </a:cubicBezTo>
                <a:cubicBezTo>
                  <a:pt x="9383" y="2638"/>
                  <a:pt x="9393" y="2636"/>
                  <a:pt x="9399" y="2636"/>
                </a:cubicBezTo>
                <a:cubicBezTo>
                  <a:pt x="9412" y="2636"/>
                  <a:pt x="9391" y="2656"/>
                  <a:pt x="9394" y="2656"/>
                </a:cubicBezTo>
                <a:cubicBezTo>
                  <a:pt x="9396" y="2656"/>
                  <a:pt x="9409" y="2646"/>
                  <a:pt x="9454" y="2613"/>
                </a:cubicBezTo>
                <a:lnTo>
                  <a:pt x="9454" y="2613"/>
                </a:lnTo>
                <a:lnTo>
                  <a:pt x="9443" y="2635"/>
                </a:lnTo>
                <a:cubicBezTo>
                  <a:pt x="9719" y="2508"/>
                  <a:pt x="9821" y="2309"/>
                  <a:pt x="10124" y="2166"/>
                </a:cubicBezTo>
                <a:lnTo>
                  <a:pt x="10124" y="2166"/>
                </a:lnTo>
                <a:cubicBezTo>
                  <a:pt x="10124" y="2166"/>
                  <a:pt x="10124" y="2166"/>
                  <a:pt x="10125" y="2166"/>
                </a:cubicBezTo>
                <a:cubicBezTo>
                  <a:pt x="10133" y="2166"/>
                  <a:pt x="10143" y="2158"/>
                  <a:pt x="10159" y="2151"/>
                </a:cubicBezTo>
                <a:lnTo>
                  <a:pt x="10159" y="2151"/>
                </a:lnTo>
                <a:cubicBezTo>
                  <a:pt x="10147" y="2156"/>
                  <a:pt x="10135" y="2161"/>
                  <a:pt x="10124" y="2166"/>
                </a:cubicBezTo>
                <a:lnTo>
                  <a:pt x="10124" y="2166"/>
                </a:lnTo>
                <a:cubicBezTo>
                  <a:pt x="10121" y="2166"/>
                  <a:pt x="10118" y="2165"/>
                  <a:pt x="10115" y="2162"/>
                </a:cubicBezTo>
                <a:cubicBezTo>
                  <a:pt x="10467" y="1974"/>
                  <a:pt x="10798" y="1699"/>
                  <a:pt x="11161" y="1534"/>
                </a:cubicBezTo>
                <a:cubicBezTo>
                  <a:pt x="11260" y="1479"/>
                  <a:pt x="11260" y="1457"/>
                  <a:pt x="11304" y="1413"/>
                </a:cubicBezTo>
                <a:lnTo>
                  <a:pt x="11349" y="1413"/>
                </a:lnTo>
                <a:lnTo>
                  <a:pt x="11426" y="1335"/>
                </a:lnTo>
                <a:cubicBezTo>
                  <a:pt x="11558" y="1225"/>
                  <a:pt x="11701" y="1236"/>
                  <a:pt x="11866" y="1093"/>
                </a:cubicBezTo>
                <a:lnTo>
                  <a:pt x="11833" y="1093"/>
                </a:lnTo>
                <a:cubicBezTo>
                  <a:pt x="11893" y="1063"/>
                  <a:pt x="12006" y="980"/>
                  <a:pt x="12028" y="980"/>
                </a:cubicBezTo>
                <a:cubicBezTo>
                  <a:pt x="12030" y="980"/>
                  <a:pt x="12032" y="981"/>
                  <a:pt x="12032" y="983"/>
                </a:cubicBezTo>
                <a:cubicBezTo>
                  <a:pt x="12043" y="983"/>
                  <a:pt x="12043" y="961"/>
                  <a:pt x="12076" y="950"/>
                </a:cubicBezTo>
                <a:lnTo>
                  <a:pt x="12087" y="961"/>
                </a:lnTo>
                <a:lnTo>
                  <a:pt x="12230" y="851"/>
                </a:lnTo>
                <a:cubicBezTo>
                  <a:pt x="12261" y="835"/>
                  <a:pt x="12278" y="830"/>
                  <a:pt x="12289" y="830"/>
                </a:cubicBezTo>
                <a:cubicBezTo>
                  <a:pt x="12308" y="830"/>
                  <a:pt x="12304" y="847"/>
                  <a:pt x="12325" y="847"/>
                </a:cubicBezTo>
                <a:cubicBezTo>
                  <a:pt x="12340" y="847"/>
                  <a:pt x="12368" y="838"/>
                  <a:pt x="12428" y="807"/>
                </a:cubicBezTo>
                <a:cubicBezTo>
                  <a:pt x="12481" y="765"/>
                  <a:pt x="12583" y="663"/>
                  <a:pt x="12564" y="663"/>
                </a:cubicBezTo>
                <a:cubicBezTo>
                  <a:pt x="12563" y="663"/>
                  <a:pt x="12562" y="663"/>
                  <a:pt x="12560" y="663"/>
                </a:cubicBezTo>
                <a:cubicBezTo>
                  <a:pt x="12549" y="669"/>
                  <a:pt x="12532" y="678"/>
                  <a:pt x="12516" y="683"/>
                </a:cubicBezTo>
                <a:lnTo>
                  <a:pt x="12516" y="683"/>
                </a:lnTo>
                <a:lnTo>
                  <a:pt x="12516" y="663"/>
                </a:lnTo>
                <a:lnTo>
                  <a:pt x="12538" y="641"/>
                </a:lnTo>
                <a:cubicBezTo>
                  <a:pt x="12538" y="617"/>
                  <a:pt x="12545" y="586"/>
                  <a:pt x="12501" y="586"/>
                </a:cubicBezTo>
                <a:cubicBezTo>
                  <a:pt x="12487" y="586"/>
                  <a:pt x="12467" y="589"/>
                  <a:pt x="12439" y="597"/>
                </a:cubicBezTo>
                <a:cubicBezTo>
                  <a:pt x="12420" y="578"/>
                  <a:pt x="12391" y="567"/>
                  <a:pt x="12362" y="549"/>
                </a:cubicBezTo>
                <a:lnTo>
                  <a:pt x="12362" y="549"/>
                </a:lnTo>
                <a:cubicBezTo>
                  <a:pt x="12376" y="560"/>
                  <a:pt x="12382" y="575"/>
                  <a:pt x="12373" y="575"/>
                </a:cubicBezTo>
                <a:cubicBezTo>
                  <a:pt x="12384" y="575"/>
                  <a:pt x="12395" y="586"/>
                  <a:pt x="12417" y="597"/>
                </a:cubicBezTo>
                <a:lnTo>
                  <a:pt x="12395" y="608"/>
                </a:lnTo>
                <a:lnTo>
                  <a:pt x="12296" y="685"/>
                </a:lnTo>
                <a:lnTo>
                  <a:pt x="12262" y="685"/>
                </a:lnTo>
                <a:cubicBezTo>
                  <a:pt x="12251" y="696"/>
                  <a:pt x="12241" y="707"/>
                  <a:pt x="12230" y="718"/>
                </a:cubicBezTo>
                <a:cubicBezTo>
                  <a:pt x="12224" y="713"/>
                  <a:pt x="12216" y="710"/>
                  <a:pt x="12206" y="710"/>
                </a:cubicBezTo>
                <a:cubicBezTo>
                  <a:pt x="12197" y="710"/>
                  <a:pt x="12186" y="713"/>
                  <a:pt x="12175" y="718"/>
                </a:cubicBezTo>
                <a:lnTo>
                  <a:pt x="12087" y="818"/>
                </a:lnTo>
                <a:cubicBezTo>
                  <a:pt x="12079" y="809"/>
                  <a:pt x="12100" y="783"/>
                  <a:pt x="12086" y="783"/>
                </a:cubicBezTo>
                <a:cubicBezTo>
                  <a:pt x="12081" y="783"/>
                  <a:pt x="12071" y="787"/>
                  <a:pt x="12054" y="796"/>
                </a:cubicBezTo>
                <a:cubicBezTo>
                  <a:pt x="12010" y="840"/>
                  <a:pt x="12109" y="796"/>
                  <a:pt x="12043" y="851"/>
                </a:cubicBezTo>
                <a:cubicBezTo>
                  <a:pt x="11976" y="873"/>
                  <a:pt x="11987" y="851"/>
                  <a:pt x="11932" y="895"/>
                </a:cubicBezTo>
                <a:cubicBezTo>
                  <a:pt x="11927" y="895"/>
                  <a:pt x="11927" y="889"/>
                  <a:pt x="11932" y="881"/>
                </a:cubicBezTo>
                <a:lnTo>
                  <a:pt x="11932" y="881"/>
                </a:lnTo>
                <a:cubicBezTo>
                  <a:pt x="11883" y="919"/>
                  <a:pt x="11810" y="955"/>
                  <a:pt x="11800" y="983"/>
                </a:cubicBezTo>
                <a:cubicBezTo>
                  <a:pt x="11743" y="992"/>
                  <a:pt x="11654" y="1067"/>
                  <a:pt x="11623" y="1067"/>
                </a:cubicBezTo>
                <a:cubicBezTo>
                  <a:pt x="11618" y="1067"/>
                  <a:pt x="11614" y="1065"/>
                  <a:pt x="11613" y="1060"/>
                </a:cubicBezTo>
                <a:cubicBezTo>
                  <a:pt x="11602" y="1071"/>
                  <a:pt x="11536" y="1137"/>
                  <a:pt x="11481" y="1170"/>
                </a:cubicBezTo>
                <a:cubicBezTo>
                  <a:pt x="11494" y="1150"/>
                  <a:pt x="11495" y="1142"/>
                  <a:pt x="11487" y="1142"/>
                </a:cubicBezTo>
                <a:cubicBezTo>
                  <a:pt x="11462" y="1142"/>
                  <a:pt x="11350" y="1224"/>
                  <a:pt x="11315" y="1224"/>
                </a:cubicBezTo>
                <a:cubicBezTo>
                  <a:pt x="11308" y="1224"/>
                  <a:pt x="11304" y="1221"/>
                  <a:pt x="11304" y="1214"/>
                </a:cubicBezTo>
                <a:cubicBezTo>
                  <a:pt x="11260" y="1291"/>
                  <a:pt x="11073" y="1379"/>
                  <a:pt x="10974" y="1468"/>
                </a:cubicBezTo>
                <a:lnTo>
                  <a:pt x="10996" y="1446"/>
                </a:lnTo>
                <a:lnTo>
                  <a:pt x="10996" y="1446"/>
                </a:lnTo>
                <a:cubicBezTo>
                  <a:pt x="10930" y="1479"/>
                  <a:pt x="10908" y="1479"/>
                  <a:pt x="10864" y="1501"/>
                </a:cubicBezTo>
                <a:cubicBezTo>
                  <a:pt x="10875" y="1534"/>
                  <a:pt x="10776" y="1600"/>
                  <a:pt x="10732" y="1655"/>
                </a:cubicBezTo>
                <a:cubicBezTo>
                  <a:pt x="10722" y="1657"/>
                  <a:pt x="10715" y="1658"/>
                  <a:pt x="10710" y="1658"/>
                </a:cubicBezTo>
                <a:cubicBezTo>
                  <a:pt x="10668" y="1658"/>
                  <a:pt x="10760" y="1588"/>
                  <a:pt x="10721" y="1578"/>
                </a:cubicBezTo>
                <a:lnTo>
                  <a:pt x="10721" y="1578"/>
                </a:lnTo>
                <a:cubicBezTo>
                  <a:pt x="10743" y="1600"/>
                  <a:pt x="10599" y="1688"/>
                  <a:pt x="10632" y="1688"/>
                </a:cubicBezTo>
                <a:cubicBezTo>
                  <a:pt x="10566" y="1710"/>
                  <a:pt x="10577" y="1710"/>
                  <a:pt x="10533" y="1710"/>
                </a:cubicBezTo>
                <a:cubicBezTo>
                  <a:pt x="10544" y="1754"/>
                  <a:pt x="10478" y="1754"/>
                  <a:pt x="10445" y="1809"/>
                </a:cubicBezTo>
                <a:cubicBezTo>
                  <a:pt x="10417" y="1818"/>
                  <a:pt x="10401" y="1821"/>
                  <a:pt x="10391" y="1821"/>
                </a:cubicBezTo>
                <a:cubicBezTo>
                  <a:pt x="10381" y="1821"/>
                  <a:pt x="10377" y="1819"/>
                  <a:pt x="10371" y="1819"/>
                </a:cubicBezTo>
                <a:cubicBezTo>
                  <a:pt x="10363" y="1819"/>
                  <a:pt x="10352" y="1824"/>
                  <a:pt x="10313" y="1853"/>
                </a:cubicBezTo>
                <a:cubicBezTo>
                  <a:pt x="10305" y="1856"/>
                  <a:pt x="10300" y="1858"/>
                  <a:pt x="10297" y="1858"/>
                </a:cubicBezTo>
                <a:cubicBezTo>
                  <a:pt x="10278" y="1858"/>
                  <a:pt x="10335" y="1809"/>
                  <a:pt x="10335" y="1809"/>
                </a:cubicBezTo>
                <a:lnTo>
                  <a:pt x="10335" y="1809"/>
                </a:lnTo>
                <a:cubicBezTo>
                  <a:pt x="10236" y="1864"/>
                  <a:pt x="10313" y="1864"/>
                  <a:pt x="10302" y="1886"/>
                </a:cubicBezTo>
                <a:cubicBezTo>
                  <a:pt x="10256" y="1923"/>
                  <a:pt x="10237" y="1933"/>
                  <a:pt x="10226" y="1933"/>
                </a:cubicBezTo>
                <a:cubicBezTo>
                  <a:pt x="10213" y="1933"/>
                  <a:pt x="10213" y="1918"/>
                  <a:pt x="10192" y="1918"/>
                </a:cubicBezTo>
                <a:cubicBezTo>
                  <a:pt x="10189" y="1918"/>
                  <a:pt x="10185" y="1918"/>
                  <a:pt x="10181" y="1919"/>
                </a:cubicBezTo>
                <a:cubicBezTo>
                  <a:pt x="10115" y="1974"/>
                  <a:pt x="10082" y="2029"/>
                  <a:pt x="10026" y="2063"/>
                </a:cubicBezTo>
                <a:lnTo>
                  <a:pt x="10015" y="2052"/>
                </a:lnTo>
                <a:cubicBezTo>
                  <a:pt x="9949" y="2129"/>
                  <a:pt x="9795" y="2206"/>
                  <a:pt x="9718" y="2283"/>
                </a:cubicBezTo>
                <a:lnTo>
                  <a:pt x="9707" y="2283"/>
                </a:lnTo>
                <a:cubicBezTo>
                  <a:pt x="9729" y="2294"/>
                  <a:pt x="9740" y="2305"/>
                  <a:pt x="9740" y="2316"/>
                </a:cubicBezTo>
                <a:cubicBezTo>
                  <a:pt x="9701" y="2336"/>
                  <a:pt x="9679" y="2373"/>
                  <a:pt x="9651" y="2373"/>
                </a:cubicBezTo>
                <a:cubicBezTo>
                  <a:pt x="9648" y="2373"/>
                  <a:pt x="9644" y="2372"/>
                  <a:pt x="9641" y="2371"/>
                </a:cubicBezTo>
                <a:cubicBezTo>
                  <a:pt x="9575" y="2371"/>
                  <a:pt x="9696" y="2327"/>
                  <a:pt x="9685" y="2305"/>
                </a:cubicBezTo>
                <a:lnTo>
                  <a:pt x="9685" y="2305"/>
                </a:lnTo>
                <a:cubicBezTo>
                  <a:pt x="9597" y="2371"/>
                  <a:pt x="9509" y="2459"/>
                  <a:pt x="9443" y="2492"/>
                </a:cubicBezTo>
                <a:cubicBezTo>
                  <a:pt x="9415" y="2483"/>
                  <a:pt x="9529" y="2415"/>
                  <a:pt x="9516" y="2415"/>
                </a:cubicBezTo>
                <a:lnTo>
                  <a:pt x="9516" y="2415"/>
                </a:lnTo>
                <a:cubicBezTo>
                  <a:pt x="9513" y="2415"/>
                  <a:pt x="9504" y="2418"/>
                  <a:pt x="9487" y="2426"/>
                </a:cubicBezTo>
                <a:lnTo>
                  <a:pt x="9597" y="2360"/>
                </a:lnTo>
                <a:lnTo>
                  <a:pt x="9597" y="2360"/>
                </a:lnTo>
                <a:cubicBezTo>
                  <a:pt x="9578" y="2364"/>
                  <a:pt x="9568" y="2365"/>
                  <a:pt x="9563" y="2365"/>
                </a:cubicBezTo>
                <a:cubicBezTo>
                  <a:pt x="9538" y="2365"/>
                  <a:pt x="9646" y="2327"/>
                  <a:pt x="9564" y="2327"/>
                </a:cubicBezTo>
                <a:cubicBezTo>
                  <a:pt x="9421" y="2415"/>
                  <a:pt x="9421" y="2448"/>
                  <a:pt x="9277" y="2525"/>
                </a:cubicBezTo>
                <a:cubicBezTo>
                  <a:pt x="9255" y="2558"/>
                  <a:pt x="9299" y="2547"/>
                  <a:pt x="9277" y="2580"/>
                </a:cubicBezTo>
                <a:cubicBezTo>
                  <a:pt x="9101" y="2724"/>
                  <a:pt x="9079" y="2613"/>
                  <a:pt x="8958" y="2746"/>
                </a:cubicBezTo>
                <a:cubicBezTo>
                  <a:pt x="8936" y="2779"/>
                  <a:pt x="8947" y="2823"/>
                  <a:pt x="8826" y="2878"/>
                </a:cubicBezTo>
                <a:lnTo>
                  <a:pt x="8848" y="2823"/>
                </a:lnTo>
                <a:lnTo>
                  <a:pt x="8848" y="2823"/>
                </a:lnTo>
                <a:cubicBezTo>
                  <a:pt x="8715" y="2911"/>
                  <a:pt x="8804" y="2911"/>
                  <a:pt x="8649" y="2988"/>
                </a:cubicBezTo>
                <a:cubicBezTo>
                  <a:pt x="8659" y="2968"/>
                  <a:pt x="8733" y="2920"/>
                  <a:pt x="8730" y="2920"/>
                </a:cubicBezTo>
                <a:lnTo>
                  <a:pt x="8730" y="2920"/>
                </a:lnTo>
                <a:cubicBezTo>
                  <a:pt x="8729" y="2920"/>
                  <a:pt x="8728" y="2921"/>
                  <a:pt x="8726" y="2922"/>
                </a:cubicBezTo>
                <a:cubicBezTo>
                  <a:pt x="8616" y="2955"/>
                  <a:pt x="8671" y="2977"/>
                  <a:pt x="8605" y="3021"/>
                </a:cubicBezTo>
                <a:lnTo>
                  <a:pt x="8572" y="3010"/>
                </a:lnTo>
                <a:cubicBezTo>
                  <a:pt x="8440" y="3109"/>
                  <a:pt x="8286" y="3230"/>
                  <a:pt x="8143" y="3341"/>
                </a:cubicBezTo>
                <a:cubicBezTo>
                  <a:pt x="8143" y="3332"/>
                  <a:pt x="8157" y="3315"/>
                  <a:pt x="8139" y="3315"/>
                </a:cubicBezTo>
                <a:cubicBezTo>
                  <a:pt x="8135" y="3315"/>
                  <a:pt x="8129" y="3316"/>
                  <a:pt x="8121" y="3318"/>
                </a:cubicBezTo>
                <a:cubicBezTo>
                  <a:pt x="7933" y="3462"/>
                  <a:pt x="7702" y="3605"/>
                  <a:pt x="7515" y="3715"/>
                </a:cubicBezTo>
                <a:lnTo>
                  <a:pt x="7448" y="3792"/>
                </a:lnTo>
                <a:cubicBezTo>
                  <a:pt x="7444" y="3797"/>
                  <a:pt x="7437" y="3799"/>
                  <a:pt x="7432" y="3799"/>
                </a:cubicBezTo>
                <a:cubicBezTo>
                  <a:pt x="7425" y="3799"/>
                  <a:pt x="7420" y="3794"/>
                  <a:pt x="7426" y="3781"/>
                </a:cubicBezTo>
                <a:lnTo>
                  <a:pt x="7426" y="3781"/>
                </a:lnTo>
                <a:cubicBezTo>
                  <a:pt x="7349" y="3825"/>
                  <a:pt x="7437" y="3803"/>
                  <a:pt x="7404" y="3836"/>
                </a:cubicBezTo>
                <a:cubicBezTo>
                  <a:pt x="7382" y="3847"/>
                  <a:pt x="7366" y="3853"/>
                  <a:pt x="7358" y="3853"/>
                </a:cubicBezTo>
                <a:cubicBezTo>
                  <a:pt x="7349" y="3853"/>
                  <a:pt x="7349" y="3847"/>
                  <a:pt x="7360" y="3836"/>
                </a:cubicBezTo>
                <a:lnTo>
                  <a:pt x="7360" y="3836"/>
                </a:lnTo>
                <a:cubicBezTo>
                  <a:pt x="7250" y="3935"/>
                  <a:pt x="7030" y="4123"/>
                  <a:pt x="6876" y="4200"/>
                </a:cubicBezTo>
                <a:lnTo>
                  <a:pt x="6898" y="4178"/>
                </a:lnTo>
                <a:lnTo>
                  <a:pt x="6898" y="4178"/>
                </a:lnTo>
                <a:cubicBezTo>
                  <a:pt x="6787" y="4233"/>
                  <a:pt x="6809" y="4299"/>
                  <a:pt x="6699" y="4343"/>
                </a:cubicBezTo>
                <a:lnTo>
                  <a:pt x="6710" y="4332"/>
                </a:lnTo>
                <a:lnTo>
                  <a:pt x="6710" y="4332"/>
                </a:lnTo>
                <a:cubicBezTo>
                  <a:pt x="6479" y="4475"/>
                  <a:pt x="6237" y="4674"/>
                  <a:pt x="6038" y="4762"/>
                </a:cubicBezTo>
                <a:cubicBezTo>
                  <a:pt x="6027" y="4817"/>
                  <a:pt x="5807" y="4916"/>
                  <a:pt x="5818" y="4960"/>
                </a:cubicBezTo>
                <a:cubicBezTo>
                  <a:pt x="5675" y="5037"/>
                  <a:pt x="5708" y="5004"/>
                  <a:pt x="5520" y="5114"/>
                </a:cubicBezTo>
                <a:cubicBezTo>
                  <a:pt x="5465" y="5147"/>
                  <a:pt x="5465" y="5191"/>
                  <a:pt x="5399" y="5235"/>
                </a:cubicBezTo>
                <a:lnTo>
                  <a:pt x="5388" y="5213"/>
                </a:lnTo>
                <a:lnTo>
                  <a:pt x="5322" y="5302"/>
                </a:lnTo>
                <a:lnTo>
                  <a:pt x="5256" y="5302"/>
                </a:lnTo>
                <a:lnTo>
                  <a:pt x="5201" y="5346"/>
                </a:lnTo>
                <a:cubicBezTo>
                  <a:pt x="5224" y="5338"/>
                  <a:pt x="5242" y="5330"/>
                  <a:pt x="5255" y="5330"/>
                </a:cubicBezTo>
                <a:cubicBezTo>
                  <a:pt x="5260" y="5330"/>
                  <a:pt x="5264" y="5331"/>
                  <a:pt x="5267" y="5335"/>
                </a:cubicBezTo>
                <a:cubicBezTo>
                  <a:pt x="5185" y="5396"/>
                  <a:pt x="5057" y="5457"/>
                  <a:pt x="5029" y="5457"/>
                </a:cubicBezTo>
                <a:cubicBezTo>
                  <a:pt x="5027" y="5457"/>
                  <a:pt x="5026" y="5457"/>
                  <a:pt x="5025" y="5456"/>
                </a:cubicBezTo>
                <a:lnTo>
                  <a:pt x="4826" y="5621"/>
                </a:lnTo>
                <a:cubicBezTo>
                  <a:pt x="4826" y="5617"/>
                  <a:pt x="4831" y="5611"/>
                  <a:pt x="4839" y="5604"/>
                </a:cubicBezTo>
                <a:lnTo>
                  <a:pt x="4839" y="5604"/>
                </a:lnTo>
                <a:cubicBezTo>
                  <a:pt x="4831" y="5609"/>
                  <a:pt x="4826" y="5611"/>
                  <a:pt x="4823" y="5611"/>
                </a:cubicBezTo>
                <a:cubicBezTo>
                  <a:pt x="4817" y="5611"/>
                  <a:pt x="4815" y="5606"/>
                  <a:pt x="4809" y="5606"/>
                </a:cubicBezTo>
                <a:cubicBezTo>
                  <a:pt x="4803" y="5606"/>
                  <a:pt x="4791" y="5613"/>
                  <a:pt x="4760" y="5643"/>
                </a:cubicBezTo>
                <a:cubicBezTo>
                  <a:pt x="4771" y="5643"/>
                  <a:pt x="4760" y="5665"/>
                  <a:pt x="4760" y="5665"/>
                </a:cubicBezTo>
                <a:cubicBezTo>
                  <a:pt x="4705" y="5687"/>
                  <a:pt x="4584" y="5775"/>
                  <a:pt x="4496" y="5841"/>
                </a:cubicBezTo>
                <a:lnTo>
                  <a:pt x="4507" y="5808"/>
                </a:lnTo>
                <a:lnTo>
                  <a:pt x="4507" y="5808"/>
                </a:lnTo>
                <a:cubicBezTo>
                  <a:pt x="4353" y="5919"/>
                  <a:pt x="4187" y="6051"/>
                  <a:pt x="4011" y="6172"/>
                </a:cubicBezTo>
                <a:cubicBezTo>
                  <a:pt x="4031" y="6159"/>
                  <a:pt x="4045" y="6153"/>
                  <a:pt x="4053" y="6153"/>
                </a:cubicBezTo>
                <a:cubicBezTo>
                  <a:pt x="4073" y="6153"/>
                  <a:pt x="4064" y="6182"/>
                  <a:pt x="4033" y="6205"/>
                </a:cubicBezTo>
                <a:lnTo>
                  <a:pt x="3989" y="6194"/>
                </a:lnTo>
                <a:lnTo>
                  <a:pt x="3989" y="6194"/>
                </a:lnTo>
                <a:cubicBezTo>
                  <a:pt x="3983" y="6207"/>
                  <a:pt x="3986" y="6210"/>
                  <a:pt x="3992" y="6210"/>
                </a:cubicBezTo>
                <a:cubicBezTo>
                  <a:pt x="3999" y="6210"/>
                  <a:pt x="4009" y="6207"/>
                  <a:pt x="4014" y="6207"/>
                </a:cubicBezTo>
                <a:cubicBezTo>
                  <a:pt x="4021" y="6207"/>
                  <a:pt x="4021" y="6212"/>
                  <a:pt x="4000" y="6238"/>
                </a:cubicBezTo>
                <a:cubicBezTo>
                  <a:pt x="3981" y="6248"/>
                  <a:pt x="3967" y="6252"/>
                  <a:pt x="3958" y="6252"/>
                </a:cubicBezTo>
                <a:cubicBezTo>
                  <a:pt x="3937" y="6252"/>
                  <a:pt x="3944" y="6228"/>
                  <a:pt x="3967" y="6205"/>
                </a:cubicBezTo>
                <a:lnTo>
                  <a:pt x="3967" y="6205"/>
                </a:lnTo>
                <a:lnTo>
                  <a:pt x="3890" y="6271"/>
                </a:lnTo>
                <a:lnTo>
                  <a:pt x="3901" y="6238"/>
                </a:lnTo>
                <a:lnTo>
                  <a:pt x="3901" y="6238"/>
                </a:lnTo>
                <a:cubicBezTo>
                  <a:pt x="3879" y="6271"/>
                  <a:pt x="3747" y="6304"/>
                  <a:pt x="3714" y="6359"/>
                </a:cubicBezTo>
                <a:lnTo>
                  <a:pt x="3703" y="6359"/>
                </a:lnTo>
                <a:cubicBezTo>
                  <a:pt x="3537" y="6480"/>
                  <a:pt x="3449" y="6535"/>
                  <a:pt x="3317" y="6646"/>
                </a:cubicBezTo>
                <a:cubicBezTo>
                  <a:pt x="3328" y="6668"/>
                  <a:pt x="3262" y="6701"/>
                  <a:pt x="3229" y="6745"/>
                </a:cubicBezTo>
                <a:cubicBezTo>
                  <a:pt x="3119" y="6811"/>
                  <a:pt x="2998" y="6866"/>
                  <a:pt x="2865" y="6954"/>
                </a:cubicBezTo>
                <a:cubicBezTo>
                  <a:pt x="2788" y="7031"/>
                  <a:pt x="2854" y="6998"/>
                  <a:pt x="2821" y="7031"/>
                </a:cubicBezTo>
                <a:cubicBezTo>
                  <a:pt x="2820" y="7031"/>
                  <a:pt x="2818" y="7030"/>
                  <a:pt x="2816" y="7030"/>
                </a:cubicBezTo>
                <a:cubicBezTo>
                  <a:pt x="2793" y="7030"/>
                  <a:pt x="2730" y="7072"/>
                  <a:pt x="2720" y="7072"/>
                </a:cubicBezTo>
                <a:cubicBezTo>
                  <a:pt x="2717" y="7072"/>
                  <a:pt x="2720" y="7067"/>
                  <a:pt x="2733" y="7053"/>
                </a:cubicBezTo>
                <a:lnTo>
                  <a:pt x="2733" y="7053"/>
                </a:lnTo>
                <a:cubicBezTo>
                  <a:pt x="2579" y="7152"/>
                  <a:pt x="2535" y="7185"/>
                  <a:pt x="2359" y="7329"/>
                </a:cubicBezTo>
                <a:cubicBezTo>
                  <a:pt x="2374" y="7321"/>
                  <a:pt x="2390" y="7313"/>
                  <a:pt x="2398" y="7313"/>
                </a:cubicBezTo>
                <a:cubicBezTo>
                  <a:pt x="2401" y="7313"/>
                  <a:pt x="2403" y="7314"/>
                  <a:pt x="2403" y="7318"/>
                </a:cubicBezTo>
                <a:cubicBezTo>
                  <a:pt x="2379" y="7342"/>
                  <a:pt x="2344" y="7360"/>
                  <a:pt x="2326" y="7360"/>
                </a:cubicBezTo>
                <a:cubicBezTo>
                  <a:pt x="2319" y="7360"/>
                  <a:pt x="2314" y="7357"/>
                  <a:pt x="2314" y="7351"/>
                </a:cubicBezTo>
                <a:cubicBezTo>
                  <a:pt x="2116" y="7516"/>
                  <a:pt x="1786" y="7626"/>
                  <a:pt x="1631" y="7780"/>
                </a:cubicBezTo>
                <a:lnTo>
                  <a:pt x="1642" y="7769"/>
                </a:lnTo>
                <a:lnTo>
                  <a:pt x="1466" y="7902"/>
                </a:lnTo>
                <a:cubicBezTo>
                  <a:pt x="1446" y="7914"/>
                  <a:pt x="1438" y="7919"/>
                  <a:pt x="1435" y="7919"/>
                </a:cubicBezTo>
                <a:cubicBezTo>
                  <a:pt x="1429" y="7919"/>
                  <a:pt x="1472" y="7884"/>
                  <a:pt x="1462" y="7884"/>
                </a:cubicBezTo>
                <a:cubicBezTo>
                  <a:pt x="1459" y="7884"/>
                  <a:pt x="1454" y="7886"/>
                  <a:pt x="1444" y="7891"/>
                </a:cubicBezTo>
                <a:cubicBezTo>
                  <a:pt x="1378" y="7946"/>
                  <a:pt x="1312" y="7990"/>
                  <a:pt x="1257" y="8023"/>
                </a:cubicBezTo>
                <a:cubicBezTo>
                  <a:pt x="1235" y="8034"/>
                  <a:pt x="1202" y="8056"/>
                  <a:pt x="1180" y="8067"/>
                </a:cubicBezTo>
                <a:lnTo>
                  <a:pt x="1147" y="8089"/>
                </a:lnTo>
                <a:cubicBezTo>
                  <a:pt x="1136" y="8078"/>
                  <a:pt x="1125" y="8078"/>
                  <a:pt x="1070" y="8056"/>
                </a:cubicBezTo>
                <a:cubicBezTo>
                  <a:pt x="970" y="7924"/>
                  <a:pt x="607" y="7791"/>
                  <a:pt x="453" y="7659"/>
                </a:cubicBezTo>
                <a:lnTo>
                  <a:pt x="453" y="7659"/>
                </a:lnTo>
                <a:lnTo>
                  <a:pt x="464" y="7681"/>
                </a:lnTo>
                <a:cubicBezTo>
                  <a:pt x="409" y="7670"/>
                  <a:pt x="398" y="7626"/>
                  <a:pt x="398" y="7626"/>
                </a:cubicBezTo>
                <a:cubicBezTo>
                  <a:pt x="375" y="7626"/>
                  <a:pt x="420" y="7648"/>
                  <a:pt x="387" y="7648"/>
                </a:cubicBezTo>
                <a:cubicBezTo>
                  <a:pt x="364" y="7637"/>
                  <a:pt x="342" y="7626"/>
                  <a:pt x="320" y="7615"/>
                </a:cubicBezTo>
                <a:cubicBezTo>
                  <a:pt x="442" y="7549"/>
                  <a:pt x="552" y="7483"/>
                  <a:pt x="673" y="7417"/>
                </a:cubicBezTo>
                <a:cubicBezTo>
                  <a:pt x="838" y="7318"/>
                  <a:pt x="1003" y="7219"/>
                  <a:pt x="1158" y="7130"/>
                </a:cubicBezTo>
                <a:cubicBezTo>
                  <a:pt x="1301" y="7042"/>
                  <a:pt x="1191" y="7009"/>
                  <a:pt x="1389" y="6921"/>
                </a:cubicBezTo>
                <a:lnTo>
                  <a:pt x="1389" y="6921"/>
                </a:lnTo>
                <a:lnTo>
                  <a:pt x="1356" y="6976"/>
                </a:lnTo>
                <a:cubicBezTo>
                  <a:pt x="1609" y="6767"/>
                  <a:pt x="1918" y="6602"/>
                  <a:pt x="2171" y="6392"/>
                </a:cubicBezTo>
                <a:lnTo>
                  <a:pt x="2171" y="6392"/>
                </a:lnTo>
                <a:cubicBezTo>
                  <a:pt x="2160" y="6414"/>
                  <a:pt x="2171" y="6425"/>
                  <a:pt x="2138" y="6436"/>
                </a:cubicBezTo>
                <a:cubicBezTo>
                  <a:pt x="2215" y="6414"/>
                  <a:pt x="2359" y="6293"/>
                  <a:pt x="2348" y="6282"/>
                </a:cubicBezTo>
                <a:cubicBezTo>
                  <a:pt x="2359" y="6276"/>
                  <a:pt x="2365" y="6274"/>
                  <a:pt x="2369" y="6274"/>
                </a:cubicBezTo>
                <a:cubicBezTo>
                  <a:pt x="2377" y="6274"/>
                  <a:pt x="2371" y="6284"/>
                  <a:pt x="2381" y="6284"/>
                </a:cubicBezTo>
                <a:cubicBezTo>
                  <a:pt x="2383" y="6284"/>
                  <a:pt x="2387" y="6284"/>
                  <a:pt x="2392" y="6282"/>
                </a:cubicBezTo>
                <a:cubicBezTo>
                  <a:pt x="2458" y="6249"/>
                  <a:pt x="2524" y="6161"/>
                  <a:pt x="2568" y="6150"/>
                </a:cubicBezTo>
                <a:lnTo>
                  <a:pt x="2568" y="6150"/>
                </a:lnTo>
                <a:lnTo>
                  <a:pt x="2546" y="6183"/>
                </a:lnTo>
                <a:cubicBezTo>
                  <a:pt x="2579" y="6150"/>
                  <a:pt x="2722" y="6062"/>
                  <a:pt x="2667" y="6062"/>
                </a:cubicBezTo>
                <a:cubicBezTo>
                  <a:pt x="2777" y="6007"/>
                  <a:pt x="2854" y="5930"/>
                  <a:pt x="2942" y="5885"/>
                </a:cubicBezTo>
                <a:cubicBezTo>
                  <a:pt x="2987" y="5819"/>
                  <a:pt x="3119" y="5775"/>
                  <a:pt x="3119" y="5731"/>
                </a:cubicBezTo>
                <a:cubicBezTo>
                  <a:pt x="3120" y="5735"/>
                  <a:pt x="3123" y="5736"/>
                  <a:pt x="3128" y="5736"/>
                </a:cubicBezTo>
                <a:cubicBezTo>
                  <a:pt x="3169" y="5736"/>
                  <a:pt x="3323" y="5626"/>
                  <a:pt x="3372" y="5577"/>
                </a:cubicBezTo>
                <a:lnTo>
                  <a:pt x="3372" y="5577"/>
                </a:lnTo>
                <a:cubicBezTo>
                  <a:pt x="3368" y="5581"/>
                  <a:pt x="3367" y="5582"/>
                  <a:pt x="3369" y="5582"/>
                </a:cubicBezTo>
                <a:cubicBezTo>
                  <a:pt x="3373" y="5582"/>
                  <a:pt x="3399" y="5566"/>
                  <a:pt x="3411" y="5566"/>
                </a:cubicBezTo>
                <a:cubicBezTo>
                  <a:pt x="3416" y="5566"/>
                  <a:pt x="3419" y="5569"/>
                  <a:pt x="3416" y="5577"/>
                </a:cubicBezTo>
                <a:cubicBezTo>
                  <a:pt x="3482" y="5533"/>
                  <a:pt x="3548" y="5478"/>
                  <a:pt x="3526" y="5467"/>
                </a:cubicBezTo>
                <a:cubicBezTo>
                  <a:pt x="3681" y="5412"/>
                  <a:pt x="3769" y="5246"/>
                  <a:pt x="3879" y="5246"/>
                </a:cubicBezTo>
                <a:cubicBezTo>
                  <a:pt x="4088" y="5081"/>
                  <a:pt x="4276" y="4927"/>
                  <a:pt x="4463" y="4784"/>
                </a:cubicBezTo>
                <a:lnTo>
                  <a:pt x="4463" y="4784"/>
                </a:lnTo>
                <a:cubicBezTo>
                  <a:pt x="4474" y="4828"/>
                  <a:pt x="4254" y="4938"/>
                  <a:pt x="4287" y="4971"/>
                </a:cubicBezTo>
                <a:cubicBezTo>
                  <a:pt x="4452" y="4828"/>
                  <a:pt x="4540" y="4729"/>
                  <a:pt x="4727" y="4607"/>
                </a:cubicBezTo>
                <a:cubicBezTo>
                  <a:pt x="4738" y="4601"/>
                  <a:pt x="4744" y="4598"/>
                  <a:pt x="4747" y="4598"/>
                </a:cubicBezTo>
                <a:cubicBezTo>
                  <a:pt x="4758" y="4598"/>
                  <a:pt x="4714" y="4643"/>
                  <a:pt x="4705" y="4652"/>
                </a:cubicBezTo>
                <a:cubicBezTo>
                  <a:pt x="4870" y="4508"/>
                  <a:pt x="5058" y="4409"/>
                  <a:pt x="5212" y="4277"/>
                </a:cubicBezTo>
                <a:lnTo>
                  <a:pt x="5212" y="4277"/>
                </a:lnTo>
                <a:lnTo>
                  <a:pt x="5179" y="4310"/>
                </a:lnTo>
                <a:cubicBezTo>
                  <a:pt x="5212" y="4288"/>
                  <a:pt x="5256" y="4266"/>
                  <a:pt x="5245" y="4255"/>
                </a:cubicBezTo>
                <a:lnTo>
                  <a:pt x="5245" y="4255"/>
                </a:lnTo>
                <a:lnTo>
                  <a:pt x="5212" y="4277"/>
                </a:lnTo>
                <a:cubicBezTo>
                  <a:pt x="5212" y="4277"/>
                  <a:pt x="5212" y="4277"/>
                  <a:pt x="5212" y="4277"/>
                </a:cubicBezTo>
                <a:lnTo>
                  <a:pt x="5212" y="4277"/>
                </a:lnTo>
                <a:cubicBezTo>
                  <a:pt x="5210" y="4277"/>
                  <a:pt x="5207" y="4278"/>
                  <a:pt x="5206" y="4278"/>
                </a:cubicBezTo>
                <a:cubicBezTo>
                  <a:pt x="5160" y="4278"/>
                  <a:pt x="5299" y="4154"/>
                  <a:pt x="5310" y="4126"/>
                </a:cubicBezTo>
                <a:lnTo>
                  <a:pt x="5310" y="4126"/>
                </a:lnTo>
                <a:cubicBezTo>
                  <a:pt x="5307" y="4141"/>
                  <a:pt x="5311" y="4147"/>
                  <a:pt x="5320" y="4147"/>
                </a:cubicBezTo>
                <a:cubicBezTo>
                  <a:pt x="5345" y="4147"/>
                  <a:pt x="5407" y="4098"/>
                  <a:pt x="5430" y="4098"/>
                </a:cubicBezTo>
                <a:cubicBezTo>
                  <a:pt x="5440" y="4098"/>
                  <a:pt x="5443" y="4107"/>
                  <a:pt x="5432" y="4134"/>
                </a:cubicBezTo>
                <a:cubicBezTo>
                  <a:pt x="5443" y="4123"/>
                  <a:pt x="5465" y="4101"/>
                  <a:pt x="5454" y="4090"/>
                </a:cubicBezTo>
                <a:cubicBezTo>
                  <a:pt x="5469" y="4080"/>
                  <a:pt x="5482" y="4074"/>
                  <a:pt x="5488" y="4074"/>
                </a:cubicBezTo>
                <a:cubicBezTo>
                  <a:pt x="5496" y="4074"/>
                  <a:pt x="5495" y="4082"/>
                  <a:pt x="5476" y="4101"/>
                </a:cubicBezTo>
                <a:cubicBezTo>
                  <a:pt x="5587" y="4013"/>
                  <a:pt x="5543" y="4024"/>
                  <a:pt x="5642" y="3957"/>
                </a:cubicBezTo>
                <a:lnTo>
                  <a:pt x="5642" y="3957"/>
                </a:lnTo>
                <a:lnTo>
                  <a:pt x="5620" y="3991"/>
                </a:lnTo>
                <a:cubicBezTo>
                  <a:pt x="5664" y="3946"/>
                  <a:pt x="5708" y="3891"/>
                  <a:pt x="5807" y="3836"/>
                </a:cubicBezTo>
                <a:lnTo>
                  <a:pt x="5807" y="3836"/>
                </a:lnTo>
                <a:cubicBezTo>
                  <a:pt x="5802" y="3841"/>
                  <a:pt x="5803" y="3843"/>
                  <a:pt x="5804" y="3846"/>
                </a:cubicBezTo>
                <a:lnTo>
                  <a:pt x="5804" y="3846"/>
                </a:lnTo>
                <a:cubicBezTo>
                  <a:pt x="5946" y="3750"/>
                  <a:pt x="6024" y="3644"/>
                  <a:pt x="6193" y="3539"/>
                </a:cubicBezTo>
                <a:lnTo>
                  <a:pt x="6193" y="3539"/>
                </a:lnTo>
                <a:cubicBezTo>
                  <a:pt x="6186" y="3558"/>
                  <a:pt x="6189" y="3564"/>
                  <a:pt x="6197" y="3564"/>
                </a:cubicBezTo>
                <a:cubicBezTo>
                  <a:pt x="6213" y="3564"/>
                  <a:pt x="6252" y="3535"/>
                  <a:pt x="6278" y="3535"/>
                </a:cubicBezTo>
                <a:cubicBezTo>
                  <a:pt x="6283" y="3535"/>
                  <a:pt x="6288" y="3536"/>
                  <a:pt x="6292" y="3539"/>
                </a:cubicBezTo>
                <a:lnTo>
                  <a:pt x="6369" y="3462"/>
                </a:lnTo>
                <a:lnTo>
                  <a:pt x="6325" y="3473"/>
                </a:lnTo>
                <a:cubicBezTo>
                  <a:pt x="6402" y="3418"/>
                  <a:pt x="6457" y="3352"/>
                  <a:pt x="6534" y="3318"/>
                </a:cubicBezTo>
                <a:lnTo>
                  <a:pt x="6534" y="3318"/>
                </a:lnTo>
                <a:lnTo>
                  <a:pt x="6479" y="3363"/>
                </a:lnTo>
                <a:lnTo>
                  <a:pt x="6479" y="3363"/>
                </a:lnTo>
                <a:lnTo>
                  <a:pt x="6622" y="3263"/>
                </a:lnTo>
                <a:lnTo>
                  <a:pt x="6534" y="3307"/>
                </a:lnTo>
                <a:cubicBezTo>
                  <a:pt x="6611" y="3241"/>
                  <a:pt x="6501" y="3285"/>
                  <a:pt x="6611" y="3219"/>
                </a:cubicBezTo>
                <a:lnTo>
                  <a:pt x="6611" y="3219"/>
                </a:lnTo>
                <a:cubicBezTo>
                  <a:pt x="6610" y="3220"/>
                  <a:pt x="6610" y="3221"/>
                  <a:pt x="6610" y="3221"/>
                </a:cubicBezTo>
                <a:cubicBezTo>
                  <a:pt x="6613" y="3221"/>
                  <a:pt x="6692" y="3163"/>
                  <a:pt x="6743" y="3153"/>
                </a:cubicBezTo>
                <a:cubicBezTo>
                  <a:pt x="6776" y="3120"/>
                  <a:pt x="6809" y="3076"/>
                  <a:pt x="6876" y="3043"/>
                </a:cubicBezTo>
                <a:cubicBezTo>
                  <a:pt x="6898" y="3043"/>
                  <a:pt x="6887" y="3087"/>
                  <a:pt x="6898" y="3087"/>
                </a:cubicBezTo>
                <a:cubicBezTo>
                  <a:pt x="6920" y="3032"/>
                  <a:pt x="7074" y="2944"/>
                  <a:pt x="7107" y="2889"/>
                </a:cubicBezTo>
                <a:lnTo>
                  <a:pt x="7107" y="2889"/>
                </a:lnTo>
                <a:cubicBezTo>
                  <a:pt x="7096" y="2911"/>
                  <a:pt x="7107" y="2922"/>
                  <a:pt x="7107" y="2922"/>
                </a:cubicBezTo>
                <a:lnTo>
                  <a:pt x="7129" y="2878"/>
                </a:lnTo>
                <a:cubicBezTo>
                  <a:pt x="7151" y="2872"/>
                  <a:pt x="7165" y="2870"/>
                  <a:pt x="7173" y="2870"/>
                </a:cubicBezTo>
                <a:cubicBezTo>
                  <a:pt x="7181" y="2870"/>
                  <a:pt x="7184" y="2872"/>
                  <a:pt x="7184" y="2878"/>
                </a:cubicBezTo>
                <a:cubicBezTo>
                  <a:pt x="7294" y="2801"/>
                  <a:pt x="7118" y="2867"/>
                  <a:pt x="7261" y="2790"/>
                </a:cubicBezTo>
                <a:lnTo>
                  <a:pt x="7261" y="2790"/>
                </a:lnTo>
                <a:cubicBezTo>
                  <a:pt x="7250" y="2801"/>
                  <a:pt x="7261" y="2801"/>
                  <a:pt x="7239" y="2823"/>
                </a:cubicBezTo>
                <a:cubicBezTo>
                  <a:pt x="7382" y="2735"/>
                  <a:pt x="7482" y="2635"/>
                  <a:pt x="7614" y="2558"/>
                </a:cubicBezTo>
                <a:lnTo>
                  <a:pt x="7614" y="2558"/>
                </a:lnTo>
                <a:cubicBezTo>
                  <a:pt x="7669" y="2569"/>
                  <a:pt x="7515" y="2635"/>
                  <a:pt x="7570" y="2635"/>
                </a:cubicBezTo>
                <a:cubicBezTo>
                  <a:pt x="7725" y="2522"/>
                  <a:pt x="7879" y="2379"/>
                  <a:pt x="8043" y="2271"/>
                </a:cubicBezTo>
                <a:lnTo>
                  <a:pt x="8043" y="2271"/>
                </a:lnTo>
                <a:cubicBezTo>
                  <a:pt x="8043" y="2271"/>
                  <a:pt x="8043" y="2272"/>
                  <a:pt x="8043" y="2272"/>
                </a:cubicBezTo>
                <a:lnTo>
                  <a:pt x="8076" y="2250"/>
                </a:lnTo>
                <a:lnTo>
                  <a:pt x="8076" y="2250"/>
                </a:lnTo>
                <a:cubicBezTo>
                  <a:pt x="8065" y="2257"/>
                  <a:pt x="8054" y="2264"/>
                  <a:pt x="8043" y="2271"/>
                </a:cubicBezTo>
                <a:lnTo>
                  <a:pt x="8043" y="2271"/>
                </a:lnTo>
                <a:cubicBezTo>
                  <a:pt x="8045" y="2217"/>
                  <a:pt x="8187" y="2205"/>
                  <a:pt x="8253" y="2129"/>
                </a:cubicBezTo>
                <a:lnTo>
                  <a:pt x="8253" y="2129"/>
                </a:lnTo>
                <a:cubicBezTo>
                  <a:pt x="8244" y="2147"/>
                  <a:pt x="8242" y="2165"/>
                  <a:pt x="8248" y="2165"/>
                </a:cubicBezTo>
                <a:cubicBezTo>
                  <a:pt x="8249" y="2165"/>
                  <a:pt x="8251" y="2164"/>
                  <a:pt x="8253" y="2162"/>
                </a:cubicBezTo>
                <a:cubicBezTo>
                  <a:pt x="8363" y="2096"/>
                  <a:pt x="8473" y="1996"/>
                  <a:pt x="8649" y="1864"/>
                </a:cubicBezTo>
                <a:lnTo>
                  <a:pt x="8649" y="1864"/>
                </a:lnTo>
                <a:lnTo>
                  <a:pt x="8627" y="1886"/>
                </a:lnTo>
                <a:cubicBezTo>
                  <a:pt x="8704" y="1853"/>
                  <a:pt x="8815" y="1776"/>
                  <a:pt x="8892" y="1732"/>
                </a:cubicBezTo>
                <a:cubicBezTo>
                  <a:pt x="8903" y="1710"/>
                  <a:pt x="8947" y="1688"/>
                  <a:pt x="8914" y="1688"/>
                </a:cubicBezTo>
                <a:cubicBezTo>
                  <a:pt x="9178" y="1600"/>
                  <a:pt x="9332" y="1368"/>
                  <a:pt x="9564" y="1291"/>
                </a:cubicBezTo>
                <a:lnTo>
                  <a:pt x="9564" y="1291"/>
                </a:lnTo>
                <a:cubicBezTo>
                  <a:pt x="9550" y="1305"/>
                  <a:pt x="9537" y="1319"/>
                  <a:pt x="9531" y="1324"/>
                </a:cubicBezTo>
                <a:lnTo>
                  <a:pt x="9531" y="1324"/>
                </a:lnTo>
                <a:lnTo>
                  <a:pt x="9707" y="1203"/>
                </a:lnTo>
                <a:cubicBezTo>
                  <a:pt x="9685" y="1203"/>
                  <a:pt x="9674" y="1214"/>
                  <a:pt x="9630" y="1225"/>
                </a:cubicBezTo>
                <a:cubicBezTo>
                  <a:pt x="9641" y="1203"/>
                  <a:pt x="9685" y="1159"/>
                  <a:pt x="9729" y="1137"/>
                </a:cubicBezTo>
                <a:lnTo>
                  <a:pt x="9729" y="1137"/>
                </a:lnTo>
                <a:cubicBezTo>
                  <a:pt x="9701" y="1161"/>
                  <a:pt x="9701" y="1168"/>
                  <a:pt x="9713" y="1168"/>
                </a:cubicBezTo>
                <a:cubicBezTo>
                  <a:pt x="9730" y="1168"/>
                  <a:pt x="9770" y="1154"/>
                  <a:pt x="9795" y="1148"/>
                </a:cubicBezTo>
                <a:lnTo>
                  <a:pt x="9784" y="1126"/>
                </a:lnTo>
                <a:cubicBezTo>
                  <a:pt x="9894" y="1104"/>
                  <a:pt x="9773" y="1082"/>
                  <a:pt x="9916" y="1027"/>
                </a:cubicBezTo>
                <a:lnTo>
                  <a:pt x="9916" y="1038"/>
                </a:lnTo>
                <a:cubicBezTo>
                  <a:pt x="9960" y="1005"/>
                  <a:pt x="9993" y="972"/>
                  <a:pt x="10048" y="939"/>
                </a:cubicBezTo>
                <a:lnTo>
                  <a:pt x="10048" y="939"/>
                </a:lnTo>
                <a:cubicBezTo>
                  <a:pt x="10082" y="950"/>
                  <a:pt x="10004" y="983"/>
                  <a:pt x="10004" y="994"/>
                </a:cubicBezTo>
                <a:cubicBezTo>
                  <a:pt x="10082" y="950"/>
                  <a:pt x="10126" y="873"/>
                  <a:pt x="10203" y="851"/>
                </a:cubicBezTo>
                <a:lnTo>
                  <a:pt x="10203" y="851"/>
                </a:lnTo>
                <a:lnTo>
                  <a:pt x="10104" y="928"/>
                </a:lnTo>
                <a:cubicBezTo>
                  <a:pt x="10192" y="906"/>
                  <a:pt x="10192" y="895"/>
                  <a:pt x="10247" y="873"/>
                </a:cubicBezTo>
                <a:lnTo>
                  <a:pt x="10368" y="807"/>
                </a:lnTo>
                <a:lnTo>
                  <a:pt x="10335" y="818"/>
                </a:lnTo>
                <a:cubicBezTo>
                  <a:pt x="10386" y="726"/>
                  <a:pt x="10493" y="710"/>
                  <a:pt x="10588" y="621"/>
                </a:cubicBezTo>
                <a:lnTo>
                  <a:pt x="10588" y="621"/>
                </a:lnTo>
                <a:cubicBezTo>
                  <a:pt x="10562" y="647"/>
                  <a:pt x="10560" y="654"/>
                  <a:pt x="10567" y="654"/>
                </a:cubicBezTo>
                <a:cubicBezTo>
                  <a:pt x="10574" y="654"/>
                  <a:pt x="10589" y="648"/>
                  <a:pt x="10600" y="648"/>
                </a:cubicBezTo>
                <a:cubicBezTo>
                  <a:pt x="10605" y="648"/>
                  <a:pt x="10609" y="649"/>
                  <a:pt x="10610" y="652"/>
                </a:cubicBezTo>
                <a:cubicBezTo>
                  <a:pt x="10637" y="643"/>
                  <a:pt x="10671" y="627"/>
                  <a:pt x="10683" y="627"/>
                </a:cubicBezTo>
                <a:cubicBezTo>
                  <a:pt x="10686" y="627"/>
                  <a:pt x="10687" y="628"/>
                  <a:pt x="10687" y="630"/>
                </a:cubicBezTo>
                <a:cubicBezTo>
                  <a:pt x="10732" y="586"/>
                  <a:pt x="10787" y="586"/>
                  <a:pt x="10853" y="520"/>
                </a:cubicBezTo>
                <a:cubicBezTo>
                  <a:pt x="10861" y="520"/>
                  <a:pt x="10886" y="497"/>
                  <a:pt x="10900" y="497"/>
                </a:cubicBezTo>
                <a:cubicBezTo>
                  <a:pt x="10905" y="497"/>
                  <a:pt x="10908" y="500"/>
                  <a:pt x="10908" y="509"/>
                </a:cubicBezTo>
                <a:cubicBezTo>
                  <a:pt x="10936" y="489"/>
                  <a:pt x="10941" y="484"/>
                  <a:pt x="10935" y="484"/>
                </a:cubicBezTo>
                <a:cubicBezTo>
                  <a:pt x="10929" y="484"/>
                  <a:pt x="10907" y="493"/>
                  <a:pt x="10894" y="493"/>
                </a:cubicBezTo>
                <a:cubicBezTo>
                  <a:pt x="10889" y="493"/>
                  <a:pt x="10886" y="491"/>
                  <a:pt x="10886" y="487"/>
                </a:cubicBezTo>
                <a:cubicBezTo>
                  <a:pt x="10985" y="399"/>
                  <a:pt x="11172" y="366"/>
                  <a:pt x="11315" y="234"/>
                </a:cubicBezTo>
                <a:cubicBezTo>
                  <a:pt x="11393" y="190"/>
                  <a:pt x="11426" y="157"/>
                  <a:pt x="11459" y="124"/>
                </a:cubicBezTo>
                <a:cubicBezTo>
                  <a:pt x="11483" y="107"/>
                  <a:pt x="11508" y="60"/>
                  <a:pt x="11546" y="60"/>
                </a:cubicBezTo>
                <a:cubicBezTo>
                  <a:pt x="11559" y="60"/>
                  <a:pt x="11574" y="65"/>
                  <a:pt x="11591" y="79"/>
                </a:cubicBezTo>
                <a:cubicBezTo>
                  <a:pt x="11607" y="91"/>
                  <a:pt x="11606" y="95"/>
                  <a:pt x="11598" y="95"/>
                </a:cubicBezTo>
                <a:cubicBezTo>
                  <a:pt x="11588" y="95"/>
                  <a:pt x="11566" y="88"/>
                  <a:pt x="11559" y="88"/>
                </a:cubicBezTo>
                <a:cubicBezTo>
                  <a:pt x="11557" y="88"/>
                  <a:pt x="11556" y="89"/>
                  <a:pt x="11558" y="90"/>
                </a:cubicBezTo>
                <a:cubicBezTo>
                  <a:pt x="11602" y="124"/>
                  <a:pt x="11668" y="168"/>
                  <a:pt x="11734" y="190"/>
                </a:cubicBezTo>
                <a:cubicBezTo>
                  <a:pt x="11723" y="190"/>
                  <a:pt x="11734" y="212"/>
                  <a:pt x="11745" y="223"/>
                </a:cubicBezTo>
                <a:cubicBezTo>
                  <a:pt x="11800" y="256"/>
                  <a:pt x="11800" y="223"/>
                  <a:pt x="11866" y="278"/>
                </a:cubicBezTo>
                <a:cubicBezTo>
                  <a:pt x="11844" y="278"/>
                  <a:pt x="11822" y="278"/>
                  <a:pt x="11800" y="267"/>
                </a:cubicBezTo>
                <a:lnTo>
                  <a:pt x="11800" y="267"/>
                </a:lnTo>
                <a:cubicBezTo>
                  <a:pt x="11866" y="300"/>
                  <a:pt x="11932" y="333"/>
                  <a:pt x="12010" y="355"/>
                </a:cubicBezTo>
                <a:cubicBezTo>
                  <a:pt x="12010" y="355"/>
                  <a:pt x="12010" y="355"/>
                  <a:pt x="12010" y="355"/>
                </a:cubicBezTo>
                <a:lnTo>
                  <a:pt x="12010" y="355"/>
                </a:lnTo>
                <a:lnTo>
                  <a:pt x="12065" y="377"/>
                </a:lnTo>
                <a:cubicBezTo>
                  <a:pt x="12043" y="311"/>
                  <a:pt x="11866" y="278"/>
                  <a:pt x="11767" y="212"/>
                </a:cubicBezTo>
                <a:lnTo>
                  <a:pt x="11833" y="212"/>
                </a:lnTo>
                <a:lnTo>
                  <a:pt x="11712" y="179"/>
                </a:lnTo>
                <a:cubicBezTo>
                  <a:pt x="11704" y="163"/>
                  <a:pt x="11702" y="147"/>
                  <a:pt x="11717" y="147"/>
                </a:cubicBezTo>
                <a:cubicBezTo>
                  <a:pt x="11723" y="147"/>
                  <a:pt x="11732" y="150"/>
                  <a:pt x="11745" y="157"/>
                </a:cubicBezTo>
                <a:cubicBezTo>
                  <a:pt x="11690" y="101"/>
                  <a:pt x="11679" y="135"/>
                  <a:pt x="11635" y="79"/>
                </a:cubicBezTo>
                <a:lnTo>
                  <a:pt x="11558" y="46"/>
                </a:lnTo>
                <a:cubicBezTo>
                  <a:pt x="11573" y="46"/>
                  <a:pt x="11563" y="32"/>
                  <a:pt x="11571" y="32"/>
                </a:cubicBezTo>
                <a:cubicBezTo>
                  <a:pt x="11575" y="32"/>
                  <a:pt x="11584" y="35"/>
                  <a:pt x="11602" y="46"/>
                </a:cubicBezTo>
                <a:cubicBezTo>
                  <a:pt x="11580" y="24"/>
                  <a:pt x="11558" y="13"/>
                  <a:pt x="11547" y="2"/>
                </a:cubicBezTo>
                <a:cubicBezTo>
                  <a:pt x="11544" y="1"/>
                  <a:pt x="11541" y="0"/>
                  <a:pt x="11538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5"/>
          <p:cNvSpPr/>
          <p:nvPr/>
        </p:nvSpPr>
        <p:spPr>
          <a:xfrm flipH="1">
            <a:off x="7166851" y="3022891"/>
            <a:ext cx="6161" cy="2118"/>
          </a:xfrm>
          <a:custGeom>
            <a:rect b="b" l="l" r="r" t="t"/>
            <a:pathLst>
              <a:path extrusionOk="0" h="44" w="128">
                <a:moveTo>
                  <a:pt x="38" y="0"/>
                </a:moveTo>
                <a:cubicBezTo>
                  <a:pt x="15" y="0"/>
                  <a:pt x="1" y="8"/>
                  <a:pt x="7" y="32"/>
                </a:cubicBezTo>
                <a:cubicBezTo>
                  <a:pt x="62" y="32"/>
                  <a:pt x="73" y="43"/>
                  <a:pt x="128" y="43"/>
                </a:cubicBezTo>
                <a:lnTo>
                  <a:pt x="95" y="32"/>
                </a:lnTo>
                <a:lnTo>
                  <a:pt x="106" y="10"/>
                </a:lnTo>
                <a:cubicBezTo>
                  <a:pt x="81" y="5"/>
                  <a:pt x="57" y="0"/>
                  <a:pt x="38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5"/>
          <p:cNvSpPr/>
          <p:nvPr/>
        </p:nvSpPr>
        <p:spPr>
          <a:xfrm flipH="1">
            <a:off x="7165214" y="3024960"/>
            <a:ext cx="1637" cy="1107"/>
          </a:xfrm>
          <a:custGeom>
            <a:rect b="b" l="l" r="r" t="t"/>
            <a:pathLst>
              <a:path extrusionOk="0" h="23" w="34">
                <a:moveTo>
                  <a:pt x="0" y="0"/>
                </a:moveTo>
                <a:lnTo>
                  <a:pt x="33" y="22"/>
                </a:lnTo>
                <a:lnTo>
                  <a:pt x="0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5"/>
          <p:cNvSpPr/>
          <p:nvPr/>
        </p:nvSpPr>
        <p:spPr>
          <a:xfrm flipH="1">
            <a:off x="7350821" y="3157522"/>
            <a:ext cx="1637" cy="1107"/>
          </a:xfrm>
          <a:custGeom>
            <a:rect b="b" l="l" r="r" t="t"/>
            <a:pathLst>
              <a:path extrusionOk="0" h="23" w="34">
                <a:moveTo>
                  <a:pt x="33" y="0"/>
                </a:moveTo>
                <a:lnTo>
                  <a:pt x="11" y="11"/>
                </a:lnTo>
                <a:lnTo>
                  <a:pt x="0" y="22"/>
                </a:lnTo>
                <a:lnTo>
                  <a:pt x="22" y="11"/>
                </a:lnTo>
                <a:lnTo>
                  <a:pt x="33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5"/>
          <p:cNvSpPr/>
          <p:nvPr/>
        </p:nvSpPr>
        <p:spPr>
          <a:xfrm flipH="1">
            <a:off x="7340760" y="3083829"/>
            <a:ext cx="578" cy="48"/>
          </a:xfrm>
          <a:custGeom>
            <a:rect b="b" l="l" r="r" t="t"/>
            <a:pathLst>
              <a:path extrusionOk="0" h="1" w="12">
                <a:moveTo>
                  <a:pt x="0" y="0"/>
                </a:moveTo>
                <a:lnTo>
                  <a:pt x="11" y="0"/>
                </a:lnTo>
                <a:lnTo>
                  <a:pt x="11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5"/>
          <p:cNvSpPr/>
          <p:nvPr/>
        </p:nvSpPr>
        <p:spPr>
          <a:xfrm flipH="1">
            <a:off x="7499845" y="3250325"/>
            <a:ext cx="578" cy="578"/>
          </a:xfrm>
          <a:custGeom>
            <a:rect b="b" l="l" r="r" t="t"/>
            <a:pathLst>
              <a:path extrusionOk="0" h="12" w="12">
                <a:moveTo>
                  <a:pt x="0" y="11"/>
                </a:moveTo>
                <a:lnTo>
                  <a:pt x="0" y="11"/>
                </a:lnTo>
                <a:lnTo>
                  <a:pt x="11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5"/>
          <p:cNvSpPr/>
          <p:nvPr/>
        </p:nvSpPr>
        <p:spPr>
          <a:xfrm flipH="1">
            <a:off x="7249016" y="3031314"/>
            <a:ext cx="48" cy="578"/>
          </a:xfrm>
          <a:custGeom>
            <a:rect b="b" l="l" r="r" t="t"/>
            <a:pathLst>
              <a:path extrusionOk="0" h="12" w="1">
                <a:moveTo>
                  <a:pt x="0" y="11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5"/>
          <p:cNvSpPr/>
          <p:nvPr/>
        </p:nvSpPr>
        <p:spPr>
          <a:xfrm flipH="1">
            <a:off x="7510482" y="3207389"/>
            <a:ext cx="1396" cy="1155"/>
          </a:xfrm>
          <a:custGeom>
            <a:rect b="b" l="l" r="r" t="t"/>
            <a:pathLst>
              <a:path extrusionOk="0" h="24" w="29">
                <a:moveTo>
                  <a:pt x="29" y="0"/>
                </a:moveTo>
                <a:lnTo>
                  <a:pt x="29" y="0"/>
                </a:lnTo>
                <a:cubicBezTo>
                  <a:pt x="23" y="6"/>
                  <a:pt x="18" y="10"/>
                  <a:pt x="13" y="14"/>
                </a:cubicBezTo>
                <a:lnTo>
                  <a:pt x="13" y="14"/>
                </a:lnTo>
                <a:cubicBezTo>
                  <a:pt x="15" y="13"/>
                  <a:pt x="16" y="12"/>
                  <a:pt x="18" y="11"/>
                </a:cubicBezTo>
                <a:lnTo>
                  <a:pt x="29" y="0"/>
                </a:lnTo>
                <a:close/>
                <a:moveTo>
                  <a:pt x="13" y="14"/>
                </a:moveTo>
                <a:lnTo>
                  <a:pt x="13" y="14"/>
                </a:lnTo>
                <a:cubicBezTo>
                  <a:pt x="4" y="20"/>
                  <a:pt x="1" y="23"/>
                  <a:pt x="1" y="23"/>
                </a:cubicBezTo>
                <a:cubicBezTo>
                  <a:pt x="1" y="23"/>
                  <a:pt x="6" y="20"/>
                  <a:pt x="13" y="14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5"/>
          <p:cNvSpPr/>
          <p:nvPr/>
        </p:nvSpPr>
        <p:spPr>
          <a:xfrm flipH="1">
            <a:off x="7434622" y="3151698"/>
            <a:ext cx="2696" cy="2166"/>
          </a:xfrm>
          <a:custGeom>
            <a:rect b="b" l="l" r="r" t="t"/>
            <a:pathLst>
              <a:path extrusionOk="0" h="45" w="56">
                <a:moveTo>
                  <a:pt x="44" y="0"/>
                </a:moveTo>
                <a:lnTo>
                  <a:pt x="0" y="44"/>
                </a:lnTo>
                <a:cubicBezTo>
                  <a:pt x="33" y="22"/>
                  <a:pt x="55" y="11"/>
                  <a:pt x="44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5"/>
          <p:cNvSpPr/>
          <p:nvPr/>
        </p:nvSpPr>
        <p:spPr>
          <a:xfrm flipH="1">
            <a:off x="7595295" y="3268327"/>
            <a:ext cx="578" cy="578"/>
          </a:xfrm>
          <a:custGeom>
            <a:rect b="b" l="l" r="r" t="t"/>
            <a:pathLst>
              <a:path extrusionOk="0" h="12" w="12">
                <a:moveTo>
                  <a:pt x="11" y="1"/>
                </a:moveTo>
                <a:lnTo>
                  <a:pt x="11" y="1"/>
                </a:lnTo>
                <a:lnTo>
                  <a:pt x="0" y="12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/>
          <p:nvPr/>
        </p:nvSpPr>
        <p:spPr>
          <a:xfrm flipH="1">
            <a:off x="7177441" y="3021254"/>
            <a:ext cx="1107" cy="578"/>
          </a:xfrm>
          <a:custGeom>
            <a:rect b="b" l="l" r="r" t="t"/>
            <a:pathLst>
              <a:path extrusionOk="0" h="12" w="23">
                <a:moveTo>
                  <a:pt x="1" y="0"/>
                </a:moveTo>
                <a:lnTo>
                  <a:pt x="12" y="11"/>
                </a:lnTo>
                <a:lnTo>
                  <a:pt x="23" y="11"/>
                </a:lnTo>
                <a:lnTo>
                  <a:pt x="1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"/>
          <p:cNvSpPr/>
          <p:nvPr/>
        </p:nvSpPr>
        <p:spPr>
          <a:xfrm flipH="1">
            <a:off x="7201315" y="3005755"/>
            <a:ext cx="4284" cy="2262"/>
          </a:xfrm>
          <a:custGeom>
            <a:rect b="b" l="l" r="r" t="t"/>
            <a:pathLst>
              <a:path extrusionOk="0" h="47" w="89">
                <a:moveTo>
                  <a:pt x="22" y="1"/>
                </a:moveTo>
                <a:cubicBezTo>
                  <a:pt x="13" y="1"/>
                  <a:pt x="7" y="7"/>
                  <a:pt x="1" y="14"/>
                </a:cubicBezTo>
                <a:lnTo>
                  <a:pt x="34" y="14"/>
                </a:lnTo>
                <a:cubicBezTo>
                  <a:pt x="45" y="25"/>
                  <a:pt x="45" y="36"/>
                  <a:pt x="78" y="47"/>
                </a:cubicBezTo>
                <a:lnTo>
                  <a:pt x="89" y="47"/>
                </a:lnTo>
                <a:cubicBezTo>
                  <a:pt x="67" y="47"/>
                  <a:pt x="45" y="25"/>
                  <a:pt x="45" y="14"/>
                </a:cubicBezTo>
                <a:cubicBezTo>
                  <a:pt x="36" y="4"/>
                  <a:pt x="28" y="1"/>
                  <a:pt x="22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"/>
          <p:cNvSpPr/>
          <p:nvPr/>
        </p:nvSpPr>
        <p:spPr>
          <a:xfrm flipH="1">
            <a:off x="7228318" y="3013793"/>
            <a:ext cx="10156" cy="4284"/>
          </a:xfrm>
          <a:custGeom>
            <a:rect b="b" l="l" r="r" t="t"/>
            <a:pathLst>
              <a:path extrusionOk="0" h="89" w="211">
                <a:moveTo>
                  <a:pt x="166" y="1"/>
                </a:moveTo>
                <a:lnTo>
                  <a:pt x="166" y="1"/>
                </a:lnTo>
                <a:cubicBezTo>
                  <a:pt x="1" y="67"/>
                  <a:pt x="210" y="1"/>
                  <a:pt x="45" y="89"/>
                </a:cubicBezTo>
                <a:lnTo>
                  <a:pt x="177" y="23"/>
                </a:lnTo>
                <a:lnTo>
                  <a:pt x="177" y="23"/>
                </a:lnTo>
                <a:cubicBezTo>
                  <a:pt x="165" y="27"/>
                  <a:pt x="153" y="29"/>
                  <a:pt x="145" y="29"/>
                </a:cubicBezTo>
                <a:cubicBezTo>
                  <a:pt x="132" y="29"/>
                  <a:pt x="131" y="22"/>
                  <a:pt x="166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5"/>
          <p:cNvSpPr/>
          <p:nvPr/>
        </p:nvSpPr>
        <p:spPr>
          <a:xfrm flipH="1">
            <a:off x="7252819" y="3027030"/>
            <a:ext cx="3369" cy="1733"/>
          </a:xfrm>
          <a:custGeom>
            <a:rect b="b" l="l" r="r" t="t"/>
            <a:pathLst>
              <a:path extrusionOk="0" h="36" w="70">
                <a:moveTo>
                  <a:pt x="67" y="0"/>
                </a:moveTo>
                <a:cubicBezTo>
                  <a:pt x="62" y="0"/>
                  <a:pt x="38" y="12"/>
                  <a:pt x="38" y="12"/>
                </a:cubicBezTo>
                <a:cubicBezTo>
                  <a:pt x="11" y="26"/>
                  <a:pt x="1" y="35"/>
                  <a:pt x="7" y="35"/>
                </a:cubicBezTo>
                <a:cubicBezTo>
                  <a:pt x="11" y="35"/>
                  <a:pt x="21" y="32"/>
                  <a:pt x="38" y="23"/>
                </a:cubicBezTo>
                <a:cubicBezTo>
                  <a:pt x="65" y="6"/>
                  <a:pt x="70" y="0"/>
                  <a:pt x="67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"/>
          <p:cNvSpPr/>
          <p:nvPr/>
        </p:nvSpPr>
        <p:spPr>
          <a:xfrm flipH="1">
            <a:off x="7380519" y="3107655"/>
            <a:ext cx="1107" cy="1107"/>
          </a:xfrm>
          <a:custGeom>
            <a:rect b="b" l="l" r="r" t="t"/>
            <a:pathLst>
              <a:path extrusionOk="0" h="23" w="23">
                <a:moveTo>
                  <a:pt x="22" y="1"/>
                </a:moveTo>
                <a:cubicBezTo>
                  <a:pt x="0" y="17"/>
                  <a:pt x="0" y="20"/>
                  <a:pt x="6" y="20"/>
                </a:cubicBezTo>
                <a:cubicBezTo>
                  <a:pt x="8" y="20"/>
                  <a:pt x="12" y="19"/>
                  <a:pt x="16" y="19"/>
                </a:cubicBezTo>
                <a:cubicBezTo>
                  <a:pt x="19" y="19"/>
                  <a:pt x="22" y="20"/>
                  <a:pt x="22" y="23"/>
                </a:cubicBezTo>
                <a:lnTo>
                  <a:pt x="22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5"/>
          <p:cNvSpPr/>
          <p:nvPr/>
        </p:nvSpPr>
        <p:spPr>
          <a:xfrm flipH="1">
            <a:off x="7398040" y="3126764"/>
            <a:ext cx="2696" cy="2696"/>
          </a:xfrm>
          <a:custGeom>
            <a:rect b="b" l="l" r="r" t="t"/>
            <a:pathLst>
              <a:path extrusionOk="0" h="56" w="56">
                <a:moveTo>
                  <a:pt x="56" y="0"/>
                </a:moveTo>
                <a:lnTo>
                  <a:pt x="0" y="56"/>
                </a:lnTo>
                <a:lnTo>
                  <a:pt x="45" y="33"/>
                </a:lnTo>
                <a:lnTo>
                  <a:pt x="56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/>
          <p:nvPr/>
        </p:nvSpPr>
        <p:spPr>
          <a:xfrm flipH="1">
            <a:off x="7418209" y="3132059"/>
            <a:ext cx="3755" cy="2696"/>
          </a:xfrm>
          <a:custGeom>
            <a:rect b="b" l="l" r="r" t="t"/>
            <a:pathLst>
              <a:path extrusionOk="0" h="56" w="78">
                <a:moveTo>
                  <a:pt x="78" y="1"/>
                </a:moveTo>
                <a:lnTo>
                  <a:pt x="56" y="12"/>
                </a:lnTo>
                <a:lnTo>
                  <a:pt x="1" y="56"/>
                </a:lnTo>
                <a:lnTo>
                  <a:pt x="78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/>
          <p:nvPr/>
        </p:nvSpPr>
        <p:spPr>
          <a:xfrm flipH="1">
            <a:off x="7622780" y="3275499"/>
            <a:ext cx="2262" cy="1925"/>
          </a:xfrm>
          <a:custGeom>
            <a:rect b="b" l="l" r="r" t="t"/>
            <a:pathLst>
              <a:path extrusionOk="0" h="40" w="47">
                <a:moveTo>
                  <a:pt x="34" y="1"/>
                </a:moveTo>
                <a:cubicBezTo>
                  <a:pt x="27" y="1"/>
                  <a:pt x="16" y="6"/>
                  <a:pt x="0" y="17"/>
                </a:cubicBezTo>
                <a:lnTo>
                  <a:pt x="22" y="39"/>
                </a:lnTo>
                <a:cubicBezTo>
                  <a:pt x="44" y="18"/>
                  <a:pt x="47" y="1"/>
                  <a:pt x="34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5"/>
          <p:cNvSpPr/>
          <p:nvPr/>
        </p:nvSpPr>
        <p:spPr>
          <a:xfrm flipH="1">
            <a:off x="7714620" y="3338363"/>
            <a:ext cx="5343" cy="2696"/>
          </a:xfrm>
          <a:custGeom>
            <a:rect b="b" l="l" r="r" t="t"/>
            <a:pathLst>
              <a:path extrusionOk="0" h="56" w="111">
                <a:moveTo>
                  <a:pt x="110" y="0"/>
                </a:moveTo>
                <a:cubicBezTo>
                  <a:pt x="88" y="0"/>
                  <a:pt x="33" y="22"/>
                  <a:pt x="0" y="55"/>
                </a:cubicBezTo>
                <a:cubicBezTo>
                  <a:pt x="44" y="33"/>
                  <a:pt x="99" y="11"/>
                  <a:pt x="110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5"/>
          <p:cNvSpPr/>
          <p:nvPr/>
        </p:nvSpPr>
        <p:spPr>
          <a:xfrm flipH="1">
            <a:off x="7516306" y="3274729"/>
            <a:ext cx="3225" cy="2696"/>
          </a:xfrm>
          <a:custGeom>
            <a:rect b="b" l="l" r="r" t="t"/>
            <a:pathLst>
              <a:path extrusionOk="0" h="56" w="67">
                <a:moveTo>
                  <a:pt x="67" y="0"/>
                </a:moveTo>
                <a:lnTo>
                  <a:pt x="23" y="22"/>
                </a:lnTo>
                <a:lnTo>
                  <a:pt x="1" y="55"/>
                </a:lnTo>
                <a:lnTo>
                  <a:pt x="67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5"/>
          <p:cNvSpPr/>
          <p:nvPr/>
        </p:nvSpPr>
        <p:spPr>
          <a:xfrm flipH="1">
            <a:off x="7362517" y="3271023"/>
            <a:ext cx="1107" cy="1107"/>
          </a:xfrm>
          <a:custGeom>
            <a:rect b="b" l="l" r="r" t="t"/>
            <a:pathLst>
              <a:path extrusionOk="0" h="23" w="23">
                <a:moveTo>
                  <a:pt x="23" y="0"/>
                </a:moveTo>
                <a:lnTo>
                  <a:pt x="1" y="22"/>
                </a:lnTo>
                <a:lnTo>
                  <a:pt x="23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5"/>
          <p:cNvSpPr/>
          <p:nvPr/>
        </p:nvSpPr>
        <p:spPr>
          <a:xfrm flipH="1">
            <a:off x="7456379" y="3336100"/>
            <a:ext cx="2696" cy="1781"/>
          </a:xfrm>
          <a:custGeom>
            <a:rect b="b" l="l" r="r" t="t"/>
            <a:pathLst>
              <a:path extrusionOk="0" h="37" w="56">
                <a:moveTo>
                  <a:pt x="53" y="0"/>
                </a:moveTo>
                <a:cubicBezTo>
                  <a:pt x="44" y="0"/>
                  <a:pt x="19" y="18"/>
                  <a:pt x="1" y="36"/>
                </a:cubicBezTo>
                <a:lnTo>
                  <a:pt x="56" y="3"/>
                </a:lnTo>
                <a:cubicBezTo>
                  <a:pt x="56" y="1"/>
                  <a:pt x="55" y="0"/>
                  <a:pt x="53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5"/>
          <p:cNvSpPr/>
          <p:nvPr/>
        </p:nvSpPr>
        <p:spPr>
          <a:xfrm flipH="1">
            <a:off x="7597942" y="3424812"/>
            <a:ext cx="1107" cy="1107"/>
          </a:xfrm>
          <a:custGeom>
            <a:rect b="b" l="l" r="r" t="t"/>
            <a:pathLst>
              <a:path extrusionOk="0" h="23" w="23">
                <a:moveTo>
                  <a:pt x="22" y="0"/>
                </a:moveTo>
                <a:lnTo>
                  <a:pt x="0" y="22"/>
                </a:lnTo>
                <a:lnTo>
                  <a:pt x="22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5"/>
          <p:cNvSpPr/>
          <p:nvPr/>
        </p:nvSpPr>
        <p:spPr>
          <a:xfrm flipH="1">
            <a:off x="7501433" y="3368062"/>
            <a:ext cx="1107" cy="1637"/>
          </a:xfrm>
          <a:custGeom>
            <a:rect b="b" l="l" r="r" t="t"/>
            <a:pathLst>
              <a:path extrusionOk="0" h="34" w="23">
                <a:moveTo>
                  <a:pt x="22" y="0"/>
                </a:moveTo>
                <a:lnTo>
                  <a:pt x="11" y="11"/>
                </a:lnTo>
                <a:lnTo>
                  <a:pt x="0" y="33"/>
                </a:lnTo>
                <a:lnTo>
                  <a:pt x="22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5"/>
          <p:cNvSpPr/>
          <p:nvPr/>
        </p:nvSpPr>
        <p:spPr>
          <a:xfrm flipH="1">
            <a:off x="7628700" y="3436990"/>
            <a:ext cx="578" cy="1107"/>
          </a:xfrm>
          <a:custGeom>
            <a:rect b="b" l="l" r="r" t="t"/>
            <a:pathLst>
              <a:path extrusionOk="0" h="23" w="12">
                <a:moveTo>
                  <a:pt x="0" y="0"/>
                </a:moveTo>
                <a:lnTo>
                  <a:pt x="0" y="22"/>
                </a:lnTo>
                <a:lnTo>
                  <a:pt x="11" y="11"/>
                </a:lnTo>
                <a:lnTo>
                  <a:pt x="0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5"/>
          <p:cNvSpPr/>
          <p:nvPr/>
        </p:nvSpPr>
        <p:spPr>
          <a:xfrm flipH="1">
            <a:off x="7314238" y="3240795"/>
            <a:ext cx="48" cy="48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5"/>
          <p:cNvSpPr/>
          <p:nvPr/>
        </p:nvSpPr>
        <p:spPr>
          <a:xfrm flipH="1">
            <a:off x="7110534" y="3086909"/>
            <a:ext cx="4910" cy="3273"/>
          </a:xfrm>
          <a:custGeom>
            <a:rect b="b" l="l" r="r" t="t"/>
            <a:pathLst>
              <a:path extrusionOk="0" h="68" w="102">
                <a:moveTo>
                  <a:pt x="79" y="1"/>
                </a:moveTo>
                <a:cubicBezTo>
                  <a:pt x="73" y="1"/>
                  <a:pt x="62" y="4"/>
                  <a:pt x="45" y="13"/>
                </a:cubicBezTo>
                <a:cubicBezTo>
                  <a:pt x="52" y="11"/>
                  <a:pt x="57" y="10"/>
                  <a:pt x="60" y="10"/>
                </a:cubicBezTo>
                <a:cubicBezTo>
                  <a:pt x="86" y="10"/>
                  <a:pt x="1" y="68"/>
                  <a:pt x="22" y="68"/>
                </a:cubicBezTo>
                <a:cubicBezTo>
                  <a:pt x="27" y="68"/>
                  <a:pt x="37" y="65"/>
                  <a:pt x="56" y="57"/>
                </a:cubicBezTo>
                <a:cubicBezTo>
                  <a:pt x="47" y="57"/>
                  <a:pt x="102" y="1"/>
                  <a:pt x="79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5"/>
          <p:cNvSpPr/>
          <p:nvPr/>
        </p:nvSpPr>
        <p:spPr>
          <a:xfrm flipH="1">
            <a:off x="7216141" y="3171818"/>
            <a:ext cx="2166" cy="1637"/>
          </a:xfrm>
          <a:custGeom>
            <a:rect b="b" l="l" r="r" t="t"/>
            <a:pathLst>
              <a:path extrusionOk="0" h="34" w="45">
                <a:moveTo>
                  <a:pt x="33" y="1"/>
                </a:moveTo>
                <a:cubicBezTo>
                  <a:pt x="26" y="8"/>
                  <a:pt x="24" y="15"/>
                  <a:pt x="17" y="22"/>
                </a:cubicBezTo>
                <a:lnTo>
                  <a:pt x="17" y="22"/>
                </a:lnTo>
                <a:cubicBezTo>
                  <a:pt x="24" y="18"/>
                  <a:pt x="33" y="13"/>
                  <a:pt x="44" y="1"/>
                </a:cubicBezTo>
                <a:close/>
                <a:moveTo>
                  <a:pt x="17" y="22"/>
                </a:moveTo>
                <a:cubicBezTo>
                  <a:pt x="11" y="26"/>
                  <a:pt x="5" y="29"/>
                  <a:pt x="0" y="34"/>
                </a:cubicBezTo>
                <a:cubicBezTo>
                  <a:pt x="8" y="30"/>
                  <a:pt x="13" y="26"/>
                  <a:pt x="17" y="22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5"/>
          <p:cNvSpPr/>
          <p:nvPr/>
        </p:nvSpPr>
        <p:spPr>
          <a:xfrm flipH="1">
            <a:off x="7189619" y="3154345"/>
            <a:ext cx="1637" cy="1107"/>
          </a:xfrm>
          <a:custGeom>
            <a:rect b="b" l="l" r="r" t="t"/>
            <a:pathLst>
              <a:path extrusionOk="0" h="23" w="34">
                <a:moveTo>
                  <a:pt x="33" y="0"/>
                </a:moveTo>
                <a:lnTo>
                  <a:pt x="11" y="11"/>
                </a:lnTo>
                <a:lnTo>
                  <a:pt x="0" y="22"/>
                </a:lnTo>
                <a:lnTo>
                  <a:pt x="33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5"/>
          <p:cNvSpPr/>
          <p:nvPr/>
        </p:nvSpPr>
        <p:spPr>
          <a:xfrm flipH="1">
            <a:off x="7501433" y="3359542"/>
            <a:ext cx="2984" cy="1829"/>
          </a:xfrm>
          <a:custGeom>
            <a:rect b="b" l="l" r="r" t="t"/>
            <a:pathLst>
              <a:path extrusionOk="0" h="38" w="62">
                <a:moveTo>
                  <a:pt x="17" y="1"/>
                </a:moveTo>
                <a:cubicBezTo>
                  <a:pt x="31" y="8"/>
                  <a:pt x="0" y="38"/>
                  <a:pt x="5" y="38"/>
                </a:cubicBezTo>
                <a:cubicBezTo>
                  <a:pt x="8" y="38"/>
                  <a:pt x="22" y="29"/>
                  <a:pt x="61" y="1"/>
                </a:cubicBezTo>
                <a:lnTo>
                  <a:pt x="61" y="1"/>
                </a:lnTo>
                <a:cubicBezTo>
                  <a:pt x="54" y="5"/>
                  <a:pt x="48" y="6"/>
                  <a:pt x="42" y="6"/>
                </a:cubicBezTo>
                <a:cubicBezTo>
                  <a:pt x="32" y="6"/>
                  <a:pt x="25" y="1"/>
                  <a:pt x="17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5"/>
          <p:cNvSpPr/>
          <p:nvPr/>
        </p:nvSpPr>
        <p:spPr>
          <a:xfrm flipH="1">
            <a:off x="7596883" y="3424282"/>
            <a:ext cx="1107" cy="1107"/>
          </a:xfrm>
          <a:custGeom>
            <a:rect b="b" l="l" r="r" t="t"/>
            <a:pathLst>
              <a:path extrusionOk="0" h="23" w="23">
                <a:moveTo>
                  <a:pt x="22" y="0"/>
                </a:moveTo>
                <a:lnTo>
                  <a:pt x="0" y="11"/>
                </a:lnTo>
                <a:lnTo>
                  <a:pt x="11" y="22"/>
                </a:lnTo>
                <a:lnTo>
                  <a:pt x="22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5"/>
          <p:cNvSpPr/>
          <p:nvPr/>
        </p:nvSpPr>
        <p:spPr>
          <a:xfrm flipH="1">
            <a:off x="7064991" y="3068666"/>
            <a:ext cx="565923" cy="374201"/>
          </a:xfrm>
          <a:custGeom>
            <a:rect b="b" l="l" r="r" t="t"/>
            <a:pathLst>
              <a:path extrusionOk="0" h="7774" w="11757">
                <a:moveTo>
                  <a:pt x="9740" y="1208"/>
                </a:moveTo>
                <a:cubicBezTo>
                  <a:pt x="9718" y="1230"/>
                  <a:pt x="9685" y="1252"/>
                  <a:pt x="9663" y="1274"/>
                </a:cubicBezTo>
                <a:lnTo>
                  <a:pt x="9663" y="1263"/>
                </a:lnTo>
                <a:cubicBezTo>
                  <a:pt x="9696" y="1241"/>
                  <a:pt x="9718" y="1230"/>
                  <a:pt x="9740" y="1208"/>
                </a:cubicBezTo>
                <a:close/>
                <a:moveTo>
                  <a:pt x="9542" y="1329"/>
                </a:moveTo>
                <a:lnTo>
                  <a:pt x="9509" y="1351"/>
                </a:lnTo>
                <a:cubicBezTo>
                  <a:pt x="9503" y="1356"/>
                  <a:pt x="9495" y="1359"/>
                  <a:pt x="9490" y="1359"/>
                </a:cubicBezTo>
                <a:cubicBezTo>
                  <a:pt x="9484" y="1359"/>
                  <a:pt x="9481" y="1356"/>
                  <a:pt x="9487" y="1351"/>
                </a:cubicBezTo>
                <a:cubicBezTo>
                  <a:pt x="9509" y="1340"/>
                  <a:pt x="9531" y="1329"/>
                  <a:pt x="9542" y="1329"/>
                </a:cubicBezTo>
                <a:close/>
                <a:moveTo>
                  <a:pt x="9498" y="1362"/>
                </a:moveTo>
                <a:lnTo>
                  <a:pt x="9498" y="1373"/>
                </a:lnTo>
                <a:lnTo>
                  <a:pt x="9487" y="1384"/>
                </a:lnTo>
                <a:lnTo>
                  <a:pt x="9487" y="1384"/>
                </a:lnTo>
                <a:lnTo>
                  <a:pt x="9498" y="1362"/>
                </a:lnTo>
                <a:close/>
                <a:moveTo>
                  <a:pt x="9117" y="1608"/>
                </a:moveTo>
                <a:lnTo>
                  <a:pt x="9079" y="1637"/>
                </a:lnTo>
                <a:lnTo>
                  <a:pt x="9079" y="1615"/>
                </a:lnTo>
                <a:cubicBezTo>
                  <a:pt x="9088" y="1615"/>
                  <a:pt x="9106" y="1615"/>
                  <a:pt x="9117" y="1608"/>
                </a:cubicBezTo>
                <a:close/>
                <a:moveTo>
                  <a:pt x="8804" y="1824"/>
                </a:moveTo>
                <a:cubicBezTo>
                  <a:pt x="8782" y="1835"/>
                  <a:pt x="8760" y="1857"/>
                  <a:pt x="8760" y="1868"/>
                </a:cubicBezTo>
                <a:cubicBezTo>
                  <a:pt x="8757" y="1865"/>
                  <a:pt x="8753" y="1864"/>
                  <a:pt x="8748" y="1864"/>
                </a:cubicBezTo>
                <a:cubicBezTo>
                  <a:pt x="8736" y="1864"/>
                  <a:pt x="8718" y="1874"/>
                  <a:pt x="8694" y="1890"/>
                </a:cubicBezTo>
                <a:lnTo>
                  <a:pt x="8694" y="1879"/>
                </a:lnTo>
                <a:cubicBezTo>
                  <a:pt x="8727" y="1857"/>
                  <a:pt x="8771" y="1835"/>
                  <a:pt x="8804" y="1824"/>
                </a:cubicBezTo>
                <a:close/>
                <a:moveTo>
                  <a:pt x="8010" y="2331"/>
                </a:moveTo>
                <a:lnTo>
                  <a:pt x="8010" y="2331"/>
                </a:lnTo>
                <a:cubicBezTo>
                  <a:pt x="7988" y="2342"/>
                  <a:pt x="7966" y="2353"/>
                  <a:pt x="7955" y="2364"/>
                </a:cubicBezTo>
                <a:lnTo>
                  <a:pt x="7966" y="2342"/>
                </a:lnTo>
                <a:lnTo>
                  <a:pt x="8010" y="2331"/>
                </a:lnTo>
                <a:close/>
                <a:moveTo>
                  <a:pt x="7944" y="2364"/>
                </a:moveTo>
                <a:lnTo>
                  <a:pt x="7955" y="2375"/>
                </a:lnTo>
                <a:lnTo>
                  <a:pt x="7911" y="2397"/>
                </a:lnTo>
                <a:cubicBezTo>
                  <a:pt x="7911" y="2397"/>
                  <a:pt x="7922" y="2386"/>
                  <a:pt x="7944" y="2364"/>
                </a:cubicBezTo>
                <a:close/>
                <a:moveTo>
                  <a:pt x="7493" y="2717"/>
                </a:moveTo>
                <a:lnTo>
                  <a:pt x="7493" y="2728"/>
                </a:lnTo>
                <a:lnTo>
                  <a:pt x="7482" y="2728"/>
                </a:lnTo>
                <a:lnTo>
                  <a:pt x="7493" y="2717"/>
                </a:lnTo>
                <a:close/>
                <a:moveTo>
                  <a:pt x="7383" y="2794"/>
                </a:moveTo>
                <a:cubicBezTo>
                  <a:pt x="7338" y="2827"/>
                  <a:pt x="7294" y="2849"/>
                  <a:pt x="7250" y="2882"/>
                </a:cubicBezTo>
                <a:lnTo>
                  <a:pt x="7250" y="2860"/>
                </a:lnTo>
                <a:cubicBezTo>
                  <a:pt x="7283" y="2849"/>
                  <a:pt x="7327" y="2827"/>
                  <a:pt x="7383" y="2794"/>
                </a:cubicBezTo>
                <a:close/>
                <a:moveTo>
                  <a:pt x="6953" y="3069"/>
                </a:moveTo>
                <a:lnTo>
                  <a:pt x="6953" y="3069"/>
                </a:lnTo>
                <a:cubicBezTo>
                  <a:pt x="6909" y="3102"/>
                  <a:pt x="6854" y="3135"/>
                  <a:pt x="6810" y="3179"/>
                </a:cubicBezTo>
                <a:lnTo>
                  <a:pt x="6832" y="3157"/>
                </a:lnTo>
                <a:lnTo>
                  <a:pt x="6810" y="3168"/>
                </a:lnTo>
                <a:lnTo>
                  <a:pt x="6777" y="3168"/>
                </a:lnTo>
                <a:cubicBezTo>
                  <a:pt x="6832" y="3124"/>
                  <a:pt x="6909" y="3091"/>
                  <a:pt x="6953" y="3069"/>
                </a:cubicBezTo>
                <a:close/>
                <a:moveTo>
                  <a:pt x="6975" y="3231"/>
                </a:moveTo>
                <a:cubicBezTo>
                  <a:pt x="6969" y="3237"/>
                  <a:pt x="6963" y="3243"/>
                  <a:pt x="6957" y="3250"/>
                </a:cubicBezTo>
                <a:lnTo>
                  <a:pt x="6957" y="3250"/>
                </a:lnTo>
                <a:cubicBezTo>
                  <a:pt x="6964" y="3245"/>
                  <a:pt x="6973" y="3237"/>
                  <a:pt x="6975" y="3231"/>
                </a:cubicBezTo>
                <a:close/>
                <a:moveTo>
                  <a:pt x="6957" y="3250"/>
                </a:moveTo>
                <a:lnTo>
                  <a:pt x="6957" y="3250"/>
                </a:lnTo>
                <a:cubicBezTo>
                  <a:pt x="6951" y="3255"/>
                  <a:pt x="6947" y="3259"/>
                  <a:pt x="6948" y="3259"/>
                </a:cubicBezTo>
                <a:cubicBezTo>
                  <a:pt x="6948" y="3259"/>
                  <a:pt x="6950" y="3258"/>
                  <a:pt x="6953" y="3257"/>
                </a:cubicBezTo>
                <a:cubicBezTo>
                  <a:pt x="6954" y="3255"/>
                  <a:pt x="6956" y="3252"/>
                  <a:pt x="6957" y="3250"/>
                </a:cubicBezTo>
                <a:close/>
                <a:moveTo>
                  <a:pt x="6788" y="3202"/>
                </a:moveTo>
                <a:cubicBezTo>
                  <a:pt x="6808" y="3212"/>
                  <a:pt x="6702" y="3310"/>
                  <a:pt x="6690" y="3340"/>
                </a:cubicBezTo>
                <a:lnTo>
                  <a:pt x="6690" y="3340"/>
                </a:lnTo>
                <a:cubicBezTo>
                  <a:pt x="6693" y="3325"/>
                  <a:pt x="6688" y="3320"/>
                  <a:pt x="6679" y="3320"/>
                </a:cubicBezTo>
                <a:cubicBezTo>
                  <a:pt x="6654" y="3320"/>
                  <a:pt x="6598" y="3359"/>
                  <a:pt x="6576" y="3359"/>
                </a:cubicBezTo>
                <a:cubicBezTo>
                  <a:pt x="6569" y="3359"/>
                  <a:pt x="6565" y="3355"/>
                  <a:pt x="6567" y="3345"/>
                </a:cubicBezTo>
                <a:cubicBezTo>
                  <a:pt x="6589" y="3323"/>
                  <a:pt x="6611" y="3290"/>
                  <a:pt x="6644" y="3257"/>
                </a:cubicBezTo>
                <a:lnTo>
                  <a:pt x="6666" y="3279"/>
                </a:lnTo>
                <a:lnTo>
                  <a:pt x="6721" y="3202"/>
                </a:lnTo>
                <a:lnTo>
                  <a:pt x="6755" y="3202"/>
                </a:lnTo>
                <a:lnTo>
                  <a:pt x="6744" y="3224"/>
                </a:lnTo>
                <a:lnTo>
                  <a:pt x="6777" y="3202"/>
                </a:lnTo>
                <a:close/>
                <a:moveTo>
                  <a:pt x="6237" y="3587"/>
                </a:moveTo>
                <a:cubicBezTo>
                  <a:pt x="6228" y="3592"/>
                  <a:pt x="6224" y="3594"/>
                  <a:pt x="6223" y="3597"/>
                </a:cubicBezTo>
                <a:lnTo>
                  <a:pt x="6223" y="3597"/>
                </a:lnTo>
                <a:cubicBezTo>
                  <a:pt x="6228" y="3593"/>
                  <a:pt x="6232" y="3590"/>
                  <a:pt x="6237" y="3587"/>
                </a:cubicBezTo>
                <a:close/>
                <a:moveTo>
                  <a:pt x="6536" y="3600"/>
                </a:moveTo>
                <a:cubicBezTo>
                  <a:pt x="6528" y="3606"/>
                  <a:pt x="6520" y="3612"/>
                  <a:pt x="6512" y="3620"/>
                </a:cubicBezTo>
                <a:cubicBezTo>
                  <a:pt x="6523" y="3612"/>
                  <a:pt x="6530" y="3605"/>
                  <a:pt x="6536" y="3600"/>
                </a:cubicBezTo>
                <a:close/>
                <a:moveTo>
                  <a:pt x="5443" y="3863"/>
                </a:moveTo>
                <a:cubicBezTo>
                  <a:pt x="5441" y="3864"/>
                  <a:pt x="5439" y="3865"/>
                  <a:pt x="5437" y="3867"/>
                </a:cubicBezTo>
                <a:lnTo>
                  <a:pt x="5437" y="3867"/>
                </a:lnTo>
                <a:cubicBezTo>
                  <a:pt x="5440" y="3865"/>
                  <a:pt x="5442" y="3864"/>
                  <a:pt x="5443" y="3863"/>
                </a:cubicBezTo>
                <a:close/>
                <a:moveTo>
                  <a:pt x="4264" y="4743"/>
                </a:moveTo>
                <a:cubicBezTo>
                  <a:pt x="4264" y="4743"/>
                  <a:pt x="4264" y="4743"/>
                  <a:pt x="4265" y="4744"/>
                </a:cubicBezTo>
                <a:cubicBezTo>
                  <a:pt x="4265" y="4743"/>
                  <a:pt x="4264" y="4743"/>
                  <a:pt x="4264" y="4743"/>
                </a:cubicBezTo>
                <a:close/>
                <a:moveTo>
                  <a:pt x="6457" y="3422"/>
                </a:moveTo>
                <a:lnTo>
                  <a:pt x="6457" y="3422"/>
                </a:lnTo>
                <a:cubicBezTo>
                  <a:pt x="6446" y="3444"/>
                  <a:pt x="6435" y="3455"/>
                  <a:pt x="6369" y="3499"/>
                </a:cubicBezTo>
                <a:lnTo>
                  <a:pt x="6391" y="3455"/>
                </a:lnTo>
                <a:lnTo>
                  <a:pt x="6391" y="3455"/>
                </a:lnTo>
                <a:cubicBezTo>
                  <a:pt x="6347" y="3510"/>
                  <a:pt x="6314" y="3554"/>
                  <a:pt x="6226" y="3609"/>
                </a:cubicBezTo>
                <a:cubicBezTo>
                  <a:pt x="6226" y="3603"/>
                  <a:pt x="6222" y="3600"/>
                  <a:pt x="6223" y="3597"/>
                </a:cubicBezTo>
                <a:lnTo>
                  <a:pt x="6223" y="3597"/>
                </a:lnTo>
                <a:cubicBezTo>
                  <a:pt x="6089" y="3693"/>
                  <a:pt x="6022" y="3789"/>
                  <a:pt x="5862" y="3885"/>
                </a:cubicBezTo>
                <a:cubicBezTo>
                  <a:pt x="5868" y="3866"/>
                  <a:pt x="5866" y="3860"/>
                  <a:pt x="5858" y="3860"/>
                </a:cubicBezTo>
                <a:cubicBezTo>
                  <a:pt x="5843" y="3860"/>
                  <a:pt x="5805" y="3888"/>
                  <a:pt x="5784" y="3888"/>
                </a:cubicBezTo>
                <a:cubicBezTo>
                  <a:pt x="5780" y="3888"/>
                  <a:pt x="5777" y="3887"/>
                  <a:pt x="5774" y="3885"/>
                </a:cubicBezTo>
                <a:lnTo>
                  <a:pt x="5697" y="3951"/>
                </a:lnTo>
                <a:lnTo>
                  <a:pt x="5730" y="3940"/>
                </a:lnTo>
                <a:lnTo>
                  <a:pt x="5730" y="3940"/>
                </a:lnTo>
                <a:cubicBezTo>
                  <a:pt x="5664" y="3995"/>
                  <a:pt x="5609" y="4061"/>
                  <a:pt x="5543" y="4094"/>
                </a:cubicBezTo>
                <a:lnTo>
                  <a:pt x="5587" y="4050"/>
                </a:lnTo>
                <a:lnTo>
                  <a:pt x="5455" y="4149"/>
                </a:lnTo>
                <a:lnTo>
                  <a:pt x="5455" y="4149"/>
                </a:lnTo>
                <a:lnTo>
                  <a:pt x="5543" y="4105"/>
                </a:lnTo>
                <a:lnTo>
                  <a:pt x="5543" y="4105"/>
                </a:lnTo>
                <a:cubicBezTo>
                  <a:pt x="5477" y="4171"/>
                  <a:pt x="5576" y="4127"/>
                  <a:pt x="5466" y="4193"/>
                </a:cubicBezTo>
                <a:cubicBezTo>
                  <a:pt x="5469" y="4190"/>
                  <a:pt x="5470" y="4189"/>
                  <a:pt x="5469" y="4189"/>
                </a:cubicBezTo>
                <a:lnTo>
                  <a:pt x="5469" y="4189"/>
                </a:lnTo>
                <a:cubicBezTo>
                  <a:pt x="5464" y="4189"/>
                  <a:pt x="5392" y="4240"/>
                  <a:pt x="5344" y="4259"/>
                </a:cubicBezTo>
                <a:lnTo>
                  <a:pt x="5344" y="4248"/>
                </a:lnTo>
                <a:cubicBezTo>
                  <a:pt x="5311" y="4292"/>
                  <a:pt x="5289" y="4325"/>
                  <a:pt x="5223" y="4358"/>
                </a:cubicBezTo>
                <a:cubicBezTo>
                  <a:pt x="5201" y="4358"/>
                  <a:pt x="5212" y="4314"/>
                  <a:pt x="5201" y="4314"/>
                </a:cubicBezTo>
                <a:cubicBezTo>
                  <a:pt x="5179" y="4369"/>
                  <a:pt x="5036" y="4446"/>
                  <a:pt x="5014" y="4502"/>
                </a:cubicBezTo>
                <a:lnTo>
                  <a:pt x="5003" y="4468"/>
                </a:lnTo>
                <a:lnTo>
                  <a:pt x="4992" y="4513"/>
                </a:lnTo>
                <a:cubicBezTo>
                  <a:pt x="4970" y="4518"/>
                  <a:pt x="4956" y="4521"/>
                  <a:pt x="4948" y="4521"/>
                </a:cubicBezTo>
                <a:cubicBezTo>
                  <a:pt x="4939" y="4521"/>
                  <a:pt x="4937" y="4518"/>
                  <a:pt x="4937" y="4513"/>
                </a:cubicBezTo>
                <a:lnTo>
                  <a:pt x="4937" y="4513"/>
                </a:lnTo>
                <a:cubicBezTo>
                  <a:pt x="4838" y="4579"/>
                  <a:pt x="4992" y="4524"/>
                  <a:pt x="4860" y="4590"/>
                </a:cubicBezTo>
                <a:cubicBezTo>
                  <a:pt x="4871" y="4579"/>
                  <a:pt x="4871" y="4590"/>
                  <a:pt x="4882" y="4568"/>
                </a:cubicBezTo>
                <a:lnTo>
                  <a:pt x="4882" y="4568"/>
                </a:lnTo>
                <a:cubicBezTo>
                  <a:pt x="4760" y="4645"/>
                  <a:pt x="4661" y="4744"/>
                  <a:pt x="4540" y="4810"/>
                </a:cubicBezTo>
                <a:cubicBezTo>
                  <a:pt x="4485" y="4810"/>
                  <a:pt x="4628" y="4744"/>
                  <a:pt x="4584" y="4744"/>
                </a:cubicBezTo>
                <a:cubicBezTo>
                  <a:pt x="4595" y="4733"/>
                  <a:pt x="4617" y="4722"/>
                  <a:pt x="4639" y="4711"/>
                </a:cubicBezTo>
                <a:lnTo>
                  <a:pt x="4639" y="4711"/>
                </a:lnTo>
                <a:lnTo>
                  <a:pt x="4628" y="4744"/>
                </a:lnTo>
                <a:lnTo>
                  <a:pt x="4683" y="4689"/>
                </a:lnTo>
                <a:lnTo>
                  <a:pt x="4639" y="4711"/>
                </a:lnTo>
                <a:lnTo>
                  <a:pt x="4683" y="4678"/>
                </a:lnTo>
                <a:lnTo>
                  <a:pt x="4727" y="4612"/>
                </a:lnTo>
                <a:lnTo>
                  <a:pt x="4749" y="4623"/>
                </a:lnTo>
                <a:cubicBezTo>
                  <a:pt x="4827" y="4579"/>
                  <a:pt x="4749" y="4601"/>
                  <a:pt x="4771" y="4579"/>
                </a:cubicBezTo>
                <a:cubicBezTo>
                  <a:pt x="4793" y="4562"/>
                  <a:pt x="4807" y="4554"/>
                  <a:pt x="4814" y="4554"/>
                </a:cubicBezTo>
                <a:cubicBezTo>
                  <a:pt x="4821" y="4554"/>
                  <a:pt x="4821" y="4562"/>
                  <a:pt x="4816" y="4579"/>
                </a:cubicBezTo>
                <a:cubicBezTo>
                  <a:pt x="4915" y="4468"/>
                  <a:pt x="5124" y="4292"/>
                  <a:pt x="5267" y="4226"/>
                </a:cubicBezTo>
                <a:lnTo>
                  <a:pt x="5267" y="4226"/>
                </a:lnTo>
                <a:lnTo>
                  <a:pt x="5245" y="4248"/>
                </a:lnTo>
                <a:cubicBezTo>
                  <a:pt x="5355" y="4193"/>
                  <a:pt x="5333" y="4138"/>
                  <a:pt x="5432" y="4094"/>
                </a:cubicBezTo>
                <a:lnTo>
                  <a:pt x="5432" y="4094"/>
                </a:lnTo>
                <a:lnTo>
                  <a:pt x="5421" y="4105"/>
                </a:lnTo>
                <a:cubicBezTo>
                  <a:pt x="5642" y="3962"/>
                  <a:pt x="5862" y="3785"/>
                  <a:pt x="6049" y="3697"/>
                </a:cubicBezTo>
                <a:cubicBezTo>
                  <a:pt x="6060" y="3642"/>
                  <a:pt x="6270" y="3565"/>
                  <a:pt x="6248" y="3510"/>
                </a:cubicBezTo>
                <a:cubicBezTo>
                  <a:pt x="6358" y="3466"/>
                  <a:pt x="6369" y="3466"/>
                  <a:pt x="6457" y="3422"/>
                </a:cubicBezTo>
                <a:close/>
                <a:moveTo>
                  <a:pt x="4254" y="4909"/>
                </a:moveTo>
                <a:cubicBezTo>
                  <a:pt x="4232" y="4920"/>
                  <a:pt x="4210" y="4942"/>
                  <a:pt x="4177" y="4964"/>
                </a:cubicBezTo>
                <a:cubicBezTo>
                  <a:pt x="4177" y="4953"/>
                  <a:pt x="4177" y="4942"/>
                  <a:pt x="4188" y="4931"/>
                </a:cubicBezTo>
                <a:cubicBezTo>
                  <a:pt x="4188" y="4933"/>
                  <a:pt x="4189" y="4934"/>
                  <a:pt x="4192" y="4934"/>
                </a:cubicBezTo>
                <a:cubicBezTo>
                  <a:pt x="4204" y="4934"/>
                  <a:pt x="4236" y="4918"/>
                  <a:pt x="4254" y="4909"/>
                </a:cubicBezTo>
                <a:close/>
                <a:moveTo>
                  <a:pt x="3833" y="5004"/>
                </a:moveTo>
                <a:cubicBezTo>
                  <a:pt x="3834" y="5004"/>
                  <a:pt x="3835" y="5005"/>
                  <a:pt x="3835" y="5008"/>
                </a:cubicBezTo>
                <a:cubicBezTo>
                  <a:pt x="3824" y="5008"/>
                  <a:pt x="3813" y="5019"/>
                  <a:pt x="3791" y="5041"/>
                </a:cubicBezTo>
                <a:lnTo>
                  <a:pt x="3791" y="5041"/>
                </a:lnTo>
                <a:lnTo>
                  <a:pt x="3802" y="5030"/>
                </a:lnTo>
                <a:cubicBezTo>
                  <a:pt x="3818" y="5014"/>
                  <a:pt x="3828" y="5004"/>
                  <a:pt x="3833" y="5004"/>
                </a:cubicBezTo>
                <a:close/>
                <a:moveTo>
                  <a:pt x="3007" y="5944"/>
                </a:moveTo>
                <a:cubicBezTo>
                  <a:pt x="3001" y="5950"/>
                  <a:pt x="2998" y="5956"/>
                  <a:pt x="2998" y="5956"/>
                </a:cubicBezTo>
                <a:cubicBezTo>
                  <a:pt x="3002" y="5951"/>
                  <a:pt x="3005" y="5947"/>
                  <a:pt x="3007" y="5944"/>
                </a:cubicBezTo>
                <a:close/>
                <a:moveTo>
                  <a:pt x="2700" y="5956"/>
                </a:moveTo>
                <a:cubicBezTo>
                  <a:pt x="2672" y="5975"/>
                  <a:pt x="2676" y="5985"/>
                  <a:pt x="2671" y="5995"/>
                </a:cubicBezTo>
                <a:lnTo>
                  <a:pt x="2671" y="5995"/>
                </a:lnTo>
                <a:lnTo>
                  <a:pt x="2700" y="5956"/>
                </a:lnTo>
                <a:close/>
                <a:moveTo>
                  <a:pt x="2671" y="5995"/>
                </a:moveTo>
                <a:lnTo>
                  <a:pt x="2667" y="6000"/>
                </a:lnTo>
                <a:cubicBezTo>
                  <a:pt x="2669" y="5998"/>
                  <a:pt x="2670" y="5997"/>
                  <a:pt x="2671" y="5995"/>
                </a:cubicBezTo>
                <a:close/>
                <a:moveTo>
                  <a:pt x="2230" y="6170"/>
                </a:moveTo>
                <a:cubicBezTo>
                  <a:pt x="2226" y="6171"/>
                  <a:pt x="2221" y="6173"/>
                  <a:pt x="2215" y="6176"/>
                </a:cubicBezTo>
                <a:cubicBezTo>
                  <a:pt x="2220" y="6174"/>
                  <a:pt x="2225" y="6172"/>
                  <a:pt x="2230" y="6170"/>
                </a:cubicBezTo>
                <a:close/>
                <a:moveTo>
                  <a:pt x="4584" y="4744"/>
                </a:moveTo>
                <a:lnTo>
                  <a:pt x="4584" y="4744"/>
                </a:lnTo>
                <a:cubicBezTo>
                  <a:pt x="4419" y="4865"/>
                  <a:pt x="4265" y="5008"/>
                  <a:pt x="4110" y="5107"/>
                </a:cubicBezTo>
                <a:lnTo>
                  <a:pt x="4143" y="5096"/>
                </a:lnTo>
                <a:lnTo>
                  <a:pt x="4143" y="5096"/>
                </a:lnTo>
                <a:cubicBezTo>
                  <a:pt x="4143" y="5140"/>
                  <a:pt x="4017" y="5151"/>
                  <a:pt x="3950" y="5224"/>
                </a:cubicBezTo>
                <a:lnTo>
                  <a:pt x="3950" y="5224"/>
                </a:lnTo>
                <a:cubicBezTo>
                  <a:pt x="3962" y="5207"/>
                  <a:pt x="3959" y="5193"/>
                  <a:pt x="3957" y="5193"/>
                </a:cubicBezTo>
                <a:lnTo>
                  <a:pt x="3957" y="5193"/>
                </a:lnTo>
                <a:cubicBezTo>
                  <a:pt x="3957" y="5193"/>
                  <a:pt x="3956" y="5194"/>
                  <a:pt x="3956" y="5196"/>
                </a:cubicBezTo>
                <a:cubicBezTo>
                  <a:pt x="3846" y="5262"/>
                  <a:pt x="3747" y="5361"/>
                  <a:pt x="3593" y="5482"/>
                </a:cubicBezTo>
                <a:lnTo>
                  <a:pt x="3604" y="5460"/>
                </a:lnTo>
                <a:lnTo>
                  <a:pt x="3604" y="5460"/>
                </a:lnTo>
                <a:cubicBezTo>
                  <a:pt x="3527" y="5493"/>
                  <a:pt x="3427" y="5570"/>
                  <a:pt x="3361" y="5614"/>
                </a:cubicBezTo>
                <a:cubicBezTo>
                  <a:pt x="3350" y="5636"/>
                  <a:pt x="3306" y="5658"/>
                  <a:pt x="3339" y="5658"/>
                </a:cubicBezTo>
                <a:cubicBezTo>
                  <a:pt x="3097" y="5746"/>
                  <a:pt x="2965" y="5967"/>
                  <a:pt x="2744" y="6044"/>
                </a:cubicBezTo>
                <a:cubicBezTo>
                  <a:pt x="2763" y="6034"/>
                  <a:pt x="2782" y="6009"/>
                  <a:pt x="2773" y="6009"/>
                </a:cubicBezTo>
                <a:cubicBezTo>
                  <a:pt x="2772" y="6009"/>
                  <a:pt x="2769" y="6009"/>
                  <a:pt x="2766" y="6011"/>
                </a:cubicBezTo>
                <a:lnTo>
                  <a:pt x="2623" y="6132"/>
                </a:lnTo>
                <a:cubicBezTo>
                  <a:pt x="2630" y="6135"/>
                  <a:pt x="2634" y="6137"/>
                  <a:pt x="2638" y="6137"/>
                </a:cubicBezTo>
                <a:cubicBezTo>
                  <a:pt x="2649" y="6137"/>
                  <a:pt x="2658" y="6129"/>
                  <a:pt x="2689" y="6121"/>
                </a:cubicBezTo>
                <a:lnTo>
                  <a:pt x="2689" y="6121"/>
                </a:lnTo>
                <a:cubicBezTo>
                  <a:pt x="2678" y="6143"/>
                  <a:pt x="2634" y="6176"/>
                  <a:pt x="2590" y="6209"/>
                </a:cubicBezTo>
                <a:cubicBezTo>
                  <a:pt x="2619" y="6180"/>
                  <a:pt x="2621" y="6170"/>
                  <a:pt x="2609" y="6170"/>
                </a:cubicBezTo>
                <a:cubicBezTo>
                  <a:pt x="2594" y="6170"/>
                  <a:pt x="2560" y="6186"/>
                  <a:pt x="2535" y="6198"/>
                </a:cubicBezTo>
                <a:lnTo>
                  <a:pt x="2546" y="6209"/>
                </a:lnTo>
                <a:cubicBezTo>
                  <a:pt x="2447" y="6242"/>
                  <a:pt x="2557" y="6253"/>
                  <a:pt x="2425" y="6308"/>
                </a:cubicBezTo>
                <a:lnTo>
                  <a:pt x="2425" y="6297"/>
                </a:lnTo>
                <a:cubicBezTo>
                  <a:pt x="2392" y="6330"/>
                  <a:pt x="2359" y="6374"/>
                  <a:pt x="2315" y="6396"/>
                </a:cubicBezTo>
                <a:cubicBezTo>
                  <a:pt x="2282" y="6396"/>
                  <a:pt x="2348" y="6363"/>
                  <a:pt x="2337" y="6341"/>
                </a:cubicBezTo>
                <a:lnTo>
                  <a:pt x="2337" y="6341"/>
                </a:lnTo>
                <a:cubicBezTo>
                  <a:pt x="2282" y="6385"/>
                  <a:pt x="2238" y="6463"/>
                  <a:pt x="2171" y="6485"/>
                </a:cubicBezTo>
                <a:lnTo>
                  <a:pt x="2260" y="6407"/>
                </a:lnTo>
                <a:lnTo>
                  <a:pt x="2260" y="6407"/>
                </a:lnTo>
                <a:cubicBezTo>
                  <a:pt x="2171" y="6430"/>
                  <a:pt x="2171" y="6441"/>
                  <a:pt x="2127" y="6474"/>
                </a:cubicBezTo>
                <a:lnTo>
                  <a:pt x="2127" y="6463"/>
                </a:lnTo>
                <a:lnTo>
                  <a:pt x="2105" y="6485"/>
                </a:lnTo>
                <a:cubicBezTo>
                  <a:pt x="2127" y="6452"/>
                  <a:pt x="2094" y="6452"/>
                  <a:pt x="2094" y="6430"/>
                </a:cubicBezTo>
                <a:cubicBezTo>
                  <a:pt x="2132" y="6400"/>
                  <a:pt x="2151" y="6392"/>
                  <a:pt x="2162" y="6392"/>
                </a:cubicBezTo>
                <a:cubicBezTo>
                  <a:pt x="2177" y="6392"/>
                  <a:pt x="2177" y="6409"/>
                  <a:pt x="2195" y="6409"/>
                </a:cubicBezTo>
                <a:cubicBezTo>
                  <a:pt x="2198" y="6409"/>
                  <a:pt x="2201" y="6408"/>
                  <a:pt x="2204" y="6407"/>
                </a:cubicBezTo>
                <a:cubicBezTo>
                  <a:pt x="2271" y="6352"/>
                  <a:pt x="2304" y="6297"/>
                  <a:pt x="2348" y="6264"/>
                </a:cubicBezTo>
                <a:lnTo>
                  <a:pt x="2359" y="6275"/>
                </a:lnTo>
                <a:cubicBezTo>
                  <a:pt x="2414" y="6209"/>
                  <a:pt x="2568" y="6132"/>
                  <a:pt x="2634" y="6044"/>
                </a:cubicBezTo>
                <a:lnTo>
                  <a:pt x="2645" y="6044"/>
                </a:lnTo>
                <a:cubicBezTo>
                  <a:pt x="2623" y="6044"/>
                  <a:pt x="2612" y="6033"/>
                  <a:pt x="2612" y="6022"/>
                </a:cubicBezTo>
                <a:cubicBezTo>
                  <a:pt x="2645" y="5989"/>
                  <a:pt x="2667" y="5956"/>
                  <a:pt x="2700" y="5956"/>
                </a:cubicBezTo>
                <a:cubicBezTo>
                  <a:pt x="2755" y="5956"/>
                  <a:pt x="2656" y="6011"/>
                  <a:pt x="2667" y="6022"/>
                </a:cubicBezTo>
                <a:cubicBezTo>
                  <a:pt x="2744" y="5967"/>
                  <a:pt x="2821" y="5879"/>
                  <a:pt x="2888" y="5846"/>
                </a:cubicBezTo>
                <a:lnTo>
                  <a:pt x="2888" y="5846"/>
                </a:lnTo>
                <a:cubicBezTo>
                  <a:pt x="2915" y="5855"/>
                  <a:pt x="2801" y="5923"/>
                  <a:pt x="2814" y="5923"/>
                </a:cubicBezTo>
                <a:cubicBezTo>
                  <a:pt x="2817" y="5923"/>
                  <a:pt x="2826" y="5920"/>
                  <a:pt x="2843" y="5912"/>
                </a:cubicBezTo>
                <a:lnTo>
                  <a:pt x="2843" y="5912"/>
                </a:lnTo>
                <a:lnTo>
                  <a:pt x="2744" y="5967"/>
                </a:lnTo>
                <a:cubicBezTo>
                  <a:pt x="2753" y="5966"/>
                  <a:pt x="2760" y="5965"/>
                  <a:pt x="2765" y="5965"/>
                </a:cubicBezTo>
                <a:cubicBezTo>
                  <a:pt x="2810" y="5965"/>
                  <a:pt x="2711" y="6001"/>
                  <a:pt x="2756" y="6001"/>
                </a:cubicBezTo>
                <a:cubicBezTo>
                  <a:pt x="2761" y="6001"/>
                  <a:pt x="2768" y="6001"/>
                  <a:pt x="2777" y="6000"/>
                </a:cubicBezTo>
                <a:cubicBezTo>
                  <a:pt x="2910" y="5923"/>
                  <a:pt x="2910" y="5890"/>
                  <a:pt x="3042" y="5813"/>
                </a:cubicBezTo>
                <a:cubicBezTo>
                  <a:pt x="3064" y="5780"/>
                  <a:pt x="3020" y="5802"/>
                  <a:pt x="3042" y="5768"/>
                </a:cubicBezTo>
                <a:cubicBezTo>
                  <a:pt x="3196" y="5625"/>
                  <a:pt x="3218" y="5735"/>
                  <a:pt x="3328" y="5603"/>
                </a:cubicBezTo>
                <a:cubicBezTo>
                  <a:pt x="3350" y="5570"/>
                  <a:pt x="3350" y="5526"/>
                  <a:pt x="3449" y="5482"/>
                </a:cubicBezTo>
                <a:lnTo>
                  <a:pt x="3449" y="5482"/>
                </a:lnTo>
                <a:lnTo>
                  <a:pt x="3438" y="5526"/>
                </a:lnTo>
                <a:cubicBezTo>
                  <a:pt x="3560" y="5449"/>
                  <a:pt x="3482" y="5438"/>
                  <a:pt x="3615" y="5372"/>
                </a:cubicBezTo>
                <a:lnTo>
                  <a:pt x="3615" y="5372"/>
                </a:lnTo>
                <a:cubicBezTo>
                  <a:pt x="3605" y="5392"/>
                  <a:pt x="3540" y="5439"/>
                  <a:pt x="3545" y="5439"/>
                </a:cubicBezTo>
                <a:cubicBezTo>
                  <a:pt x="3545" y="5439"/>
                  <a:pt x="3547" y="5439"/>
                  <a:pt x="3549" y="5438"/>
                </a:cubicBezTo>
                <a:cubicBezTo>
                  <a:pt x="3648" y="5405"/>
                  <a:pt x="3604" y="5383"/>
                  <a:pt x="3659" y="5339"/>
                </a:cubicBezTo>
                <a:lnTo>
                  <a:pt x="3692" y="5350"/>
                </a:lnTo>
                <a:cubicBezTo>
                  <a:pt x="3813" y="5251"/>
                  <a:pt x="3956" y="5141"/>
                  <a:pt x="4088" y="5041"/>
                </a:cubicBezTo>
                <a:lnTo>
                  <a:pt x="4088" y="5041"/>
                </a:lnTo>
                <a:cubicBezTo>
                  <a:pt x="4088" y="5049"/>
                  <a:pt x="4078" y="5062"/>
                  <a:pt x="4086" y="5062"/>
                </a:cubicBezTo>
                <a:cubicBezTo>
                  <a:pt x="4089" y="5062"/>
                  <a:pt x="4097" y="5059"/>
                  <a:pt x="4110" y="5052"/>
                </a:cubicBezTo>
                <a:cubicBezTo>
                  <a:pt x="4254" y="4942"/>
                  <a:pt x="4419" y="4832"/>
                  <a:pt x="4584" y="4744"/>
                </a:cubicBezTo>
                <a:close/>
                <a:moveTo>
                  <a:pt x="2098" y="6460"/>
                </a:moveTo>
                <a:cubicBezTo>
                  <a:pt x="2112" y="6460"/>
                  <a:pt x="2101" y="6476"/>
                  <a:pt x="2083" y="6485"/>
                </a:cubicBezTo>
                <a:lnTo>
                  <a:pt x="2006" y="6529"/>
                </a:lnTo>
                <a:lnTo>
                  <a:pt x="2039" y="6518"/>
                </a:lnTo>
                <a:lnTo>
                  <a:pt x="2039" y="6518"/>
                </a:lnTo>
                <a:cubicBezTo>
                  <a:pt x="1995" y="6617"/>
                  <a:pt x="1885" y="6639"/>
                  <a:pt x="1797" y="6749"/>
                </a:cubicBezTo>
                <a:cubicBezTo>
                  <a:pt x="1838" y="6697"/>
                  <a:pt x="1843" y="6687"/>
                  <a:pt x="1836" y="6687"/>
                </a:cubicBezTo>
                <a:cubicBezTo>
                  <a:pt x="1831" y="6687"/>
                  <a:pt x="1820" y="6692"/>
                  <a:pt x="1810" y="6692"/>
                </a:cubicBezTo>
                <a:cubicBezTo>
                  <a:pt x="1804" y="6692"/>
                  <a:pt x="1799" y="6690"/>
                  <a:pt x="1797" y="6683"/>
                </a:cubicBezTo>
                <a:cubicBezTo>
                  <a:pt x="1773" y="6699"/>
                  <a:pt x="1743" y="6709"/>
                  <a:pt x="1732" y="6709"/>
                </a:cubicBezTo>
                <a:cubicBezTo>
                  <a:pt x="1729" y="6709"/>
                  <a:pt x="1728" y="6708"/>
                  <a:pt x="1731" y="6705"/>
                </a:cubicBezTo>
                <a:cubicBezTo>
                  <a:pt x="1753" y="6672"/>
                  <a:pt x="1819" y="6628"/>
                  <a:pt x="1786" y="6628"/>
                </a:cubicBezTo>
                <a:cubicBezTo>
                  <a:pt x="1852" y="6606"/>
                  <a:pt x="1841" y="6606"/>
                  <a:pt x="1885" y="6606"/>
                </a:cubicBezTo>
                <a:cubicBezTo>
                  <a:pt x="1874" y="6562"/>
                  <a:pt x="1929" y="6573"/>
                  <a:pt x="1962" y="6518"/>
                </a:cubicBezTo>
                <a:cubicBezTo>
                  <a:pt x="1990" y="6504"/>
                  <a:pt x="2004" y="6501"/>
                  <a:pt x="2014" y="6501"/>
                </a:cubicBezTo>
                <a:cubicBezTo>
                  <a:pt x="2021" y="6501"/>
                  <a:pt x="2025" y="6503"/>
                  <a:pt x="2030" y="6503"/>
                </a:cubicBezTo>
                <a:cubicBezTo>
                  <a:pt x="2039" y="6503"/>
                  <a:pt x="2049" y="6497"/>
                  <a:pt x="2083" y="6463"/>
                </a:cubicBezTo>
                <a:cubicBezTo>
                  <a:pt x="2090" y="6460"/>
                  <a:pt x="2094" y="6460"/>
                  <a:pt x="2098" y="6460"/>
                </a:cubicBezTo>
                <a:close/>
                <a:moveTo>
                  <a:pt x="1718" y="6659"/>
                </a:moveTo>
                <a:cubicBezTo>
                  <a:pt x="1761" y="6659"/>
                  <a:pt x="1709" y="6697"/>
                  <a:pt x="1709" y="6727"/>
                </a:cubicBezTo>
                <a:cubicBezTo>
                  <a:pt x="1678" y="6758"/>
                  <a:pt x="1629" y="6760"/>
                  <a:pt x="1587" y="6812"/>
                </a:cubicBezTo>
                <a:lnTo>
                  <a:pt x="1587" y="6812"/>
                </a:lnTo>
                <a:cubicBezTo>
                  <a:pt x="1581" y="6778"/>
                  <a:pt x="1655" y="6714"/>
                  <a:pt x="1698" y="6661"/>
                </a:cubicBezTo>
                <a:cubicBezTo>
                  <a:pt x="1706" y="6660"/>
                  <a:pt x="1713" y="6659"/>
                  <a:pt x="1718" y="6659"/>
                </a:cubicBezTo>
                <a:close/>
                <a:moveTo>
                  <a:pt x="1583" y="6817"/>
                </a:moveTo>
                <a:cubicBezTo>
                  <a:pt x="1581" y="6820"/>
                  <a:pt x="1579" y="6823"/>
                  <a:pt x="1577" y="6826"/>
                </a:cubicBezTo>
                <a:lnTo>
                  <a:pt x="1521" y="6837"/>
                </a:lnTo>
                <a:cubicBezTo>
                  <a:pt x="1542" y="6827"/>
                  <a:pt x="1562" y="6826"/>
                  <a:pt x="1583" y="6817"/>
                </a:cubicBezTo>
                <a:close/>
                <a:moveTo>
                  <a:pt x="1540" y="6846"/>
                </a:moveTo>
                <a:cubicBezTo>
                  <a:pt x="1542" y="6846"/>
                  <a:pt x="1543" y="6847"/>
                  <a:pt x="1543" y="6848"/>
                </a:cubicBezTo>
                <a:cubicBezTo>
                  <a:pt x="1466" y="6936"/>
                  <a:pt x="1312" y="6980"/>
                  <a:pt x="1191" y="7080"/>
                </a:cubicBezTo>
                <a:cubicBezTo>
                  <a:pt x="1235" y="7013"/>
                  <a:pt x="1389" y="6936"/>
                  <a:pt x="1477" y="6848"/>
                </a:cubicBezTo>
                <a:lnTo>
                  <a:pt x="1477" y="6848"/>
                </a:lnTo>
                <a:lnTo>
                  <a:pt x="1455" y="6870"/>
                </a:lnTo>
                <a:cubicBezTo>
                  <a:pt x="1477" y="6859"/>
                  <a:pt x="1488" y="6848"/>
                  <a:pt x="1510" y="6848"/>
                </a:cubicBezTo>
                <a:cubicBezTo>
                  <a:pt x="1502" y="6854"/>
                  <a:pt x="1500" y="6856"/>
                  <a:pt x="1502" y="6856"/>
                </a:cubicBezTo>
                <a:cubicBezTo>
                  <a:pt x="1506" y="6856"/>
                  <a:pt x="1530" y="6846"/>
                  <a:pt x="1540" y="6846"/>
                </a:cubicBezTo>
                <a:close/>
                <a:moveTo>
                  <a:pt x="606" y="7429"/>
                </a:moveTo>
                <a:cubicBezTo>
                  <a:pt x="598" y="7434"/>
                  <a:pt x="591" y="7438"/>
                  <a:pt x="585" y="7443"/>
                </a:cubicBezTo>
                <a:cubicBezTo>
                  <a:pt x="595" y="7438"/>
                  <a:pt x="602" y="7433"/>
                  <a:pt x="606" y="7429"/>
                </a:cubicBezTo>
                <a:close/>
                <a:moveTo>
                  <a:pt x="398" y="7575"/>
                </a:moveTo>
                <a:lnTo>
                  <a:pt x="393" y="7577"/>
                </a:lnTo>
                <a:lnTo>
                  <a:pt x="387" y="7586"/>
                </a:lnTo>
                <a:lnTo>
                  <a:pt x="398" y="7575"/>
                </a:lnTo>
                <a:close/>
                <a:moveTo>
                  <a:pt x="541" y="7498"/>
                </a:moveTo>
                <a:lnTo>
                  <a:pt x="541" y="7498"/>
                </a:lnTo>
                <a:cubicBezTo>
                  <a:pt x="475" y="7542"/>
                  <a:pt x="376" y="7619"/>
                  <a:pt x="365" y="7652"/>
                </a:cubicBezTo>
                <a:lnTo>
                  <a:pt x="395" y="7637"/>
                </a:lnTo>
                <a:lnTo>
                  <a:pt x="395" y="7637"/>
                </a:lnTo>
                <a:cubicBezTo>
                  <a:pt x="395" y="7638"/>
                  <a:pt x="396" y="7638"/>
                  <a:pt x="397" y="7638"/>
                </a:cubicBezTo>
                <a:cubicBezTo>
                  <a:pt x="399" y="7638"/>
                  <a:pt x="403" y="7636"/>
                  <a:pt x="409" y="7630"/>
                </a:cubicBezTo>
                <a:lnTo>
                  <a:pt x="409" y="7630"/>
                </a:lnTo>
                <a:lnTo>
                  <a:pt x="395" y="7637"/>
                </a:lnTo>
                <a:lnTo>
                  <a:pt x="395" y="7637"/>
                </a:lnTo>
                <a:cubicBezTo>
                  <a:pt x="389" y="7634"/>
                  <a:pt x="393" y="7616"/>
                  <a:pt x="409" y="7608"/>
                </a:cubicBezTo>
                <a:cubicBezTo>
                  <a:pt x="440" y="7569"/>
                  <a:pt x="472" y="7563"/>
                  <a:pt x="487" y="7563"/>
                </a:cubicBezTo>
                <a:cubicBezTo>
                  <a:pt x="493" y="7563"/>
                  <a:pt x="497" y="7564"/>
                  <a:pt x="497" y="7564"/>
                </a:cubicBezTo>
                <a:cubicBezTo>
                  <a:pt x="475" y="7553"/>
                  <a:pt x="530" y="7520"/>
                  <a:pt x="541" y="7498"/>
                </a:cubicBezTo>
                <a:close/>
                <a:moveTo>
                  <a:pt x="11433" y="1"/>
                </a:moveTo>
                <a:cubicBezTo>
                  <a:pt x="11423" y="1"/>
                  <a:pt x="11413" y="5"/>
                  <a:pt x="11404" y="18"/>
                </a:cubicBezTo>
                <a:lnTo>
                  <a:pt x="11305" y="84"/>
                </a:lnTo>
                <a:cubicBezTo>
                  <a:pt x="11261" y="106"/>
                  <a:pt x="11216" y="128"/>
                  <a:pt x="11161" y="161"/>
                </a:cubicBezTo>
                <a:cubicBezTo>
                  <a:pt x="11062" y="205"/>
                  <a:pt x="10963" y="260"/>
                  <a:pt x="10864" y="326"/>
                </a:cubicBezTo>
                <a:cubicBezTo>
                  <a:pt x="10963" y="326"/>
                  <a:pt x="10798" y="359"/>
                  <a:pt x="10842" y="392"/>
                </a:cubicBezTo>
                <a:cubicBezTo>
                  <a:pt x="10798" y="425"/>
                  <a:pt x="10776" y="436"/>
                  <a:pt x="10765" y="436"/>
                </a:cubicBezTo>
                <a:lnTo>
                  <a:pt x="10599" y="502"/>
                </a:lnTo>
                <a:cubicBezTo>
                  <a:pt x="10555" y="502"/>
                  <a:pt x="10644" y="458"/>
                  <a:pt x="10633" y="458"/>
                </a:cubicBezTo>
                <a:lnTo>
                  <a:pt x="10633" y="458"/>
                </a:lnTo>
                <a:cubicBezTo>
                  <a:pt x="10591" y="479"/>
                  <a:pt x="10573" y="484"/>
                  <a:pt x="10562" y="484"/>
                </a:cubicBezTo>
                <a:cubicBezTo>
                  <a:pt x="10553" y="484"/>
                  <a:pt x="10549" y="480"/>
                  <a:pt x="10540" y="480"/>
                </a:cubicBezTo>
                <a:cubicBezTo>
                  <a:pt x="10532" y="480"/>
                  <a:pt x="10521" y="482"/>
                  <a:pt x="10500" y="491"/>
                </a:cubicBezTo>
                <a:cubicBezTo>
                  <a:pt x="10522" y="502"/>
                  <a:pt x="10478" y="535"/>
                  <a:pt x="10412" y="568"/>
                </a:cubicBezTo>
                <a:lnTo>
                  <a:pt x="10511" y="535"/>
                </a:lnTo>
                <a:lnTo>
                  <a:pt x="10511" y="535"/>
                </a:lnTo>
                <a:cubicBezTo>
                  <a:pt x="10368" y="657"/>
                  <a:pt x="10357" y="579"/>
                  <a:pt x="10225" y="690"/>
                </a:cubicBezTo>
                <a:lnTo>
                  <a:pt x="10258" y="646"/>
                </a:lnTo>
                <a:lnTo>
                  <a:pt x="10258" y="646"/>
                </a:lnTo>
                <a:cubicBezTo>
                  <a:pt x="10192" y="701"/>
                  <a:pt x="9972" y="822"/>
                  <a:pt x="9916" y="899"/>
                </a:cubicBezTo>
                <a:cubicBezTo>
                  <a:pt x="9912" y="903"/>
                  <a:pt x="9907" y="906"/>
                  <a:pt x="9903" y="906"/>
                </a:cubicBezTo>
                <a:cubicBezTo>
                  <a:pt x="9895" y="906"/>
                  <a:pt x="9891" y="898"/>
                  <a:pt x="9905" y="877"/>
                </a:cubicBezTo>
                <a:lnTo>
                  <a:pt x="9905" y="877"/>
                </a:lnTo>
                <a:cubicBezTo>
                  <a:pt x="9729" y="987"/>
                  <a:pt x="9531" y="1174"/>
                  <a:pt x="9377" y="1240"/>
                </a:cubicBezTo>
                <a:lnTo>
                  <a:pt x="9377" y="1218"/>
                </a:lnTo>
                <a:cubicBezTo>
                  <a:pt x="9344" y="1251"/>
                  <a:pt x="9333" y="1285"/>
                  <a:pt x="9277" y="1296"/>
                </a:cubicBezTo>
                <a:lnTo>
                  <a:pt x="9277" y="1285"/>
                </a:lnTo>
                <a:cubicBezTo>
                  <a:pt x="9255" y="1296"/>
                  <a:pt x="9189" y="1362"/>
                  <a:pt x="9145" y="1384"/>
                </a:cubicBezTo>
                <a:lnTo>
                  <a:pt x="9178" y="1351"/>
                </a:lnTo>
                <a:lnTo>
                  <a:pt x="9178" y="1351"/>
                </a:lnTo>
                <a:cubicBezTo>
                  <a:pt x="8991" y="1450"/>
                  <a:pt x="8925" y="1549"/>
                  <a:pt x="8782" y="1659"/>
                </a:cubicBezTo>
                <a:cubicBezTo>
                  <a:pt x="8778" y="1654"/>
                  <a:pt x="8771" y="1651"/>
                  <a:pt x="8761" y="1651"/>
                </a:cubicBezTo>
                <a:cubicBezTo>
                  <a:pt x="8713" y="1651"/>
                  <a:pt x="8603" y="1711"/>
                  <a:pt x="8539" y="1747"/>
                </a:cubicBezTo>
                <a:lnTo>
                  <a:pt x="8539" y="1736"/>
                </a:lnTo>
                <a:cubicBezTo>
                  <a:pt x="8330" y="1868"/>
                  <a:pt x="8209" y="1990"/>
                  <a:pt x="8033" y="2133"/>
                </a:cubicBezTo>
                <a:cubicBezTo>
                  <a:pt x="7889" y="2177"/>
                  <a:pt x="7625" y="2375"/>
                  <a:pt x="7427" y="2485"/>
                </a:cubicBezTo>
                <a:cubicBezTo>
                  <a:pt x="7430" y="2484"/>
                  <a:pt x="7433" y="2484"/>
                  <a:pt x="7435" y="2484"/>
                </a:cubicBezTo>
                <a:cubicBezTo>
                  <a:pt x="7455" y="2484"/>
                  <a:pt x="7434" y="2521"/>
                  <a:pt x="7405" y="2540"/>
                </a:cubicBezTo>
                <a:cubicBezTo>
                  <a:pt x="7368" y="2559"/>
                  <a:pt x="7324" y="2615"/>
                  <a:pt x="7297" y="2615"/>
                </a:cubicBezTo>
                <a:cubicBezTo>
                  <a:pt x="7292" y="2615"/>
                  <a:pt x="7287" y="2612"/>
                  <a:pt x="7283" y="2607"/>
                </a:cubicBezTo>
                <a:lnTo>
                  <a:pt x="7305" y="2607"/>
                </a:lnTo>
                <a:cubicBezTo>
                  <a:pt x="7301" y="2606"/>
                  <a:pt x="7297" y="2605"/>
                  <a:pt x="7293" y="2605"/>
                </a:cubicBezTo>
                <a:cubicBezTo>
                  <a:pt x="7237" y="2605"/>
                  <a:pt x="7157" y="2666"/>
                  <a:pt x="7096" y="2717"/>
                </a:cubicBezTo>
                <a:lnTo>
                  <a:pt x="7107" y="2761"/>
                </a:lnTo>
                <a:cubicBezTo>
                  <a:pt x="6887" y="2827"/>
                  <a:pt x="6644" y="3102"/>
                  <a:pt x="6512" y="3124"/>
                </a:cubicBezTo>
                <a:cubicBezTo>
                  <a:pt x="6468" y="3168"/>
                  <a:pt x="6413" y="3202"/>
                  <a:pt x="6380" y="3246"/>
                </a:cubicBezTo>
                <a:lnTo>
                  <a:pt x="6369" y="3224"/>
                </a:lnTo>
                <a:cubicBezTo>
                  <a:pt x="6237" y="3301"/>
                  <a:pt x="6182" y="3345"/>
                  <a:pt x="6027" y="3455"/>
                </a:cubicBezTo>
                <a:lnTo>
                  <a:pt x="6049" y="3411"/>
                </a:lnTo>
                <a:lnTo>
                  <a:pt x="6049" y="3411"/>
                </a:lnTo>
                <a:cubicBezTo>
                  <a:pt x="5961" y="3477"/>
                  <a:pt x="5983" y="3554"/>
                  <a:pt x="5906" y="3609"/>
                </a:cubicBezTo>
                <a:lnTo>
                  <a:pt x="5862" y="3587"/>
                </a:lnTo>
                <a:cubicBezTo>
                  <a:pt x="5719" y="3697"/>
                  <a:pt x="5543" y="3774"/>
                  <a:pt x="5421" y="3907"/>
                </a:cubicBezTo>
                <a:cubicBezTo>
                  <a:pt x="5421" y="3896"/>
                  <a:pt x="5412" y="3886"/>
                  <a:pt x="5437" y="3867"/>
                </a:cubicBezTo>
                <a:lnTo>
                  <a:pt x="5437" y="3867"/>
                </a:lnTo>
                <a:cubicBezTo>
                  <a:pt x="5359" y="3922"/>
                  <a:pt x="5171" y="4032"/>
                  <a:pt x="5208" y="4059"/>
                </a:cubicBezTo>
                <a:lnTo>
                  <a:pt x="5208" y="4059"/>
                </a:lnTo>
                <a:cubicBezTo>
                  <a:pt x="5207" y="4058"/>
                  <a:pt x="5206" y="4058"/>
                  <a:pt x="5205" y="4058"/>
                </a:cubicBezTo>
                <a:cubicBezTo>
                  <a:pt x="5169" y="4058"/>
                  <a:pt x="5052" y="4166"/>
                  <a:pt x="4981" y="4237"/>
                </a:cubicBezTo>
                <a:lnTo>
                  <a:pt x="4981" y="4204"/>
                </a:lnTo>
                <a:cubicBezTo>
                  <a:pt x="4926" y="4281"/>
                  <a:pt x="4937" y="4281"/>
                  <a:pt x="4849" y="4358"/>
                </a:cubicBezTo>
                <a:cubicBezTo>
                  <a:pt x="4840" y="4361"/>
                  <a:pt x="4833" y="4363"/>
                  <a:pt x="4829" y="4363"/>
                </a:cubicBezTo>
                <a:cubicBezTo>
                  <a:pt x="4818" y="4363"/>
                  <a:pt x="4824" y="4352"/>
                  <a:pt x="4849" y="4336"/>
                </a:cubicBezTo>
                <a:lnTo>
                  <a:pt x="4849" y="4336"/>
                </a:lnTo>
                <a:cubicBezTo>
                  <a:pt x="4760" y="4380"/>
                  <a:pt x="4805" y="4402"/>
                  <a:pt x="4705" y="4446"/>
                </a:cubicBezTo>
                <a:lnTo>
                  <a:pt x="4727" y="4413"/>
                </a:lnTo>
                <a:lnTo>
                  <a:pt x="4727" y="4413"/>
                </a:lnTo>
                <a:cubicBezTo>
                  <a:pt x="4650" y="4468"/>
                  <a:pt x="4661" y="4468"/>
                  <a:pt x="4628" y="4513"/>
                </a:cubicBezTo>
                <a:cubicBezTo>
                  <a:pt x="4588" y="4553"/>
                  <a:pt x="4502" y="4602"/>
                  <a:pt x="4462" y="4602"/>
                </a:cubicBezTo>
                <a:cubicBezTo>
                  <a:pt x="4458" y="4602"/>
                  <a:pt x="4455" y="4602"/>
                  <a:pt x="4452" y="4601"/>
                </a:cubicBezTo>
                <a:cubicBezTo>
                  <a:pt x="4452" y="4623"/>
                  <a:pt x="4419" y="4667"/>
                  <a:pt x="4375" y="4689"/>
                </a:cubicBezTo>
                <a:lnTo>
                  <a:pt x="4386" y="4667"/>
                </a:lnTo>
                <a:lnTo>
                  <a:pt x="4386" y="4667"/>
                </a:lnTo>
                <a:cubicBezTo>
                  <a:pt x="4243" y="4744"/>
                  <a:pt x="4210" y="4821"/>
                  <a:pt x="4110" y="4865"/>
                </a:cubicBezTo>
                <a:lnTo>
                  <a:pt x="4088" y="4865"/>
                </a:lnTo>
                <a:cubicBezTo>
                  <a:pt x="4179" y="4795"/>
                  <a:pt x="4251" y="4742"/>
                  <a:pt x="4263" y="4742"/>
                </a:cubicBezTo>
                <a:cubicBezTo>
                  <a:pt x="4263" y="4742"/>
                  <a:pt x="4264" y="4743"/>
                  <a:pt x="4264" y="4743"/>
                </a:cubicBezTo>
                <a:lnTo>
                  <a:pt x="4264" y="4743"/>
                </a:lnTo>
                <a:cubicBezTo>
                  <a:pt x="4262" y="4739"/>
                  <a:pt x="4257" y="4738"/>
                  <a:pt x="4252" y="4738"/>
                </a:cubicBezTo>
                <a:cubicBezTo>
                  <a:pt x="4239" y="4738"/>
                  <a:pt x="4219" y="4745"/>
                  <a:pt x="4208" y="4745"/>
                </a:cubicBezTo>
                <a:cubicBezTo>
                  <a:pt x="4196" y="4745"/>
                  <a:pt x="4191" y="4738"/>
                  <a:pt x="4210" y="4711"/>
                </a:cubicBezTo>
                <a:lnTo>
                  <a:pt x="4210" y="4711"/>
                </a:lnTo>
                <a:cubicBezTo>
                  <a:pt x="4155" y="4766"/>
                  <a:pt x="4066" y="4876"/>
                  <a:pt x="3978" y="4920"/>
                </a:cubicBezTo>
                <a:lnTo>
                  <a:pt x="3967" y="4920"/>
                </a:lnTo>
                <a:cubicBezTo>
                  <a:pt x="3945" y="4931"/>
                  <a:pt x="3934" y="4942"/>
                  <a:pt x="3923" y="4953"/>
                </a:cubicBezTo>
                <a:cubicBezTo>
                  <a:pt x="3890" y="4964"/>
                  <a:pt x="3879" y="4975"/>
                  <a:pt x="3846" y="4997"/>
                </a:cubicBezTo>
                <a:cubicBezTo>
                  <a:pt x="3845" y="4996"/>
                  <a:pt x="3844" y="4996"/>
                  <a:pt x="3842" y="4996"/>
                </a:cubicBezTo>
                <a:cubicBezTo>
                  <a:pt x="3822" y="4996"/>
                  <a:pt x="3744" y="5055"/>
                  <a:pt x="3714" y="5085"/>
                </a:cubicBezTo>
                <a:cubicBezTo>
                  <a:pt x="3723" y="5095"/>
                  <a:pt x="3684" y="5121"/>
                  <a:pt x="3715" y="5121"/>
                </a:cubicBezTo>
                <a:cubicBezTo>
                  <a:pt x="3720" y="5121"/>
                  <a:pt x="3727" y="5120"/>
                  <a:pt x="3736" y="5118"/>
                </a:cubicBezTo>
                <a:cubicBezTo>
                  <a:pt x="3725" y="5118"/>
                  <a:pt x="3736" y="5107"/>
                  <a:pt x="3769" y="5085"/>
                </a:cubicBezTo>
                <a:lnTo>
                  <a:pt x="3780" y="5074"/>
                </a:lnTo>
                <a:cubicBezTo>
                  <a:pt x="3802" y="5052"/>
                  <a:pt x="3846" y="5030"/>
                  <a:pt x="3879" y="5008"/>
                </a:cubicBezTo>
                <a:lnTo>
                  <a:pt x="3879" y="5008"/>
                </a:lnTo>
                <a:cubicBezTo>
                  <a:pt x="3857" y="5041"/>
                  <a:pt x="3824" y="5063"/>
                  <a:pt x="3780" y="5085"/>
                </a:cubicBezTo>
                <a:cubicBezTo>
                  <a:pt x="3758" y="5118"/>
                  <a:pt x="3747" y="5141"/>
                  <a:pt x="3736" y="5163"/>
                </a:cubicBezTo>
                <a:cubicBezTo>
                  <a:pt x="3670" y="5174"/>
                  <a:pt x="3549" y="5229"/>
                  <a:pt x="3516" y="5229"/>
                </a:cubicBezTo>
                <a:cubicBezTo>
                  <a:pt x="3405" y="5328"/>
                  <a:pt x="3229" y="5438"/>
                  <a:pt x="3174" y="5526"/>
                </a:cubicBezTo>
                <a:cubicBezTo>
                  <a:pt x="3154" y="5546"/>
                  <a:pt x="3142" y="5550"/>
                  <a:pt x="3131" y="5550"/>
                </a:cubicBezTo>
                <a:cubicBezTo>
                  <a:pt x="3124" y="5550"/>
                  <a:pt x="3117" y="5548"/>
                  <a:pt x="3108" y="5548"/>
                </a:cubicBezTo>
                <a:cubicBezTo>
                  <a:pt x="3130" y="5537"/>
                  <a:pt x="3152" y="5515"/>
                  <a:pt x="3163" y="5504"/>
                </a:cubicBezTo>
                <a:lnTo>
                  <a:pt x="3163" y="5504"/>
                </a:lnTo>
                <a:cubicBezTo>
                  <a:pt x="3097" y="5559"/>
                  <a:pt x="2954" y="5658"/>
                  <a:pt x="2954" y="5691"/>
                </a:cubicBezTo>
                <a:cubicBezTo>
                  <a:pt x="2932" y="5703"/>
                  <a:pt x="2921" y="5708"/>
                  <a:pt x="2917" y="5708"/>
                </a:cubicBezTo>
                <a:cubicBezTo>
                  <a:pt x="2907" y="5708"/>
                  <a:pt x="2925" y="5689"/>
                  <a:pt x="2920" y="5689"/>
                </a:cubicBezTo>
                <a:lnTo>
                  <a:pt x="2920" y="5689"/>
                </a:lnTo>
                <a:cubicBezTo>
                  <a:pt x="2916" y="5689"/>
                  <a:pt x="2903" y="5697"/>
                  <a:pt x="2866" y="5724"/>
                </a:cubicBezTo>
                <a:lnTo>
                  <a:pt x="2877" y="5702"/>
                </a:lnTo>
                <a:lnTo>
                  <a:pt x="2877" y="5702"/>
                </a:lnTo>
                <a:cubicBezTo>
                  <a:pt x="2605" y="5833"/>
                  <a:pt x="2526" y="6037"/>
                  <a:pt x="2230" y="6170"/>
                </a:cubicBezTo>
                <a:lnTo>
                  <a:pt x="2230" y="6170"/>
                </a:lnTo>
                <a:cubicBezTo>
                  <a:pt x="2243" y="6165"/>
                  <a:pt x="2251" y="6165"/>
                  <a:pt x="2260" y="6165"/>
                </a:cubicBezTo>
                <a:cubicBezTo>
                  <a:pt x="1929" y="6352"/>
                  <a:pt x="1632" y="6617"/>
                  <a:pt x="1301" y="6782"/>
                </a:cubicBezTo>
                <a:cubicBezTo>
                  <a:pt x="1202" y="6837"/>
                  <a:pt x="1213" y="6859"/>
                  <a:pt x="1158" y="6903"/>
                </a:cubicBezTo>
                <a:lnTo>
                  <a:pt x="1125" y="6892"/>
                </a:lnTo>
                <a:lnTo>
                  <a:pt x="1059" y="6980"/>
                </a:lnTo>
                <a:cubicBezTo>
                  <a:pt x="938" y="7080"/>
                  <a:pt x="794" y="7080"/>
                  <a:pt x="651" y="7212"/>
                </a:cubicBezTo>
                <a:lnTo>
                  <a:pt x="684" y="7223"/>
                </a:lnTo>
                <a:cubicBezTo>
                  <a:pt x="625" y="7252"/>
                  <a:pt x="523" y="7325"/>
                  <a:pt x="501" y="7325"/>
                </a:cubicBezTo>
                <a:cubicBezTo>
                  <a:pt x="498" y="7325"/>
                  <a:pt x="497" y="7324"/>
                  <a:pt x="497" y="7322"/>
                </a:cubicBezTo>
                <a:cubicBezTo>
                  <a:pt x="497" y="7333"/>
                  <a:pt x="486" y="7355"/>
                  <a:pt x="464" y="7355"/>
                </a:cubicBezTo>
                <a:lnTo>
                  <a:pt x="453" y="7344"/>
                </a:lnTo>
                <a:lnTo>
                  <a:pt x="321" y="7465"/>
                </a:lnTo>
                <a:cubicBezTo>
                  <a:pt x="292" y="7481"/>
                  <a:pt x="276" y="7486"/>
                  <a:pt x="266" y="7486"/>
                </a:cubicBezTo>
                <a:cubicBezTo>
                  <a:pt x="249" y="7486"/>
                  <a:pt x="253" y="7468"/>
                  <a:pt x="235" y="7468"/>
                </a:cubicBezTo>
                <a:cubicBezTo>
                  <a:pt x="222" y="7468"/>
                  <a:pt x="197" y="7478"/>
                  <a:pt x="144" y="7509"/>
                </a:cubicBezTo>
                <a:cubicBezTo>
                  <a:pt x="92" y="7551"/>
                  <a:pt x="0" y="7642"/>
                  <a:pt x="10" y="7642"/>
                </a:cubicBezTo>
                <a:cubicBezTo>
                  <a:pt x="10" y="7642"/>
                  <a:pt x="11" y="7642"/>
                  <a:pt x="12" y="7641"/>
                </a:cubicBezTo>
                <a:cubicBezTo>
                  <a:pt x="39" y="7632"/>
                  <a:pt x="73" y="7616"/>
                  <a:pt x="85" y="7616"/>
                </a:cubicBezTo>
                <a:cubicBezTo>
                  <a:pt x="88" y="7616"/>
                  <a:pt x="89" y="7617"/>
                  <a:pt x="89" y="7619"/>
                </a:cubicBezTo>
                <a:lnTo>
                  <a:pt x="78" y="7641"/>
                </a:lnTo>
                <a:lnTo>
                  <a:pt x="67" y="7630"/>
                </a:lnTo>
                <a:lnTo>
                  <a:pt x="67" y="7652"/>
                </a:lnTo>
                <a:lnTo>
                  <a:pt x="45" y="7663"/>
                </a:lnTo>
                <a:cubicBezTo>
                  <a:pt x="54" y="7689"/>
                  <a:pt x="49" y="7729"/>
                  <a:pt x="94" y="7729"/>
                </a:cubicBezTo>
                <a:cubicBezTo>
                  <a:pt x="106" y="7729"/>
                  <a:pt x="123" y="7726"/>
                  <a:pt x="144" y="7719"/>
                </a:cubicBezTo>
                <a:cubicBezTo>
                  <a:pt x="166" y="7741"/>
                  <a:pt x="188" y="7752"/>
                  <a:pt x="210" y="7774"/>
                </a:cubicBezTo>
                <a:lnTo>
                  <a:pt x="265" y="7730"/>
                </a:lnTo>
                <a:lnTo>
                  <a:pt x="265" y="7741"/>
                </a:lnTo>
                <a:cubicBezTo>
                  <a:pt x="299" y="7707"/>
                  <a:pt x="332" y="7663"/>
                  <a:pt x="288" y="7652"/>
                </a:cubicBezTo>
                <a:lnTo>
                  <a:pt x="288" y="7652"/>
                </a:lnTo>
                <a:cubicBezTo>
                  <a:pt x="265" y="7707"/>
                  <a:pt x="254" y="7696"/>
                  <a:pt x="232" y="7752"/>
                </a:cubicBezTo>
                <a:lnTo>
                  <a:pt x="210" y="7763"/>
                </a:lnTo>
                <a:cubicBezTo>
                  <a:pt x="199" y="7741"/>
                  <a:pt x="188" y="7730"/>
                  <a:pt x="188" y="7719"/>
                </a:cubicBezTo>
                <a:lnTo>
                  <a:pt x="166" y="7707"/>
                </a:lnTo>
                <a:lnTo>
                  <a:pt x="188" y="7707"/>
                </a:lnTo>
                <a:lnTo>
                  <a:pt x="265" y="7619"/>
                </a:lnTo>
                <a:lnTo>
                  <a:pt x="310" y="7619"/>
                </a:lnTo>
                <a:lnTo>
                  <a:pt x="232" y="7674"/>
                </a:lnTo>
                <a:cubicBezTo>
                  <a:pt x="288" y="7652"/>
                  <a:pt x="310" y="7619"/>
                  <a:pt x="332" y="7597"/>
                </a:cubicBezTo>
                <a:cubicBezTo>
                  <a:pt x="343" y="7597"/>
                  <a:pt x="365" y="7597"/>
                  <a:pt x="376" y="7586"/>
                </a:cubicBezTo>
                <a:lnTo>
                  <a:pt x="393" y="7577"/>
                </a:lnTo>
                <a:lnTo>
                  <a:pt x="453" y="7498"/>
                </a:lnTo>
                <a:cubicBezTo>
                  <a:pt x="469" y="7498"/>
                  <a:pt x="450" y="7521"/>
                  <a:pt x="464" y="7521"/>
                </a:cubicBezTo>
                <a:cubicBezTo>
                  <a:pt x="469" y="7521"/>
                  <a:pt x="479" y="7518"/>
                  <a:pt x="497" y="7509"/>
                </a:cubicBezTo>
                <a:cubicBezTo>
                  <a:pt x="530" y="7465"/>
                  <a:pt x="442" y="7509"/>
                  <a:pt x="508" y="7454"/>
                </a:cubicBezTo>
                <a:cubicBezTo>
                  <a:pt x="563" y="7443"/>
                  <a:pt x="552" y="7465"/>
                  <a:pt x="596" y="7410"/>
                </a:cubicBezTo>
                <a:lnTo>
                  <a:pt x="596" y="7410"/>
                </a:lnTo>
                <a:cubicBezTo>
                  <a:pt x="608" y="7416"/>
                  <a:pt x="610" y="7422"/>
                  <a:pt x="606" y="7429"/>
                </a:cubicBezTo>
                <a:lnTo>
                  <a:pt x="606" y="7429"/>
                </a:lnTo>
                <a:cubicBezTo>
                  <a:pt x="652" y="7398"/>
                  <a:pt x="719" y="7361"/>
                  <a:pt x="728" y="7333"/>
                </a:cubicBezTo>
                <a:cubicBezTo>
                  <a:pt x="775" y="7323"/>
                  <a:pt x="855" y="7249"/>
                  <a:pt x="891" y="7249"/>
                </a:cubicBezTo>
                <a:cubicBezTo>
                  <a:pt x="897" y="7249"/>
                  <a:pt x="901" y="7251"/>
                  <a:pt x="904" y="7256"/>
                </a:cubicBezTo>
                <a:cubicBezTo>
                  <a:pt x="904" y="7234"/>
                  <a:pt x="971" y="7168"/>
                  <a:pt x="1015" y="7146"/>
                </a:cubicBezTo>
                <a:lnTo>
                  <a:pt x="1015" y="7146"/>
                </a:lnTo>
                <a:cubicBezTo>
                  <a:pt x="1004" y="7163"/>
                  <a:pt x="1003" y="7170"/>
                  <a:pt x="1009" y="7170"/>
                </a:cubicBezTo>
                <a:cubicBezTo>
                  <a:pt x="1030" y="7170"/>
                  <a:pt x="1136" y="7084"/>
                  <a:pt x="1170" y="7084"/>
                </a:cubicBezTo>
                <a:cubicBezTo>
                  <a:pt x="1175" y="7084"/>
                  <a:pt x="1179" y="7086"/>
                  <a:pt x="1180" y="7091"/>
                </a:cubicBezTo>
                <a:lnTo>
                  <a:pt x="1147" y="7113"/>
                </a:lnTo>
                <a:cubicBezTo>
                  <a:pt x="1026" y="7212"/>
                  <a:pt x="1026" y="7256"/>
                  <a:pt x="915" y="7344"/>
                </a:cubicBezTo>
                <a:cubicBezTo>
                  <a:pt x="910" y="7345"/>
                  <a:pt x="906" y="7345"/>
                  <a:pt x="903" y="7345"/>
                </a:cubicBezTo>
                <a:cubicBezTo>
                  <a:pt x="872" y="7345"/>
                  <a:pt x="926" y="7300"/>
                  <a:pt x="926" y="7300"/>
                </a:cubicBezTo>
                <a:lnTo>
                  <a:pt x="926" y="7300"/>
                </a:lnTo>
                <a:cubicBezTo>
                  <a:pt x="849" y="7322"/>
                  <a:pt x="805" y="7366"/>
                  <a:pt x="750" y="7410"/>
                </a:cubicBezTo>
                <a:cubicBezTo>
                  <a:pt x="761" y="7399"/>
                  <a:pt x="739" y="7399"/>
                  <a:pt x="717" y="7399"/>
                </a:cubicBezTo>
                <a:cubicBezTo>
                  <a:pt x="673" y="7432"/>
                  <a:pt x="706" y="7443"/>
                  <a:pt x="629" y="7476"/>
                </a:cubicBezTo>
                <a:cubicBezTo>
                  <a:pt x="640" y="7465"/>
                  <a:pt x="640" y="7443"/>
                  <a:pt x="662" y="7421"/>
                </a:cubicBezTo>
                <a:lnTo>
                  <a:pt x="662" y="7421"/>
                </a:lnTo>
                <a:cubicBezTo>
                  <a:pt x="607" y="7465"/>
                  <a:pt x="552" y="7509"/>
                  <a:pt x="497" y="7564"/>
                </a:cubicBezTo>
                <a:lnTo>
                  <a:pt x="464" y="7597"/>
                </a:lnTo>
                <a:cubicBezTo>
                  <a:pt x="466" y="7598"/>
                  <a:pt x="469" y="7598"/>
                  <a:pt x="472" y="7598"/>
                </a:cubicBezTo>
                <a:cubicBezTo>
                  <a:pt x="538" y="7598"/>
                  <a:pt x="633" y="7474"/>
                  <a:pt x="717" y="7432"/>
                </a:cubicBezTo>
                <a:lnTo>
                  <a:pt x="717" y="7432"/>
                </a:lnTo>
                <a:lnTo>
                  <a:pt x="695" y="7476"/>
                </a:lnTo>
                <a:lnTo>
                  <a:pt x="772" y="7399"/>
                </a:lnTo>
                <a:cubicBezTo>
                  <a:pt x="778" y="7396"/>
                  <a:pt x="783" y="7395"/>
                  <a:pt x="788" y="7395"/>
                </a:cubicBezTo>
                <a:cubicBezTo>
                  <a:pt x="802" y="7395"/>
                  <a:pt x="808" y="7407"/>
                  <a:pt x="783" y="7432"/>
                </a:cubicBezTo>
                <a:cubicBezTo>
                  <a:pt x="849" y="7410"/>
                  <a:pt x="827" y="7388"/>
                  <a:pt x="893" y="7366"/>
                </a:cubicBezTo>
                <a:lnTo>
                  <a:pt x="893" y="7377"/>
                </a:lnTo>
                <a:lnTo>
                  <a:pt x="949" y="7333"/>
                </a:lnTo>
                <a:lnTo>
                  <a:pt x="949" y="7333"/>
                </a:lnTo>
                <a:cubicBezTo>
                  <a:pt x="938" y="7344"/>
                  <a:pt x="971" y="7344"/>
                  <a:pt x="938" y="7366"/>
                </a:cubicBezTo>
                <a:cubicBezTo>
                  <a:pt x="1059" y="7311"/>
                  <a:pt x="1092" y="7223"/>
                  <a:pt x="1147" y="7223"/>
                </a:cubicBezTo>
                <a:lnTo>
                  <a:pt x="1147" y="7234"/>
                </a:lnTo>
                <a:cubicBezTo>
                  <a:pt x="1290" y="7124"/>
                  <a:pt x="1147" y="7201"/>
                  <a:pt x="1235" y="7102"/>
                </a:cubicBezTo>
                <a:lnTo>
                  <a:pt x="1345" y="7102"/>
                </a:lnTo>
                <a:lnTo>
                  <a:pt x="1345" y="7069"/>
                </a:lnTo>
                <a:lnTo>
                  <a:pt x="1400" y="7057"/>
                </a:lnTo>
                <a:cubicBezTo>
                  <a:pt x="1422" y="7030"/>
                  <a:pt x="1417" y="7027"/>
                  <a:pt x="1410" y="7027"/>
                </a:cubicBezTo>
                <a:cubicBezTo>
                  <a:pt x="1408" y="7027"/>
                  <a:pt x="1406" y="7027"/>
                  <a:pt x="1405" y="7027"/>
                </a:cubicBezTo>
                <a:cubicBezTo>
                  <a:pt x="1400" y="7027"/>
                  <a:pt x="1399" y="7026"/>
                  <a:pt x="1411" y="7013"/>
                </a:cubicBezTo>
                <a:cubicBezTo>
                  <a:pt x="1492" y="6993"/>
                  <a:pt x="1591" y="6890"/>
                  <a:pt x="1633" y="6890"/>
                </a:cubicBezTo>
                <a:cubicBezTo>
                  <a:pt x="1637" y="6890"/>
                  <a:pt x="1640" y="6890"/>
                  <a:pt x="1643" y="6892"/>
                </a:cubicBezTo>
                <a:cubicBezTo>
                  <a:pt x="1648" y="6885"/>
                  <a:pt x="1646" y="6882"/>
                  <a:pt x="1642" y="6882"/>
                </a:cubicBezTo>
                <a:cubicBezTo>
                  <a:pt x="1635" y="6882"/>
                  <a:pt x="1619" y="6890"/>
                  <a:pt x="1614" y="6890"/>
                </a:cubicBezTo>
                <a:cubicBezTo>
                  <a:pt x="1610" y="6890"/>
                  <a:pt x="1614" y="6884"/>
                  <a:pt x="1643" y="6859"/>
                </a:cubicBezTo>
                <a:cubicBezTo>
                  <a:pt x="1649" y="6864"/>
                  <a:pt x="1655" y="6866"/>
                  <a:pt x="1661" y="6866"/>
                </a:cubicBezTo>
                <a:cubicBezTo>
                  <a:pt x="1700" y="6866"/>
                  <a:pt x="1742" y="6790"/>
                  <a:pt x="1808" y="6771"/>
                </a:cubicBezTo>
                <a:lnTo>
                  <a:pt x="1808" y="6771"/>
                </a:lnTo>
                <a:cubicBezTo>
                  <a:pt x="1800" y="6794"/>
                  <a:pt x="1765" y="6818"/>
                  <a:pt x="1772" y="6818"/>
                </a:cubicBezTo>
                <a:cubicBezTo>
                  <a:pt x="1775" y="6818"/>
                  <a:pt x="1785" y="6814"/>
                  <a:pt x="1808" y="6804"/>
                </a:cubicBezTo>
                <a:cubicBezTo>
                  <a:pt x="1819" y="6749"/>
                  <a:pt x="1940" y="6727"/>
                  <a:pt x="1995" y="6683"/>
                </a:cubicBezTo>
                <a:cubicBezTo>
                  <a:pt x="1995" y="6672"/>
                  <a:pt x="2006" y="6661"/>
                  <a:pt x="2017" y="6639"/>
                </a:cubicBezTo>
                <a:lnTo>
                  <a:pt x="2017" y="6639"/>
                </a:lnTo>
                <a:lnTo>
                  <a:pt x="1995" y="6683"/>
                </a:lnTo>
                <a:lnTo>
                  <a:pt x="2017" y="6694"/>
                </a:lnTo>
                <a:lnTo>
                  <a:pt x="2017" y="6639"/>
                </a:lnTo>
                <a:cubicBezTo>
                  <a:pt x="2061" y="6606"/>
                  <a:pt x="2138" y="6562"/>
                  <a:pt x="2204" y="6507"/>
                </a:cubicBezTo>
                <a:cubicBezTo>
                  <a:pt x="2204" y="6508"/>
                  <a:pt x="2206" y="6509"/>
                  <a:pt x="2208" y="6509"/>
                </a:cubicBezTo>
                <a:cubicBezTo>
                  <a:pt x="2235" y="6509"/>
                  <a:pt x="2400" y="6403"/>
                  <a:pt x="2491" y="6352"/>
                </a:cubicBezTo>
                <a:lnTo>
                  <a:pt x="2491" y="6363"/>
                </a:lnTo>
                <a:cubicBezTo>
                  <a:pt x="2491" y="6319"/>
                  <a:pt x="2579" y="6264"/>
                  <a:pt x="2645" y="6209"/>
                </a:cubicBezTo>
                <a:lnTo>
                  <a:pt x="2645" y="6209"/>
                </a:lnTo>
                <a:cubicBezTo>
                  <a:pt x="2656" y="6231"/>
                  <a:pt x="2645" y="6242"/>
                  <a:pt x="2612" y="6275"/>
                </a:cubicBezTo>
                <a:lnTo>
                  <a:pt x="2678" y="6231"/>
                </a:lnTo>
                <a:cubicBezTo>
                  <a:pt x="2689" y="6209"/>
                  <a:pt x="2700" y="6198"/>
                  <a:pt x="2744" y="6165"/>
                </a:cubicBezTo>
                <a:lnTo>
                  <a:pt x="2744" y="6198"/>
                </a:lnTo>
                <a:cubicBezTo>
                  <a:pt x="2821" y="6132"/>
                  <a:pt x="2888" y="6055"/>
                  <a:pt x="3009" y="6000"/>
                </a:cubicBezTo>
                <a:cubicBezTo>
                  <a:pt x="2998" y="5978"/>
                  <a:pt x="2888" y="6000"/>
                  <a:pt x="2998" y="5912"/>
                </a:cubicBezTo>
                <a:lnTo>
                  <a:pt x="2998" y="5912"/>
                </a:lnTo>
                <a:cubicBezTo>
                  <a:pt x="3006" y="5921"/>
                  <a:pt x="3015" y="5929"/>
                  <a:pt x="3007" y="5944"/>
                </a:cubicBezTo>
                <a:lnTo>
                  <a:pt x="3007" y="5944"/>
                </a:lnTo>
                <a:cubicBezTo>
                  <a:pt x="3016" y="5934"/>
                  <a:pt x="3029" y="5923"/>
                  <a:pt x="3042" y="5923"/>
                </a:cubicBezTo>
                <a:lnTo>
                  <a:pt x="3009" y="5967"/>
                </a:lnTo>
                <a:cubicBezTo>
                  <a:pt x="3064" y="5945"/>
                  <a:pt x="3031" y="5934"/>
                  <a:pt x="3064" y="5912"/>
                </a:cubicBezTo>
                <a:lnTo>
                  <a:pt x="3108" y="5912"/>
                </a:lnTo>
                <a:lnTo>
                  <a:pt x="3053" y="5945"/>
                </a:lnTo>
                <a:cubicBezTo>
                  <a:pt x="3097" y="5923"/>
                  <a:pt x="3163" y="5890"/>
                  <a:pt x="3185" y="5890"/>
                </a:cubicBezTo>
                <a:cubicBezTo>
                  <a:pt x="3174" y="5890"/>
                  <a:pt x="3174" y="5868"/>
                  <a:pt x="3207" y="5846"/>
                </a:cubicBezTo>
                <a:cubicBezTo>
                  <a:pt x="3235" y="5826"/>
                  <a:pt x="3247" y="5820"/>
                  <a:pt x="3254" y="5820"/>
                </a:cubicBezTo>
                <a:cubicBezTo>
                  <a:pt x="3262" y="5820"/>
                  <a:pt x="3262" y="5829"/>
                  <a:pt x="3273" y="5829"/>
                </a:cubicBezTo>
                <a:cubicBezTo>
                  <a:pt x="3278" y="5829"/>
                  <a:pt x="3285" y="5828"/>
                  <a:pt x="3295" y="5824"/>
                </a:cubicBezTo>
                <a:cubicBezTo>
                  <a:pt x="3306" y="5791"/>
                  <a:pt x="3372" y="5768"/>
                  <a:pt x="3361" y="5746"/>
                </a:cubicBezTo>
                <a:cubicBezTo>
                  <a:pt x="3372" y="5735"/>
                  <a:pt x="3381" y="5733"/>
                  <a:pt x="3387" y="5733"/>
                </a:cubicBezTo>
                <a:cubicBezTo>
                  <a:pt x="3394" y="5733"/>
                  <a:pt x="3400" y="5735"/>
                  <a:pt x="3405" y="5735"/>
                </a:cubicBezTo>
                <a:cubicBezTo>
                  <a:pt x="3437" y="5694"/>
                  <a:pt x="3587" y="5602"/>
                  <a:pt x="3546" y="5602"/>
                </a:cubicBezTo>
                <a:cubicBezTo>
                  <a:pt x="3544" y="5602"/>
                  <a:pt x="3541" y="5603"/>
                  <a:pt x="3538" y="5603"/>
                </a:cubicBezTo>
                <a:cubicBezTo>
                  <a:pt x="3659" y="5482"/>
                  <a:pt x="3835" y="5416"/>
                  <a:pt x="3967" y="5306"/>
                </a:cubicBezTo>
                <a:lnTo>
                  <a:pt x="3978" y="5317"/>
                </a:lnTo>
                <a:cubicBezTo>
                  <a:pt x="4055" y="5251"/>
                  <a:pt x="4155" y="5185"/>
                  <a:pt x="4210" y="5118"/>
                </a:cubicBezTo>
                <a:cubicBezTo>
                  <a:pt x="4225" y="5111"/>
                  <a:pt x="4252" y="5103"/>
                  <a:pt x="4262" y="5103"/>
                </a:cubicBezTo>
                <a:cubicBezTo>
                  <a:pt x="4266" y="5103"/>
                  <a:pt x="4268" y="5104"/>
                  <a:pt x="4265" y="5107"/>
                </a:cubicBezTo>
                <a:cubicBezTo>
                  <a:pt x="4331" y="5063"/>
                  <a:pt x="4331" y="5052"/>
                  <a:pt x="4430" y="4997"/>
                </a:cubicBezTo>
                <a:lnTo>
                  <a:pt x="4430" y="4997"/>
                </a:lnTo>
                <a:cubicBezTo>
                  <a:pt x="4409" y="5018"/>
                  <a:pt x="4409" y="5022"/>
                  <a:pt x="4411" y="5022"/>
                </a:cubicBezTo>
                <a:cubicBezTo>
                  <a:pt x="4413" y="5022"/>
                  <a:pt x="4416" y="5020"/>
                  <a:pt x="4416" y="5020"/>
                </a:cubicBezTo>
                <a:lnTo>
                  <a:pt x="4416" y="5020"/>
                </a:lnTo>
                <a:cubicBezTo>
                  <a:pt x="4418" y="5020"/>
                  <a:pt x="4411" y="5025"/>
                  <a:pt x="4375" y="5052"/>
                </a:cubicBezTo>
                <a:cubicBezTo>
                  <a:pt x="4452" y="4997"/>
                  <a:pt x="4485" y="4997"/>
                  <a:pt x="4562" y="4920"/>
                </a:cubicBezTo>
                <a:lnTo>
                  <a:pt x="4562" y="4920"/>
                </a:lnTo>
                <a:cubicBezTo>
                  <a:pt x="4557" y="4927"/>
                  <a:pt x="4558" y="4930"/>
                  <a:pt x="4563" y="4930"/>
                </a:cubicBezTo>
                <a:cubicBezTo>
                  <a:pt x="4580" y="4930"/>
                  <a:pt x="4646" y="4891"/>
                  <a:pt x="4672" y="4865"/>
                </a:cubicBezTo>
                <a:lnTo>
                  <a:pt x="4672" y="4865"/>
                </a:lnTo>
                <a:lnTo>
                  <a:pt x="4606" y="4887"/>
                </a:lnTo>
                <a:cubicBezTo>
                  <a:pt x="4650" y="4854"/>
                  <a:pt x="4683" y="4832"/>
                  <a:pt x="4727" y="4799"/>
                </a:cubicBezTo>
                <a:lnTo>
                  <a:pt x="4727" y="4843"/>
                </a:lnTo>
                <a:cubicBezTo>
                  <a:pt x="4915" y="4755"/>
                  <a:pt x="4992" y="4579"/>
                  <a:pt x="5157" y="4535"/>
                </a:cubicBezTo>
                <a:cubicBezTo>
                  <a:pt x="5163" y="4526"/>
                  <a:pt x="5164" y="4523"/>
                  <a:pt x="5160" y="4523"/>
                </a:cubicBezTo>
                <a:cubicBezTo>
                  <a:pt x="5149" y="4523"/>
                  <a:pt x="5097" y="4557"/>
                  <a:pt x="5082" y="4557"/>
                </a:cubicBezTo>
                <a:cubicBezTo>
                  <a:pt x="5077" y="4557"/>
                  <a:pt x="5076" y="4554"/>
                  <a:pt x="5080" y="4546"/>
                </a:cubicBezTo>
                <a:cubicBezTo>
                  <a:pt x="5168" y="4491"/>
                  <a:pt x="5267" y="4468"/>
                  <a:pt x="5289" y="4446"/>
                </a:cubicBezTo>
                <a:cubicBezTo>
                  <a:pt x="5410" y="4391"/>
                  <a:pt x="5366" y="4347"/>
                  <a:pt x="5488" y="4281"/>
                </a:cubicBezTo>
                <a:cubicBezTo>
                  <a:pt x="5466" y="4281"/>
                  <a:pt x="5432" y="4270"/>
                  <a:pt x="5510" y="4204"/>
                </a:cubicBezTo>
                <a:cubicBezTo>
                  <a:pt x="5547" y="4181"/>
                  <a:pt x="5574" y="4171"/>
                  <a:pt x="5590" y="4171"/>
                </a:cubicBezTo>
                <a:cubicBezTo>
                  <a:pt x="5612" y="4171"/>
                  <a:pt x="5612" y="4190"/>
                  <a:pt x="5587" y="4215"/>
                </a:cubicBezTo>
                <a:cubicBezTo>
                  <a:pt x="5576" y="4226"/>
                  <a:pt x="5565" y="4226"/>
                  <a:pt x="5554" y="4226"/>
                </a:cubicBezTo>
                <a:cubicBezTo>
                  <a:pt x="5536" y="4244"/>
                  <a:pt x="5518" y="4262"/>
                  <a:pt x="5530" y="4262"/>
                </a:cubicBezTo>
                <a:cubicBezTo>
                  <a:pt x="5532" y="4262"/>
                  <a:pt x="5537" y="4261"/>
                  <a:pt x="5543" y="4259"/>
                </a:cubicBezTo>
                <a:lnTo>
                  <a:pt x="5543" y="4248"/>
                </a:lnTo>
                <a:cubicBezTo>
                  <a:pt x="5579" y="4230"/>
                  <a:pt x="5661" y="4174"/>
                  <a:pt x="5682" y="4174"/>
                </a:cubicBezTo>
                <a:cubicBezTo>
                  <a:pt x="5686" y="4174"/>
                  <a:pt x="5688" y="4176"/>
                  <a:pt x="5686" y="4182"/>
                </a:cubicBezTo>
                <a:cubicBezTo>
                  <a:pt x="5712" y="4156"/>
                  <a:pt x="5716" y="4147"/>
                  <a:pt x="5708" y="4147"/>
                </a:cubicBezTo>
                <a:cubicBezTo>
                  <a:pt x="5700" y="4147"/>
                  <a:pt x="5676" y="4159"/>
                  <a:pt x="5653" y="4171"/>
                </a:cubicBezTo>
                <a:cubicBezTo>
                  <a:pt x="5763" y="4116"/>
                  <a:pt x="5807" y="4061"/>
                  <a:pt x="5917" y="4006"/>
                </a:cubicBezTo>
                <a:cubicBezTo>
                  <a:pt x="5895" y="4006"/>
                  <a:pt x="5873" y="4006"/>
                  <a:pt x="5895" y="3995"/>
                </a:cubicBezTo>
                <a:cubicBezTo>
                  <a:pt x="6049" y="3907"/>
                  <a:pt x="5950" y="3940"/>
                  <a:pt x="6049" y="3863"/>
                </a:cubicBezTo>
                <a:cubicBezTo>
                  <a:pt x="6062" y="3856"/>
                  <a:pt x="6070" y="3854"/>
                  <a:pt x="6075" y="3854"/>
                </a:cubicBezTo>
                <a:cubicBezTo>
                  <a:pt x="6086" y="3854"/>
                  <a:pt x="6083" y="3865"/>
                  <a:pt x="6089" y="3865"/>
                </a:cubicBezTo>
                <a:cubicBezTo>
                  <a:pt x="6094" y="3865"/>
                  <a:pt x="6106" y="3857"/>
                  <a:pt x="6138" y="3829"/>
                </a:cubicBezTo>
                <a:cubicBezTo>
                  <a:pt x="6158" y="3818"/>
                  <a:pt x="6171" y="3813"/>
                  <a:pt x="6176" y="3813"/>
                </a:cubicBezTo>
                <a:cubicBezTo>
                  <a:pt x="6192" y="3813"/>
                  <a:pt x="6165" y="3846"/>
                  <a:pt x="6149" y="3863"/>
                </a:cubicBezTo>
                <a:cubicBezTo>
                  <a:pt x="6232" y="3790"/>
                  <a:pt x="6324" y="3756"/>
                  <a:pt x="6381" y="3725"/>
                </a:cubicBezTo>
                <a:lnTo>
                  <a:pt x="6381" y="3725"/>
                </a:lnTo>
                <a:cubicBezTo>
                  <a:pt x="6369" y="3733"/>
                  <a:pt x="6358" y="3741"/>
                  <a:pt x="6347" y="3752"/>
                </a:cubicBezTo>
                <a:lnTo>
                  <a:pt x="6391" y="3719"/>
                </a:lnTo>
                <a:lnTo>
                  <a:pt x="6391" y="3719"/>
                </a:lnTo>
                <a:cubicBezTo>
                  <a:pt x="6388" y="3721"/>
                  <a:pt x="6384" y="3723"/>
                  <a:pt x="6381" y="3725"/>
                </a:cubicBezTo>
                <a:lnTo>
                  <a:pt x="6381" y="3725"/>
                </a:lnTo>
                <a:cubicBezTo>
                  <a:pt x="6393" y="3717"/>
                  <a:pt x="6407" y="3708"/>
                  <a:pt x="6424" y="3697"/>
                </a:cubicBezTo>
                <a:lnTo>
                  <a:pt x="6380" y="3697"/>
                </a:lnTo>
                <a:cubicBezTo>
                  <a:pt x="6407" y="3688"/>
                  <a:pt x="6426" y="3672"/>
                  <a:pt x="6433" y="3672"/>
                </a:cubicBezTo>
                <a:cubicBezTo>
                  <a:pt x="6434" y="3672"/>
                  <a:pt x="6435" y="3673"/>
                  <a:pt x="6435" y="3675"/>
                </a:cubicBezTo>
                <a:cubicBezTo>
                  <a:pt x="6468" y="3642"/>
                  <a:pt x="6402" y="3664"/>
                  <a:pt x="6446" y="3609"/>
                </a:cubicBezTo>
                <a:cubicBezTo>
                  <a:pt x="6485" y="3590"/>
                  <a:pt x="6540" y="3528"/>
                  <a:pt x="6576" y="3528"/>
                </a:cubicBezTo>
                <a:cubicBezTo>
                  <a:pt x="6581" y="3528"/>
                  <a:pt x="6585" y="3529"/>
                  <a:pt x="6589" y="3532"/>
                </a:cubicBezTo>
                <a:cubicBezTo>
                  <a:pt x="6471" y="3601"/>
                  <a:pt x="6582" y="3555"/>
                  <a:pt x="6536" y="3600"/>
                </a:cubicBezTo>
                <a:lnTo>
                  <a:pt x="6536" y="3600"/>
                </a:lnTo>
                <a:cubicBezTo>
                  <a:pt x="6551" y="3589"/>
                  <a:pt x="6568" y="3579"/>
                  <a:pt x="6589" y="3565"/>
                </a:cubicBezTo>
                <a:lnTo>
                  <a:pt x="6589" y="3565"/>
                </a:lnTo>
                <a:lnTo>
                  <a:pt x="6578" y="3576"/>
                </a:lnTo>
                <a:cubicBezTo>
                  <a:pt x="6710" y="3521"/>
                  <a:pt x="6622" y="3521"/>
                  <a:pt x="6744" y="3433"/>
                </a:cubicBezTo>
                <a:lnTo>
                  <a:pt x="6744" y="3433"/>
                </a:lnTo>
                <a:cubicBezTo>
                  <a:pt x="6739" y="3441"/>
                  <a:pt x="6745" y="3445"/>
                  <a:pt x="6754" y="3445"/>
                </a:cubicBezTo>
                <a:cubicBezTo>
                  <a:pt x="6768" y="3445"/>
                  <a:pt x="6792" y="3435"/>
                  <a:pt x="6799" y="3422"/>
                </a:cubicBezTo>
                <a:lnTo>
                  <a:pt x="6799" y="3422"/>
                </a:lnTo>
                <a:cubicBezTo>
                  <a:pt x="6786" y="3431"/>
                  <a:pt x="6778" y="3435"/>
                  <a:pt x="6774" y="3435"/>
                </a:cubicBezTo>
                <a:cubicBezTo>
                  <a:pt x="6763" y="3435"/>
                  <a:pt x="6775" y="3409"/>
                  <a:pt x="6799" y="3378"/>
                </a:cubicBezTo>
                <a:cubicBezTo>
                  <a:pt x="6887" y="3334"/>
                  <a:pt x="6876" y="3312"/>
                  <a:pt x="6920" y="3290"/>
                </a:cubicBezTo>
                <a:lnTo>
                  <a:pt x="6920" y="3290"/>
                </a:lnTo>
                <a:lnTo>
                  <a:pt x="6876" y="3312"/>
                </a:lnTo>
                <a:cubicBezTo>
                  <a:pt x="6876" y="3290"/>
                  <a:pt x="6920" y="3268"/>
                  <a:pt x="6975" y="3224"/>
                </a:cubicBezTo>
                <a:lnTo>
                  <a:pt x="6975" y="3224"/>
                </a:lnTo>
                <a:cubicBezTo>
                  <a:pt x="6977" y="3225"/>
                  <a:pt x="6977" y="3228"/>
                  <a:pt x="6975" y="3231"/>
                </a:cubicBezTo>
                <a:lnTo>
                  <a:pt x="6975" y="3231"/>
                </a:lnTo>
                <a:cubicBezTo>
                  <a:pt x="7025" y="3186"/>
                  <a:pt x="7107" y="3170"/>
                  <a:pt x="7173" y="3113"/>
                </a:cubicBezTo>
                <a:cubicBezTo>
                  <a:pt x="7182" y="3109"/>
                  <a:pt x="7189" y="3107"/>
                  <a:pt x="7193" y="3107"/>
                </a:cubicBezTo>
                <a:cubicBezTo>
                  <a:pt x="7206" y="3107"/>
                  <a:pt x="7205" y="3120"/>
                  <a:pt x="7214" y="3120"/>
                </a:cubicBezTo>
                <a:cubicBezTo>
                  <a:pt x="7217" y="3120"/>
                  <a:pt x="7221" y="3118"/>
                  <a:pt x="7228" y="3113"/>
                </a:cubicBezTo>
                <a:cubicBezTo>
                  <a:pt x="7316" y="3036"/>
                  <a:pt x="7349" y="3058"/>
                  <a:pt x="7438" y="2981"/>
                </a:cubicBezTo>
                <a:cubicBezTo>
                  <a:pt x="7427" y="2981"/>
                  <a:pt x="7418" y="2982"/>
                  <a:pt x="7413" y="2982"/>
                </a:cubicBezTo>
                <a:cubicBezTo>
                  <a:pt x="7397" y="2982"/>
                  <a:pt x="7407" y="2976"/>
                  <a:pt x="7449" y="2926"/>
                </a:cubicBezTo>
                <a:lnTo>
                  <a:pt x="7449" y="2926"/>
                </a:lnTo>
                <a:lnTo>
                  <a:pt x="7294" y="3047"/>
                </a:lnTo>
                <a:lnTo>
                  <a:pt x="7383" y="2959"/>
                </a:lnTo>
                <a:lnTo>
                  <a:pt x="7383" y="2959"/>
                </a:lnTo>
                <a:cubicBezTo>
                  <a:pt x="7338" y="2992"/>
                  <a:pt x="7283" y="3036"/>
                  <a:pt x="7261" y="3047"/>
                </a:cubicBezTo>
                <a:cubicBezTo>
                  <a:pt x="7283" y="3018"/>
                  <a:pt x="7291" y="3013"/>
                  <a:pt x="7283" y="3013"/>
                </a:cubicBezTo>
                <a:cubicBezTo>
                  <a:pt x="7280" y="3013"/>
                  <a:pt x="7272" y="3014"/>
                  <a:pt x="7261" y="3014"/>
                </a:cubicBezTo>
                <a:cubicBezTo>
                  <a:pt x="7349" y="2992"/>
                  <a:pt x="7383" y="2904"/>
                  <a:pt x="7471" y="2871"/>
                </a:cubicBezTo>
                <a:lnTo>
                  <a:pt x="7504" y="2915"/>
                </a:lnTo>
                <a:cubicBezTo>
                  <a:pt x="7636" y="2860"/>
                  <a:pt x="7691" y="2750"/>
                  <a:pt x="7856" y="2662"/>
                </a:cubicBezTo>
                <a:lnTo>
                  <a:pt x="7856" y="2662"/>
                </a:lnTo>
                <a:lnTo>
                  <a:pt x="7801" y="2684"/>
                </a:lnTo>
                <a:cubicBezTo>
                  <a:pt x="7812" y="2662"/>
                  <a:pt x="7889" y="2618"/>
                  <a:pt x="7933" y="2585"/>
                </a:cubicBezTo>
                <a:cubicBezTo>
                  <a:pt x="7937" y="2588"/>
                  <a:pt x="7942" y="2589"/>
                  <a:pt x="7948" y="2589"/>
                </a:cubicBezTo>
                <a:cubicBezTo>
                  <a:pt x="7963" y="2589"/>
                  <a:pt x="7984" y="2581"/>
                  <a:pt x="7999" y="2574"/>
                </a:cubicBezTo>
                <a:cubicBezTo>
                  <a:pt x="7988" y="2574"/>
                  <a:pt x="8121" y="2507"/>
                  <a:pt x="8110" y="2463"/>
                </a:cubicBezTo>
                <a:lnTo>
                  <a:pt x="8187" y="2441"/>
                </a:lnTo>
                <a:cubicBezTo>
                  <a:pt x="8319" y="2364"/>
                  <a:pt x="8308" y="2309"/>
                  <a:pt x="8429" y="2232"/>
                </a:cubicBezTo>
                <a:lnTo>
                  <a:pt x="8429" y="2232"/>
                </a:lnTo>
                <a:cubicBezTo>
                  <a:pt x="8396" y="2276"/>
                  <a:pt x="8462" y="2243"/>
                  <a:pt x="8385" y="2309"/>
                </a:cubicBezTo>
                <a:cubicBezTo>
                  <a:pt x="8429" y="2287"/>
                  <a:pt x="8462" y="2265"/>
                  <a:pt x="8462" y="2254"/>
                </a:cubicBezTo>
                <a:cubicBezTo>
                  <a:pt x="8495" y="2243"/>
                  <a:pt x="8561" y="2155"/>
                  <a:pt x="8605" y="2144"/>
                </a:cubicBezTo>
                <a:cubicBezTo>
                  <a:pt x="8616" y="2133"/>
                  <a:pt x="8616" y="2111"/>
                  <a:pt x="8660" y="2089"/>
                </a:cubicBezTo>
                <a:cubicBezTo>
                  <a:pt x="8660" y="2089"/>
                  <a:pt x="8715" y="2043"/>
                  <a:pt x="8684" y="2043"/>
                </a:cubicBezTo>
                <a:cubicBezTo>
                  <a:pt x="8681" y="2043"/>
                  <a:pt x="8677" y="2044"/>
                  <a:pt x="8672" y="2045"/>
                </a:cubicBezTo>
                <a:cubicBezTo>
                  <a:pt x="8826" y="2012"/>
                  <a:pt x="9013" y="1824"/>
                  <a:pt x="9145" y="1791"/>
                </a:cubicBezTo>
                <a:cubicBezTo>
                  <a:pt x="9233" y="1725"/>
                  <a:pt x="9333" y="1659"/>
                  <a:pt x="9410" y="1604"/>
                </a:cubicBezTo>
                <a:lnTo>
                  <a:pt x="9410" y="1604"/>
                </a:lnTo>
                <a:lnTo>
                  <a:pt x="9399" y="1615"/>
                </a:lnTo>
                <a:cubicBezTo>
                  <a:pt x="9520" y="1560"/>
                  <a:pt x="9443" y="1538"/>
                  <a:pt x="9575" y="1472"/>
                </a:cubicBezTo>
                <a:cubicBezTo>
                  <a:pt x="9585" y="1469"/>
                  <a:pt x="9591" y="1468"/>
                  <a:pt x="9595" y="1468"/>
                </a:cubicBezTo>
                <a:cubicBezTo>
                  <a:pt x="9617" y="1468"/>
                  <a:pt x="9551" y="1509"/>
                  <a:pt x="9555" y="1509"/>
                </a:cubicBezTo>
                <a:cubicBezTo>
                  <a:pt x="9556" y="1509"/>
                  <a:pt x="9558" y="1508"/>
                  <a:pt x="9564" y="1505"/>
                </a:cubicBezTo>
                <a:cubicBezTo>
                  <a:pt x="9570" y="1511"/>
                  <a:pt x="9576" y="1513"/>
                  <a:pt x="9584" y="1513"/>
                </a:cubicBezTo>
                <a:cubicBezTo>
                  <a:pt x="9634" y="1513"/>
                  <a:pt x="9722" y="1403"/>
                  <a:pt x="9817" y="1384"/>
                </a:cubicBezTo>
                <a:lnTo>
                  <a:pt x="9817" y="1384"/>
                </a:lnTo>
                <a:lnTo>
                  <a:pt x="9795" y="1395"/>
                </a:lnTo>
                <a:cubicBezTo>
                  <a:pt x="9872" y="1373"/>
                  <a:pt x="9938" y="1285"/>
                  <a:pt x="10049" y="1218"/>
                </a:cubicBezTo>
                <a:lnTo>
                  <a:pt x="10049" y="1229"/>
                </a:lnTo>
                <a:cubicBezTo>
                  <a:pt x="10115" y="1152"/>
                  <a:pt x="10247" y="1064"/>
                  <a:pt x="10335" y="998"/>
                </a:cubicBezTo>
                <a:lnTo>
                  <a:pt x="10335" y="998"/>
                </a:lnTo>
                <a:cubicBezTo>
                  <a:pt x="10324" y="1031"/>
                  <a:pt x="10302" y="1031"/>
                  <a:pt x="10335" y="1042"/>
                </a:cubicBezTo>
                <a:cubicBezTo>
                  <a:pt x="10379" y="1009"/>
                  <a:pt x="10302" y="1020"/>
                  <a:pt x="10390" y="954"/>
                </a:cubicBezTo>
                <a:cubicBezTo>
                  <a:pt x="10418" y="954"/>
                  <a:pt x="10471" y="930"/>
                  <a:pt x="10499" y="930"/>
                </a:cubicBezTo>
                <a:cubicBezTo>
                  <a:pt x="10504" y="930"/>
                  <a:pt x="10508" y="930"/>
                  <a:pt x="10511" y="932"/>
                </a:cubicBezTo>
                <a:lnTo>
                  <a:pt x="10434" y="987"/>
                </a:lnTo>
                <a:cubicBezTo>
                  <a:pt x="10489" y="987"/>
                  <a:pt x="10544" y="921"/>
                  <a:pt x="10588" y="899"/>
                </a:cubicBezTo>
                <a:lnTo>
                  <a:pt x="10588" y="910"/>
                </a:lnTo>
                <a:cubicBezTo>
                  <a:pt x="10721" y="822"/>
                  <a:pt x="10710" y="800"/>
                  <a:pt x="10853" y="712"/>
                </a:cubicBezTo>
                <a:lnTo>
                  <a:pt x="10831" y="712"/>
                </a:lnTo>
                <a:cubicBezTo>
                  <a:pt x="10886" y="635"/>
                  <a:pt x="10908" y="690"/>
                  <a:pt x="10974" y="624"/>
                </a:cubicBezTo>
                <a:lnTo>
                  <a:pt x="11007" y="635"/>
                </a:lnTo>
                <a:cubicBezTo>
                  <a:pt x="11062" y="601"/>
                  <a:pt x="11172" y="502"/>
                  <a:pt x="11261" y="447"/>
                </a:cubicBezTo>
                <a:lnTo>
                  <a:pt x="11261" y="447"/>
                </a:lnTo>
                <a:cubicBezTo>
                  <a:pt x="11227" y="491"/>
                  <a:pt x="11117" y="568"/>
                  <a:pt x="11062" y="624"/>
                </a:cubicBezTo>
                <a:cubicBezTo>
                  <a:pt x="11117" y="590"/>
                  <a:pt x="11238" y="513"/>
                  <a:pt x="11250" y="491"/>
                </a:cubicBezTo>
                <a:lnTo>
                  <a:pt x="11250" y="491"/>
                </a:lnTo>
                <a:cubicBezTo>
                  <a:pt x="11238" y="502"/>
                  <a:pt x="11216" y="524"/>
                  <a:pt x="11194" y="535"/>
                </a:cubicBezTo>
                <a:cubicBezTo>
                  <a:pt x="11238" y="469"/>
                  <a:pt x="11316" y="414"/>
                  <a:pt x="11415" y="359"/>
                </a:cubicBezTo>
                <a:cubicBezTo>
                  <a:pt x="11417" y="368"/>
                  <a:pt x="11424" y="372"/>
                  <a:pt x="11435" y="372"/>
                </a:cubicBezTo>
                <a:cubicBezTo>
                  <a:pt x="11475" y="372"/>
                  <a:pt x="11568" y="315"/>
                  <a:pt x="11646" y="271"/>
                </a:cubicBezTo>
                <a:lnTo>
                  <a:pt x="11756" y="216"/>
                </a:lnTo>
                <a:lnTo>
                  <a:pt x="11646" y="150"/>
                </a:lnTo>
                <a:cubicBezTo>
                  <a:pt x="11591" y="117"/>
                  <a:pt x="11558" y="95"/>
                  <a:pt x="11514" y="40"/>
                </a:cubicBezTo>
                <a:cubicBezTo>
                  <a:pt x="11490" y="32"/>
                  <a:pt x="11460" y="1"/>
                  <a:pt x="11433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5"/>
          <p:cNvSpPr/>
          <p:nvPr/>
        </p:nvSpPr>
        <p:spPr>
          <a:xfrm flipH="1">
            <a:off x="7448967" y="3312900"/>
            <a:ext cx="1107" cy="1107"/>
          </a:xfrm>
          <a:custGeom>
            <a:rect b="b" l="l" r="r" t="t"/>
            <a:pathLst>
              <a:path extrusionOk="0" h="23" w="23">
                <a:moveTo>
                  <a:pt x="23" y="0"/>
                </a:moveTo>
                <a:lnTo>
                  <a:pt x="12" y="11"/>
                </a:lnTo>
                <a:lnTo>
                  <a:pt x="1" y="22"/>
                </a:lnTo>
                <a:lnTo>
                  <a:pt x="23" y="11"/>
                </a:lnTo>
                <a:lnTo>
                  <a:pt x="23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5"/>
          <p:cNvSpPr/>
          <p:nvPr/>
        </p:nvSpPr>
        <p:spPr>
          <a:xfrm flipH="1">
            <a:off x="7460086" y="3338363"/>
            <a:ext cx="578" cy="48"/>
          </a:xfrm>
          <a:custGeom>
            <a:rect b="b" l="l" r="r" t="t"/>
            <a:pathLst>
              <a:path extrusionOk="0" h="1" w="12">
                <a:moveTo>
                  <a:pt x="12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5"/>
          <p:cNvSpPr/>
          <p:nvPr/>
        </p:nvSpPr>
        <p:spPr>
          <a:xfrm flipH="1">
            <a:off x="7310003" y="3226451"/>
            <a:ext cx="1107" cy="578"/>
          </a:xfrm>
          <a:custGeom>
            <a:rect b="b" l="l" r="r" t="t"/>
            <a:pathLst>
              <a:path extrusionOk="0" h="12" w="23">
                <a:moveTo>
                  <a:pt x="22" y="1"/>
                </a:moveTo>
                <a:lnTo>
                  <a:pt x="0" y="12"/>
                </a:lnTo>
                <a:lnTo>
                  <a:pt x="22" y="12"/>
                </a:lnTo>
                <a:lnTo>
                  <a:pt x="22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5"/>
          <p:cNvSpPr/>
          <p:nvPr/>
        </p:nvSpPr>
        <p:spPr>
          <a:xfrm flipH="1">
            <a:off x="7544417" y="3389770"/>
            <a:ext cx="48" cy="578"/>
          </a:xfrm>
          <a:custGeom>
            <a:rect b="b" l="l" r="r" t="t"/>
            <a:pathLst>
              <a:path extrusionOk="0" h="12" w="1">
                <a:moveTo>
                  <a:pt x="1" y="1"/>
                </a:moveTo>
                <a:lnTo>
                  <a:pt x="1" y="12"/>
                </a:lnTo>
                <a:lnTo>
                  <a:pt x="1" y="12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5"/>
          <p:cNvSpPr/>
          <p:nvPr/>
        </p:nvSpPr>
        <p:spPr>
          <a:xfrm flipH="1">
            <a:off x="7301531" y="3219567"/>
            <a:ext cx="1637" cy="1637"/>
          </a:xfrm>
          <a:custGeom>
            <a:rect b="b" l="l" r="r" t="t"/>
            <a:pathLst>
              <a:path extrusionOk="0" h="34" w="34">
                <a:moveTo>
                  <a:pt x="1" y="33"/>
                </a:moveTo>
                <a:lnTo>
                  <a:pt x="12" y="22"/>
                </a:lnTo>
                <a:cubicBezTo>
                  <a:pt x="34" y="0"/>
                  <a:pt x="23" y="11"/>
                  <a:pt x="1" y="33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5"/>
          <p:cNvSpPr/>
          <p:nvPr/>
        </p:nvSpPr>
        <p:spPr>
          <a:xfrm flipH="1">
            <a:off x="7371518" y="3271552"/>
            <a:ext cx="2166" cy="1637"/>
          </a:xfrm>
          <a:custGeom>
            <a:rect b="b" l="l" r="r" t="t"/>
            <a:pathLst>
              <a:path extrusionOk="0" h="34" w="45">
                <a:moveTo>
                  <a:pt x="44" y="0"/>
                </a:moveTo>
                <a:cubicBezTo>
                  <a:pt x="11" y="11"/>
                  <a:pt x="0" y="22"/>
                  <a:pt x="0" y="33"/>
                </a:cubicBezTo>
                <a:lnTo>
                  <a:pt x="44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5"/>
          <p:cNvSpPr/>
          <p:nvPr/>
        </p:nvSpPr>
        <p:spPr>
          <a:xfrm flipH="1">
            <a:off x="7584705" y="3416292"/>
            <a:ext cx="6402" cy="3755"/>
          </a:xfrm>
          <a:custGeom>
            <a:rect b="b" l="l" r="r" t="t"/>
            <a:pathLst>
              <a:path extrusionOk="0" h="78" w="133">
                <a:moveTo>
                  <a:pt x="133" y="1"/>
                </a:moveTo>
                <a:cubicBezTo>
                  <a:pt x="99" y="23"/>
                  <a:pt x="44" y="34"/>
                  <a:pt x="0" y="67"/>
                </a:cubicBezTo>
                <a:lnTo>
                  <a:pt x="0" y="78"/>
                </a:lnTo>
                <a:cubicBezTo>
                  <a:pt x="22" y="56"/>
                  <a:pt x="111" y="34"/>
                  <a:pt x="133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5"/>
          <p:cNvSpPr/>
          <p:nvPr/>
        </p:nvSpPr>
        <p:spPr>
          <a:xfrm flipH="1">
            <a:off x="7553418" y="3403585"/>
            <a:ext cx="9579" cy="4284"/>
          </a:xfrm>
          <a:custGeom>
            <a:rect b="b" l="l" r="r" t="t"/>
            <a:pathLst>
              <a:path extrusionOk="0" h="89" w="199">
                <a:moveTo>
                  <a:pt x="143" y="0"/>
                </a:moveTo>
                <a:lnTo>
                  <a:pt x="33" y="66"/>
                </a:lnTo>
                <a:cubicBezTo>
                  <a:pt x="42" y="66"/>
                  <a:pt x="53" y="65"/>
                  <a:pt x="59" y="65"/>
                </a:cubicBezTo>
                <a:cubicBezTo>
                  <a:pt x="69" y="65"/>
                  <a:pt x="71" y="69"/>
                  <a:pt x="44" y="88"/>
                </a:cubicBezTo>
                <a:cubicBezTo>
                  <a:pt x="199" y="22"/>
                  <a:pt x="0" y="88"/>
                  <a:pt x="143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5"/>
          <p:cNvSpPr/>
          <p:nvPr/>
        </p:nvSpPr>
        <p:spPr>
          <a:xfrm flipH="1">
            <a:off x="7537486" y="3392947"/>
            <a:ext cx="3369" cy="1733"/>
          </a:xfrm>
          <a:custGeom>
            <a:rect b="b" l="l" r="r" t="t"/>
            <a:pathLst>
              <a:path extrusionOk="0" h="36" w="70">
                <a:moveTo>
                  <a:pt x="61" y="1"/>
                </a:moveTo>
                <a:cubicBezTo>
                  <a:pt x="56" y="1"/>
                  <a:pt x="45" y="4"/>
                  <a:pt x="25" y="12"/>
                </a:cubicBezTo>
                <a:cubicBezTo>
                  <a:pt x="1" y="31"/>
                  <a:pt x="0" y="36"/>
                  <a:pt x="6" y="36"/>
                </a:cubicBezTo>
                <a:cubicBezTo>
                  <a:pt x="12" y="36"/>
                  <a:pt x="25" y="32"/>
                  <a:pt x="32" y="32"/>
                </a:cubicBezTo>
                <a:cubicBezTo>
                  <a:pt x="34" y="32"/>
                  <a:pt x="36" y="32"/>
                  <a:pt x="36" y="34"/>
                </a:cubicBezTo>
                <a:cubicBezTo>
                  <a:pt x="57" y="13"/>
                  <a:pt x="70" y="1"/>
                  <a:pt x="61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5"/>
          <p:cNvSpPr/>
          <p:nvPr/>
        </p:nvSpPr>
        <p:spPr>
          <a:xfrm flipH="1">
            <a:off x="7423022" y="3313959"/>
            <a:ext cx="1059" cy="1107"/>
          </a:xfrm>
          <a:custGeom>
            <a:rect b="b" l="l" r="r" t="t"/>
            <a:pathLst>
              <a:path extrusionOk="0" h="23" w="22">
                <a:moveTo>
                  <a:pt x="1" y="0"/>
                </a:moveTo>
                <a:lnTo>
                  <a:pt x="1" y="22"/>
                </a:lnTo>
                <a:cubicBezTo>
                  <a:pt x="18" y="10"/>
                  <a:pt x="22" y="7"/>
                  <a:pt x="20" y="7"/>
                </a:cubicBezTo>
                <a:lnTo>
                  <a:pt x="20" y="7"/>
                </a:lnTo>
                <a:cubicBezTo>
                  <a:pt x="19" y="7"/>
                  <a:pt x="13" y="9"/>
                  <a:pt x="9" y="9"/>
                </a:cubicBezTo>
                <a:cubicBezTo>
                  <a:pt x="5" y="9"/>
                  <a:pt x="1" y="7"/>
                  <a:pt x="1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5"/>
          <p:cNvSpPr/>
          <p:nvPr/>
        </p:nvSpPr>
        <p:spPr>
          <a:xfrm flipH="1">
            <a:off x="7385862" y="3289555"/>
            <a:ext cx="3225" cy="2696"/>
          </a:xfrm>
          <a:custGeom>
            <a:rect b="b" l="l" r="r" t="t"/>
            <a:pathLst>
              <a:path extrusionOk="0" h="56" w="67">
                <a:moveTo>
                  <a:pt x="67" y="1"/>
                </a:moveTo>
                <a:lnTo>
                  <a:pt x="1" y="56"/>
                </a:lnTo>
                <a:lnTo>
                  <a:pt x="1" y="56"/>
                </a:lnTo>
                <a:lnTo>
                  <a:pt x="23" y="45"/>
                </a:lnTo>
                <a:lnTo>
                  <a:pt x="67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5"/>
          <p:cNvSpPr/>
          <p:nvPr/>
        </p:nvSpPr>
        <p:spPr>
          <a:xfrm flipH="1">
            <a:off x="7194384" y="3158052"/>
            <a:ext cx="2310" cy="1637"/>
          </a:xfrm>
          <a:custGeom>
            <a:rect b="b" l="l" r="r" t="t"/>
            <a:pathLst>
              <a:path extrusionOk="0" h="34" w="48">
                <a:moveTo>
                  <a:pt x="25" y="0"/>
                </a:moveTo>
                <a:cubicBezTo>
                  <a:pt x="4" y="15"/>
                  <a:pt x="1" y="33"/>
                  <a:pt x="13" y="33"/>
                </a:cubicBezTo>
                <a:cubicBezTo>
                  <a:pt x="20" y="33"/>
                  <a:pt x="31" y="27"/>
                  <a:pt x="47" y="11"/>
                </a:cubicBezTo>
                <a:lnTo>
                  <a:pt x="25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5"/>
          <p:cNvSpPr/>
          <p:nvPr/>
        </p:nvSpPr>
        <p:spPr>
          <a:xfrm flipH="1">
            <a:off x="7104228" y="3101301"/>
            <a:ext cx="4862" cy="2696"/>
          </a:xfrm>
          <a:custGeom>
            <a:rect b="b" l="l" r="r" t="t"/>
            <a:pathLst>
              <a:path extrusionOk="0" h="56" w="101">
                <a:moveTo>
                  <a:pt x="100" y="1"/>
                </a:moveTo>
                <a:lnTo>
                  <a:pt x="100" y="1"/>
                </a:lnTo>
                <a:cubicBezTo>
                  <a:pt x="67" y="23"/>
                  <a:pt x="23" y="45"/>
                  <a:pt x="1" y="56"/>
                </a:cubicBezTo>
                <a:cubicBezTo>
                  <a:pt x="23" y="56"/>
                  <a:pt x="78" y="34"/>
                  <a:pt x="100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5"/>
          <p:cNvSpPr/>
          <p:nvPr/>
        </p:nvSpPr>
        <p:spPr>
          <a:xfrm flipH="1">
            <a:off x="7292530" y="3201517"/>
            <a:ext cx="2696" cy="2166"/>
          </a:xfrm>
          <a:custGeom>
            <a:rect b="b" l="l" r="r" t="t"/>
            <a:pathLst>
              <a:path extrusionOk="0" h="45" w="56">
                <a:moveTo>
                  <a:pt x="56" y="1"/>
                </a:moveTo>
                <a:lnTo>
                  <a:pt x="1" y="45"/>
                </a:lnTo>
                <a:lnTo>
                  <a:pt x="34" y="23"/>
                </a:lnTo>
                <a:lnTo>
                  <a:pt x="56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5"/>
          <p:cNvSpPr/>
          <p:nvPr/>
        </p:nvSpPr>
        <p:spPr>
          <a:xfrm flipH="1">
            <a:off x="7291471" y="3267798"/>
            <a:ext cx="1107" cy="578"/>
          </a:xfrm>
          <a:custGeom>
            <a:rect b="b" l="l" r="r" t="t"/>
            <a:pathLst>
              <a:path extrusionOk="0" h="12" w="23">
                <a:moveTo>
                  <a:pt x="1" y="12"/>
                </a:moveTo>
                <a:lnTo>
                  <a:pt x="23" y="1"/>
                </a:lnTo>
                <a:lnTo>
                  <a:pt x="1" y="12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5"/>
          <p:cNvSpPr/>
          <p:nvPr/>
        </p:nvSpPr>
        <p:spPr>
          <a:xfrm flipH="1">
            <a:off x="7194913" y="3203105"/>
            <a:ext cx="3273" cy="1252"/>
          </a:xfrm>
          <a:custGeom>
            <a:rect b="b" l="l" r="r" t="t"/>
            <a:pathLst>
              <a:path extrusionOk="0" h="26" w="68">
                <a:moveTo>
                  <a:pt x="67" y="1"/>
                </a:moveTo>
                <a:lnTo>
                  <a:pt x="1" y="23"/>
                </a:lnTo>
                <a:cubicBezTo>
                  <a:pt x="1" y="25"/>
                  <a:pt x="2" y="26"/>
                  <a:pt x="4" y="26"/>
                </a:cubicBezTo>
                <a:cubicBezTo>
                  <a:pt x="14" y="26"/>
                  <a:pt x="40" y="10"/>
                  <a:pt x="67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5"/>
          <p:cNvSpPr/>
          <p:nvPr/>
        </p:nvSpPr>
        <p:spPr>
          <a:xfrm flipH="1">
            <a:off x="7052291" y="3119352"/>
            <a:ext cx="1637" cy="1107"/>
          </a:xfrm>
          <a:custGeom>
            <a:rect b="b" l="l" r="r" t="t"/>
            <a:pathLst>
              <a:path extrusionOk="0" h="23" w="34">
                <a:moveTo>
                  <a:pt x="34" y="0"/>
                </a:moveTo>
                <a:lnTo>
                  <a:pt x="1" y="11"/>
                </a:lnTo>
                <a:lnTo>
                  <a:pt x="1" y="22"/>
                </a:lnTo>
                <a:lnTo>
                  <a:pt x="34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5"/>
          <p:cNvSpPr/>
          <p:nvPr/>
        </p:nvSpPr>
        <p:spPr>
          <a:xfrm flipH="1">
            <a:off x="7150919" y="3171818"/>
            <a:ext cx="1637" cy="1637"/>
          </a:xfrm>
          <a:custGeom>
            <a:rect b="b" l="l" r="r" t="t"/>
            <a:pathLst>
              <a:path extrusionOk="0" h="34" w="34">
                <a:moveTo>
                  <a:pt x="34" y="1"/>
                </a:moveTo>
                <a:lnTo>
                  <a:pt x="0" y="34"/>
                </a:lnTo>
                <a:lnTo>
                  <a:pt x="23" y="23"/>
                </a:lnTo>
                <a:lnTo>
                  <a:pt x="34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5"/>
          <p:cNvSpPr/>
          <p:nvPr/>
        </p:nvSpPr>
        <p:spPr>
          <a:xfrm flipH="1">
            <a:off x="7021533" y="3107655"/>
            <a:ext cx="578" cy="1107"/>
          </a:xfrm>
          <a:custGeom>
            <a:rect b="b" l="l" r="r" t="t"/>
            <a:pathLst>
              <a:path extrusionOk="0" h="23" w="12">
                <a:moveTo>
                  <a:pt x="12" y="1"/>
                </a:moveTo>
                <a:lnTo>
                  <a:pt x="1" y="12"/>
                </a:lnTo>
                <a:lnTo>
                  <a:pt x="1" y="23"/>
                </a:lnTo>
                <a:lnTo>
                  <a:pt x="12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5"/>
          <p:cNvSpPr/>
          <p:nvPr/>
        </p:nvSpPr>
        <p:spPr>
          <a:xfrm flipH="1">
            <a:off x="7340760" y="3298556"/>
            <a:ext cx="48" cy="48"/>
          </a:xfrm>
          <a:custGeom>
            <a:rect b="b" l="l" r="r" t="t"/>
            <a:pathLst>
              <a:path extrusionOk="0" h="1" w="1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5"/>
          <p:cNvSpPr/>
          <p:nvPr/>
        </p:nvSpPr>
        <p:spPr>
          <a:xfrm flipH="1">
            <a:off x="7535945" y="3454511"/>
            <a:ext cx="4910" cy="3273"/>
          </a:xfrm>
          <a:custGeom>
            <a:rect b="b" l="l" r="r" t="t"/>
            <a:pathLst>
              <a:path extrusionOk="0" h="68" w="102">
                <a:moveTo>
                  <a:pt x="75" y="0"/>
                </a:moveTo>
                <a:cubicBezTo>
                  <a:pt x="69" y="0"/>
                  <a:pt x="57" y="4"/>
                  <a:pt x="36" y="11"/>
                </a:cubicBezTo>
                <a:cubicBezTo>
                  <a:pt x="54" y="11"/>
                  <a:pt x="1" y="67"/>
                  <a:pt x="24" y="67"/>
                </a:cubicBezTo>
                <a:cubicBezTo>
                  <a:pt x="30" y="67"/>
                  <a:pt x="40" y="64"/>
                  <a:pt x="58" y="55"/>
                </a:cubicBezTo>
                <a:lnTo>
                  <a:pt x="58" y="55"/>
                </a:lnTo>
                <a:cubicBezTo>
                  <a:pt x="51" y="57"/>
                  <a:pt x="46" y="58"/>
                  <a:pt x="43" y="58"/>
                </a:cubicBezTo>
                <a:cubicBezTo>
                  <a:pt x="17" y="58"/>
                  <a:pt x="101" y="0"/>
                  <a:pt x="75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5"/>
          <p:cNvSpPr/>
          <p:nvPr/>
        </p:nvSpPr>
        <p:spPr>
          <a:xfrm flipH="1">
            <a:off x="7435681" y="3368062"/>
            <a:ext cx="2166" cy="1107"/>
          </a:xfrm>
          <a:custGeom>
            <a:rect b="b" l="l" r="r" t="t"/>
            <a:pathLst>
              <a:path extrusionOk="0" h="23" w="45">
                <a:moveTo>
                  <a:pt x="44" y="0"/>
                </a:moveTo>
                <a:cubicBezTo>
                  <a:pt x="22" y="0"/>
                  <a:pt x="22" y="0"/>
                  <a:pt x="0" y="22"/>
                </a:cubicBezTo>
                <a:lnTo>
                  <a:pt x="11" y="22"/>
                </a:lnTo>
                <a:cubicBezTo>
                  <a:pt x="11" y="11"/>
                  <a:pt x="22" y="0"/>
                  <a:pt x="44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5"/>
          <p:cNvSpPr/>
          <p:nvPr/>
        </p:nvSpPr>
        <p:spPr>
          <a:xfrm flipH="1">
            <a:off x="7462203" y="3386064"/>
            <a:ext cx="1637" cy="1107"/>
          </a:xfrm>
          <a:custGeom>
            <a:rect b="b" l="l" r="r" t="t"/>
            <a:pathLst>
              <a:path extrusionOk="0" h="23" w="34">
                <a:moveTo>
                  <a:pt x="33" y="1"/>
                </a:moveTo>
                <a:lnTo>
                  <a:pt x="0" y="23"/>
                </a:lnTo>
                <a:lnTo>
                  <a:pt x="11" y="23"/>
                </a:lnTo>
                <a:lnTo>
                  <a:pt x="33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5"/>
          <p:cNvSpPr/>
          <p:nvPr/>
        </p:nvSpPr>
        <p:spPr>
          <a:xfrm flipH="1">
            <a:off x="7149041" y="3180145"/>
            <a:ext cx="2984" cy="1829"/>
          </a:xfrm>
          <a:custGeom>
            <a:rect b="b" l="l" r="r" t="t"/>
            <a:pathLst>
              <a:path extrusionOk="0" h="38" w="62">
                <a:moveTo>
                  <a:pt x="57" y="0"/>
                </a:moveTo>
                <a:cubicBezTo>
                  <a:pt x="54" y="0"/>
                  <a:pt x="40" y="10"/>
                  <a:pt x="0" y="37"/>
                </a:cubicBezTo>
                <a:cubicBezTo>
                  <a:pt x="12" y="32"/>
                  <a:pt x="20" y="29"/>
                  <a:pt x="27" y="29"/>
                </a:cubicBezTo>
                <a:cubicBezTo>
                  <a:pt x="32" y="29"/>
                  <a:pt x="37" y="31"/>
                  <a:pt x="42" y="35"/>
                </a:cubicBezTo>
                <a:lnTo>
                  <a:pt x="42" y="35"/>
                </a:lnTo>
                <a:cubicBezTo>
                  <a:pt x="36" y="25"/>
                  <a:pt x="61" y="0"/>
                  <a:pt x="57" y="0"/>
                </a:cubicBezTo>
                <a:close/>
                <a:moveTo>
                  <a:pt x="42" y="35"/>
                </a:moveTo>
                <a:cubicBezTo>
                  <a:pt x="42" y="36"/>
                  <a:pt x="43" y="37"/>
                  <a:pt x="45" y="37"/>
                </a:cubicBezTo>
                <a:cubicBezTo>
                  <a:pt x="44" y="36"/>
                  <a:pt x="43" y="35"/>
                  <a:pt x="42" y="35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5"/>
          <p:cNvSpPr/>
          <p:nvPr/>
        </p:nvSpPr>
        <p:spPr>
          <a:xfrm flipH="1">
            <a:off x="7053880" y="3119881"/>
            <a:ext cx="1107" cy="1107"/>
          </a:xfrm>
          <a:custGeom>
            <a:rect b="b" l="l" r="r" t="t"/>
            <a:pathLst>
              <a:path extrusionOk="0" h="23" w="23">
                <a:moveTo>
                  <a:pt x="12" y="0"/>
                </a:moveTo>
                <a:lnTo>
                  <a:pt x="1" y="22"/>
                </a:lnTo>
                <a:lnTo>
                  <a:pt x="23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5"/>
          <p:cNvSpPr/>
          <p:nvPr/>
        </p:nvSpPr>
        <p:spPr>
          <a:xfrm flipH="1">
            <a:off x="7019889" y="3103612"/>
            <a:ext cx="565394" cy="373720"/>
          </a:xfrm>
          <a:custGeom>
            <a:rect b="b" l="l" r="r" t="t"/>
            <a:pathLst>
              <a:path extrusionOk="0" h="7764" w="11746">
                <a:moveTo>
                  <a:pt x="11370" y="107"/>
                </a:moveTo>
                <a:lnTo>
                  <a:pt x="11343" y="121"/>
                </a:lnTo>
                <a:lnTo>
                  <a:pt x="11343" y="121"/>
                </a:lnTo>
                <a:cubicBezTo>
                  <a:pt x="11342" y="120"/>
                  <a:pt x="11341" y="120"/>
                  <a:pt x="11340" y="120"/>
                </a:cubicBezTo>
                <a:cubicBezTo>
                  <a:pt x="11337" y="120"/>
                  <a:pt x="11333" y="122"/>
                  <a:pt x="11326" y="129"/>
                </a:cubicBezTo>
                <a:lnTo>
                  <a:pt x="11343" y="121"/>
                </a:lnTo>
                <a:lnTo>
                  <a:pt x="11343" y="121"/>
                </a:lnTo>
                <a:cubicBezTo>
                  <a:pt x="11346" y="124"/>
                  <a:pt x="11344" y="137"/>
                  <a:pt x="11337" y="150"/>
                </a:cubicBezTo>
                <a:lnTo>
                  <a:pt x="11337" y="150"/>
                </a:lnTo>
                <a:cubicBezTo>
                  <a:pt x="11357" y="133"/>
                  <a:pt x="11370" y="118"/>
                  <a:pt x="11370" y="107"/>
                </a:cubicBezTo>
                <a:close/>
                <a:moveTo>
                  <a:pt x="11337" y="150"/>
                </a:moveTo>
                <a:lnTo>
                  <a:pt x="11337" y="150"/>
                </a:lnTo>
                <a:cubicBezTo>
                  <a:pt x="11336" y="152"/>
                  <a:pt x="11334" y="153"/>
                  <a:pt x="11332" y="155"/>
                </a:cubicBezTo>
                <a:lnTo>
                  <a:pt x="11332" y="155"/>
                </a:lnTo>
                <a:cubicBezTo>
                  <a:pt x="11334" y="153"/>
                  <a:pt x="11335" y="152"/>
                  <a:pt x="11337" y="151"/>
                </a:cubicBezTo>
                <a:cubicBezTo>
                  <a:pt x="11337" y="151"/>
                  <a:pt x="11337" y="151"/>
                  <a:pt x="11337" y="150"/>
                </a:cubicBezTo>
                <a:close/>
                <a:moveTo>
                  <a:pt x="11150" y="294"/>
                </a:moveTo>
                <a:cubicBezTo>
                  <a:pt x="11139" y="299"/>
                  <a:pt x="11131" y="305"/>
                  <a:pt x="11127" y="310"/>
                </a:cubicBezTo>
                <a:lnTo>
                  <a:pt x="11127" y="310"/>
                </a:lnTo>
                <a:cubicBezTo>
                  <a:pt x="11135" y="305"/>
                  <a:pt x="11143" y="299"/>
                  <a:pt x="11150" y="294"/>
                </a:cubicBezTo>
                <a:close/>
                <a:moveTo>
                  <a:pt x="10797" y="371"/>
                </a:moveTo>
                <a:cubicBezTo>
                  <a:pt x="10789" y="373"/>
                  <a:pt x="10783" y="376"/>
                  <a:pt x="10780" y="378"/>
                </a:cubicBezTo>
                <a:lnTo>
                  <a:pt x="10780" y="378"/>
                </a:lnTo>
                <a:cubicBezTo>
                  <a:pt x="10785" y="375"/>
                  <a:pt x="10791" y="373"/>
                  <a:pt x="10797" y="371"/>
                </a:cubicBezTo>
                <a:close/>
                <a:moveTo>
                  <a:pt x="10522" y="647"/>
                </a:moveTo>
                <a:lnTo>
                  <a:pt x="10522" y="647"/>
                </a:lnTo>
                <a:cubicBezTo>
                  <a:pt x="10467" y="713"/>
                  <a:pt x="10324" y="779"/>
                  <a:pt x="10235" y="856"/>
                </a:cubicBezTo>
                <a:lnTo>
                  <a:pt x="10257" y="834"/>
                </a:lnTo>
                <a:lnTo>
                  <a:pt x="10257" y="834"/>
                </a:lnTo>
                <a:cubicBezTo>
                  <a:pt x="10235" y="845"/>
                  <a:pt x="10224" y="845"/>
                  <a:pt x="10213" y="856"/>
                </a:cubicBezTo>
                <a:lnTo>
                  <a:pt x="10169" y="856"/>
                </a:lnTo>
                <a:cubicBezTo>
                  <a:pt x="10246" y="779"/>
                  <a:pt x="10390" y="746"/>
                  <a:pt x="10522" y="647"/>
                </a:cubicBezTo>
                <a:close/>
                <a:moveTo>
                  <a:pt x="10180" y="867"/>
                </a:moveTo>
                <a:cubicBezTo>
                  <a:pt x="10169" y="878"/>
                  <a:pt x="10147" y="878"/>
                  <a:pt x="10125" y="889"/>
                </a:cubicBezTo>
                <a:lnTo>
                  <a:pt x="10136" y="878"/>
                </a:lnTo>
                <a:lnTo>
                  <a:pt x="10180" y="867"/>
                </a:lnTo>
                <a:close/>
                <a:moveTo>
                  <a:pt x="10125" y="889"/>
                </a:moveTo>
                <a:lnTo>
                  <a:pt x="10125" y="889"/>
                </a:lnTo>
                <a:cubicBezTo>
                  <a:pt x="10136" y="922"/>
                  <a:pt x="10048" y="988"/>
                  <a:pt x="10004" y="1032"/>
                </a:cubicBezTo>
                <a:cubicBezTo>
                  <a:pt x="9997" y="1033"/>
                  <a:pt x="9991" y="1034"/>
                  <a:pt x="9987" y="1034"/>
                </a:cubicBezTo>
                <a:cubicBezTo>
                  <a:pt x="9949" y="1034"/>
                  <a:pt x="9993" y="997"/>
                  <a:pt x="9993" y="977"/>
                </a:cubicBezTo>
                <a:cubicBezTo>
                  <a:pt x="10037" y="944"/>
                  <a:pt x="10081" y="944"/>
                  <a:pt x="10125" y="889"/>
                </a:cubicBezTo>
                <a:close/>
                <a:moveTo>
                  <a:pt x="9905" y="955"/>
                </a:moveTo>
                <a:lnTo>
                  <a:pt x="9905" y="955"/>
                </a:lnTo>
                <a:cubicBezTo>
                  <a:pt x="9864" y="1002"/>
                  <a:pt x="9861" y="1012"/>
                  <a:pt x="9870" y="1012"/>
                </a:cubicBezTo>
                <a:cubicBezTo>
                  <a:pt x="9877" y="1012"/>
                  <a:pt x="9891" y="1005"/>
                  <a:pt x="9899" y="1005"/>
                </a:cubicBezTo>
                <a:cubicBezTo>
                  <a:pt x="9903" y="1005"/>
                  <a:pt x="9905" y="1007"/>
                  <a:pt x="9905" y="1010"/>
                </a:cubicBezTo>
                <a:cubicBezTo>
                  <a:pt x="9938" y="999"/>
                  <a:pt x="9971" y="988"/>
                  <a:pt x="9971" y="988"/>
                </a:cubicBezTo>
                <a:lnTo>
                  <a:pt x="9971" y="988"/>
                </a:lnTo>
                <a:cubicBezTo>
                  <a:pt x="9949" y="1021"/>
                  <a:pt x="9894" y="1065"/>
                  <a:pt x="9916" y="1065"/>
                </a:cubicBezTo>
                <a:cubicBezTo>
                  <a:pt x="9850" y="1087"/>
                  <a:pt x="9861" y="1087"/>
                  <a:pt x="9817" y="1087"/>
                </a:cubicBezTo>
                <a:cubicBezTo>
                  <a:pt x="9828" y="1120"/>
                  <a:pt x="9773" y="1120"/>
                  <a:pt x="9740" y="1175"/>
                </a:cubicBezTo>
                <a:cubicBezTo>
                  <a:pt x="9712" y="1185"/>
                  <a:pt x="9696" y="1187"/>
                  <a:pt x="9686" y="1187"/>
                </a:cubicBezTo>
                <a:cubicBezTo>
                  <a:pt x="9676" y="1187"/>
                  <a:pt x="9672" y="1185"/>
                  <a:pt x="9668" y="1185"/>
                </a:cubicBezTo>
                <a:cubicBezTo>
                  <a:pt x="9661" y="1185"/>
                  <a:pt x="9652" y="1191"/>
                  <a:pt x="9618" y="1220"/>
                </a:cubicBezTo>
                <a:cubicBezTo>
                  <a:pt x="9610" y="1223"/>
                  <a:pt x="9604" y="1224"/>
                  <a:pt x="9601" y="1224"/>
                </a:cubicBezTo>
                <a:cubicBezTo>
                  <a:pt x="9591" y="1224"/>
                  <a:pt x="9599" y="1214"/>
                  <a:pt x="9607" y="1198"/>
                </a:cubicBezTo>
                <a:lnTo>
                  <a:pt x="9685" y="1164"/>
                </a:lnTo>
                <a:lnTo>
                  <a:pt x="9651" y="1175"/>
                </a:lnTo>
                <a:cubicBezTo>
                  <a:pt x="9707" y="1076"/>
                  <a:pt x="9817" y="1054"/>
                  <a:pt x="9905" y="955"/>
                </a:cubicBezTo>
                <a:close/>
                <a:moveTo>
                  <a:pt x="9475" y="1506"/>
                </a:moveTo>
                <a:cubicBezTo>
                  <a:pt x="9468" y="1509"/>
                  <a:pt x="9462" y="1511"/>
                  <a:pt x="9455" y="1514"/>
                </a:cubicBezTo>
                <a:lnTo>
                  <a:pt x="9455" y="1514"/>
                </a:lnTo>
                <a:cubicBezTo>
                  <a:pt x="9461" y="1513"/>
                  <a:pt x="9467" y="1510"/>
                  <a:pt x="9475" y="1506"/>
                </a:cubicBezTo>
                <a:close/>
                <a:moveTo>
                  <a:pt x="8693" y="1704"/>
                </a:moveTo>
                <a:cubicBezTo>
                  <a:pt x="8686" y="1709"/>
                  <a:pt x="8681" y="1714"/>
                  <a:pt x="8679" y="1718"/>
                </a:cubicBezTo>
                <a:lnTo>
                  <a:pt x="8679" y="1718"/>
                </a:lnTo>
                <a:cubicBezTo>
                  <a:pt x="8684" y="1713"/>
                  <a:pt x="8689" y="1708"/>
                  <a:pt x="8693" y="1704"/>
                </a:cubicBezTo>
                <a:close/>
                <a:moveTo>
                  <a:pt x="9530" y="1209"/>
                </a:moveTo>
                <a:lnTo>
                  <a:pt x="9442" y="1275"/>
                </a:lnTo>
                <a:cubicBezTo>
                  <a:pt x="9519" y="1253"/>
                  <a:pt x="9519" y="1242"/>
                  <a:pt x="9574" y="1220"/>
                </a:cubicBezTo>
                <a:lnTo>
                  <a:pt x="9563" y="1220"/>
                </a:lnTo>
                <a:lnTo>
                  <a:pt x="9585" y="1209"/>
                </a:lnTo>
                <a:lnTo>
                  <a:pt x="9585" y="1209"/>
                </a:lnTo>
                <a:cubicBezTo>
                  <a:pt x="9574" y="1231"/>
                  <a:pt x="9607" y="1231"/>
                  <a:pt x="9596" y="1253"/>
                </a:cubicBezTo>
                <a:cubicBezTo>
                  <a:pt x="9559" y="1282"/>
                  <a:pt x="9542" y="1291"/>
                  <a:pt x="9532" y="1291"/>
                </a:cubicBezTo>
                <a:cubicBezTo>
                  <a:pt x="9518" y="1291"/>
                  <a:pt x="9520" y="1273"/>
                  <a:pt x="9498" y="1273"/>
                </a:cubicBezTo>
                <a:cubicBezTo>
                  <a:pt x="9494" y="1273"/>
                  <a:pt x="9491" y="1274"/>
                  <a:pt x="9486" y="1275"/>
                </a:cubicBezTo>
                <a:cubicBezTo>
                  <a:pt x="9431" y="1330"/>
                  <a:pt x="9387" y="1385"/>
                  <a:pt x="9343" y="1418"/>
                </a:cubicBezTo>
                <a:lnTo>
                  <a:pt x="9332" y="1407"/>
                </a:lnTo>
                <a:cubicBezTo>
                  <a:pt x="9277" y="1473"/>
                  <a:pt x="9123" y="1539"/>
                  <a:pt x="9057" y="1627"/>
                </a:cubicBezTo>
                <a:lnTo>
                  <a:pt x="9046" y="1627"/>
                </a:lnTo>
                <a:cubicBezTo>
                  <a:pt x="9068" y="1627"/>
                  <a:pt x="9079" y="1638"/>
                  <a:pt x="9079" y="1649"/>
                </a:cubicBezTo>
                <a:cubicBezTo>
                  <a:pt x="9040" y="1678"/>
                  <a:pt x="9019" y="1706"/>
                  <a:pt x="8999" y="1706"/>
                </a:cubicBezTo>
                <a:cubicBezTo>
                  <a:pt x="8996" y="1706"/>
                  <a:pt x="8993" y="1706"/>
                  <a:pt x="8990" y="1704"/>
                </a:cubicBezTo>
                <a:cubicBezTo>
                  <a:pt x="9013" y="1693"/>
                  <a:pt x="9013" y="1682"/>
                  <a:pt x="9013" y="1671"/>
                </a:cubicBezTo>
                <a:lnTo>
                  <a:pt x="9013" y="1671"/>
                </a:lnTo>
                <a:lnTo>
                  <a:pt x="8979" y="1704"/>
                </a:lnTo>
                <a:cubicBezTo>
                  <a:pt x="8924" y="1704"/>
                  <a:pt x="9035" y="1660"/>
                  <a:pt x="9024" y="1638"/>
                </a:cubicBezTo>
                <a:lnTo>
                  <a:pt x="9024" y="1638"/>
                </a:lnTo>
                <a:cubicBezTo>
                  <a:pt x="8946" y="1704"/>
                  <a:pt x="8858" y="1781"/>
                  <a:pt x="8792" y="1826"/>
                </a:cubicBezTo>
                <a:cubicBezTo>
                  <a:pt x="8764" y="1807"/>
                  <a:pt x="8886" y="1741"/>
                  <a:pt x="8864" y="1741"/>
                </a:cubicBezTo>
                <a:cubicBezTo>
                  <a:pt x="8860" y="1741"/>
                  <a:pt x="8852" y="1743"/>
                  <a:pt x="8836" y="1748"/>
                </a:cubicBezTo>
                <a:lnTo>
                  <a:pt x="8935" y="1693"/>
                </a:lnTo>
                <a:lnTo>
                  <a:pt x="8935" y="1693"/>
                </a:lnTo>
                <a:cubicBezTo>
                  <a:pt x="8924" y="1695"/>
                  <a:pt x="8917" y="1695"/>
                  <a:pt x="8911" y="1695"/>
                </a:cubicBezTo>
                <a:cubicBezTo>
                  <a:pt x="8872" y="1695"/>
                  <a:pt x="8980" y="1663"/>
                  <a:pt x="8913" y="1660"/>
                </a:cubicBezTo>
                <a:lnTo>
                  <a:pt x="8913" y="1660"/>
                </a:lnTo>
                <a:cubicBezTo>
                  <a:pt x="8913" y="1660"/>
                  <a:pt x="8913" y="1660"/>
                  <a:pt x="8913" y="1660"/>
                </a:cubicBezTo>
                <a:lnTo>
                  <a:pt x="9068" y="1539"/>
                </a:lnTo>
                <a:cubicBezTo>
                  <a:pt x="9046" y="1539"/>
                  <a:pt x="9035" y="1550"/>
                  <a:pt x="9001" y="1550"/>
                </a:cubicBezTo>
                <a:cubicBezTo>
                  <a:pt x="9013" y="1528"/>
                  <a:pt x="9057" y="1495"/>
                  <a:pt x="9090" y="1473"/>
                </a:cubicBezTo>
                <a:lnTo>
                  <a:pt x="9090" y="1473"/>
                </a:lnTo>
                <a:cubicBezTo>
                  <a:pt x="9061" y="1496"/>
                  <a:pt x="9061" y="1504"/>
                  <a:pt x="9073" y="1504"/>
                </a:cubicBezTo>
                <a:cubicBezTo>
                  <a:pt x="9089" y="1504"/>
                  <a:pt x="9126" y="1490"/>
                  <a:pt x="9145" y="1484"/>
                </a:cubicBezTo>
                <a:lnTo>
                  <a:pt x="9145" y="1462"/>
                </a:lnTo>
                <a:cubicBezTo>
                  <a:pt x="9244" y="1440"/>
                  <a:pt x="9134" y="1418"/>
                  <a:pt x="9266" y="1374"/>
                </a:cubicBezTo>
                <a:lnTo>
                  <a:pt x="9266" y="1385"/>
                </a:lnTo>
                <a:cubicBezTo>
                  <a:pt x="9299" y="1352"/>
                  <a:pt x="9332" y="1308"/>
                  <a:pt x="9387" y="1286"/>
                </a:cubicBezTo>
                <a:lnTo>
                  <a:pt x="9387" y="1286"/>
                </a:lnTo>
                <a:cubicBezTo>
                  <a:pt x="9409" y="1297"/>
                  <a:pt x="9343" y="1319"/>
                  <a:pt x="9354" y="1341"/>
                </a:cubicBezTo>
                <a:cubicBezTo>
                  <a:pt x="9409" y="1297"/>
                  <a:pt x="9453" y="1220"/>
                  <a:pt x="9530" y="1209"/>
                </a:cubicBezTo>
                <a:close/>
                <a:moveTo>
                  <a:pt x="7878" y="2608"/>
                </a:moveTo>
                <a:lnTo>
                  <a:pt x="7867" y="2619"/>
                </a:lnTo>
                <a:cubicBezTo>
                  <a:pt x="7845" y="2641"/>
                  <a:pt x="7834" y="2641"/>
                  <a:pt x="7823" y="2641"/>
                </a:cubicBezTo>
                <a:cubicBezTo>
                  <a:pt x="7834" y="2630"/>
                  <a:pt x="7856" y="2619"/>
                  <a:pt x="7867" y="2608"/>
                </a:cubicBezTo>
                <a:close/>
                <a:moveTo>
                  <a:pt x="7481" y="2685"/>
                </a:moveTo>
                <a:cubicBezTo>
                  <a:pt x="7492" y="2685"/>
                  <a:pt x="7492" y="2696"/>
                  <a:pt x="7470" y="2707"/>
                </a:cubicBezTo>
                <a:cubicBezTo>
                  <a:pt x="7472" y="2705"/>
                  <a:pt x="7472" y="2704"/>
                  <a:pt x="7471" y="2704"/>
                </a:cubicBezTo>
                <a:lnTo>
                  <a:pt x="7471" y="2704"/>
                </a:lnTo>
                <a:cubicBezTo>
                  <a:pt x="7465" y="2704"/>
                  <a:pt x="7431" y="2720"/>
                  <a:pt x="7404" y="2729"/>
                </a:cubicBezTo>
                <a:cubicBezTo>
                  <a:pt x="7426" y="2718"/>
                  <a:pt x="7459" y="2696"/>
                  <a:pt x="7481" y="2685"/>
                </a:cubicBezTo>
                <a:close/>
                <a:moveTo>
                  <a:pt x="6826" y="3284"/>
                </a:moveTo>
                <a:cubicBezTo>
                  <a:pt x="6821" y="3286"/>
                  <a:pt x="6815" y="3288"/>
                  <a:pt x="6809" y="3291"/>
                </a:cubicBezTo>
                <a:cubicBezTo>
                  <a:pt x="6816" y="3288"/>
                  <a:pt x="6822" y="3286"/>
                  <a:pt x="6826" y="3284"/>
                </a:cubicBezTo>
                <a:close/>
                <a:moveTo>
                  <a:pt x="8946" y="1627"/>
                </a:moveTo>
                <a:cubicBezTo>
                  <a:pt x="8931" y="1635"/>
                  <a:pt x="8910" y="1654"/>
                  <a:pt x="8906" y="1660"/>
                </a:cubicBezTo>
                <a:lnTo>
                  <a:pt x="8906" y="1660"/>
                </a:lnTo>
                <a:cubicBezTo>
                  <a:pt x="8905" y="1660"/>
                  <a:pt x="8904" y="1660"/>
                  <a:pt x="8902" y="1660"/>
                </a:cubicBezTo>
                <a:cubicBezTo>
                  <a:pt x="8770" y="1737"/>
                  <a:pt x="8770" y="1770"/>
                  <a:pt x="8638" y="1848"/>
                </a:cubicBezTo>
                <a:cubicBezTo>
                  <a:pt x="8616" y="1881"/>
                  <a:pt x="8660" y="1859"/>
                  <a:pt x="8638" y="1892"/>
                </a:cubicBezTo>
                <a:cubicBezTo>
                  <a:pt x="8473" y="2035"/>
                  <a:pt x="8462" y="1925"/>
                  <a:pt x="8340" y="2046"/>
                </a:cubicBezTo>
                <a:cubicBezTo>
                  <a:pt x="8318" y="2090"/>
                  <a:pt x="8329" y="2123"/>
                  <a:pt x="8219" y="2167"/>
                </a:cubicBezTo>
                <a:lnTo>
                  <a:pt x="8241" y="2123"/>
                </a:lnTo>
                <a:lnTo>
                  <a:pt x="8241" y="2123"/>
                </a:lnTo>
                <a:cubicBezTo>
                  <a:pt x="8109" y="2200"/>
                  <a:pt x="8197" y="2211"/>
                  <a:pt x="8054" y="2277"/>
                </a:cubicBezTo>
                <a:cubicBezTo>
                  <a:pt x="8064" y="2257"/>
                  <a:pt x="8129" y="2210"/>
                  <a:pt x="8124" y="2210"/>
                </a:cubicBezTo>
                <a:lnTo>
                  <a:pt x="8124" y="2210"/>
                </a:lnTo>
                <a:cubicBezTo>
                  <a:pt x="8123" y="2210"/>
                  <a:pt x="8122" y="2210"/>
                  <a:pt x="8120" y="2211"/>
                </a:cubicBezTo>
                <a:cubicBezTo>
                  <a:pt x="8021" y="2244"/>
                  <a:pt x="8076" y="2266"/>
                  <a:pt x="8010" y="2310"/>
                </a:cubicBezTo>
                <a:lnTo>
                  <a:pt x="7977" y="2299"/>
                </a:lnTo>
                <a:cubicBezTo>
                  <a:pt x="7856" y="2387"/>
                  <a:pt x="7712" y="2498"/>
                  <a:pt x="7580" y="2608"/>
                </a:cubicBezTo>
                <a:cubicBezTo>
                  <a:pt x="7580" y="2599"/>
                  <a:pt x="7593" y="2578"/>
                  <a:pt x="7580" y="2578"/>
                </a:cubicBezTo>
                <a:cubicBezTo>
                  <a:pt x="7576" y="2578"/>
                  <a:pt x="7569" y="2580"/>
                  <a:pt x="7558" y="2586"/>
                </a:cubicBezTo>
                <a:cubicBezTo>
                  <a:pt x="7415" y="2696"/>
                  <a:pt x="7250" y="2795"/>
                  <a:pt x="7085" y="2894"/>
                </a:cubicBezTo>
                <a:cubicBezTo>
                  <a:pt x="7062" y="2905"/>
                  <a:pt x="7040" y="2916"/>
                  <a:pt x="7029" y="2927"/>
                </a:cubicBezTo>
                <a:lnTo>
                  <a:pt x="7029" y="2894"/>
                </a:lnTo>
                <a:lnTo>
                  <a:pt x="6974" y="2949"/>
                </a:lnTo>
                <a:lnTo>
                  <a:pt x="7018" y="2927"/>
                </a:lnTo>
                <a:lnTo>
                  <a:pt x="7018" y="2927"/>
                </a:lnTo>
                <a:lnTo>
                  <a:pt x="6985" y="2949"/>
                </a:lnTo>
                <a:lnTo>
                  <a:pt x="6930" y="3015"/>
                </a:lnTo>
                <a:lnTo>
                  <a:pt x="6908" y="3015"/>
                </a:lnTo>
                <a:cubicBezTo>
                  <a:pt x="6831" y="3048"/>
                  <a:pt x="6919" y="3026"/>
                  <a:pt x="6886" y="3059"/>
                </a:cubicBezTo>
                <a:cubicBezTo>
                  <a:pt x="6871" y="3074"/>
                  <a:pt x="6859" y="3080"/>
                  <a:pt x="6851" y="3080"/>
                </a:cubicBezTo>
                <a:cubicBezTo>
                  <a:pt x="6842" y="3080"/>
                  <a:pt x="6841" y="3072"/>
                  <a:pt x="6853" y="3059"/>
                </a:cubicBezTo>
                <a:lnTo>
                  <a:pt x="6853" y="3059"/>
                </a:lnTo>
                <a:cubicBezTo>
                  <a:pt x="6743" y="3159"/>
                  <a:pt x="6534" y="3335"/>
                  <a:pt x="6390" y="3401"/>
                </a:cubicBezTo>
                <a:lnTo>
                  <a:pt x="6412" y="3379"/>
                </a:lnTo>
                <a:lnTo>
                  <a:pt x="6412" y="3379"/>
                </a:lnTo>
                <a:cubicBezTo>
                  <a:pt x="6302" y="3434"/>
                  <a:pt x="6324" y="3500"/>
                  <a:pt x="6225" y="3544"/>
                </a:cubicBezTo>
                <a:lnTo>
                  <a:pt x="6236" y="3522"/>
                </a:lnTo>
                <a:lnTo>
                  <a:pt x="6236" y="3522"/>
                </a:lnTo>
                <a:cubicBezTo>
                  <a:pt x="6016" y="3665"/>
                  <a:pt x="5796" y="3853"/>
                  <a:pt x="5608" y="3930"/>
                </a:cubicBezTo>
                <a:cubicBezTo>
                  <a:pt x="5597" y="3985"/>
                  <a:pt x="5388" y="4073"/>
                  <a:pt x="5410" y="4117"/>
                </a:cubicBezTo>
                <a:cubicBezTo>
                  <a:pt x="5300" y="4172"/>
                  <a:pt x="5289" y="4161"/>
                  <a:pt x="5201" y="4216"/>
                </a:cubicBezTo>
                <a:cubicBezTo>
                  <a:pt x="5223" y="4194"/>
                  <a:pt x="5223" y="4172"/>
                  <a:pt x="5289" y="4139"/>
                </a:cubicBezTo>
                <a:lnTo>
                  <a:pt x="5289" y="4139"/>
                </a:lnTo>
                <a:lnTo>
                  <a:pt x="5267" y="4172"/>
                </a:lnTo>
                <a:cubicBezTo>
                  <a:pt x="5311" y="4128"/>
                  <a:pt x="5344" y="4073"/>
                  <a:pt x="5432" y="4029"/>
                </a:cubicBezTo>
                <a:lnTo>
                  <a:pt x="5432" y="4029"/>
                </a:lnTo>
                <a:cubicBezTo>
                  <a:pt x="5432" y="4029"/>
                  <a:pt x="5443" y="4029"/>
                  <a:pt x="5421" y="4051"/>
                </a:cubicBezTo>
                <a:cubicBezTo>
                  <a:pt x="5564" y="3952"/>
                  <a:pt x="5630" y="3842"/>
                  <a:pt x="5796" y="3742"/>
                </a:cubicBezTo>
                <a:lnTo>
                  <a:pt x="5796" y="3742"/>
                </a:lnTo>
                <a:cubicBezTo>
                  <a:pt x="5789" y="3761"/>
                  <a:pt x="5792" y="3768"/>
                  <a:pt x="5799" y="3768"/>
                </a:cubicBezTo>
                <a:cubicBezTo>
                  <a:pt x="5815" y="3768"/>
                  <a:pt x="5853" y="3739"/>
                  <a:pt x="5874" y="3739"/>
                </a:cubicBezTo>
                <a:cubicBezTo>
                  <a:pt x="5878" y="3739"/>
                  <a:pt x="5881" y="3740"/>
                  <a:pt x="5884" y="3742"/>
                </a:cubicBezTo>
                <a:lnTo>
                  <a:pt x="5961" y="3676"/>
                </a:lnTo>
                <a:lnTo>
                  <a:pt x="5917" y="3687"/>
                </a:lnTo>
                <a:cubicBezTo>
                  <a:pt x="5994" y="3632"/>
                  <a:pt x="6049" y="3566"/>
                  <a:pt x="6115" y="3533"/>
                </a:cubicBezTo>
                <a:lnTo>
                  <a:pt x="6115" y="3533"/>
                </a:lnTo>
                <a:lnTo>
                  <a:pt x="6071" y="3588"/>
                </a:lnTo>
                <a:lnTo>
                  <a:pt x="6071" y="3588"/>
                </a:lnTo>
                <a:lnTo>
                  <a:pt x="6203" y="3489"/>
                </a:lnTo>
                <a:lnTo>
                  <a:pt x="6115" y="3533"/>
                </a:lnTo>
                <a:cubicBezTo>
                  <a:pt x="6181" y="3467"/>
                  <a:pt x="6082" y="3500"/>
                  <a:pt x="6192" y="3445"/>
                </a:cubicBezTo>
                <a:lnTo>
                  <a:pt x="6192" y="3445"/>
                </a:lnTo>
                <a:cubicBezTo>
                  <a:pt x="6190" y="3446"/>
                  <a:pt x="6189" y="3446"/>
                  <a:pt x="6189" y="3446"/>
                </a:cubicBezTo>
                <a:cubicBezTo>
                  <a:pt x="6183" y="3446"/>
                  <a:pt x="6262" y="3389"/>
                  <a:pt x="6313" y="3379"/>
                </a:cubicBezTo>
                <a:cubicBezTo>
                  <a:pt x="6346" y="3346"/>
                  <a:pt x="6368" y="3313"/>
                  <a:pt x="6435" y="3280"/>
                </a:cubicBezTo>
                <a:cubicBezTo>
                  <a:pt x="6457" y="3280"/>
                  <a:pt x="6446" y="3313"/>
                  <a:pt x="6457" y="3313"/>
                </a:cubicBezTo>
                <a:cubicBezTo>
                  <a:pt x="6479" y="3269"/>
                  <a:pt x="6622" y="3192"/>
                  <a:pt x="6655" y="3137"/>
                </a:cubicBezTo>
                <a:lnTo>
                  <a:pt x="6655" y="3170"/>
                </a:lnTo>
                <a:lnTo>
                  <a:pt x="6677" y="3126"/>
                </a:lnTo>
                <a:cubicBezTo>
                  <a:pt x="6696" y="3119"/>
                  <a:pt x="6708" y="3113"/>
                  <a:pt x="6714" y="3113"/>
                </a:cubicBezTo>
                <a:cubicBezTo>
                  <a:pt x="6719" y="3113"/>
                  <a:pt x="6721" y="3116"/>
                  <a:pt x="6721" y="3126"/>
                </a:cubicBezTo>
                <a:cubicBezTo>
                  <a:pt x="6818" y="3061"/>
                  <a:pt x="6672" y="3112"/>
                  <a:pt x="6791" y="3052"/>
                </a:cubicBezTo>
                <a:lnTo>
                  <a:pt x="6791" y="3052"/>
                </a:lnTo>
                <a:cubicBezTo>
                  <a:pt x="6789" y="3055"/>
                  <a:pt x="6786" y="3061"/>
                  <a:pt x="6776" y="3070"/>
                </a:cubicBezTo>
                <a:cubicBezTo>
                  <a:pt x="6908" y="2993"/>
                  <a:pt x="7007" y="2894"/>
                  <a:pt x="7118" y="2828"/>
                </a:cubicBezTo>
                <a:cubicBezTo>
                  <a:pt x="7173" y="2828"/>
                  <a:pt x="7029" y="2894"/>
                  <a:pt x="7085" y="2894"/>
                </a:cubicBezTo>
                <a:cubicBezTo>
                  <a:pt x="7228" y="2781"/>
                  <a:pt x="7372" y="2649"/>
                  <a:pt x="7525" y="2551"/>
                </a:cubicBezTo>
                <a:lnTo>
                  <a:pt x="7525" y="2551"/>
                </a:lnTo>
                <a:cubicBezTo>
                  <a:pt x="7525" y="2552"/>
                  <a:pt x="7525" y="2552"/>
                  <a:pt x="7525" y="2553"/>
                </a:cubicBezTo>
                <a:lnTo>
                  <a:pt x="7558" y="2531"/>
                </a:lnTo>
                <a:lnTo>
                  <a:pt x="7558" y="2531"/>
                </a:lnTo>
                <a:cubicBezTo>
                  <a:pt x="7547" y="2537"/>
                  <a:pt x="7536" y="2544"/>
                  <a:pt x="7525" y="2551"/>
                </a:cubicBezTo>
                <a:lnTo>
                  <a:pt x="7525" y="2551"/>
                </a:lnTo>
                <a:cubicBezTo>
                  <a:pt x="7528" y="2500"/>
                  <a:pt x="7644" y="2487"/>
                  <a:pt x="7712" y="2431"/>
                </a:cubicBezTo>
                <a:lnTo>
                  <a:pt x="7712" y="2431"/>
                </a:lnTo>
                <a:cubicBezTo>
                  <a:pt x="7706" y="2441"/>
                  <a:pt x="7712" y="2453"/>
                  <a:pt x="7712" y="2453"/>
                </a:cubicBezTo>
                <a:cubicBezTo>
                  <a:pt x="7823" y="2387"/>
                  <a:pt x="7933" y="2288"/>
                  <a:pt x="8087" y="2167"/>
                </a:cubicBezTo>
                <a:lnTo>
                  <a:pt x="8087" y="2167"/>
                </a:lnTo>
                <a:lnTo>
                  <a:pt x="8065" y="2189"/>
                </a:lnTo>
                <a:cubicBezTo>
                  <a:pt x="8142" y="2156"/>
                  <a:pt x="8241" y="2090"/>
                  <a:pt x="8318" y="2046"/>
                </a:cubicBezTo>
                <a:cubicBezTo>
                  <a:pt x="8329" y="2024"/>
                  <a:pt x="8362" y="2002"/>
                  <a:pt x="8329" y="2002"/>
                </a:cubicBezTo>
                <a:cubicBezTo>
                  <a:pt x="8583" y="1914"/>
                  <a:pt x="8726" y="1704"/>
                  <a:pt x="8946" y="1627"/>
                </a:cubicBezTo>
                <a:close/>
                <a:moveTo>
                  <a:pt x="4721" y="4379"/>
                </a:moveTo>
                <a:cubicBezTo>
                  <a:pt x="4720" y="4379"/>
                  <a:pt x="4719" y="4380"/>
                  <a:pt x="4716" y="4381"/>
                </a:cubicBezTo>
                <a:cubicBezTo>
                  <a:pt x="4714" y="4384"/>
                  <a:pt x="4713" y="4386"/>
                  <a:pt x="4711" y="4388"/>
                </a:cubicBezTo>
                <a:lnTo>
                  <a:pt x="4711" y="4388"/>
                </a:lnTo>
                <a:cubicBezTo>
                  <a:pt x="4717" y="4383"/>
                  <a:pt x="4722" y="4379"/>
                  <a:pt x="4721" y="4379"/>
                </a:cubicBezTo>
                <a:close/>
                <a:moveTo>
                  <a:pt x="4711" y="4388"/>
                </a:moveTo>
                <a:cubicBezTo>
                  <a:pt x="4705" y="4393"/>
                  <a:pt x="4697" y="4400"/>
                  <a:pt x="4694" y="4406"/>
                </a:cubicBezTo>
                <a:lnTo>
                  <a:pt x="4694" y="4406"/>
                </a:lnTo>
                <a:cubicBezTo>
                  <a:pt x="4700" y="4401"/>
                  <a:pt x="4706" y="4394"/>
                  <a:pt x="4711" y="4388"/>
                </a:cubicBezTo>
                <a:close/>
                <a:moveTo>
                  <a:pt x="5078" y="4274"/>
                </a:moveTo>
                <a:cubicBezTo>
                  <a:pt x="5088" y="4274"/>
                  <a:pt x="5093" y="4279"/>
                  <a:pt x="5090" y="4293"/>
                </a:cubicBezTo>
                <a:cubicBezTo>
                  <a:pt x="5068" y="4315"/>
                  <a:pt x="5057" y="4348"/>
                  <a:pt x="5013" y="4381"/>
                </a:cubicBezTo>
                <a:lnTo>
                  <a:pt x="5002" y="4359"/>
                </a:lnTo>
                <a:lnTo>
                  <a:pt x="4936" y="4437"/>
                </a:lnTo>
                <a:lnTo>
                  <a:pt x="4903" y="4437"/>
                </a:lnTo>
                <a:lnTo>
                  <a:pt x="4914" y="4415"/>
                </a:lnTo>
                <a:lnTo>
                  <a:pt x="4881" y="4437"/>
                </a:lnTo>
                <a:cubicBezTo>
                  <a:pt x="4849" y="4426"/>
                  <a:pt x="4959" y="4314"/>
                  <a:pt x="4969" y="4295"/>
                </a:cubicBezTo>
                <a:lnTo>
                  <a:pt x="4969" y="4295"/>
                </a:lnTo>
                <a:cubicBezTo>
                  <a:pt x="4965" y="4308"/>
                  <a:pt x="4968" y="4312"/>
                  <a:pt x="4976" y="4312"/>
                </a:cubicBezTo>
                <a:cubicBezTo>
                  <a:pt x="4997" y="4312"/>
                  <a:pt x="5053" y="4274"/>
                  <a:pt x="5078" y="4274"/>
                </a:cubicBezTo>
                <a:close/>
                <a:moveTo>
                  <a:pt x="4859" y="4448"/>
                </a:moveTo>
                <a:lnTo>
                  <a:pt x="4826" y="4481"/>
                </a:lnTo>
                <a:lnTo>
                  <a:pt x="4848" y="4470"/>
                </a:lnTo>
                <a:lnTo>
                  <a:pt x="4881" y="4470"/>
                </a:lnTo>
                <a:cubicBezTo>
                  <a:pt x="4826" y="4514"/>
                  <a:pt x="4749" y="4547"/>
                  <a:pt x="4705" y="4569"/>
                </a:cubicBezTo>
                <a:cubicBezTo>
                  <a:pt x="4760" y="4536"/>
                  <a:pt x="4804" y="4492"/>
                  <a:pt x="4859" y="4448"/>
                </a:cubicBezTo>
                <a:close/>
                <a:moveTo>
                  <a:pt x="4407" y="4756"/>
                </a:moveTo>
                <a:lnTo>
                  <a:pt x="4407" y="4778"/>
                </a:lnTo>
                <a:cubicBezTo>
                  <a:pt x="4374" y="4789"/>
                  <a:pt x="4330" y="4822"/>
                  <a:pt x="4275" y="4855"/>
                </a:cubicBezTo>
                <a:cubicBezTo>
                  <a:pt x="4319" y="4822"/>
                  <a:pt x="4363" y="4789"/>
                  <a:pt x="4407" y="4756"/>
                </a:cubicBezTo>
                <a:close/>
                <a:moveTo>
                  <a:pt x="4176" y="4921"/>
                </a:moveTo>
                <a:lnTo>
                  <a:pt x="4176" y="4932"/>
                </a:lnTo>
                <a:lnTo>
                  <a:pt x="4165" y="4932"/>
                </a:lnTo>
                <a:lnTo>
                  <a:pt x="4176" y="4921"/>
                </a:lnTo>
                <a:close/>
                <a:moveTo>
                  <a:pt x="4242" y="5153"/>
                </a:moveTo>
                <a:cubicBezTo>
                  <a:pt x="4239" y="5154"/>
                  <a:pt x="4236" y="5156"/>
                  <a:pt x="4233" y="5158"/>
                </a:cubicBezTo>
                <a:lnTo>
                  <a:pt x="4233" y="5158"/>
                </a:lnTo>
                <a:cubicBezTo>
                  <a:pt x="4236" y="5157"/>
                  <a:pt x="4239" y="5155"/>
                  <a:pt x="4242" y="5153"/>
                </a:cubicBezTo>
                <a:close/>
                <a:moveTo>
                  <a:pt x="3757" y="5252"/>
                </a:moveTo>
                <a:cubicBezTo>
                  <a:pt x="3757" y="5252"/>
                  <a:pt x="3746" y="5274"/>
                  <a:pt x="3735" y="5285"/>
                </a:cubicBezTo>
                <a:lnTo>
                  <a:pt x="3713" y="5285"/>
                </a:lnTo>
                <a:lnTo>
                  <a:pt x="3757" y="5252"/>
                </a:lnTo>
                <a:close/>
                <a:moveTo>
                  <a:pt x="3713" y="5285"/>
                </a:moveTo>
                <a:cubicBezTo>
                  <a:pt x="3713" y="5285"/>
                  <a:pt x="3713" y="5285"/>
                  <a:pt x="3702" y="5307"/>
                </a:cubicBezTo>
                <a:cubicBezTo>
                  <a:pt x="3680" y="5318"/>
                  <a:pt x="3669" y="5329"/>
                  <a:pt x="3658" y="5329"/>
                </a:cubicBezTo>
                <a:cubicBezTo>
                  <a:pt x="3680" y="5307"/>
                  <a:pt x="3702" y="5296"/>
                  <a:pt x="3713" y="5285"/>
                </a:cubicBezTo>
                <a:close/>
                <a:moveTo>
                  <a:pt x="2997" y="5781"/>
                </a:moveTo>
                <a:lnTo>
                  <a:pt x="2986" y="5792"/>
                </a:lnTo>
                <a:cubicBezTo>
                  <a:pt x="2942" y="5814"/>
                  <a:pt x="2898" y="5836"/>
                  <a:pt x="2854" y="5858"/>
                </a:cubicBezTo>
                <a:cubicBezTo>
                  <a:pt x="2898" y="5836"/>
                  <a:pt x="2931" y="5814"/>
                  <a:pt x="2920" y="5792"/>
                </a:cubicBezTo>
                <a:lnTo>
                  <a:pt x="2920" y="5792"/>
                </a:lnTo>
                <a:cubicBezTo>
                  <a:pt x="2923" y="5798"/>
                  <a:pt x="2929" y="5801"/>
                  <a:pt x="2936" y="5801"/>
                </a:cubicBezTo>
                <a:cubicBezTo>
                  <a:pt x="2952" y="5801"/>
                  <a:pt x="2974" y="5788"/>
                  <a:pt x="2997" y="5781"/>
                </a:cubicBezTo>
                <a:close/>
                <a:moveTo>
                  <a:pt x="2612" y="6034"/>
                </a:moveTo>
                <a:cubicBezTo>
                  <a:pt x="2612" y="6045"/>
                  <a:pt x="2623" y="6045"/>
                  <a:pt x="2601" y="6067"/>
                </a:cubicBezTo>
                <a:cubicBezTo>
                  <a:pt x="2601" y="6064"/>
                  <a:pt x="2598" y="6063"/>
                  <a:pt x="2593" y="6063"/>
                </a:cubicBezTo>
                <a:cubicBezTo>
                  <a:pt x="2582" y="6063"/>
                  <a:pt x="2561" y="6070"/>
                  <a:pt x="2545" y="6078"/>
                </a:cubicBezTo>
                <a:cubicBezTo>
                  <a:pt x="2568" y="6067"/>
                  <a:pt x="2590" y="6056"/>
                  <a:pt x="2612" y="6034"/>
                </a:cubicBezTo>
                <a:close/>
                <a:moveTo>
                  <a:pt x="2226" y="6298"/>
                </a:moveTo>
                <a:lnTo>
                  <a:pt x="2193" y="6320"/>
                </a:lnTo>
                <a:lnTo>
                  <a:pt x="2204" y="6309"/>
                </a:lnTo>
                <a:lnTo>
                  <a:pt x="2226" y="6298"/>
                </a:lnTo>
                <a:close/>
                <a:moveTo>
                  <a:pt x="2209" y="6330"/>
                </a:moveTo>
                <a:cubicBezTo>
                  <a:pt x="2213" y="6330"/>
                  <a:pt x="2215" y="6333"/>
                  <a:pt x="2215" y="6343"/>
                </a:cubicBezTo>
                <a:cubicBezTo>
                  <a:pt x="2193" y="6354"/>
                  <a:pt x="2171" y="6365"/>
                  <a:pt x="2149" y="6365"/>
                </a:cubicBezTo>
                <a:lnTo>
                  <a:pt x="2182" y="6343"/>
                </a:lnTo>
                <a:cubicBezTo>
                  <a:pt x="2195" y="6336"/>
                  <a:pt x="2204" y="6330"/>
                  <a:pt x="2209" y="6330"/>
                </a:cubicBezTo>
                <a:close/>
                <a:moveTo>
                  <a:pt x="2039" y="6420"/>
                </a:moveTo>
                <a:lnTo>
                  <a:pt x="2028" y="6431"/>
                </a:lnTo>
                <a:cubicBezTo>
                  <a:pt x="2006" y="6453"/>
                  <a:pt x="1973" y="6475"/>
                  <a:pt x="1940" y="6497"/>
                </a:cubicBezTo>
                <a:cubicBezTo>
                  <a:pt x="1973" y="6475"/>
                  <a:pt x="2006" y="6442"/>
                  <a:pt x="2039" y="6420"/>
                </a:cubicBezTo>
                <a:close/>
                <a:moveTo>
                  <a:pt x="662" y="7114"/>
                </a:moveTo>
                <a:lnTo>
                  <a:pt x="662" y="7114"/>
                </a:lnTo>
                <a:cubicBezTo>
                  <a:pt x="617" y="7147"/>
                  <a:pt x="496" y="7224"/>
                  <a:pt x="474" y="7257"/>
                </a:cubicBezTo>
                <a:cubicBezTo>
                  <a:pt x="496" y="7246"/>
                  <a:pt x="518" y="7224"/>
                  <a:pt x="540" y="7213"/>
                </a:cubicBezTo>
                <a:lnTo>
                  <a:pt x="540" y="7213"/>
                </a:lnTo>
                <a:cubicBezTo>
                  <a:pt x="531" y="7226"/>
                  <a:pt x="521" y="7239"/>
                  <a:pt x="509" y="7252"/>
                </a:cubicBezTo>
                <a:lnTo>
                  <a:pt x="509" y="7252"/>
                </a:lnTo>
                <a:cubicBezTo>
                  <a:pt x="558" y="7206"/>
                  <a:pt x="621" y="7154"/>
                  <a:pt x="662" y="7114"/>
                </a:cubicBezTo>
                <a:close/>
                <a:moveTo>
                  <a:pt x="509" y="7252"/>
                </a:moveTo>
                <a:cubicBezTo>
                  <a:pt x="500" y="7261"/>
                  <a:pt x="490" y="7271"/>
                  <a:pt x="482" y="7279"/>
                </a:cubicBezTo>
                <a:lnTo>
                  <a:pt x="482" y="7279"/>
                </a:lnTo>
                <a:cubicBezTo>
                  <a:pt x="492" y="7270"/>
                  <a:pt x="501" y="7261"/>
                  <a:pt x="509" y="7252"/>
                </a:cubicBezTo>
                <a:close/>
                <a:moveTo>
                  <a:pt x="11526" y="0"/>
                </a:moveTo>
                <a:cubicBezTo>
                  <a:pt x="11509" y="0"/>
                  <a:pt x="11493" y="8"/>
                  <a:pt x="11480" y="30"/>
                </a:cubicBezTo>
                <a:lnTo>
                  <a:pt x="11480" y="19"/>
                </a:lnTo>
                <a:cubicBezTo>
                  <a:pt x="11447" y="52"/>
                  <a:pt x="11403" y="96"/>
                  <a:pt x="11447" y="107"/>
                </a:cubicBezTo>
                <a:cubicBezTo>
                  <a:pt x="11480" y="63"/>
                  <a:pt x="11480" y="63"/>
                  <a:pt x="11513" y="19"/>
                </a:cubicBezTo>
                <a:lnTo>
                  <a:pt x="11546" y="19"/>
                </a:lnTo>
                <a:lnTo>
                  <a:pt x="11557" y="41"/>
                </a:lnTo>
                <a:lnTo>
                  <a:pt x="11568" y="52"/>
                </a:lnTo>
                <a:lnTo>
                  <a:pt x="11557" y="52"/>
                </a:lnTo>
                <a:lnTo>
                  <a:pt x="11469" y="129"/>
                </a:lnTo>
                <a:lnTo>
                  <a:pt x="11436" y="129"/>
                </a:lnTo>
                <a:lnTo>
                  <a:pt x="11513" y="85"/>
                </a:lnTo>
                <a:lnTo>
                  <a:pt x="11513" y="85"/>
                </a:lnTo>
                <a:cubicBezTo>
                  <a:pt x="11458" y="96"/>
                  <a:pt x="11436" y="129"/>
                  <a:pt x="11403" y="162"/>
                </a:cubicBezTo>
                <a:cubicBezTo>
                  <a:pt x="11398" y="156"/>
                  <a:pt x="11392" y="154"/>
                  <a:pt x="11385" y="154"/>
                </a:cubicBezTo>
                <a:cubicBezTo>
                  <a:pt x="11378" y="154"/>
                  <a:pt x="11370" y="156"/>
                  <a:pt x="11359" y="162"/>
                </a:cubicBezTo>
                <a:lnTo>
                  <a:pt x="11348" y="173"/>
                </a:lnTo>
                <a:lnTo>
                  <a:pt x="11282" y="250"/>
                </a:lnTo>
                <a:cubicBezTo>
                  <a:pt x="11265" y="250"/>
                  <a:pt x="11287" y="217"/>
                  <a:pt x="11268" y="217"/>
                </a:cubicBezTo>
                <a:cubicBezTo>
                  <a:pt x="11263" y="217"/>
                  <a:pt x="11253" y="220"/>
                  <a:pt x="11238" y="228"/>
                </a:cubicBezTo>
                <a:cubicBezTo>
                  <a:pt x="11205" y="272"/>
                  <a:pt x="11293" y="239"/>
                  <a:pt x="11227" y="294"/>
                </a:cubicBezTo>
                <a:cubicBezTo>
                  <a:pt x="11172" y="305"/>
                  <a:pt x="11183" y="283"/>
                  <a:pt x="11128" y="327"/>
                </a:cubicBezTo>
                <a:cubicBezTo>
                  <a:pt x="11122" y="321"/>
                  <a:pt x="11122" y="316"/>
                  <a:pt x="11127" y="310"/>
                </a:cubicBezTo>
                <a:lnTo>
                  <a:pt x="11127" y="310"/>
                </a:lnTo>
                <a:cubicBezTo>
                  <a:pt x="11081" y="340"/>
                  <a:pt x="11016" y="376"/>
                  <a:pt x="11007" y="404"/>
                </a:cubicBezTo>
                <a:cubicBezTo>
                  <a:pt x="10949" y="414"/>
                  <a:pt x="10874" y="474"/>
                  <a:pt x="10841" y="474"/>
                </a:cubicBezTo>
                <a:cubicBezTo>
                  <a:pt x="10837" y="474"/>
                  <a:pt x="10833" y="473"/>
                  <a:pt x="10830" y="470"/>
                </a:cubicBezTo>
                <a:cubicBezTo>
                  <a:pt x="10852" y="470"/>
                  <a:pt x="10874" y="459"/>
                  <a:pt x="10896" y="448"/>
                </a:cubicBezTo>
                <a:lnTo>
                  <a:pt x="10896" y="437"/>
                </a:lnTo>
                <a:cubicBezTo>
                  <a:pt x="10874" y="459"/>
                  <a:pt x="10786" y="470"/>
                  <a:pt x="10764" y="503"/>
                </a:cubicBezTo>
                <a:cubicBezTo>
                  <a:pt x="10775" y="492"/>
                  <a:pt x="10797" y="492"/>
                  <a:pt x="10819" y="481"/>
                </a:cubicBezTo>
                <a:lnTo>
                  <a:pt x="10819" y="481"/>
                </a:lnTo>
                <a:cubicBezTo>
                  <a:pt x="10808" y="503"/>
                  <a:pt x="10753" y="559"/>
                  <a:pt x="10709" y="581"/>
                </a:cubicBezTo>
                <a:cubicBezTo>
                  <a:pt x="10721" y="562"/>
                  <a:pt x="10721" y="554"/>
                  <a:pt x="10714" y="554"/>
                </a:cubicBezTo>
                <a:cubicBezTo>
                  <a:pt x="10690" y="554"/>
                  <a:pt x="10590" y="629"/>
                  <a:pt x="10554" y="629"/>
                </a:cubicBezTo>
                <a:cubicBezTo>
                  <a:pt x="10550" y="629"/>
                  <a:pt x="10546" y="628"/>
                  <a:pt x="10544" y="625"/>
                </a:cubicBezTo>
                <a:lnTo>
                  <a:pt x="10566" y="614"/>
                </a:lnTo>
                <a:cubicBezTo>
                  <a:pt x="10687" y="514"/>
                  <a:pt x="10698" y="481"/>
                  <a:pt x="10819" y="393"/>
                </a:cubicBezTo>
                <a:cubicBezTo>
                  <a:pt x="10823" y="392"/>
                  <a:pt x="10826" y="392"/>
                  <a:pt x="10829" y="392"/>
                </a:cubicBezTo>
                <a:cubicBezTo>
                  <a:pt x="10852" y="392"/>
                  <a:pt x="10797" y="437"/>
                  <a:pt x="10797" y="437"/>
                </a:cubicBezTo>
                <a:cubicBezTo>
                  <a:pt x="10874" y="404"/>
                  <a:pt x="10918" y="382"/>
                  <a:pt x="10974" y="327"/>
                </a:cubicBezTo>
                <a:cubicBezTo>
                  <a:pt x="10974" y="338"/>
                  <a:pt x="10976" y="341"/>
                  <a:pt x="10982" y="341"/>
                </a:cubicBezTo>
                <a:cubicBezTo>
                  <a:pt x="10987" y="341"/>
                  <a:pt x="10996" y="338"/>
                  <a:pt x="11007" y="338"/>
                </a:cubicBezTo>
                <a:cubicBezTo>
                  <a:pt x="11062" y="305"/>
                  <a:pt x="11029" y="294"/>
                  <a:pt x="11106" y="261"/>
                </a:cubicBezTo>
                <a:lnTo>
                  <a:pt x="11106" y="261"/>
                </a:lnTo>
                <a:cubicBezTo>
                  <a:pt x="11095" y="283"/>
                  <a:pt x="11084" y="305"/>
                  <a:pt x="11073" y="327"/>
                </a:cubicBezTo>
                <a:cubicBezTo>
                  <a:pt x="11117" y="283"/>
                  <a:pt x="11183" y="239"/>
                  <a:pt x="11238" y="195"/>
                </a:cubicBezTo>
                <a:cubicBezTo>
                  <a:pt x="11260" y="195"/>
                  <a:pt x="11205" y="228"/>
                  <a:pt x="11194" y="250"/>
                </a:cubicBezTo>
                <a:cubicBezTo>
                  <a:pt x="11235" y="222"/>
                  <a:pt x="11294" y="186"/>
                  <a:pt x="11332" y="155"/>
                </a:cubicBezTo>
                <a:lnTo>
                  <a:pt x="11332" y="155"/>
                </a:lnTo>
                <a:cubicBezTo>
                  <a:pt x="11298" y="181"/>
                  <a:pt x="11268" y="190"/>
                  <a:pt x="11251" y="190"/>
                </a:cubicBezTo>
                <a:cubicBezTo>
                  <a:pt x="11243" y="190"/>
                  <a:pt x="11238" y="188"/>
                  <a:pt x="11238" y="184"/>
                </a:cubicBezTo>
                <a:lnTo>
                  <a:pt x="11271" y="151"/>
                </a:lnTo>
                <a:cubicBezTo>
                  <a:pt x="11268" y="150"/>
                  <a:pt x="11265" y="150"/>
                  <a:pt x="11262" y="150"/>
                </a:cubicBezTo>
                <a:cubicBezTo>
                  <a:pt x="11196" y="150"/>
                  <a:pt x="11101" y="263"/>
                  <a:pt x="11007" y="316"/>
                </a:cubicBezTo>
                <a:lnTo>
                  <a:pt x="11029" y="261"/>
                </a:lnTo>
                <a:lnTo>
                  <a:pt x="10952" y="338"/>
                </a:lnTo>
                <a:cubicBezTo>
                  <a:pt x="10946" y="341"/>
                  <a:pt x="10940" y="342"/>
                  <a:pt x="10936" y="342"/>
                </a:cubicBezTo>
                <a:cubicBezTo>
                  <a:pt x="10923" y="342"/>
                  <a:pt x="10918" y="330"/>
                  <a:pt x="10952" y="305"/>
                </a:cubicBezTo>
                <a:lnTo>
                  <a:pt x="10952" y="305"/>
                </a:lnTo>
                <a:cubicBezTo>
                  <a:pt x="10874" y="327"/>
                  <a:pt x="10896" y="349"/>
                  <a:pt x="10830" y="360"/>
                </a:cubicBezTo>
                <a:lnTo>
                  <a:pt x="10775" y="404"/>
                </a:lnTo>
                <a:cubicBezTo>
                  <a:pt x="10784" y="395"/>
                  <a:pt x="10764" y="387"/>
                  <a:pt x="10780" y="378"/>
                </a:cubicBezTo>
                <a:lnTo>
                  <a:pt x="10780" y="378"/>
                </a:lnTo>
                <a:cubicBezTo>
                  <a:pt x="10661" y="423"/>
                  <a:pt x="10618" y="503"/>
                  <a:pt x="10566" y="503"/>
                </a:cubicBezTo>
                <a:lnTo>
                  <a:pt x="10577" y="492"/>
                </a:lnTo>
                <a:lnTo>
                  <a:pt x="10577" y="492"/>
                </a:lnTo>
                <a:cubicBezTo>
                  <a:pt x="10434" y="603"/>
                  <a:pt x="10577" y="525"/>
                  <a:pt x="10478" y="625"/>
                </a:cubicBezTo>
                <a:lnTo>
                  <a:pt x="10368" y="614"/>
                </a:lnTo>
                <a:lnTo>
                  <a:pt x="10368" y="647"/>
                </a:lnTo>
                <a:lnTo>
                  <a:pt x="10313" y="658"/>
                </a:lnTo>
                <a:cubicBezTo>
                  <a:pt x="10290" y="685"/>
                  <a:pt x="10296" y="688"/>
                  <a:pt x="10303" y="688"/>
                </a:cubicBezTo>
                <a:cubicBezTo>
                  <a:pt x="10305" y="688"/>
                  <a:pt x="10306" y="688"/>
                  <a:pt x="10308" y="688"/>
                </a:cubicBezTo>
                <a:cubicBezTo>
                  <a:pt x="10312" y="688"/>
                  <a:pt x="10314" y="689"/>
                  <a:pt x="10302" y="702"/>
                </a:cubicBezTo>
                <a:cubicBezTo>
                  <a:pt x="10221" y="722"/>
                  <a:pt x="10123" y="815"/>
                  <a:pt x="10073" y="815"/>
                </a:cubicBezTo>
                <a:cubicBezTo>
                  <a:pt x="10068" y="815"/>
                  <a:pt x="10063" y="814"/>
                  <a:pt x="10059" y="812"/>
                </a:cubicBezTo>
                <a:lnTo>
                  <a:pt x="10059" y="812"/>
                </a:lnTo>
                <a:cubicBezTo>
                  <a:pt x="10057" y="819"/>
                  <a:pt x="10060" y="822"/>
                  <a:pt x="10065" y="822"/>
                </a:cubicBezTo>
                <a:cubicBezTo>
                  <a:pt x="10075" y="822"/>
                  <a:pt x="10092" y="814"/>
                  <a:pt x="10098" y="814"/>
                </a:cubicBezTo>
                <a:cubicBezTo>
                  <a:pt x="10103" y="814"/>
                  <a:pt x="10099" y="821"/>
                  <a:pt x="10070" y="845"/>
                </a:cubicBezTo>
                <a:cubicBezTo>
                  <a:pt x="10064" y="840"/>
                  <a:pt x="10058" y="838"/>
                  <a:pt x="10051" y="838"/>
                </a:cubicBezTo>
                <a:cubicBezTo>
                  <a:pt x="10013" y="838"/>
                  <a:pt x="9970" y="914"/>
                  <a:pt x="9894" y="933"/>
                </a:cubicBezTo>
                <a:cubicBezTo>
                  <a:pt x="9902" y="908"/>
                  <a:pt x="9951" y="882"/>
                  <a:pt x="9936" y="882"/>
                </a:cubicBezTo>
                <a:cubicBezTo>
                  <a:pt x="9932" y="882"/>
                  <a:pt x="9922" y="884"/>
                  <a:pt x="9905" y="889"/>
                </a:cubicBezTo>
                <a:cubicBezTo>
                  <a:pt x="9883" y="955"/>
                  <a:pt x="9762" y="966"/>
                  <a:pt x="9707" y="1010"/>
                </a:cubicBezTo>
                <a:lnTo>
                  <a:pt x="9685" y="999"/>
                </a:lnTo>
                <a:lnTo>
                  <a:pt x="9685" y="1054"/>
                </a:lnTo>
                <a:lnTo>
                  <a:pt x="9707" y="1010"/>
                </a:lnTo>
                <a:lnTo>
                  <a:pt x="9707" y="1010"/>
                </a:lnTo>
                <a:cubicBezTo>
                  <a:pt x="9707" y="1021"/>
                  <a:pt x="9696" y="1032"/>
                  <a:pt x="9685" y="1054"/>
                </a:cubicBezTo>
                <a:cubicBezTo>
                  <a:pt x="9640" y="1087"/>
                  <a:pt x="9563" y="1131"/>
                  <a:pt x="9497" y="1175"/>
                </a:cubicBezTo>
                <a:cubicBezTo>
                  <a:pt x="9497" y="1175"/>
                  <a:pt x="9497" y="1175"/>
                  <a:pt x="9496" y="1175"/>
                </a:cubicBezTo>
                <a:cubicBezTo>
                  <a:pt x="9479" y="1175"/>
                  <a:pt x="9294" y="1277"/>
                  <a:pt x="9200" y="1330"/>
                </a:cubicBezTo>
                <a:lnTo>
                  <a:pt x="9200" y="1319"/>
                </a:lnTo>
                <a:cubicBezTo>
                  <a:pt x="9200" y="1363"/>
                  <a:pt x="9112" y="1418"/>
                  <a:pt x="9046" y="1462"/>
                </a:cubicBezTo>
                <a:cubicBezTo>
                  <a:pt x="9035" y="1440"/>
                  <a:pt x="9046" y="1429"/>
                  <a:pt x="9079" y="1396"/>
                </a:cubicBezTo>
                <a:lnTo>
                  <a:pt x="9079" y="1396"/>
                </a:lnTo>
                <a:lnTo>
                  <a:pt x="9013" y="1440"/>
                </a:lnTo>
                <a:cubicBezTo>
                  <a:pt x="9001" y="1462"/>
                  <a:pt x="8979" y="1473"/>
                  <a:pt x="8946" y="1506"/>
                </a:cubicBezTo>
                <a:lnTo>
                  <a:pt x="8946" y="1473"/>
                </a:lnTo>
                <a:cubicBezTo>
                  <a:pt x="8869" y="1528"/>
                  <a:pt x="8792" y="1605"/>
                  <a:pt x="8671" y="1671"/>
                </a:cubicBezTo>
                <a:cubicBezTo>
                  <a:pt x="8682" y="1693"/>
                  <a:pt x="8792" y="1660"/>
                  <a:pt x="8682" y="1748"/>
                </a:cubicBezTo>
                <a:cubicBezTo>
                  <a:pt x="8682" y="1748"/>
                  <a:pt x="8668" y="1735"/>
                  <a:pt x="8679" y="1718"/>
                </a:cubicBezTo>
                <a:lnTo>
                  <a:pt x="8679" y="1718"/>
                </a:lnTo>
                <a:cubicBezTo>
                  <a:pt x="8667" y="1729"/>
                  <a:pt x="8653" y="1741"/>
                  <a:pt x="8638" y="1748"/>
                </a:cubicBezTo>
                <a:lnTo>
                  <a:pt x="8671" y="1693"/>
                </a:lnTo>
                <a:lnTo>
                  <a:pt x="8671" y="1693"/>
                </a:lnTo>
                <a:cubicBezTo>
                  <a:pt x="8616" y="1726"/>
                  <a:pt x="8649" y="1726"/>
                  <a:pt x="8616" y="1748"/>
                </a:cubicBezTo>
                <a:lnTo>
                  <a:pt x="8572" y="1748"/>
                </a:lnTo>
                <a:lnTo>
                  <a:pt x="8627" y="1715"/>
                </a:lnTo>
                <a:lnTo>
                  <a:pt x="8627" y="1715"/>
                </a:lnTo>
                <a:cubicBezTo>
                  <a:pt x="8583" y="1737"/>
                  <a:pt x="8517" y="1770"/>
                  <a:pt x="8495" y="1770"/>
                </a:cubicBezTo>
                <a:cubicBezTo>
                  <a:pt x="8506" y="1770"/>
                  <a:pt x="8506" y="1792"/>
                  <a:pt x="8473" y="1814"/>
                </a:cubicBezTo>
                <a:cubicBezTo>
                  <a:pt x="8445" y="1834"/>
                  <a:pt x="8433" y="1840"/>
                  <a:pt x="8426" y="1840"/>
                </a:cubicBezTo>
                <a:cubicBezTo>
                  <a:pt x="8418" y="1840"/>
                  <a:pt x="8418" y="1831"/>
                  <a:pt x="8406" y="1831"/>
                </a:cubicBezTo>
                <a:cubicBezTo>
                  <a:pt x="8401" y="1831"/>
                  <a:pt x="8395" y="1832"/>
                  <a:pt x="8385" y="1837"/>
                </a:cubicBezTo>
                <a:cubicBezTo>
                  <a:pt x="8374" y="1859"/>
                  <a:pt x="8307" y="1892"/>
                  <a:pt x="8318" y="1914"/>
                </a:cubicBezTo>
                <a:cubicBezTo>
                  <a:pt x="8296" y="1925"/>
                  <a:pt x="8285" y="1925"/>
                  <a:pt x="8274" y="1925"/>
                </a:cubicBezTo>
                <a:cubicBezTo>
                  <a:pt x="8233" y="1956"/>
                  <a:pt x="8082" y="2047"/>
                  <a:pt x="8123" y="2047"/>
                </a:cubicBezTo>
                <a:cubicBezTo>
                  <a:pt x="8125" y="2047"/>
                  <a:pt x="8128" y="2046"/>
                  <a:pt x="8131" y="2046"/>
                </a:cubicBezTo>
                <a:lnTo>
                  <a:pt x="8142" y="2046"/>
                </a:lnTo>
                <a:cubicBezTo>
                  <a:pt x="8010" y="2167"/>
                  <a:pt x="7834" y="2233"/>
                  <a:pt x="7701" y="2343"/>
                </a:cubicBezTo>
                <a:lnTo>
                  <a:pt x="7690" y="2332"/>
                </a:lnTo>
                <a:cubicBezTo>
                  <a:pt x="7613" y="2398"/>
                  <a:pt x="7514" y="2464"/>
                  <a:pt x="7459" y="2520"/>
                </a:cubicBezTo>
                <a:cubicBezTo>
                  <a:pt x="7446" y="2532"/>
                  <a:pt x="7426" y="2538"/>
                  <a:pt x="7411" y="2538"/>
                </a:cubicBezTo>
                <a:cubicBezTo>
                  <a:pt x="7401" y="2538"/>
                  <a:pt x="7393" y="2535"/>
                  <a:pt x="7393" y="2531"/>
                </a:cubicBezTo>
                <a:cubicBezTo>
                  <a:pt x="7338" y="2575"/>
                  <a:pt x="7338" y="2597"/>
                  <a:pt x="7239" y="2641"/>
                </a:cubicBezTo>
                <a:cubicBezTo>
                  <a:pt x="7259" y="2620"/>
                  <a:pt x="7260" y="2617"/>
                  <a:pt x="7257" y="2617"/>
                </a:cubicBezTo>
                <a:lnTo>
                  <a:pt x="7257" y="2617"/>
                </a:lnTo>
                <a:cubicBezTo>
                  <a:pt x="7256" y="2617"/>
                  <a:pt x="7253" y="2618"/>
                  <a:pt x="7252" y="2618"/>
                </a:cubicBezTo>
                <a:cubicBezTo>
                  <a:pt x="7251" y="2618"/>
                  <a:pt x="7257" y="2613"/>
                  <a:pt x="7294" y="2586"/>
                </a:cubicBezTo>
                <a:lnTo>
                  <a:pt x="7294" y="2586"/>
                </a:lnTo>
                <a:cubicBezTo>
                  <a:pt x="7206" y="2641"/>
                  <a:pt x="7184" y="2641"/>
                  <a:pt x="7107" y="2718"/>
                </a:cubicBezTo>
                <a:cubicBezTo>
                  <a:pt x="7109" y="2711"/>
                  <a:pt x="7107" y="2708"/>
                  <a:pt x="7101" y="2708"/>
                </a:cubicBezTo>
                <a:cubicBezTo>
                  <a:pt x="7081" y="2708"/>
                  <a:pt x="7020" y="2747"/>
                  <a:pt x="6985" y="2773"/>
                </a:cubicBezTo>
                <a:lnTo>
                  <a:pt x="7062" y="2751"/>
                </a:lnTo>
                <a:lnTo>
                  <a:pt x="7062" y="2751"/>
                </a:lnTo>
                <a:cubicBezTo>
                  <a:pt x="7018" y="2784"/>
                  <a:pt x="6974" y="2806"/>
                  <a:pt x="6930" y="2828"/>
                </a:cubicBezTo>
                <a:lnTo>
                  <a:pt x="6941" y="2795"/>
                </a:lnTo>
                <a:lnTo>
                  <a:pt x="6941" y="2795"/>
                </a:lnTo>
                <a:cubicBezTo>
                  <a:pt x="6754" y="2883"/>
                  <a:pt x="6666" y="3059"/>
                  <a:pt x="6501" y="3092"/>
                </a:cubicBezTo>
                <a:cubicBezTo>
                  <a:pt x="6493" y="3105"/>
                  <a:pt x="6494" y="3110"/>
                  <a:pt x="6500" y="3110"/>
                </a:cubicBezTo>
                <a:cubicBezTo>
                  <a:pt x="6515" y="3110"/>
                  <a:pt x="6561" y="3081"/>
                  <a:pt x="6576" y="3081"/>
                </a:cubicBezTo>
                <a:cubicBezTo>
                  <a:pt x="6581" y="3081"/>
                  <a:pt x="6582" y="3084"/>
                  <a:pt x="6578" y="3092"/>
                </a:cubicBezTo>
                <a:cubicBezTo>
                  <a:pt x="6501" y="3137"/>
                  <a:pt x="6390" y="3159"/>
                  <a:pt x="6368" y="3181"/>
                </a:cubicBezTo>
                <a:cubicBezTo>
                  <a:pt x="6247" y="3247"/>
                  <a:pt x="6291" y="3280"/>
                  <a:pt x="6170" y="3357"/>
                </a:cubicBezTo>
                <a:cubicBezTo>
                  <a:pt x="6192" y="3357"/>
                  <a:pt x="6225" y="3368"/>
                  <a:pt x="6148" y="3434"/>
                </a:cubicBezTo>
                <a:cubicBezTo>
                  <a:pt x="6109" y="3453"/>
                  <a:pt x="6081" y="3462"/>
                  <a:pt x="6066" y="3462"/>
                </a:cubicBezTo>
                <a:cubicBezTo>
                  <a:pt x="6046" y="3462"/>
                  <a:pt x="6046" y="3448"/>
                  <a:pt x="6071" y="3423"/>
                </a:cubicBezTo>
                <a:cubicBezTo>
                  <a:pt x="6079" y="3415"/>
                  <a:pt x="6087" y="3407"/>
                  <a:pt x="6094" y="3407"/>
                </a:cubicBezTo>
                <a:cubicBezTo>
                  <a:pt x="6098" y="3407"/>
                  <a:pt x="6101" y="3409"/>
                  <a:pt x="6104" y="3412"/>
                </a:cubicBezTo>
                <a:cubicBezTo>
                  <a:pt x="6123" y="3393"/>
                  <a:pt x="6142" y="3366"/>
                  <a:pt x="6126" y="3366"/>
                </a:cubicBezTo>
                <a:cubicBezTo>
                  <a:pt x="6123" y="3366"/>
                  <a:pt x="6120" y="3366"/>
                  <a:pt x="6115" y="3368"/>
                </a:cubicBezTo>
                <a:lnTo>
                  <a:pt x="6115" y="3390"/>
                </a:lnTo>
                <a:cubicBezTo>
                  <a:pt x="6076" y="3400"/>
                  <a:pt x="5987" y="3460"/>
                  <a:pt x="5973" y="3460"/>
                </a:cubicBezTo>
                <a:cubicBezTo>
                  <a:pt x="5971" y="3460"/>
                  <a:pt x="5970" y="3459"/>
                  <a:pt x="5972" y="3456"/>
                </a:cubicBezTo>
                <a:lnTo>
                  <a:pt x="5972" y="3456"/>
                </a:lnTo>
                <a:cubicBezTo>
                  <a:pt x="5949" y="3475"/>
                  <a:pt x="5943" y="3481"/>
                  <a:pt x="5948" y="3481"/>
                </a:cubicBezTo>
                <a:cubicBezTo>
                  <a:pt x="5954" y="3481"/>
                  <a:pt x="5979" y="3469"/>
                  <a:pt x="6005" y="3456"/>
                </a:cubicBezTo>
                <a:lnTo>
                  <a:pt x="6005" y="3456"/>
                </a:lnTo>
                <a:cubicBezTo>
                  <a:pt x="5895" y="3511"/>
                  <a:pt x="5851" y="3566"/>
                  <a:pt x="5740" y="3632"/>
                </a:cubicBezTo>
                <a:cubicBezTo>
                  <a:pt x="5751" y="3627"/>
                  <a:pt x="5762" y="3624"/>
                  <a:pt x="5768" y="3624"/>
                </a:cubicBezTo>
                <a:cubicBezTo>
                  <a:pt x="5773" y="3624"/>
                  <a:pt x="5773" y="3627"/>
                  <a:pt x="5762" y="3632"/>
                </a:cubicBezTo>
                <a:cubicBezTo>
                  <a:pt x="5608" y="3731"/>
                  <a:pt x="5707" y="3698"/>
                  <a:pt x="5608" y="3765"/>
                </a:cubicBezTo>
                <a:cubicBezTo>
                  <a:pt x="5595" y="3771"/>
                  <a:pt x="5587" y="3773"/>
                  <a:pt x="5582" y="3773"/>
                </a:cubicBezTo>
                <a:cubicBezTo>
                  <a:pt x="5572" y="3773"/>
                  <a:pt x="5574" y="3765"/>
                  <a:pt x="5570" y="3765"/>
                </a:cubicBezTo>
                <a:cubicBezTo>
                  <a:pt x="5566" y="3765"/>
                  <a:pt x="5555" y="3773"/>
                  <a:pt x="5520" y="3809"/>
                </a:cubicBezTo>
                <a:cubicBezTo>
                  <a:pt x="5501" y="3817"/>
                  <a:pt x="5489" y="3820"/>
                  <a:pt x="5483" y="3820"/>
                </a:cubicBezTo>
                <a:cubicBezTo>
                  <a:pt x="5464" y="3820"/>
                  <a:pt x="5493" y="3789"/>
                  <a:pt x="5509" y="3765"/>
                </a:cubicBezTo>
                <a:lnTo>
                  <a:pt x="5509" y="3765"/>
                </a:lnTo>
                <a:cubicBezTo>
                  <a:pt x="5421" y="3853"/>
                  <a:pt x="5322" y="3886"/>
                  <a:pt x="5267" y="3919"/>
                </a:cubicBezTo>
                <a:lnTo>
                  <a:pt x="5310" y="3875"/>
                </a:lnTo>
                <a:lnTo>
                  <a:pt x="5310" y="3875"/>
                </a:lnTo>
                <a:cubicBezTo>
                  <a:pt x="5288" y="3897"/>
                  <a:pt x="5266" y="3919"/>
                  <a:pt x="5234" y="3930"/>
                </a:cubicBezTo>
                <a:lnTo>
                  <a:pt x="5278" y="3930"/>
                </a:lnTo>
                <a:cubicBezTo>
                  <a:pt x="5245" y="3952"/>
                  <a:pt x="5223" y="3963"/>
                  <a:pt x="5223" y="3963"/>
                </a:cubicBezTo>
                <a:cubicBezTo>
                  <a:pt x="5190" y="3985"/>
                  <a:pt x="5256" y="3974"/>
                  <a:pt x="5212" y="4029"/>
                </a:cubicBezTo>
                <a:cubicBezTo>
                  <a:pt x="5170" y="4039"/>
                  <a:pt x="5110" y="4107"/>
                  <a:pt x="5075" y="4107"/>
                </a:cubicBezTo>
                <a:cubicBezTo>
                  <a:pt x="5073" y="4107"/>
                  <a:pt x="5071" y="4107"/>
                  <a:pt x="5068" y="4106"/>
                </a:cubicBezTo>
                <a:cubicBezTo>
                  <a:pt x="5201" y="4029"/>
                  <a:pt x="5046" y="4095"/>
                  <a:pt x="5146" y="4018"/>
                </a:cubicBezTo>
                <a:lnTo>
                  <a:pt x="5146" y="4018"/>
                </a:lnTo>
                <a:cubicBezTo>
                  <a:pt x="5123" y="4029"/>
                  <a:pt x="5101" y="4051"/>
                  <a:pt x="5068" y="4062"/>
                </a:cubicBezTo>
                <a:lnTo>
                  <a:pt x="5079" y="4051"/>
                </a:lnTo>
                <a:lnTo>
                  <a:pt x="5079" y="4051"/>
                </a:lnTo>
                <a:cubicBezTo>
                  <a:pt x="4947" y="4117"/>
                  <a:pt x="5035" y="4117"/>
                  <a:pt x="4925" y="4194"/>
                </a:cubicBezTo>
                <a:cubicBezTo>
                  <a:pt x="4925" y="4188"/>
                  <a:pt x="4920" y="4185"/>
                  <a:pt x="4913" y="4185"/>
                </a:cubicBezTo>
                <a:cubicBezTo>
                  <a:pt x="4897" y="4185"/>
                  <a:pt x="4867" y="4201"/>
                  <a:pt x="4859" y="4216"/>
                </a:cubicBezTo>
                <a:cubicBezTo>
                  <a:pt x="4872" y="4207"/>
                  <a:pt x="4880" y="4203"/>
                  <a:pt x="4884" y="4203"/>
                </a:cubicBezTo>
                <a:cubicBezTo>
                  <a:pt x="4895" y="4203"/>
                  <a:pt x="4883" y="4229"/>
                  <a:pt x="4859" y="4260"/>
                </a:cubicBezTo>
                <a:cubicBezTo>
                  <a:pt x="4771" y="4304"/>
                  <a:pt x="4782" y="4326"/>
                  <a:pt x="4738" y="4348"/>
                </a:cubicBezTo>
                <a:lnTo>
                  <a:pt x="4782" y="4326"/>
                </a:lnTo>
                <a:lnTo>
                  <a:pt x="4782" y="4326"/>
                </a:lnTo>
                <a:cubicBezTo>
                  <a:pt x="4782" y="4348"/>
                  <a:pt x="4738" y="4370"/>
                  <a:pt x="4694" y="4415"/>
                </a:cubicBezTo>
                <a:cubicBezTo>
                  <a:pt x="4692" y="4412"/>
                  <a:pt x="4692" y="4410"/>
                  <a:pt x="4694" y="4406"/>
                </a:cubicBezTo>
                <a:lnTo>
                  <a:pt x="4694" y="4406"/>
                </a:lnTo>
                <a:cubicBezTo>
                  <a:pt x="4642" y="4452"/>
                  <a:pt x="4551" y="4468"/>
                  <a:pt x="4484" y="4525"/>
                </a:cubicBezTo>
                <a:cubicBezTo>
                  <a:pt x="4475" y="4529"/>
                  <a:pt x="4469" y="4531"/>
                  <a:pt x="4464" y="4531"/>
                </a:cubicBezTo>
                <a:cubicBezTo>
                  <a:pt x="4452" y="4531"/>
                  <a:pt x="4453" y="4518"/>
                  <a:pt x="4444" y="4518"/>
                </a:cubicBezTo>
                <a:cubicBezTo>
                  <a:pt x="4441" y="4518"/>
                  <a:pt x="4436" y="4520"/>
                  <a:pt x="4429" y="4525"/>
                </a:cubicBezTo>
                <a:cubicBezTo>
                  <a:pt x="4341" y="4602"/>
                  <a:pt x="4319" y="4580"/>
                  <a:pt x="4231" y="4657"/>
                </a:cubicBezTo>
                <a:cubicBezTo>
                  <a:pt x="4239" y="4657"/>
                  <a:pt x="4246" y="4656"/>
                  <a:pt x="4249" y="4656"/>
                </a:cubicBezTo>
                <a:cubicBezTo>
                  <a:pt x="4261" y="4656"/>
                  <a:pt x="4250" y="4662"/>
                  <a:pt x="4209" y="4712"/>
                </a:cubicBezTo>
                <a:lnTo>
                  <a:pt x="4363" y="4591"/>
                </a:lnTo>
                <a:lnTo>
                  <a:pt x="4275" y="4690"/>
                </a:lnTo>
                <a:cubicBezTo>
                  <a:pt x="4330" y="4657"/>
                  <a:pt x="4374" y="4602"/>
                  <a:pt x="4407" y="4591"/>
                </a:cubicBezTo>
                <a:lnTo>
                  <a:pt x="4407" y="4591"/>
                </a:lnTo>
                <a:cubicBezTo>
                  <a:pt x="4378" y="4620"/>
                  <a:pt x="4368" y="4625"/>
                  <a:pt x="4375" y="4625"/>
                </a:cubicBezTo>
                <a:cubicBezTo>
                  <a:pt x="4378" y="4625"/>
                  <a:pt x="4385" y="4624"/>
                  <a:pt x="4396" y="4624"/>
                </a:cubicBezTo>
                <a:cubicBezTo>
                  <a:pt x="4319" y="4646"/>
                  <a:pt x="4275" y="4734"/>
                  <a:pt x="4187" y="4767"/>
                </a:cubicBezTo>
                <a:lnTo>
                  <a:pt x="4165" y="4723"/>
                </a:lnTo>
                <a:cubicBezTo>
                  <a:pt x="4033" y="4789"/>
                  <a:pt x="3967" y="4888"/>
                  <a:pt x="3812" y="4987"/>
                </a:cubicBezTo>
                <a:lnTo>
                  <a:pt x="3868" y="4954"/>
                </a:lnTo>
                <a:lnTo>
                  <a:pt x="3868" y="4954"/>
                </a:lnTo>
                <a:cubicBezTo>
                  <a:pt x="3857" y="4987"/>
                  <a:pt x="3779" y="5031"/>
                  <a:pt x="3735" y="5065"/>
                </a:cubicBezTo>
                <a:cubicBezTo>
                  <a:pt x="3732" y="5061"/>
                  <a:pt x="3727" y="5060"/>
                  <a:pt x="3721" y="5060"/>
                </a:cubicBezTo>
                <a:cubicBezTo>
                  <a:pt x="3706" y="5060"/>
                  <a:pt x="3685" y="5068"/>
                  <a:pt x="3669" y="5076"/>
                </a:cubicBezTo>
                <a:cubicBezTo>
                  <a:pt x="3680" y="5076"/>
                  <a:pt x="3559" y="5153"/>
                  <a:pt x="3559" y="5186"/>
                </a:cubicBezTo>
                <a:lnTo>
                  <a:pt x="3482" y="5219"/>
                </a:lnTo>
                <a:cubicBezTo>
                  <a:pt x="3350" y="5285"/>
                  <a:pt x="3372" y="5351"/>
                  <a:pt x="3251" y="5428"/>
                </a:cubicBezTo>
                <a:cubicBezTo>
                  <a:pt x="3273" y="5384"/>
                  <a:pt x="3218" y="5417"/>
                  <a:pt x="3284" y="5351"/>
                </a:cubicBezTo>
                <a:lnTo>
                  <a:pt x="3284" y="5351"/>
                </a:lnTo>
                <a:cubicBezTo>
                  <a:pt x="3240" y="5373"/>
                  <a:pt x="3207" y="5395"/>
                  <a:pt x="3218" y="5406"/>
                </a:cubicBezTo>
                <a:cubicBezTo>
                  <a:pt x="3184" y="5417"/>
                  <a:pt x="3118" y="5505"/>
                  <a:pt x="3074" y="5516"/>
                </a:cubicBezTo>
                <a:cubicBezTo>
                  <a:pt x="3063" y="5527"/>
                  <a:pt x="3063" y="5549"/>
                  <a:pt x="3019" y="5582"/>
                </a:cubicBezTo>
                <a:lnTo>
                  <a:pt x="3019" y="5571"/>
                </a:lnTo>
                <a:cubicBezTo>
                  <a:pt x="3019" y="5581"/>
                  <a:pt x="2967" y="5617"/>
                  <a:pt x="2994" y="5617"/>
                </a:cubicBezTo>
                <a:cubicBezTo>
                  <a:pt x="2998" y="5617"/>
                  <a:pt x="3002" y="5617"/>
                  <a:pt x="3008" y="5615"/>
                </a:cubicBezTo>
                <a:lnTo>
                  <a:pt x="3008" y="5615"/>
                </a:lnTo>
                <a:cubicBezTo>
                  <a:pt x="2854" y="5659"/>
                  <a:pt x="2667" y="5847"/>
                  <a:pt x="2534" y="5891"/>
                </a:cubicBezTo>
                <a:cubicBezTo>
                  <a:pt x="2446" y="5946"/>
                  <a:pt x="2347" y="6023"/>
                  <a:pt x="2281" y="6078"/>
                </a:cubicBezTo>
                <a:lnTo>
                  <a:pt x="2292" y="6067"/>
                </a:lnTo>
                <a:lnTo>
                  <a:pt x="2292" y="6067"/>
                </a:lnTo>
                <a:cubicBezTo>
                  <a:pt x="2171" y="6122"/>
                  <a:pt x="2248" y="6144"/>
                  <a:pt x="2116" y="6221"/>
                </a:cubicBezTo>
                <a:cubicBezTo>
                  <a:pt x="2110" y="6222"/>
                  <a:pt x="2105" y="6223"/>
                  <a:pt x="2101" y="6223"/>
                </a:cubicBezTo>
                <a:cubicBezTo>
                  <a:pt x="2062" y="6223"/>
                  <a:pt x="2150" y="6176"/>
                  <a:pt x="2134" y="6176"/>
                </a:cubicBezTo>
                <a:cubicBezTo>
                  <a:pt x="2133" y="6176"/>
                  <a:pt x="2130" y="6176"/>
                  <a:pt x="2127" y="6177"/>
                </a:cubicBezTo>
                <a:cubicBezTo>
                  <a:pt x="2122" y="6174"/>
                  <a:pt x="2117" y="6172"/>
                  <a:pt x="2112" y="6172"/>
                </a:cubicBezTo>
                <a:cubicBezTo>
                  <a:pt x="2062" y="6172"/>
                  <a:pt x="1973" y="6290"/>
                  <a:pt x="1884" y="6309"/>
                </a:cubicBezTo>
                <a:lnTo>
                  <a:pt x="1906" y="6298"/>
                </a:lnTo>
                <a:lnTo>
                  <a:pt x="1906" y="6298"/>
                </a:lnTo>
                <a:cubicBezTo>
                  <a:pt x="1829" y="6320"/>
                  <a:pt x="1763" y="6420"/>
                  <a:pt x="1653" y="6486"/>
                </a:cubicBezTo>
                <a:lnTo>
                  <a:pt x="1653" y="6475"/>
                </a:lnTo>
                <a:cubicBezTo>
                  <a:pt x="1598" y="6552"/>
                  <a:pt x="1466" y="6651"/>
                  <a:pt x="1367" y="6717"/>
                </a:cubicBezTo>
                <a:cubicBezTo>
                  <a:pt x="1389" y="6684"/>
                  <a:pt x="1411" y="6673"/>
                  <a:pt x="1378" y="6673"/>
                </a:cubicBezTo>
                <a:cubicBezTo>
                  <a:pt x="1334" y="6706"/>
                  <a:pt x="1411" y="6695"/>
                  <a:pt x="1323" y="6761"/>
                </a:cubicBezTo>
                <a:cubicBezTo>
                  <a:pt x="1296" y="6761"/>
                  <a:pt x="1249" y="6789"/>
                  <a:pt x="1219" y="6789"/>
                </a:cubicBezTo>
                <a:cubicBezTo>
                  <a:pt x="1212" y="6789"/>
                  <a:pt x="1206" y="6788"/>
                  <a:pt x="1201" y="6783"/>
                </a:cubicBezTo>
                <a:lnTo>
                  <a:pt x="1279" y="6728"/>
                </a:lnTo>
                <a:cubicBezTo>
                  <a:pt x="1223" y="6728"/>
                  <a:pt x="1168" y="6805"/>
                  <a:pt x="1124" y="6827"/>
                </a:cubicBezTo>
                <a:lnTo>
                  <a:pt x="1124" y="6816"/>
                </a:lnTo>
                <a:cubicBezTo>
                  <a:pt x="992" y="6904"/>
                  <a:pt x="1014" y="6926"/>
                  <a:pt x="871" y="7015"/>
                </a:cubicBezTo>
                <a:lnTo>
                  <a:pt x="893" y="7015"/>
                </a:lnTo>
                <a:cubicBezTo>
                  <a:pt x="838" y="7092"/>
                  <a:pt x="816" y="7048"/>
                  <a:pt x="761" y="7114"/>
                </a:cubicBezTo>
                <a:lnTo>
                  <a:pt x="717" y="7103"/>
                </a:lnTo>
                <a:cubicBezTo>
                  <a:pt x="673" y="7136"/>
                  <a:pt x="551" y="7246"/>
                  <a:pt x="463" y="7301"/>
                </a:cubicBezTo>
                <a:cubicBezTo>
                  <a:pt x="469" y="7294"/>
                  <a:pt x="475" y="7287"/>
                  <a:pt x="482" y="7279"/>
                </a:cubicBezTo>
                <a:lnTo>
                  <a:pt x="482" y="7279"/>
                </a:lnTo>
                <a:cubicBezTo>
                  <a:pt x="439" y="7319"/>
                  <a:pt x="384" y="7357"/>
                  <a:pt x="320" y="7400"/>
                </a:cubicBezTo>
                <a:cubicBezTo>
                  <a:pt x="318" y="7391"/>
                  <a:pt x="311" y="7387"/>
                  <a:pt x="302" y="7387"/>
                </a:cubicBezTo>
                <a:cubicBezTo>
                  <a:pt x="264" y="7387"/>
                  <a:pt x="176" y="7447"/>
                  <a:pt x="89" y="7499"/>
                </a:cubicBezTo>
                <a:lnTo>
                  <a:pt x="1" y="7554"/>
                </a:lnTo>
                <a:lnTo>
                  <a:pt x="89" y="7609"/>
                </a:lnTo>
                <a:cubicBezTo>
                  <a:pt x="155" y="7654"/>
                  <a:pt x="177" y="7676"/>
                  <a:pt x="232" y="7720"/>
                </a:cubicBezTo>
                <a:cubicBezTo>
                  <a:pt x="254" y="7742"/>
                  <a:pt x="287" y="7753"/>
                  <a:pt x="309" y="7764"/>
                </a:cubicBezTo>
                <a:cubicBezTo>
                  <a:pt x="364" y="7731"/>
                  <a:pt x="419" y="7687"/>
                  <a:pt x="474" y="7654"/>
                </a:cubicBezTo>
                <a:cubicBezTo>
                  <a:pt x="518" y="7632"/>
                  <a:pt x="562" y="7609"/>
                  <a:pt x="606" y="7576"/>
                </a:cubicBezTo>
                <a:cubicBezTo>
                  <a:pt x="684" y="7532"/>
                  <a:pt x="783" y="7477"/>
                  <a:pt x="871" y="7422"/>
                </a:cubicBezTo>
                <a:cubicBezTo>
                  <a:pt x="772" y="7422"/>
                  <a:pt x="937" y="7378"/>
                  <a:pt x="893" y="7345"/>
                </a:cubicBezTo>
                <a:cubicBezTo>
                  <a:pt x="937" y="7312"/>
                  <a:pt x="948" y="7301"/>
                  <a:pt x="959" y="7301"/>
                </a:cubicBezTo>
                <a:lnTo>
                  <a:pt x="1124" y="7235"/>
                </a:lnTo>
                <a:cubicBezTo>
                  <a:pt x="1129" y="7234"/>
                  <a:pt x="1132" y="7233"/>
                  <a:pt x="1134" y="7233"/>
                </a:cubicBezTo>
                <a:cubicBezTo>
                  <a:pt x="1150" y="7233"/>
                  <a:pt x="1081" y="7269"/>
                  <a:pt x="1091" y="7279"/>
                </a:cubicBezTo>
                <a:cubicBezTo>
                  <a:pt x="1140" y="7250"/>
                  <a:pt x="1156" y="7244"/>
                  <a:pt x="1166" y="7244"/>
                </a:cubicBezTo>
                <a:cubicBezTo>
                  <a:pt x="1172" y="7244"/>
                  <a:pt x="1176" y="7247"/>
                  <a:pt x="1183" y="7247"/>
                </a:cubicBezTo>
                <a:cubicBezTo>
                  <a:pt x="1190" y="7247"/>
                  <a:pt x="1202" y="7244"/>
                  <a:pt x="1223" y="7235"/>
                </a:cubicBezTo>
                <a:cubicBezTo>
                  <a:pt x="1201" y="7224"/>
                  <a:pt x="1245" y="7191"/>
                  <a:pt x="1312" y="7158"/>
                </a:cubicBezTo>
                <a:lnTo>
                  <a:pt x="1312" y="7158"/>
                </a:lnTo>
                <a:lnTo>
                  <a:pt x="1212" y="7191"/>
                </a:lnTo>
                <a:cubicBezTo>
                  <a:pt x="1345" y="7070"/>
                  <a:pt x="1367" y="7147"/>
                  <a:pt x="1499" y="7026"/>
                </a:cubicBezTo>
                <a:lnTo>
                  <a:pt x="1499" y="7026"/>
                </a:lnTo>
                <a:lnTo>
                  <a:pt x="1455" y="7070"/>
                </a:lnTo>
                <a:cubicBezTo>
                  <a:pt x="1532" y="7004"/>
                  <a:pt x="1741" y="6882"/>
                  <a:pt x="1785" y="6805"/>
                </a:cubicBezTo>
                <a:cubicBezTo>
                  <a:pt x="1794" y="6801"/>
                  <a:pt x="1804" y="6798"/>
                  <a:pt x="1809" y="6798"/>
                </a:cubicBezTo>
                <a:cubicBezTo>
                  <a:pt x="1816" y="6798"/>
                  <a:pt x="1816" y="6803"/>
                  <a:pt x="1796" y="6816"/>
                </a:cubicBezTo>
                <a:cubicBezTo>
                  <a:pt x="1984" y="6706"/>
                  <a:pt x="2171" y="6519"/>
                  <a:pt x="2325" y="6442"/>
                </a:cubicBezTo>
                <a:lnTo>
                  <a:pt x="2325" y="6464"/>
                </a:lnTo>
                <a:cubicBezTo>
                  <a:pt x="2347" y="6442"/>
                  <a:pt x="2369" y="6409"/>
                  <a:pt x="2413" y="6387"/>
                </a:cubicBezTo>
                <a:lnTo>
                  <a:pt x="2424" y="6398"/>
                </a:lnTo>
                <a:cubicBezTo>
                  <a:pt x="2435" y="6387"/>
                  <a:pt x="2501" y="6320"/>
                  <a:pt x="2545" y="6298"/>
                </a:cubicBezTo>
                <a:lnTo>
                  <a:pt x="2545" y="6298"/>
                </a:lnTo>
                <a:lnTo>
                  <a:pt x="2512" y="6331"/>
                </a:lnTo>
                <a:cubicBezTo>
                  <a:pt x="2700" y="6232"/>
                  <a:pt x="2766" y="6122"/>
                  <a:pt x="2909" y="6012"/>
                </a:cubicBezTo>
                <a:cubicBezTo>
                  <a:pt x="2911" y="6018"/>
                  <a:pt x="2917" y="6020"/>
                  <a:pt x="2926" y="6020"/>
                </a:cubicBezTo>
                <a:cubicBezTo>
                  <a:pt x="2970" y="6020"/>
                  <a:pt x="3085" y="5961"/>
                  <a:pt x="3140" y="5924"/>
                </a:cubicBezTo>
                <a:cubicBezTo>
                  <a:pt x="3350" y="5792"/>
                  <a:pt x="3460" y="5670"/>
                  <a:pt x="3647" y="5527"/>
                </a:cubicBezTo>
                <a:cubicBezTo>
                  <a:pt x="3777" y="5484"/>
                  <a:pt x="4036" y="5269"/>
                  <a:pt x="4233" y="5158"/>
                </a:cubicBezTo>
                <a:lnTo>
                  <a:pt x="4233" y="5158"/>
                </a:lnTo>
                <a:cubicBezTo>
                  <a:pt x="4232" y="5158"/>
                  <a:pt x="4230" y="5159"/>
                  <a:pt x="4229" y="5159"/>
                </a:cubicBezTo>
                <a:cubicBezTo>
                  <a:pt x="4218" y="5159"/>
                  <a:pt x="4237" y="5124"/>
                  <a:pt x="4264" y="5098"/>
                </a:cubicBezTo>
                <a:cubicBezTo>
                  <a:pt x="4301" y="5079"/>
                  <a:pt x="4345" y="5023"/>
                  <a:pt x="4365" y="5023"/>
                </a:cubicBezTo>
                <a:cubicBezTo>
                  <a:pt x="4369" y="5023"/>
                  <a:pt x="4372" y="5026"/>
                  <a:pt x="4374" y="5031"/>
                </a:cubicBezTo>
                <a:lnTo>
                  <a:pt x="4363" y="5042"/>
                </a:lnTo>
                <a:cubicBezTo>
                  <a:pt x="4418" y="5042"/>
                  <a:pt x="4496" y="4976"/>
                  <a:pt x="4573" y="4932"/>
                </a:cubicBezTo>
                <a:lnTo>
                  <a:pt x="4551" y="4877"/>
                </a:lnTo>
                <a:cubicBezTo>
                  <a:pt x="4771" y="4811"/>
                  <a:pt x="5013" y="4525"/>
                  <a:pt x="5157" y="4503"/>
                </a:cubicBezTo>
                <a:cubicBezTo>
                  <a:pt x="5190" y="4470"/>
                  <a:pt x="5245" y="4426"/>
                  <a:pt x="5278" y="4392"/>
                </a:cubicBezTo>
                <a:lnTo>
                  <a:pt x="5289" y="4415"/>
                </a:lnTo>
                <a:cubicBezTo>
                  <a:pt x="5421" y="4326"/>
                  <a:pt x="5476" y="4293"/>
                  <a:pt x="5630" y="4183"/>
                </a:cubicBezTo>
                <a:lnTo>
                  <a:pt x="5630" y="4183"/>
                </a:lnTo>
                <a:lnTo>
                  <a:pt x="5608" y="4216"/>
                </a:lnTo>
                <a:cubicBezTo>
                  <a:pt x="5696" y="4161"/>
                  <a:pt x="5674" y="4084"/>
                  <a:pt x="5751" y="4029"/>
                </a:cubicBezTo>
                <a:lnTo>
                  <a:pt x="5796" y="4040"/>
                </a:lnTo>
                <a:cubicBezTo>
                  <a:pt x="5939" y="3941"/>
                  <a:pt x="6115" y="3853"/>
                  <a:pt x="6236" y="3731"/>
                </a:cubicBezTo>
                <a:lnTo>
                  <a:pt x="6236" y="3731"/>
                </a:lnTo>
                <a:cubicBezTo>
                  <a:pt x="6236" y="3731"/>
                  <a:pt x="6247" y="3742"/>
                  <a:pt x="6214" y="3765"/>
                </a:cubicBezTo>
                <a:cubicBezTo>
                  <a:pt x="6289" y="3722"/>
                  <a:pt x="6488" y="3606"/>
                  <a:pt x="6450" y="3579"/>
                </a:cubicBezTo>
                <a:lnTo>
                  <a:pt x="6450" y="3579"/>
                </a:lnTo>
                <a:cubicBezTo>
                  <a:pt x="6451" y="3580"/>
                  <a:pt x="6451" y="3580"/>
                  <a:pt x="6452" y="3580"/>
                </a:cubicBezTo>
                <a:cubicBezTo>
                  <a:pt x="6487" y="3580"/>
                  <a:pt x="6606" y="3462"/>
                  <a:pt x="6677" y="3401"/>
                </a:cubicBezTo>
                <a:lnTo>
                  <a:pt x="6677" y="3434"/>
                </a:lnTo>
                <a:cubicBezTo>
                  <a:pt x="6732" y="3357"/>
                  <a:pt x="6721" y="3346"/>
                  <a:pt x="6820" y="3280"/>
                </a:cubicBezTo>
                <a:cubicBezTo>
                  <a:pt x="6827" y="3277"/>
                  <a:pt x="6831" y="3275"/>
                  <a:pt x="6834" y="3275"/>
                </a:cubicBezTo>
                <a:cubicBezTo>
                  <a:pt x="6838" y="3275"/>
                  <a:pt x="6835" y="3279"/>
                  <a:pt x="6826" y="3284"/>
                </a:cubicBezTo>
                <a:lnTo>
                  <a:pt x="6826" y="3284"/>
                </a:lnTo>
                <a:cubicBezTo>
                  <a:pt x="6892" y="3254"/>
                  <a:pt x="6860" y="3232"/>
                  <a:pt x="6952" y="3181"/>
                </a:cubicBezTo>
                <a:lnTo>
                  <a:pt x="6952" y="3181"/>
                </a:lnTo>
                <a:lnTo>
                  <a:pt x="6930" y="3225"/>
                </a:lnTo>
                <a:cubicBezTo>
                  <a:pt x="7007" y="3170"/>
                  <a:pt x="6996" y="3170"/>
                  <a:pt x="7029" y="3126"/>
                </a:cubicBezTo>
                <a:cubicBezTo>
                  <a:pt x="7070" y="3085"/>
                  <a:pt x="7165" y="3036"/>
                  <a:pt x="7198" y="3036"/>
                </a:cubicBezTo>
                <a:cubicBezTo>
                  <a:pt x="7201" y="3036"/>
                  <a:pt x="7204" y="3036"/>
                  <a:pt x="7206" y="3037"/>
                </a:cubicBezTo>
                <a:cubicBezTo>
                  <a:pt x="7206" y="3015"/>
                  <a:pt x="7239" y="2971"/>
                  <a:pt x="7283" y="2949"/>
                </a:cubicBezTo>
                <a:lnTo>
                  <a:pt x="7283" y="2971"/>
                </a:lnTo>
                <a:cubicBezTo>
                  <a:pt x="7415" y="2894"/>
                  <a:pt x="7459" y="2817"/>
                  <a:pt x="7558" y="2784"/>
                </a:cubicBezTo>
                <a:lnTo>
                  <a:pt x="7580" y="2784"/>
                </a:lnTo>
                <a:cubicBezTo>
                  <a:pt x="7494" y="2841"/>
                  <a:pt x="7416" y="2890"/>
                  <a:pt x="7405" y="2895"/>
                </a:cubicBezTo>
                <a:lnTo>
                  <a:pt x="7405" y="2895"/>
                </a:lnTo>
                <a:cubicBezTo>
                  <a:pt x="7404" y="2895"/>
                  <a:pt x="7404" y="2895"/>
                  <a:pt x="7404" y="2894"/>
                </a:cubicBezTo>
                <a:cubicBezTo>
                  <a:pt x="7403" y="2895"/>
                  <a:pt x="7403" y="2896"/>
                  <a:pt x="7403" y="2896"/>
                </a:cubicBezTo>
                <a:cubicBezTo>
                  <a:pt x="7404" y="2896"/>
                  <a:pt x="7404" y="2895"/>
                  <a:pt x="7405" y="2895"/>
                </a:cubicBezTo>
                <a:lnTo>
                  <a:pt x="7405" y="2895"/>
                </a:lnTo>
                <a:cubicBezTo>
                  <a:pt x="7407" y="2899"/>
                  <a:pt x="7411" y="2900"/>
                  <a:pt x="7416" y="2900"/>
                </a:cubicBezTo>
                <a:cubicBezTo>
                  <a:pt x="7428" y="2900"/>
                  <a:pt x="7444" y="2893"/>
                  <a:pt x="7454" y="2893"/>
                </a:cubicBezTo>
                <a:cubicBezTo>
                  <a:pt x="7464" y="2893"/>
                  <a:pt x="7466" y="2900"/>
                  <a:pt x="7448" y="2927"/>
                </a:cubicBezTo>
                <a:cubicBezTo>
                  <a:pt x="7503" y="2872"/>
                  <a:pt x="7602" y="2762"/>
                  <a:pt x="7690" y="2718"/>
                </a:cubicBezTo>
                <a:lnTo>
                  <a:pt x="7701" y="2718"/>
                </a:lnTo>
                <a:lnTo>
                  <a:pt x="7690" y="2729"/>
                </a:lnTo>
                <a:cubicBezTo>
                  <a:pt x="7712" y="2718"/>
                  <a:pt x="7735" y="2707"/>
                  <a:pt x="7746" y="2685"/>
                </a:cubicBezTo>
                <a:cubicBezTo>
                  <a:pt x="7768" y="2674"/>
                  <a:pt x="7790" y="2663"/>
                  <a:pt x="7812" y="2652"/>
                </a:cubicBezTo>
                <a:cubicBezTo>
                  <a:pt x="7813" y="2653"/>
                  <a:pt x="7815" y="2653"/>
                  <a:pt x="7818" y="2653"/>
                </a:cubicBezTo>
                <a:cubicBezTo>
                  <a:pt x="7845" y="2653"/>
                  <a:pt x="7914" y="2594"/>
                  <a:pt x="7955" y="2564"/>
                </a:cubicBezTo>
                <a:cubicBezTo>
                  <a:pt x="7945" y="2554"/>
                  <a:pt x="7985" y="2528"/>
                  <a:pt x="7954" y="2528"/>
                </a:cubicBezTo>
                <a:cubicBezTo>
                  <a:pt x="7949" y="2528"/>
                  <a:pt x="7942" y="2529"/>
                  <a:pt x="7933" y="2531"/>
                </a:cubicBezTo>
                <a:cubicBezTo>
                  <a:pt x="7944" y="2531"/>
                  <a:pt x="7933" y="2542"/>
                  <a:pt x="7900" y="2564"/>
                </a:cubicBezTo>
                <a:lnTo>
                  <a:pt x="7889" y="2575"/>
                </a:lnTo>
                <a:cubicBezTo>
                  <a:pt x="7856" y="2586"/>
                  <a:pt x="7823" y="2619"/>
                  <a:pt x="7790" y="2641"/>
                </a:cubicBezTo>
                <a:cubicBezTo>
                  <a:pt x="7812" y="2608"/>
                  <a:pt x="7834" y="2575"/>
                  <a:pt x="7889" y="2553"/>
                </a:cubicBezTo>
                <a:cubicBezTo>
                  <a:pt x="7900" y="2531"/>
                  <a:pt x="7922" y="2498"/>
                  <a:pt x="7933" y="2487"/>
                </a:cubicBezTo>
                <a:cubicBezTo>
                  <a:pt x="7999" y="2476"/>
                  <a:pt x="8120" y="2420"/>
                  <a:pt x="8153" y="2420"/>
                </a:cubicBezTo>
                <a:cubicBezTo>
                  <a:pt x="8274" y="2332"/>
                  <a:pt x="8440" y="2222"/>
                  <a:pt x="8495" y="2123"/>
                </a:cubicBezTo>
                <a:cubicBezTo>
                  <a:pt x="8528" y="2101"/>
                  <a:pt x="8550" y="2112"/>
                  <a:pt x="8561" y="2101"/>
                </a:cubicBezTo>
                <a:lnTo>
                  <a:pt x="8561" y="2101"/>
                </a:lnTo>
                <a:cubicBezTo>
                  <a:pt x="8550" y="2123"/>
                  <a:pt x="8517" y="2145"/>
                  <a:pt x="8517" y="2156"/>
                </a:cubicBezTo>
                <a:cubicBezTo>
                  <a:pt x="8583" y="2090"/>
                  <a:pt x="8726" y="2002"/>
                  <a:pt x="8726" y="1969"/>
                </a:cubicBezTo>
                <a:cubicBezTo>
                  <a:pt x="8746" y="1960"/>
                  <a:pt x="8756" y="1957"/>
                  <a:pt x="8762" y="1957"/>
                </a:cubicBezTo>
                <a:cubicBezTo>
                  <a:pt x="8774" y="1957"/>
                  <a:pt x="8757" y="1974"/>
                  <a:pt x="8760" y="1974"/>
                </a:cubicBezTo>
                <a:cubicBezTo>
                  <a:pt x="8762" y="1974"/>
                  <a:pt x="8774" y="1965"/>
                  <a:pt x="8814" y="1936"/>
                </a:cubicBezTo>
                <a:lnTo>
                  <a:pt x="8814" y="1936"/>
                </a:lnTo>
                <a:lnTo>
                  <a:pt x="8803" y="1958"/>
                </a:lnTo>
                <a:cubicBezTo>
                  <a:pt x="9073" y="1839"/>
                  <a:pt x="9163" y="1636"/>
                  <a:pt x="9455" y="1514"/>
                </a:cubicBezTo>
                <a:lnTo>
                  <a:pt x="9455" y="1514"/>
                </a:lnTo>
                <a:cubicBezTo>
                  <a:pt x="9445" y="1517"/>
                  <a:pt x="9438" y="1517"/>
                  <a:pt x="9431" y="1517"/>
                </a:cubicBezTo>
                <a:cubicBezTo>
                  <a:pt x="9762" y="1341"/>
                  <a:pt x="10070" y="1076"/>
                  <a:pt x="10412" y="933"/>
                </a:cubicBezTo>
                <a:cubicBezTo>
                  <a:pt x="10500" y="878"/>
                  <a:pt x="10500" y="856"/>
                  <a:pt x="10544" y="812"/>
                </a:cubicBezTo>
                <a:lnTo>
                  <a:pt x="10577" y="823"/>
                </a:lnTo>
                <a:lnTo>
                  <a:pt x="10665" y="735"/>
                </a:lnTo>
                <a:cubicBezTo>
                  <a:pt x="10786" y="647"/>
                  <a:pt x="10918" y="658"/>
                  <a:pt x="11073" y="514"/>
                </a:cubicBezTo>
                <a:lnTo>
                  <a:pt x="11040" y="514"/>
                </a:lnTo>
                <a:cubicBezTo>
                  <a:pt x="11099" y="485"/>
                  <a:pt x="11201" y="412"/>
                  <a:pt x="11223" y="412"/>
                </a:cubicBezTo>
                <a:cubicBezTo>
                  <a:pt x="11225" y="412"/>
                  <a:pt x="11227" y="413"/>
                  <a:pt x="11227" y="415"/>
                </a:cubicBezTo>
                <a:cubicBezTo>
                  <a:pt x="11227" y="415"/>
                  <a:pt x="11238" y="393"/>
                  <a:pt x="11271" y="382"/>
                </a:cubicBezTo>
                <a:lnTo>
                  <a:pt x="11271" y="393"/>
                </a:lnTo>
                <a:lnTo>
                  <a:pt x="11414" y="294"/>
                </a:lnTo>
                <a:cubicBezTo>
                  <a:pt x="11443" y="278"/>
                  <a:pt x="11459" y="273"/>
                  <a:pt x="11468" y="273"/>
                </a:cubicBezTo>
                <a:cubicBezTo>
                  <a:pt x="11486" y="273"/>
                  <a:pt x="11482" y="291"/>
                  <a:pt x="11500" y="291"/>
                </a:cubicBezTo>
                <a:cubicBezTo>
                  <a:pt x="11513" y="291"/>
                  <a:pt x="11538" y="282"/>
                  <a:pt x="11590" y="250"/>
                </a:cubicBezTo>
                <a:cubicBezTo>
                  <a:pt x="11653" y="208"/>
                  <a:pt x="11746" y="117"/>
                  <a:pt x="11727" y="117"/>
                </a:cubicBezTo>
                <a:cubicBezTo>
                  <a:pt x="11726" y="117"/>
                  <a:pt x="11724" y="117"/>
                  <a:pt x="11723" y="118"/>
                </a:cubicBezTo>
                <a:cubicBezTo>
                  <a:pt x="11705" y="127"/>
                  <a:pt x="11673" y="143"/>
                  <a:pt x="11655" y="143"/>
                </a:cubicBezTo>
                <a:cubicBezTo>
                  <a:pt x="11651" y="143"/>
                  <a:pt x="11648" y="142"/>
                  <a:pt x="11646" y="140"/>
                </a:cubicBezTo>
                <a:lnTo>
                  <a:pt x="11657" y="129"/>
                </a:lnTo>
                <a:lnTo>
                  <a:pt x="11679" y="129"/>
                </a:lnTo>
                <a:lnTo>
                  <a:pt x="11679" y="118"/>
                </a:lnTo>
                <a:lnTo>
                  <a:pt x="11701" y="96"/>
                </a:lnTo>
                <a:cubicBezTo>
                  <a:pt x="11692" y="69"/>
                  <a:pt x="11697" y="35"/>
                  <a:pt x="11646" y="35"/>
                </a:cubicBezTo>
                <a:cubicBezTo>
                  <a:pt x="11635" y="35"/>
                  <a:pt x="11620" y="37"/>
                  <a:pt x="11602" y="41"/>
                </a:cubicBezTo>
                <a:cubicBezTo>
                  <a:pt x="11581" y="21"/>
                  <a:pt x="11553" y="0"/>
                  <a:pt x="11526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5"/>
          <p:cNvSpPr/>
          <p:nvPr/>
        </p:nvSpPr>
        <p:spPr>
          <a:xfrm flipH="1">
            <a:off x="7204492" y="3226451"/>
            <a:ext cx="1107" cy="1107"/>
          </a:xfrm>
          <a:custGeom>
            <a:rect b="b" l="l" r="r" t="t"/>
            <a:pathLst>
              <a:path extrusionOk="0" h="23" w="23">
                <a:moveTo>
                  <a:pt x="1" y="1"/>
                </a:moveTo>
                <a:lnTo>
                  <a:pt x="1" y="23"/>
                </a:lnTo>
                <a:lnTo>
                  <a:pt x="12" y="12"/>
                </a:lnTo>
                <a:lnTo>
                  <a:pt x="23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5"/>
          <p:cNvSpPr/>
          <p:nvPr/>
        </p:nvSpPr>
        <p:spPr>
          <a:xfrm flipH="1">
            <a:off x="7193325" y="3202046"/>
            <a:ext cx="578" cy="578"/>
          </a:xfrm>
          <a:custGeom>
            <a:rect b="b" l="l" r="r" t="t"/>
            <a:pathLst>
              <a:path extrusionOk="0" h="12" w="12">
                <a:moveTo>
                  <a:pt x="0" y="1"/>
                </a:moveTo>
                <a:lnTo>
                  <a:pt x="0" y="12"/>
                </a:lnTo>
                <a:lnTo>
                  <a:pt x="11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5"/>
          <p:cNvSpPr/>
          <p:nvPr/>
        </p:nvSpPr>
        <p:spPr>
          <a:xfrm flipH="1">
            <a:off x="7343937" y="3312370"/>
            <a:ext cx="1107" cy="1107"/>
          </a:xfrm>
          <a:custGeom>
            <a:rect b="b" l="l" r="r" t="t"/>
            <a:pathLst>
              <a:path extrusionOk="0" h="23" w="23">
                <a:moveTo>
                  <a:pt x="22" y="0"/>
                </a:moveTo>
                <a:lnTo>
                  <a:pt x="0" y="11"/>
                </a:lnTo>
                <a:lnTo>
                  <a:pt x="11" y="22"/>
                </a:lnTo>
                <a:lnTo>
                  <a:pt x="22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5"/>
          <p:cNvSpPr/>
          <p:nvPr/>
        </p:nvSpPr>
        <p:spPr>
          <a:xfrm flipH="1">
            <a:off x="7108512" y="3152227"/>
            <a:ext cx="48" cy="578"/>
          </a:xfrm>
          <a:custGeom>
            <a:rect b="b" l="l" r="r" t="t"/>
            <a:pathLst>
              <a:path extrusionOk="0" h="12" w="1">
                <a:moveTo>
                  <a:pt x="1" y="11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5"/>
          <p:cNvSpPr/>
          <p:nvPr/>
        </p:nvSpPr>
        <p:spPr>
          <a:xfrm flipH="1">
            <a:off x="7351880" y="3318724"/>
            <a:ext cx="1685" cy="1637"/>
          </a:xfrm>
          <a:custGeom>
            <a:rect b="b" l="l" r="r" t="t"/>
            <a:pathLst>
              <a:path extrusionOk="0" h="34" w="35">
                <a:moveTo>
                  <a:pt x="34" y="1"/>
                </a:moveTo>
                <a:lnTo>
                  <a:pt x="23" y="12"/>
                </a:lnTo>
                <a:cubicBezTo>
                  <a:pt x="1" y="34"/>
                  <a:pt x="23" y="12"/>
                  <a:pt x="34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5"/>
          <p:cNvSpPr/>
          <p:nvPr/>
        </p:nvSpPr>
        <p:spPr>
          <a:xfrm flipH="1">
            <a:off x="7280833" y="3266209"/>
            <a:ext cx="2696" cy="2166"/>
          </a:xfrm>
          <a:custGeom>
            <a:rect b="b" l="l" r="r" t="t"/>
            <a:pathLst>
              <a:path extrusionOk="0" h="45" w="56">
                <a:moveTo>
                  <a:pt x="44" y="1"/>
                </a:moveTo>
                <a:lnTo>
                  <a:pt x="0" y="45"/>
                </a:lnTo>
                <a:cubicBezTo>
                  <a:pt x="33" y="23"/>
                  <a:pt x="55" y="12"/>
                  <a:pt x="44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5"/>
          <p:cNvSpPr/>
          <p:nvPr/>
        </p:nvSpPr>
        <p:spPr>
          <a:xfrm flipH="1">
            <a:off x="7089403" y="3135236"/>
            <a:ext cx="9579" cy="4284"/>
          </a:xfrm>
          <a:custGeom>
            <a:rect b="b" l="l" r="r" t="t"/>
            <a:pathLst>
              <a:path extrusionOk="0" h="89" w="199">
                <a:moveTo>
                  <a:pt x="154" y="1"/>
                </a:moveTo>
                <a:cubicBezTo>
                  <a:pt x="0" y="67"/>
                  <a:pt x="199" y="1"/>
                  <a:pt x="44" y="89"/>
                </a:cubicBezTo>
                <a:lnTo>
                  <a:pt x="165" y="34"/>
                </a:lnTo>
                <a:cubicBezTo>
                  <a:pt x="143" y="34"/>
                  <a:pt x="110" y="34"/>
                  <a:pt x="154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5"/>
          <p:cNvSpPr/>
          <p:nvPr/>
        </p:nvSpPr>
        <p:spPr>
          <a:xfrm flipH="1">
            <a:off x="7112074" y="3148136"/>
            <a:ext cx="3177" cy="1685"/>
          </a:xfrm>
          <a:custGeom>
            <a:rect b="b" l="l" r="r" t="t"/>
            <a:pathLst>
              <a:path extrusionOk="0" h="35" w="66">
                <a:moveTo>
                  <a:pt x="60" y="1"/>
                </a:moveTo>
                <a:cubicBezTo>
                  <a:pt x="51" y="1"/>
                  <a:pt x="30" y="8"/>
                  <a:pt x="30" y="8"/>
                </a:cubicBezTo>
                <a:cubicBezTo>
                  <a:pt x="12" y="26"/>
                  <a:pt x="0" y="34"/>
                  <a:pt x="3" y="34"/>
                </a:cubicBezTo>
                <a:cubicBezTo>
                  <a:pt x="5" y="34"/>
                  <a:pt x="16" y="29"/>
                  <a:pt x="41" y="19"/>
                </a:cubicBezTo>
                <a:cubicBezTo>
                  <a:pt x="64" y="5"/>
                  <a:pt x="66" y="1"/>
                  <a:pt x="60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5"/>
          <p:cNvSpPr/>
          <p:nvPr/>
        </p:nvSpPr>
        <p:spPr>
          <a:xfrm flipH="1">
            <a:off x="7230485" y="3224862"/>
            <a:ext cx="1637" cy="1107"/>
          </a:xfrm>
          <a:custGeom>
            <a:rect b="b" l="l" r="r" t="t"/>
            <a:pathLst>
              <a:path extrusionOk="0" h="23" w="34">
                <a:moveTo>
                  <a:pt x="23" y="1"/>
                </a:moveTo>
                <a:cubicBezTo>
                  <a:pt x="1" y="17"/>
                  <a:pt x="4" y="20"/>
                  <a:pt x="12" y="20"/>
                </a:cubicBezTo>
                <a:cubicBezTo>
                  <a:pt x="16" y="20"/>
                  <a:pt x="22" y="19"/>
                  <a:pt x="26" y="19"/>
                </a:cubicBezTo>
                <a:cubicBezTo>
                  <a:pt x="29" y="19"/>
                  <a:pt x="32" y="19"/>
                  <a:pt x="33" y="20"/>
                </a:cubicBezTo>
                <a:lnTo>
                  <a:pt x="33" y="20"/>
                </a:lnTo>
                <a:lnTo>
                  <a:pt x="23" y="1"/>
                </a:lnTo>
                <a:close/>
                <a:moveTo>
                  <a:pt x="33" y="20"/>
                </a:moveTo>
                <a:lnTo>
                  <a:pt x="34" y="23"/>
                </a:lnTo>
                <a:cubicBezTo>
                  <a:pt x="34" y="22"/>
                  <a:pt x="34" y="21"/>
                  <a:pt x="33" y="2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5"/>
          <p:cNvSpPr/>
          <p:nvPr/>
        </p:nvSpPr>
        <p:spPr>
          <a:xfrm flipH="1">
            <a:off x="7266008" y="3247678"/>
            <a:ext cx="3225" cy="2696"/>
          </a:xfrm>
          <a:custGeom>
            <a:rect b="b" l="l" r="r" t="t"/>
            <a:pathLst>
              <a:path extrusionOk="0" h="56" w="67">
                <a:moveTo>
                  <a:pt x="67" y="0"/>
                </a:moveTo>
                <a:lnTo>
                  <a:pt x="45" y="11"/>
                </a:lnTo>
                <a:lnTo>
                  <a:pt x="1" y="55"/>
                </a:lnTo>
                <a:lnTo>
                  <a:pt x="67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5"/>
          <p:cNvSpPr/>
          <p:nvPr/>
        </p:nvSpPr>
        <p:spPr>
          <a:xfrm flipH="1">
            <a:off x="7457246" y="3381828"/>
            <a:ext cx="2359" cy="1637"/>
          </a:xfrm>
          <a:custGeom>
            <a:rect b="b" l="l" r="r" t="t"/>
            <a:pathLst>
              <a:path extrusionOk="0" h="34" w="49">
                <a:moveTo>
                  <a:pt x="35" y="1"/>
                </a:moveTo>
                <a:cubicBezTo>
                  <a:pt x="28" y="1"/>
                  <a:pt x="16" y="7"/>
                  <a:pt x="1" y="23"/>
                </a:cubicBezTo>
                <a:lnTo>
                  <a:pt x="34" y="34"/>
                </a:lnTo>
                <a:cubicBezTo>
                  <a:pt x="48" y="20"/>
                  <a:pt x="48" y="1"/>
                  <a:pt x="35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5"/>
          <p:cNvSpPr/>
          <p:nvPr/>
        </p:nvSpPr>
        <p:spPr>
          <a:xfrm flipH="1">
            <a:off x="7542828" y="3440167"/>
            <a:ext cx="5343" cy="3225"/>
          </a:xfrm>
          <a:custGeom>
            <a:rect b="b" l="l" r="r" t="t"/>
            <a:pathLst>
              <a:path extrusionOk="0" h="67" w="111">
                <a:moveTo>
                  <a:pt x="111" y="1"/>
                </a:moveTo>
                <a:cubicBezTo>
                  <a:pt x="78" y="1"/>
                  <a:pt x="34" y="34"/>
                  <a:pt x="1" y="67"/>
                </a:cubicBezTo>
                <a:cubicBezTo>
                  <a:pt x="45" y="34"/>
                  <a:pt x="89" y="23"/>
                  <a:pt x="111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5"/>
          <p:cNvSpPr/>
          <p:nvPr/>
        </p:nvSpPr>
        <p:spPr>
          <a:xfrm flipH="1">
            <a:off x="7360784" y="3337207"/>
            <a:ext cx="193" cy="144"/>
          </a:xfrm>
          <a:custGeom>
            <a:rect b="b" l="l" r="r" t="t"/>
            <a:pathLst>
              <a:path extrusionOk="0" h="3" w="4">
                <a:moveTo>
                  <a:pt x="4" y="0"/>
                </a:moveTo>
                <a:lnTo>
                  <a:pt x="1" y="2"/>
                </a:lnTo>
                <a:lnTo>
                  <a:pt x="1" y="2"/>
                </a:lnTo>
                <a:lnTo>
                  <a:pt x="4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5"/>
          <p:cNvSpPr/>
          <p:nvPr/>
        </p:nvSpPr>
        <p:spPr>
          <a:xfrm flipH="1">
            <a:off x="7241604" y="3296438"/>
            <a:ext cx="1107" cy="1107"/>
          </a:xfrm>
          <a:custGeom>
            <a:rect b="b" l="l" r="r" t="t"/>
            <a:pathLst>
              <a:path extrusionOk="0" h="23" w="23">
                <a:moveTo>
                  <a:pt x="1" y="23"/>
                </a:moveTo>
                <a:lnTo>
                  <a:pt x="23" y="1"/>
                </a:lnTo>
                <a:lnTo>
                  <a:pt x="1" y="23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5"/>
          <p:cNvSpPr/>
          <p:nvPr/>
        </p:nvSpPr>
        <p:spPr>
          <a:xfrm flipH="1">
            <a:off x="7145094" y="3231745"/>
            <a:ext cx="2696" cy="1781"/>
          </a:xfrm>
          <a:custGeom>
            <a:rect b="b" l="l" r="r" t="t"/>
            <a:pathLst>
              <a:path extrusionOk="0" h="37" w="56">
                <a:moveTo>
                  <a:pt x="56" y="1"/>
                </a:moveTo>
                <a:lnTo>
                  <a:pt x="1" y="34"/>
                </a:lnTo>
                <a:cubicBezTo>
                  <a:pt x="1" y="36"/>
                  <a:pt x="2" y="37"/>
                  <a:pt x="4" y="37"/>
                </a:cubicBezTo>
                <a:cubicBezTo>
                  <a:pt x="12" y="37"/>
                  <a:pt x="38" y="19"/>
                  <a:pt x="56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5"/>
          <p:cNvSpPr/>
          <p:nvPr/>
        </p:nvSpPr>
        <p:spPr>
          <a:xfrm flipH="1">
            <a:off x="7002424" y="3147992"/>
            <a:ext cx="1107" cy="1637"/>
          </a:xfrm>
          <a:custGeom>
            <a:rect b="b" l="l" r="r" t="t"/>
            <a:pathLst>
              <a:path extrusionOk="0" h="34" w="23">
                <a:moveTo>
                  <a:pt x="22" y="0"/>
                </a:moveTo>
                <a:lnTo>
                  <a:pt x="0" y="22"/>
                </a:lnTo>
                <a:lnTo>
                  <a:pt x="0" y="33"/>
                </a:lnTo>
                <a:lnTo>
                  <a:pt x="22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5"/>
          <p:cNvSpPr/>
          <p:nvPr/>
        </p:nvSpPr>
        <p:spPr>
          <a:xfrm flipH="1">
            <a:off x="7101051" y="3200987"/>
            <a:ext cx="1107" cy="1637"/>
          </a:xfrm>
          <a:custGeom>
            <a:rect b="b" l="l" r="r" t="t"/>
            <a:pathLst>
              <a:path extrusionOk="0" h="34" w="23">
                <a:moveTo>
                  <a:pt x="22" y="1"/>
                </a:moveTo>
                <a:lnTo>
                  <a:pt x="0" y="34"/>
                </a:lnTo>
                <a:lnTo>
                  <a:pt x="11" y="23"/>
                </a:lnTo>
                <a:lnTo>
                  <a:pt x="22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5"/>
          <p:cNvSpPr/>
          <p:nvPr/>
        </p:nvSpPr>
        <p:spPr>
          <a:xfrm flipH="1">
            <a:off x="6971137" y="3136824"/>
            <a:ext cx="578" cy="1107"/>
          </a:xfrm>
          <a:custGeom>
            <a:rect b="b" l="l" r="r" t="t"/>
            <a:pathLst>
              <a:path extrusionOk="0" h="23" w="12">
                <a:moveTo>
                  <a:pt x="11" y="1"/>
                </a:moveTo>
                <a:lnTo>
                  <a:pt x="0" y="12"/>
                </a:lnTo>
                <a:lnTo>
                  <a:pt x="0" y="23"/>
                </a:lnTo>
                <a:lnTo>
                  <a:pt x="11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5"/>
          <p:cNvSpPr/>
          <p:nvPr/>
        </p:nvSpPr>
        <p:spPr>
          <a:xfrm flipH="1">
            <a:off x="7290364" y="3327725"/>
            <a:ext cx="578" cy="48"/>
          </a:xfrm>
          <a:custGeom>
            <a:rect b="b" l="l" r="r" t="t"/>
            <a:pathLst>
              <a:path extrusionOk="0" h="1" w="12">
                <a:moveTo>
                  <a:pt x="0" y="1"/>
                </a:moveTo>
                <a:lnTo>
                  <a:pt x="11" y="1"/>
                </a:lnTo>
                <a:lnTo>
                  <a:pt x="0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5"/>
          <p:cNvSpPr/>
          <p:nvPr/>
        </p:nvSpPr>
        <p:spPr>
          <a:xfrm flipH="1">
            <a:off x="7485886" y="3483199"/>
            <a:ext cx="5391" cy="3514"/>
          </a:xfrm>
          <a:custGeom>
            <a:rect b="b" l="l" r="r" t="t"/>
            <a:pathLst>
              <a:path extrusionOk="0" h="73" w="112">
                <a:moveTo>
                  <a:pt x="85" y="0"/>
                </a:moveTo>
                <a:cubicBezTo>
                  <a:pt x="80" y="0"/>
                  <a:pt x="70" y="3"/>
                  <a:pt x="53" y="10"/>
                </a:cubicBezTo>
                <a:cubicBezTo>
                  <a:pt x="62" y="10"/>
                  <a:pt x="1" y="72"/>
                  <a:pt x="41" y="72"/>
                </a:cubicBezTo>
                <a:cubicBezTo>
                  <a:pt x="48" y="72"/>
                  <a:pt x="59" y="70"/>
                  <a:pt x="75" y="65"/>
                </a:cubicBezTo>
                <a:lnTo>
                  <a:pt x="75" y="65"/>
                </a:lnTo>
                <a:cubicBezTo>
                  <a:pt x="67" y="67"/>
                  <a:pt x="62" y="68"/>
                  <a:pt x="58" y="68"/>
                </a:cubicBezTo>
                <a:cubicBezTo>
                  <a:pt x="22" y="68"/>
                  <a:pt x="111" y="0"/>
                  <a:pt x="85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5"/>
          <p:cNvSpPr/>
          <p:nvPr/>
        </p:nvSpPr>
        <p:spPr>
          <a:xfrm flipH="1">
            <a:off x="7385862" y="3396701"/>
            <a:ext cx="1637" cy="1107"/>
          </a:xfrm>
          <a:custGeom>
            <a:rect b="b" l="l" r="r" t="t"/>
            <a:pathLst>
              <a:path extrusionOk="0" h="23" w="34">
                <a:moveTo>
                  <a:pt x="34" y="0"/>
                </a:moveTo>
                <a:cubicBezTo>
                  <a:pt x="23" y="11"/>
                  <a:pt x="12" y="11"/>
                  <a:pt x="1" y="22"/>
                </a:cubicBezTo>
                <a:cubicBezTo>
                  <a:pt x="12" y="22"/>
                  <a:pt x="23" y="11"/>
                  <a:pt x="34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5"/>
          <p:cNvSpPr/>
          <p:nvPr/>
        </p:nvSpPr>
        <p:spPr>
          <a:xfrm flipH="1">
            <a:off x="7412336" y="3415233"/>
            <a:ext cx="1637" cy="578"/>
          </a:xfrm>
          <a:custGeom>
            <a:rect b="b" l="l" r="r" t="t"/>
            <a:pathLst>
              <a:path extrusionOk="0" h="12" w="34">
                <a:moveTo>
                  <a:pt x="33" y="1"/>
                </a:moveTo>
                <a:lnTo>
                  <a:pt x="0" y="12"/>
                </a:lnTo>
                <a:lnTo>
                  <a:pt x="22" y="12"/>
                </a:lnTo>
                <a:lnTo>
                  <a:pt x="33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5"/>
          <p:cNvSpPr/>
          <p:nvPr/>
        </p:nvSpPr>
        <p:spPr>
          <a:xfrm flipH="1">
            <a:off x="7099222" y="3209026"/>
            <a:ext cx="2407" cy="1588"/>
          </a:xfrm>
          <a:custGeom>
            <a:rect b="b" l="l" r="r" t="t"/>
            <a:pathLst>
              <a:path extrusionOk="0" h="33" w="50">
                <a:moveTo>
                  <a:pt x="48" y="0"/>
                </a:moveTo>
                <a:cubicBezTo>
                  <a:pt x="47" y="0"/>
                  <a:pt x="36" y="8"/>
                  <a:pt x="0" y="32"/>
                </a:cubicBezTo>
                <a:lnTo>
                  <a:pt x="33" y="32"/>
                </a:lnTo>
                <a:cubicBezTo>
                  <a:pt x="19" y="25"/>
                  <a:pt x="50" y="0"/>
                  <a:pt x="48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5"/>
          <p:cNvSpPr/>
          <p:nvPr/>
        </p:nvSpPr>
        <p:spPr>
          <a:xfrm flipH="1">
            <a:off x="7003483" y="3148521"/>
            <a:ext cx="1107" cy="1107"/>
          </a:xfrm>
          <a:custGeom>
            <a:rect b="b" l="l" r="r" t="t"/>
            <a:pathLst>
              <a:path extrusionOk="0" h="23" w="23">
                <a:moveTo>
                  <a:pt x="11" y="0"/>
                </a:moveTo>
                <a:lnTo>
                  <a:pt x="0" y="22"/>
                </a:lnTo>
                <a:lnTo>
                  <a:pt x="22" y="11"/>
                </a:lnTo>
                <a:lnTo>
                  <a:pt x="11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5"/>
          <p:cNvSpPr/>
          <p:nvPr/>
        </p:nvSpPr>
        <p:spPr>
          <a:xfrm flipH="1">
            <a:off x="6970022" y="3132781"/>
            <a:ext cx="565394" cy="373720"/>
          </a:xfrm>
          <a:custGeom>
            <a:rect b="b" l="l" r="r" t="t"/>
            <a:pathLst>
              <a:path extrusionOk="0" h="7764" w="11746">
                <a:moveTo>
                  <a:pt x="11524" y="85"/>
                </a:moveTo>
                <a:lnTo>
                  <a:pt x="11524" y="85"/>
                </a:lnTo>
                <a:cubicBezTo>
                  <a:pt x="11483" y="93"/>
                  <a:pt x="11460" y="107"/>
                  <a:pt x="11437" y="128"/>
                </a:cubicBezTo>
                <a:lnTo>
                  <a:pt x="11437" y="128"/>
                </a:lnTo>
                <a:lnTo>
                  <a:pt x="11524" y="85"/>
                </a:lnTo>
                <a:close/>
                <a:moveTo>
                  <a:pt x="11437" y="128"/>
                </a:moveTo>
                <a:lnTo>
                  <a:pt x="11436" y="129"/>
                </a:lnTo>
                <a:lnTo>
                  <a:pt x="11436" y="129"/>
                </a:lnTo>
                <a:cubicBezTo>
                  <a:pt x="11437" y="129"/>
                  <a:pt x="11437" y="128"/>
                  <a:pt x="11437" y="128"/>
                </a:cubicBezTo>
                <a:close/>
                <a:moveTo>
                  <a:pt x="10521" y="636"/>
                </a:moveTo>
                <a:cubicBezTo>
                  <a:pt x="10466" y="702"/>
                  <a:pt x="10323" y="779"/>
                  <a:pt x="10235" y="856"/>
                </a:cubicBezTo>
                <a:lnTo>
                  <a:pt x="10257" y="834"/>
                </a:lnTo>
                <a:lnTo>
                  <a:pt x="10257" y="834"/>
                </a:lnTo>
                <a:cubicBezTo>
                  <a:pt x="10246" y="845"/>
                  <a:pt x="10224" y="845"/>
                  <a:pt x="10213" y="845"/>
                </a:cubicBezTo>
                <a:lnTo>
                  <a:pt x="10169" y="856"/>
                </a:lnTo>
                <a:cubicBezTo>
                  <a:pt x="10257" y="779"/>
                  <a:pt x="10400" y="735"/>
                  <a:pt x="10521" y="636"/>
                </a:cubicBezTo>
                <a:close/>
                <a:moveTo>
                  <a:pt x="10136" y="878"/>
                </a:moveTo>
                <a:cubicBezTo>
                  <a:pt x="10136" y="911"/>
                  <a:pt x="10048" y="977"/>
                  <a:pt x="10015" y="1032"/>
                </a:cubicBezTo>
                <a:cubicBezTo>
                  <a:pt x="10006" y="1033"/>
                  <a:pt x="10000" y="1034"/>
                  <a:pt x="9994" y="1034"/>
                </a:cubicBezTo>
                <a:cubicBezTo>
                  <a:pt x="9949" y="1034"/>
                  <a:pt x="9994" y="997"/>
                  <a:pt x="10004" y="977"/>
                </a:cubicBezTo>
                <a:cubicBezTo>
                  <a:pt x="10037" y="944"/>
                  <a:pt x="10081" y="933"/>
                  <a:pt x="10136" y="878"/>
                </a:cubicBezTo>
                <a:close/>
                <a:moveTo>
                  <a:pt x="9717" y="1010"/>
                </a:moveTo>
                <a:lnTo>
                  <a:pt x="9717" y="1010"/>
                </a:lnTo>
                <a:cubicBezTo>
                  <a:pt x="9717" y="1021"/>
                  <a:pt x="9706" y="1032"/>
                  <a:pt x="9684" y="1043"/>
                </a:cubicBezTo>
                <a:lnTo>
                  <a:pt x="9684" y="1043"/>
                </a:lnTo>
                <a:lnTo>
                  <a:pt x="9717" y="1010"/>
                </a:lnTo>
                <a:close/>
                <a:moveTo>
                  <a:pt x="9916" y="955"/>
                </a:moveTo>
                <a:lnTo>
                  <a:pt x="9916" y="955"/>
                </a:lnTo>
                <a:cubicBezTo>
                  <a:pt x="9877" y="998"/>
                  <a:pt x="9870" y="1008"/>
                  <a:pt x="9875" y="1008"/>
                </a:cubicBezTo>
                <a:cubicBezTo>
                  <a:pt x="9880" y="1008"/>
                  <a:pt x="9892" y="1001"/>
                  <a:pt x="9902" y="1001"/>
                </a:cubicBezTo>
                <a:cubicBezTo>
                  <a:pt x="9908" y="1001"/>
                  <a:pt x="9913" y="1003"/>
                  <a:pt x="9916" y="1010"/>
                </a:cubicBezTo>
                <a:cubicBezTo>
                  <a:pt x="9933" y="1001"/>
                  <a:pt x="9966" y="985"/>
                  <a:pt x="9977" y="985"/>
                </a:cubicBezTo>
                <a:cubicBezTo>
                  <a:pt x="9980" y="985"/>
                  <a:pt x="9982" y="986"/>
                  <a:pt x="9982" y="988"/>
                </a:cubicBezTo>
                <a:cubicBezTo>
                  <a:pt x="9949" y="1021"/>
                  <a:pt x="9893" y="1065"/>
                  <a:pt x="9927" y="1065"/>
                </a:cubicBezTo>
                <a:cubicBezTo>
                  <a:pt x="9872" y="1073"/>
                  <a:pt x="9867" y="1081"/>
                  <a:pt x="9853" y="1081"/>
                </a:cubicBezTo>
                <a:cubicBezTo>
                  <a:pt x="9848" y="1081"/>
                  <a:pt x="9840" y="1080"/>
                  <a:pt x="9827" y="1076"/>
                </a:cubicBezTo>
                <a:lnTo>
                  <a:pt x="9827" y="1076"/>
                </a:lnTo>
                <a:cubicBezTo>
                  <a:pt x="9838" y="1120"/>
                  <a:pt x="9772" y="1120"/>
                  <a:pt x="9739" y="1164"/>
                </a:cubicBezTo>
                <a:cubicBezTo>
                  <a:pt x="9651" y="1197"/>
                  <a:pt x="9706" y="1153"/>
                  <a:pt x="9618" y="1220"/>
                </a:cubicBezTo>
                <a:cubicBezTo>
                  <a:pt x="9596" y="1220"/>
                  <a:pt x="9596" y="1208"/>
                  <a:pt x="9607" y="1197"/>
                </a:cubicBezTo>
                <a:lnTo>
                  <a:pt x="9695" y="1153"/>
                </a:lnTo>
                <a:lnTo>
                  <a:pt x="9695" y="1153"/>
                </a:lnTo>
                <a:lnTo>
                  <a:pt x="9662" y="1164"/>
                </a:lnTo>
                <a:cubicBezTo>
                  <a:pt x="9706" y="1065"/>
                  <a:pt x="9816" y="1054"/>
                  <a:pt x="9916" y="955"/>
                </a:cubicBezTo>
                <a:close/>
                <a:moveTo>
                  <a:pt x="9023" y="1671"/>
                </a:moveTo>
                <a:lnTo>
                  <a:pt x="8990" y="1704"/>
                </a:lnTo>
                <a:cubicBezTo>
                  <a:pt x="9023" y="1693"/>
                  <a:pt x="9012" y="1682"/>
                  <a:pt x="9023" y="1671"/>
                </a:cubicBezTo>
                <a:close/>
                <a:moveTo>
                  <a:pt x="8556" y="2115"/>
                </a:moveTo>
                <a:cubicBezTo>
                  <a:pt x="8547" y="2121"/>
                  <a:pt x="8539" y="2127"/>
                  <a:pt x="8531" y="2133"/>
                </a:cubicBezTo>
                <a:lnTo>
                  <a:pt x="8531" y="2133"/>
                </a:lnTo>
                <a:cubicBezTo>
                  <a:pt x="8538" y="2128"/>
                  <a:pt x="8547" y="2122"/>
                  <a:pt x="8556" y="2115"/>
                </a:cubicBezTo>
                <a:close/>
                <a:moveTo>
                  <a:pt x="8531" y="2133"/>
                </a:moveTo>
                <a:cubicBezTo>
                  <a:pt x="8525" y="2137"/>
                  <a:pt x="8520" y="2141"/>
                  <a:pt x="8516" y="2145"/>
                </a:cubicBezTo>
                <a:cubicBezTo>
                  <a:pt x="8521" y="2141"/>
                  <a:pt x="8526" y="2137"/>
                  <a:pt x="8531" y="2133"/>
                </a:cubicBezTo>
                <a:close/>
                <a:moveTo>
                  <a:pt x="7304" y="2586"/>
                </a:moveTo>
                <a:lnTo>
                  <a:pt x="7304" y="2586"/>
                </a:lnTo>
                <a:cubicBezTo>
                  <a:pt x="7255" y="2613"/>
                  <a:pt x="7252" y="2613"/>
                  <a:pt x="7255" y="2613"/>
                </a:cubicBezTo>
                <a:cubicBezTo>
                  <a:pt x="7255" y="2613"/>
                  <a:pt x="7256" y="2613"/>
                  <a:pt x="7257" y="2613"/>
                </a:cubicBezTo>
                <a:lnTo>
                  <a:pt x="7257" y="2613"/>
                </a:lnTo>
                <a:cubicBezTo>
                  <a:pt x="7271" y="2606"/>
                  <a:pt x="7287" y="2597"/>
                  <a:pt x="7304" y="2586"/>
                </a:cubicBezTo>
                <a:close/>
                <a:moveTo>
                  <a:pt x="7877" y="2597"/>
                </a:moveTo>
                <a:lnTo>
                  <a:pt x="7877" y="2619"/>
                </a:lnTo>
                <a:cubicBezTo>
                  <a:pt x="7844" y="2641"/>
                  <a:pt x="7833" y="2641"/>
                  <a:pt x="7833" y="2641"/>
                </a:cubicBezTo>
                <a:cubicBezTo>
                  <a:pt x="7844" y="2630"/>
                  <a:pt x="7855" y="2619"/>
                  <a:pt x="7877" y="2597"/>
                </a:cubicBezTo>
                <a:close/>
                <a:moveTo>
                  <a:pt x="7492" y="2674"/>
                </a:moveTo>
                <a:cubicBezTo>
                  <a:pt x="7503" y="2674"/>
                  <a:pt x="7503" y="2685"/>
                  <a:pt x="7481" y="2696"/>
                </a:cubicBezTo>
                <a:cubicBezTo>
                  <a:pt x="7481" y="2694"/>
                  <a:pt x="7480" y="2694"/>
                  <a:pt x="7478" y="2694"/>
                </a:cubicBezTo>
                <a:cubicBezTo>
                  <a:pt x="7469" y="2694"/>
                  <a:pt x="7434" y="2719"/>
                  <a:pt x="7415" y="2729"/>
                </a:cubicBezTo>
                <a:cubicBezTo>
                  <a:pt x="7437" y="2707"/>
                  <a:pt x="7459" y="2696"/>
                  <a:pt x="7492" y="2674"/>
                </a:cubicBezTo>
                <a:close/>
                <a:moveTo>
                  <a:pt x="9530" y="1197"/>
                </a:moveTo>
                <a:lnTo>
                  <a:pt x="9442" y="1275"/>
                </a:lnTo>
                <a:cubicBezTo>
                  <a:pt x="9519" y="1253"/>
                  <a:pt x="9530" y="1242"/>
                  <a:pt x="9574" y="1220"/>
                </a:cubicBezTo>
                <a:lnTo>
                  <a:pt x="9596" y="1208"/>
                </a:lnTo>
                <a:lnTo>
                  <a:pt x="9596" y="1208"/>
                </a:lnTo>
                <a:cubicBezTo>
                  <a:pt x="9585" y="1231"/>
                  <a:pt x="9607" y="1231"/>
                  <a:pt x="9607" y="1253"/>
                </a:cubicBezTo>
                <a:cubicBezTo>
                  <a:pt x="9565" y="1282"/>
                  <a:pt x="9545" y="1291"/>
                  <a:pt x="9535" y="1291"/>
                </a:cubicBezTo>
                <a:cubicBezTo>
                  <a:pt x="9520" y="1291"/>
                  <a:pt x="9523" y="1273"/>
                  <a:pt x="9506" y="1273"/>
                </a:cubicBezTo>
                <a:cubicBezTo>
                  <a:pt x="9503" y="1273"/>
                  <a:pt x="9500" y="1274"/>
                  <a:pt x="9497" y="1275"/>
                </a:cubicBezTo>
                <a:cubicBezTo>
                  <a:pt x="9431" y="1319"/>
                  <a:pt x="9398" y="1374"/>
                  <a:pt x="9343" y="1407"/>
                </a:cubicBezTo>
                <a:lnTo>
                  <a:pt x="9343" y="1396"/>
                </a:lnTo>
                <a:cubicBezTo>
                  <a:pt x="9277" y="1462"/>
                  <a:pt x="9122" y="1539"/>
                  <a:pt x="9056" y="1616"/>
                </a:cubicBezTo>
                <a:lnTo>
                  <a:pt x="9045" y="1616"/>
                </a:lnTo>
                <a:cubicBezTo>
                  <a:pt x="9067" y="1627"/>
                  <a:pt x="9078" y="1638"/>
                  <a:pt x="9078" y="1649"/>
                </a:cubicBezTo>
                <a:cubicBezTo>
                  <a:pt x="9049" y="1669"/>
                  <a:pt x="9028" y="1706"/>
                  <a:pt x="9000" y="1706"/>
                </a:cubicBezTo>
                <a:cubicBezTo>
                  <a:pt x="8997" y="1706"/>
                  <a:pt x="8994" y="1705"/>
                  <a:pt x="8990" y="1704"/>
                </a:cubicBezTo>
                <a:cubicBezTo>
                  <a:pt x="8935" y="1704"/>
                  <a:pt x="9034" y="1660"/>
                  <a:pt x="9023" y="1638"/>
                </a:cubicBezTo>
                <a:lnTo>
                  <a:pt x="9023" y="1638"/>
                </a:lnTo>
                <a:cubicBezTo>
                  <a:pt x="8946" y="1704"/>
                  <a:pt x="8869" y="1781"/>
                  <a:pt x="8803" y="1814"/>
                </a:cubicBezTo>
                <a:cubicBezTo>
                  <a:pt x="8775" y="1805"/>
                  <a:pt x="8896" y="1741"/>
                  <a:pt x="8875" y="1741"/>
                </a:cubicBezTo>
                <a:cubicBezTo>
                  <a:pt x="8871" y="1741"/>
                  <a:pt x="8862" y="1743"/>
                  <a:pt x="8847" y="1748"/>
                </a:cubicBezTo>
                <a:lnTo>
                  <a:pt x="8946" y="1693"/>
                </a:lnTo>
                <a:lnTo>
                  <a:pt x="8946" y="1693"/>
                </a:lnTo>
                <a:cubicBezTo>
                  <a:pt x="8935" y="1694"/>
                  <a:pt x="8927" y="1695"/>
                  <a:pt x="8922" y="1695"/>
                </a:cubicBezTo>
                <a:cubicBezTo>
                  <a:pt x="8880" y="1695"/>
                  <a:pt x="9001" y="1660"/>
                  <a:pt x="8913" y="1660"/>
                </a:cubicBezTo>
                <a:cubicBezTo>
                  <a:pt x="8781" y="1737"/>
                  <a:pt x="8770" y="1759"/>
                  <a:pt x="8649" y="1836"/>
                </a:cubicBezTo>
                <a:cubicBezTo>
                  <a:pt x="8627" y="1870"/>
                  <a:pt x="8671" y="1858"/>
                  <a:pt x="8649" y="1892"/>
                </a:cubicBezTo>
                <a:cubicBezTo>
                  <a:pt x="8483" y="2035"/>
                  <a:pt x="8461" y="1925"/>
                  <a:pt x="8351" y="2046"/>
                </a:cubicBezTo>
                <a:cubicBezTo>
                  <a:pt x="8329" y="2079"/>
                  <a:pt x="8340" y="2123"/>
                  <a:pt x="8230" y="2167"/>
                </a:cubicBezTo>
                <a:lnTo>
                  <a:pt x="8241" y="2123"/>
                </a:lnTo>
                <a:lnTo>
                  <a:pt x="8241" y="2123"/>
                </a:lnTo>
                <a:cubicBezTo>
                  <a:pt x="8120" y="2200"/>
                  <a:pt x="8197" y="2200"/>
                  <a:pt x="8054" y="2277"/>
                </a:cubicBezTo>
                <a:cubicBezTo>
                  <a:pt x="8073" y="2248"/>
                  <a:pt x="8137" y="2209"/>
                  <a:pt x="8135" y="2209"/>
                </a:cubicBezTo>
                <a:lnTo>
                  <a:pt x="8135" y="2209"/>
                </a:lnTo>
                <a:cubicBezTo>
                  <a:pt x="8134" y="2209"/>
                  <a:pt x="8133" y="2210"/>
                  <a:pt x="8131" y="2211"/>
                </a:cubicBezTo>
                <a:cubicBezTo>
                  <a:pt x="8032" y="2244"/>
                  <a:pt x="8076" y="2266"/>
                  <a:pt x="8010" y="2310"/>
                </a:cubicBezTo>
                <a:lnTo>
                  <a:pt x="7988" y="2288"/>
                </a:lnTo>
                <a:cubicBezTo>
                  <a:pt x="7866" y="2387"/>
                  <a:pt x="7723" y="2497"/>
                  <a:pt x="7580" y="2597"/>
                </a:cubicBezTo>
                <a:cubicBezTo>
                  <a:pt x="7580" y="2588"/>
                  <a:pt x="7594" y="2572"/>
                  <a:pt x="7582" y="2572"/>
                </a:cubicBezTo>
                <a:cubicBezTo>
                  <a:pt x="7579" y="2572"/>
                  <a:pt x="7575" y="2573"/>
                  <a:pt x="7569" y="2575"/>
                </a:cubicBezTo>
                <a:cubicBezTo>
                  <a:pt x="7426" y="2696"/>
                  <a:pt x="7249" y="2795"/>
                  <a:pt x="7095" y="2883"/>
                </a:cubicBezTo>
                <a:cubicBezTo>
                  <a:pt x="7249" y="2773"/>
                  <a:pt x="7404" y="2630"/>
                  <a:pt x="7558" y="2531"/>
                </a:cubicBezTo>
                <a:lnTo>
                  <a:pt x="7558" y="2531"/>
                </a:lnTo>
                <a:lnTo>
                  <a:pt x="7536" y="2542"/>
                </a:lnTo>
                <a:cubicBezTo>
                  <a:pt x="7525" y="2497"/>
                  <a:pt x="7657" y="2486"/>
                  <a:pt x="7723" y="2409"/>
                </a:cubicBezTo>
                <a:lnTo>
                  <a:pt x="7723" y="2409"/>
                </a:lnTo>
                <a:cubicBezTo>
                  <a:pt x="7714" y="2427"/>
                  <a:pt x="7712" y="2445"/>
                  <a:pt x="7718" y="2445"/>
                </a:cubicBezTo>
                <a:cubicBezTo>
                  <a:pt x="7719" y="2445"/>
                  <a:pt x="7721" y="2444"/>
                  <a:pt x="7723" y="2442"/>
                </a:cubicBezTo>
                <a:cubicBezTo>
                  <a:pt x="7833" y="2376"/>
                  <a:pt x="7932" y="2288"/>
                  <a:pt x="8087" y="2167"/>
                </a:cubicBezTo>
                <a:lnTo>
                  <a:pt x="8087" y="2167"/>
                </a:lnTo>
                <a:lnTo>
                  <a:pt x="8076" y="2189"/>
                </a:lnTo>
                <a:cubicBezTo>
                  <a:pt x="8142" y="2156"/>
                  <a:pt x="8252" y="2079"/>
                  <a:pt x="8318" y="2035"/>
                </a:cubicBezTo>
                <a:cubicBezTo>
                  <a:pt x="8329" y="2013"/>
                  <a:pt x="8373" y="1991"/>
                  <a:pt x="8340" y="1991"/>
                </a:cubicBezTo>
                <a:cubicBezTo>
                  <a:pt x="8593" y="1903"/>
                  <a:pt x="8726" y="1693"/>
                  <a:pt x="8946" y="1616"/>
                </a:cubicBezTo>
                <a:lnTo>
                  <a:pt x="8946" y="1616"/>
                </a:lnTo>
                <a:cubicBezTo>
                  <a:pt x="8932" y="1630"/>
                  <a:pt x="8919" y="1643"/>
                  <a:pt x="8913" y="1649"/>
                </a:cubicBezTo>
                <a:lnTo>
                  <a:pt x="9078" y="1539"/>
                </a:lnTo>
                <a:cubicBezTo>
                  <a:pt x="9069" y="1536"/>
                  <a:pt x="9062" y="1534"/>
                  <a:pt x="9056" y="1534"/>
                </a:cubicBezTo>
                <a:cubicBezTo>
                  <a:pt x="9041" y="1534"/>
                  <a:pt x="9032" y="1542"/>
                  <a:pt x="9001" y="1550"/>
                </a:cubicBezTo>
                <a:cubicBezTo>
                  <a:pt x="9012" y="1528"/>
                  <a:pt x="9056" y="1495"/>
                  <a:pt x="9100" y="1462"/>
                </a:cubicBezTo>
                <a:lnTo>
                  <a:pt x="9100" y="1462"/>
                </a:lnTo>
                <a:cubicBezTo>
                  <a:pt x="9067" y="1489"/>
                  <a:pt x="9070" y="1498"/>
                  <a:pt x="9086" y="1498"/>
                </a:cubicBezTo>
                <a:cubicBezTo>
                  <a:pt x="9103" y="1498"/>
                  <a:pt x="9133" y="1489"/>
                  <a:pt x="9155" y="1484"/>
                </a:cubicBezTo>
                <a:lnTo>
                  <a:pt x="9144" y="1462"/>
                </a:lnTo>
                <a:cubicBezTo>
                  <a:pt x="9254" y="1440"/>
                  <a:pt x="9133" y="1418"/>
                  <a:pt x="9266" y="1363"/>
                </a:cubicBezTo>
                <a:lnTo>
                  <a:pt x="9266" y="1374"/>
                </a:lnTo>
                <a:cubicBezTo>
                  <a:pt x="9310" y="1341"/>
                  <a:pt x="9343" y="1308"/>
                  <a:pt x="9387" y="1275"/>
                </a:cubicBezTo>
                <a:lnTo>
                  <a:pt x="9387" y="1275"/>
                </a:lnTo>
                <a:cubicBezTo>
                  <a:pt x="9420" y="1286"/>
                  <a:pt x="9343" y="1319"/>
                  <a:pt x="9354" y="1341"/>
                </a:cubicBezTo>
                <a:cubicBezTo>
                  <a:pt x="9420" y="1297"/>
                  <a:pt x="9464" y="1220"/>
                  <a:pt x="9530" y="1197"/>
                </a:cubicBezTo>
                <a:close/>
                <a:moveTo>
                  <a:pt x="7040" y="2894"/>
                </a:moveTo>
                <a:lnTo>
                  <a:pt x="6985" y="2938"/>
                </a:lnTo>
                <a:lnTo>
                  <a:pt x="6985" y="2938"/>
                </a:lnTo>
                <a:lnTo>
                  <a:pt x="7029" y="2927"/>
                </a:lnTo>
                <a:lnTo>
                  <a:pt x="7040" y="2894"/>
                </a:lnTo>
                <a:close/>
                <a:moveTo>
                  <a:pt x="6796" y="3047"/>
                </a:moveTo>
                <a:cubicBezTo>
                  <a:pt x="6789" y="3051"/>
                  <a:pt x="6782" y="3055"/>
                  <a:pt x="6776" y="3059"/>
                </a:cubicBezTo>
                <a:cubicBezTo>
                  <a:pt x="6788" y="3053"/>
                  <a:pt x="6794" y="3050"/>
                  <a:pt x="6796" y="3047"/>
                </a:cubicBezTo>
                <a:close/>
                <a:moveTo>
                  <a:pt x="6238" y="3745"/>
                </a:moveTo>
                <a:cubicBezTo>
                  <a:pt x="6233" y="3748"/>
                  <a:pt x="6229" y="3751"/>
                  <a:pt x="6225" y="3753"/>
                </a:cubicBezTo>
                <a:cubicBezTo>
                  <a:pt x="6230" y="3751"/>
                  <a:pt x="6234" y="3748"/>
                  <a:pt x="6238" y="3745"/>
                </a:cubicBezTo>
                <a:close/>
                <a:moveTo>
                  <a:pt x="5145" y="4007"/>
                </a:moveTo>
                <a:cubicBezTo>
                  <a:pt x="5127" y="4021"/>
                  <a:pt x="5117" y="4030"/>
                  <a:pt x="5113" y="4037"/>
                </a:cubicBezTo>
                <a:lnTo>
                  <a:pt x="5113" y="4037"/>
                </a:lnTo>
                <a:cubicBezTo>
                  <a:pt x="5127" y="4028"/>
                  <a:pt x="5139" y="4019"/>
                  <a:pt x="5145" y="4007"/>
                </a:cubicBezTo>
                <a:close/>
                <a:moveTo>
                  <a:pt x="5439" y="4027"/>
                </a:moveTo>
                <a:cubicBezTo>
                  <a:pt x="5433" y="4031"/>
                  <a:pt x="5427" y="4035"/>
                  <a:pt x="5421" y="4040"/>
                </a:cubicBezTo>
                <a:cubicBezTo>
                  <a:pt x="5442" y="4033"/>
                  <a:pt x="5440" y="4030"/>
                  <a:pt x="5439" y="4027"/>
                </a:cubicBezTo>
                <a:close/>
                <a:moveTo>
                  <a:pt x="4885" y="4194"/>
                </a:moveTo>
                <a:cubicBezTo>
                  <a:pt x="4879" y="4195"/>
                  <a:pt x="4870" y="4198"/>
                  <a:pt x="4859" y="4205"/>
                </a:cubicBezTo>
                <a:cubicBezTo>
                  <a:pt x="4865" y="4202"/>
                  <a:pt x="4875" y="4198"/>
                  <a:pt x="4885" y="4194"/>
                </a:cubicBezTo>
                <a:close/>
                <a:moveTo>
                  <a:pt x="7128" y="2817"/>
                </a:moveTo>
                <a:lnTo>
                  <a:pt x="7128" y="2817"/>
                </a:lnTo>
                <a:cubicBezTo>
                  <a:pt x="7172" y="2828"/>
                  <a:pt x="7040" y="2894"/>
                  <a:pt x="7084" y="2894"/>
                </a:cubicBezTo>
                <a:cubicBezTo>
                  <a:pt x="7073" y="2905"/>
                  <a:pt x="7051" y="2916"/>
                  <a:pt x="7029" y="2927"/>
                </a:cubicBezTo>
                <a:lnTo>
                  <a:pt x="6985" y="2949"/>
                </a:lnTo>
                <a:lnTo>
                  <a:pt x="6941" y="3015"/>
                </a:lnTo>
                <a:lnTo>
                  <a:pt x="6919" y="3004"/>
                </a:lnTo>
                <a:cubicBezTo>
                  <a:pt x="6842" y="3048"/>
                  <a:pt x="6919" y="3026"/>
                  <a:pt x="6897" y="3059"/>
                </a:cubicBezTo>
                <a:cubicBezTo>
                  <a:pt x="6875" y="3070"/>
                  <a:pt x="6858" y="3076"/>
                  <a:pt x="6850" y="3076"/>
                </a:cubicBezTo>
                <a:cubicBezTo>
                  <a:pt x="6842" y="3076"/>
                  <a:pt x="6842" y="3070"/>
                  <a:pt x="6853" y="3059"/>
                </a:cubicBezTo>
                <a:lnTo>
                  <a:pt x="6853" y="3059"/>
                </a:lnTo>
                <a:cubicBezTo>
                  <a:pt x="6743" y="3159"/>
                  <a:pt x="6533" y="3335"/>
                  <a:pt x="6390" y="3401"/>
                </a:cubicBezTo>
                <a:lnTo>
                  <a:pt x="6412" y="3379"/>
                </a:lnTo>
                <a:lnTo>
                  <a:pt x="6412" y="3379"/>
                </a:lnTo>
                <a:cubicBezTo>
                  <a:pt x="6318" y="3431"/>
                  <a:pt x="6333" y="3484"/>
                  <a:pt x="6240" y="3527"/>
                </a:cubicBezTo>
                <a:lnTo>
                  <a:pt x="6240" y="3527"/>
                </a:lnTo>
                <a:cubicBezTo>
                  <a:pt x="6242" y="3525"/>
                  <a:pt x="6244" y="3524"/>
                  <a:pt x="6247" y="3522"/>
                </a:cubicBezTo>
                <a:lnTo>
                  <a:pt x="6247" y="3522"/>
                </a:lnTo>
                <a:lnTo>
                  <a:pt x="6225" y="3533"/>
                </a:lnTo>
                <a:cubicBezTo>
                  <a:pt x="6230" y="3531"/>
                  <a:pt x="6235" y="3529"/>
                  <a:pt x="6240" y="3527"/>
                </a:cubicBezTo>
                <a:lnTo>
                  <a:pt x="6240" y="3527"/>
                </a:lnTo>
                <a:cubicBezTo>
                  <a:pt x="6022" y="3669"/>
                  <a:pt x="5804" y="3843"/>
                  <a:pt x="5619" y="3930"/>
                </a:cubicBezTo>
                <a:cubicBezTo>
                  <a:pt x="5608" y="3985"/>
                  <a:pt x="5399" y="4062"/>
                  <a:pt x="5410" y="4117"/>
                </a:cubicBezTo>
                <a:cubicBezTo>
                  <a:pt x="5299" y="4172"/>
                  <a:pt x="5299" y="4161"/>
                  <a:pt x="5200" y="4205"/>
                </a:cubicBezTo>
                <a:cubicBezTo>
                  <a:pt x="5222" y="4183"/>
                  <a:pt x="5233" y="4172"/>
                  <a:pt x="5288" y="4128"/>
                </a:cubicBezTo>
                <a:lnTo>
                  <a:pt x="5288" y="4128"/>
                </a:lnTo>
                <a:lnTo>
                  <a:pt x="5277" y="4172"/>
                </a:lnTo>
                <a:cubicBezTo>
                  <a:pt x="5310" y="4117"/>
                  <a:pt x="5354" y="4073"/>
                  <a:pt x="5443" y="4018"/>
                </a:cubicBezTo>
                <a:lnTo>
                  <a:pt x="5443" y="4018"/>
                </a:lnTo>
                <a:cubicBezTo>
                  <a:pt x="5439" y="4022"/>
                  <a:pt x="5439" y="4024"/>
                  <a:pt x="5439" y="4027"/>
                </a:cubicBezTo>
                <a:lnTo>
                  <a:pt x="5439" y="4027"/>
                </a:lnTo>
                <a:cubicBezTo>
                  <a:pt x="5571" y="3932"/>
                  <a:pt x="5648" y="3837"/>
                  <a:pt x="5806" y="3742"/>
                </a:cubicBezTo>
                <a:lnTo>
                  <a:pt x="5806" y="3742"/>
                </a:lnTo>
                <a:cubicBezTo>
                  <a:pt x="5800" y="3761"/>
                  <a:pt x="5802" y="3767"/>
                  <a:pt x="5808" y="3767"/>
                </a:cubicBezTo>
                <a:cubicBezTo>
                  <a:pt x="5822" y="3767"/>
                  <a:pt x="5863" y="3730"/>
                  <a:pt x="5888" y="3730"/>
                </a:cubicBezTo>
                <a:cubicBezTo>
                  <a:pt x="5890" y="3730"/>
                  <a:pt x="5892" y="3731"/>
                  <a:pt x="5894" y="3731"/>
                </a:cubicBezTo>
                <a:lnTo>
                  <a:pt x="5971" y="3665"/>
                </a:lnTo>
                <a:lnTo>
                  <a:pt x="5971" y="3665"/>
                </a:lnTo>
                <a:lnTo>
                  <a:pt x="5927" y="3676"/>
                </a:lnTo>
                <a:cubicBezTo>
                  <a:pt x="6004" y="3632"/>
                  <a:pt x="6049" y="3566"/>
                  <a:pt x="6126" y="3533"/>
                </a:cubicBezTo>
                <a:lnTo>
                  <a:pt x="6126" y="3533"/>
                </a:lnTo>
                <a:lnTo>
                  <a:pt x="6071" y="3577"/>
                </a:lnTo>
                <a:lnTo>
                  <a:pt x="6203" y="3478"/>
                </a:lnTo>
                <a:lnTo>
                  <a:pt x="6126" y="3522"/>
                </a:lnTo>
                <a:cubicBezTo>
                  <a:pt x="6192" y="3456"/>
                  <a:pt x="6093" y="3500"/>
                  <a:pt x="6192" y="3434"/>
                </a:cubicBezTo>
                <a:lnTo>
                  <a:pt x="6192" y="3434"/>
                </a:lnTo>
                <a:cubicBezTo>
                  <a:pt x="6190" y="3437"/>
                  <a:pt x="6191" y="3438"/>
                  <a:pt x="6193" y="3438"/>
                </a:cubicBezTo>
                <a:cubicBezTo>
                  <a:pt x="6205" y="3438"/>
                  <a:pt x="6275" y="3388"/>
                  <a:pt x="6313" y="3379"/>
                </a:cubicBezTo>
                <a:cubicBezTo>
                  <a:pt x="6346" y="3335"/>
                  <a:pt x="6379" y="3302"/>
                  <a:pt x="6434" y="3280"/>
                </a:cubicBezTo>
                <a:cubicBezTo>
                  <a:pt x="6437" y="3278"/>
                  <a:pt x="6439" y="3278"/>
                  <a:pt x="6440" y="3278"/>
                </a:cubicBezTo>
                <a:cubicBezTo>
                  <a:pt x="6454" y="3278"/>
                  <a:pt x="6446" y="3313"/>
                  <a:pt x="6456" y="3313"/>
                </a:cubicBezTo>
                <a:cubicBezTo>
                  <a:pt x="6478" y="3269"/>
                  <a:pt x="6632" y="3181"/>
                  <a:pt x="6654" y="3125"/>
                </a:cubicBezTo>
                <a:lnTo>
                  <a:pt x="6665" y="3159"/>
                </a:lnTo>
                <a:lnTo>
                  <a:pt x="6676" y="3125"/>
                </a:lnTo>
                <a:cubicBezTo>
                  <a:pt x="6702" y="3113"/>
                  <a:pt x="6713" y="3107"/>
                  <a:pt x="6717" y="3107"/>
                </a:cubicBezTo>
                <a:cubicBezTo>
                  <a:pt x="6721" y="3107"/>
                  <a:pt x="6721" y="3110"/>
                  <a:pt x="6721" y="3114"/>
                </a:cubicBezTo>
                <a:cubicBezTo>
                  <a:pt x="6831" y="3048"/>
                  <a:pt x="6665" y="3103"/>
                  <a:pt x="6798" y="3037"/>
                </a:cubicBezTo>
                <a:lnTo>
                  <a:pt x="6798" y="3037"/>
                </a:lnTo>
                <a:cubicBezTo>
                  <a:pt x="6798" y="3042"/>
                  <a:pt x="6798" y="3045"/>
                  <a:pt x="6796" y="3047"/>
                </a:cubicBezTo>
                <a:lnTo>
                  <a:pt x="6796" y="3047"/>
                </a:lnTo>
                <a:cubicBezTo>
                  <a:pt x="6918" y="2972"/>
                  <a:pt x="7013" y="2880"/>
                  <a:pt x="7128" y="2817"/>
                </a:cubicBezTo>
                <a:close/>
                <a:moveTo>
                  <a:pt x="4721" y="4379"/>
                </a:moveTo>
                <a:cubicBezTo>
                  <a:pt x="4720" y="4379"/>
                  <a:pt x="4719" y="4380"/>
                  <a:pt x="4715" y="4381"/>
                </a:cubicBezTo>
                <a:cubicBezTo>
                  <a:pt x="4714" y="4383"/>
                  <a:pt x="4713" y="4385"/>
                  <a:pt x="4711" y="4387"/>
                </a:cubicBezTo>
                <a:lnTo>
                  <a:pt x="4711" y="4387"/>
                </a:lnTo>
                <a:cubicBezTo>
                  <a:pt x="4717" y="4382"/>
                  <a:pt x="4722" y="4379"/>
                  <a:pt x="4721" y="4379"/>
                </a:cubicBezTo>
                <a:close/>
                <a:moveTo>
                  <a:pt x="4711" y="4387"/>
                </a:moveTo>
                <a:lnTo>
                  <a:pt x="4711" y="4387"/>
                </a:lnTo>
                <a:cubicBezTo>
                  <a:pt x="4702" y="4393"/>
                  <a:pt x="4690" y="4401"/>
                  <a:pt x="4692" y="4403"/>
                </a:cubicBezTo>
                <a:lnTo>
                  <a:pt x="4692" y="4403"/>
                </a:lnTo>
                <a:cubicBezTo>
                  <a:pt x="4699" y="4398"/>
                  <a:pt x="4706" y="4393"/>
                  <a:pt x="4711" y="4387"/>
                </a:cubicBezTo>
                <a:close/>
                <a:moveTo>
                  <a:pt x="5083" y="4268"/>
                </a:moveTo>
                <a:cubicBezTo>
                  <a:pt x="5089" y="4268"/>
                  <a:pt x="5092" y="4272"/>
                  <a:pt x="5090" y="4282"/>
                </a:cubicBezTo>
                <a:cubicBezTo>
                  <a:pt x="5079" y="4315"/>
                  <a:pt x="5057" y="4337"/>
                  <a:pt x="5024" y="4370"/>
                </a:cubicBezTo>
                <a:lnTo>
                  <a:pt x="5002" y="4348"/>
                </a:lnTo>
                <a:lnTo>
                  <a:pt x="4947" y="4425"/>
                </a:lnTo>
                <a:lnTo>
                  <a:pt x="4903" y="4425"/>
                </a:lnTo>
                <a:lnTo>
                  <a:pt x="4914" y="4403"/>
                </a:lnTo>
                <a:lnTo>
                  <a:pt x="4892" y="4425"/>
                </a:lnTo>
                <a:lnTo>
                  <a:pt x="4881" y="4425"/>
                </a:lnTo>
                <a:cubicBezTo>
                  <a:pt x="4849" y="4425"/>
                  <a:pt x="4970" y="4313"/>
                  <a:pt x="4979" y="4295"/>
                </a:cubicBezTo>
                <a:lnTo>
                  <a:pt x="4979" y="4295"/>
                </a:lnTo>
                <a:cubicBezTo>
                  <a:pt x="4975" y="4308"/>
                  <a:pt x="4978" y="4312"/>
                  <a:pt x="4985" y="4312"/>
                </a:cubicBezTo>
                <a:cubicBezTo>
                  <a:pt x="5005" y="4312"/>
                  <a:pt x="5062" y="4268"/>
                  <a:pt x="5083" y="4268"/>
                </a:cubicBezTo>
                <a:close/>
                <a:moveTo>
                  <a:pt x="4859" y="4448"/>
                </a:moveTo>
                <a:lnTo>
                  <a:pt x="4837" y="4470"/>
                </a:lnTo>
                <a:lnTo>
                  <a:pt x="4859" y="4459"/>
                </a:lnTo>
                <a:lnTo>
                  <a:pt x="4892" y="4459"/>
                </a:lnTo>
                <a:cubicBezTo>
                  <a:pt x="4837" y="4503"/>
                  <a:pt x="4760" y="4547"/>
                  <a:pt x="4704" y="4569"/>
                </a:cubicBezTo>
                <a:cubicBezTo>
                  <a:pt x="4759" y="4525"/>
                  <a:pt x="4815" y="4492"/>
                  <a:pt x="4859" y="4448"/>
                </a:cubicBezTo>
                <a:close/>
                <a:moveTo>
                  <a:pt x="4418" y="4756"/>
                </a:moveTo>
                <a:lnTo>
                  <a:pt x="4418" y="4778"/>
                </a:lnTo>
                <a:cubicBezTo>
                  <a:pt x="4385" y="4789"/>
                  <a:pt x="4330" y="4822"/>
                  <a:pt x="4275" y="4855"/>
                </a:cubicBezTo>
                <a:cubicBezTo>
                  <a:pt x="4319" y="4822"/>
                  <a:pt x="4363" y="4789"/>
                  <a:pt x="4418" y="4756"/>
                </a:cubicBezTo>
                <a:close/>
                <a:moveTo>
                  <a:pt x="4187" y="4910"/>
                </a:moveTo>
                <a:lnTo>
                  <a:pt x="4176" y="4932"/>
                </a:lnTo>
                <a:lnTo>
                  <a:pt x="4176" y="4910"/>
                </a:lnTo>
                <a:close/>
                <a:moveTo>
                  <a:pt x="3768" y="5241"/>
                </a:moveTo>
                <a:cubicBezTo>
                  <a:pt x="3757" y="5252"/>
                  <a:pt x="3757" y="5263"/>
                  <a:pt x="3735" y="5274"/>
                </a:cubicBezTo>
                <a:lnTo>
                  <a:pt x="3724" y="5274"/>
                </a:lnTo>
                <a:lnTo>
                  <a:pt x="3768" y="5241"/>
                </a:lnTo>
                <a:close/>
                <a:moveTo>
                  <a:pt x="3724" y="5274"/>
                </a:moveTo>
                <a:cubicBezTo>
                  <a:pt x="3724" y="5274"/>
                  <a:pt x="3724" y="5285"/>
                  <a:pt x="3702" y="5307"/>
                </a:cubicBezTo>
                <a:cubicBezTo>
                  <a:pt x="3691" y="5318"/>
                  <a:pt x="3680" y="5318"/>
                  <a:pt x="3669" y="5318"/>
                </a:cubicBezTo>
                <a:cubicBezTo>
                  <a:pt x="3691" y="5307"/>
                  <a:pt x="3702" y="5296"/>
                  <a:pt x="3724" y="5274"/>
                </a:cubicBezTo>
                <a:close/>
                <a:moveTo>
                  <a:pt x="2997" y="5770"/>
                </a:moveTo>
                <a:lnTo>
                  <a:pt x="2997" y="5781"/>
                </a:lnTo>
                <a:cubicBezTo>
                  <a:pt x="2953" y="5803"/>
                  <a:pt x="2909" y="5836"/>
                  <a:pt x="2865" y="5858"/>
                </a:cubicBezTo>
                <a:cubicBezTo>
                  <a:pt x="2898" y="5836"/>
                  <a:pt x="2931" y="5814"/>
                  <a:pt x="2931" y="5792"/>
                </a:cubicBezTo>
                <a:cubicBezTo>
                  <a:pt x="2931" y="5795"/>
                  <a:pt x="2933" y="5796"/>
                  <a:pt x="2937" y="5796"/>
                </a:cubicBezTo>
                <a:cubicBezTo>
                  <a:pt x="2948" y="5796"/>
                  <a:pt x="2973" y="5786"/>
                  <a:pt x="2997" y="5770"/>
                </a:cubicBezTo>
                <a:close/>
                <a:moveTo>
                  <a:pt x="2611" y="6034"/>
                </a:moveTo>
                <a:cubicBezTo>
                  <a:pt x="2611" y="6034"/>
                  <a:pt x="2622" y="6045"/>
                  <a:pt x="2611" y="6056"/>
                </a:cubicBezTo>
                <a:cubicBezTo>
                  <a:pt x="2600" y="6056"/>
                  <a:pt x="2578" y="6067"/>
                  <a:pt x="2556" y="6078"/>
                </a:cubicBezTo>
                <a:cubicBezTo>
                  <a:pt x="2578" y="6056"/>
                  <a:pt x="2589" y="6045"/>
                  <a:pt x="2611" y="6034"/>
                </a:cubicBezTo>
                <a:close/>
                <a:moveTo>
                  <a:pt x="2226" y="6298"/>
                </a:moveTo>
                <a:lnTo>
                  <a:pt x="2193" y="6320"/>
                </a:lnTo>
                <a:lnTo>
                  <a:pt x="2204" y="6309"/>
                </a:lnTo>
                <a:lnTo>
                  <a:pt x="2226" y="6298"/>
                </a:lnTo>
                <a:close/>
                <a:moveTo>
                  <a:pt x="2216" y="6327"/>
                </a:moveTo>
                <a:cubicBezTo>
                  <a:pt x="2218" y="6327"/>
                  <a:pt x="2218" y="6328"/>
                  <a:pt x="2215" y="6331"/>
                </a:cubicBezTo>
                <a:cubicBezTo>
                  <a:pt x="2193" y="6353"/>
                  <a:pt x="2171" y="6364"/>
                  <a:pt x="2159" y="6364"/>
                </a:cubicBezTo>
                <a:lnTo>
                  <a:pt x="2193" y="6331"/>
                </a:lnTo>
                <a:cubicBezTo>
                  <a:pt x="2200" y="6331"/>
                  <a:pt x="2212" y="6327"/>
                  <a:pt x="2216" y="6327"/>
                </a:cubicBezTo>
                <a:close/>
                <a:moveTo>
                  <a:pt x="2049" y="6409"/>
                </a:moveTo>
                <a:lnTo>
                  <a:pt x="2038" y="6431"/>
                </a:lnTo>
                <a:cubicBezTo>
                  <a:pt x="2005" y="6453"/>
                  <a:pt x="1972" y="6475"/>
                  <a:pt x="1939" y="6486"/>
                </a:cubicBezTo>
                <a:cubicBezTo>
                  <a:pt x="1983" y="6464"/>
                  <a:pt x="2016" y="6442"/>
                  <a:pt x="2049" y="6409"/>
                </a:cubicBezTo>
                <a:close/>
                <a:moveTo>
                  <a:pt x="516" y="7221"/>
                </a:moveTo>
                <a:lnTo>
                  <a:pt x="516" y="7221"/>
                </a:lnTo>
                <a:cubicBezTo>
                  <a:pt x="507" y="7227"/>
                  <a:pt x="499" y="7235"/>
                  <a:pt x="492" y="7245"/>
                </a:cubicBezTo>
                <a:lnTo>
                  <a:pt x="492" y="7245"/>
                </a:lnTo>
                <a:cubicBezTo>
                  <a:pt x="498" y="7237"/>
                  <a:pt x="506" y="7229"/>
                  <a:pt x="516" y="7221"/>
                </a:cubicBezTo>
                <a:close/>
                <a:moveTo>
                  <a:pt x="492" y="7245"/>
                </a:moveTo>
                <a:cubicBezTo>
                  <a:pt x="489" y="7249"/>
                  <a:pt x="486" y="7253"/>
                  <a:pt x="485" y="7257"/>
                </a:cubicBezTo>
                <a:cubicBezTo>
                  <a:pt x="487" y="7253"/>
                  <a:pt x="489" y="7249"/>
                  <a:pt x="492" y="7245"/>
                </a:cubicBezTo>
                <a:close/>
                <a:moveTo>
                  <a:pt x="11533" y="0"/>
                </a:moveTo>
                <a:cubicBezTo>
                  <a:pt x="11518" y="0"/>
                  <a:pt x="11504" y="8"/>
                  <a:pt x="11491" y="30"/>
                </a:cubicBezTo>
                <a:lnTo>
                  <a:pt x="11480" y="8"/>
                </a:lnTo>
                <a:cubicBezTo>
                  <a:pt x="11447" y="52"/>
                  <a:pt x="11414" y="96"/>
                  <a:pt x="11447" y="107"/>
                </a:cubicBezTo>
                <a:cubicBezTo>
                  <a:pt x="11480" y="52"/>
                  <a:pt x="11491" y="63"/>
                  <a:pt x="11513" y="8"/>
                </a:cubicBezTo>
                <a:lnTo>
                  <a:pt x="11546" y="19"/>
                </a:lnTo>
                <a:lnTo>
                  <a:pt x="11557" y="41"/>
                </a:lnTo>
                <a:lnTo>
                  <a:pt x="11579" y="41"/>
                </a:lnTo>
                <a:lnTo>
                  <a:pt x="11568" y="52"/>
                </a:lnTo>
                <a:lnTo>
                  <a:pt x="11480" y="129"/>
                </a:lnTo>
                <a:lnTo>
                  <a:pt x="11436" y="129"/>
                </a:lnTo>
                <a:cubicBezTo>
                  <a:pt x="11429" y="136"/>
                  <a:pt x="11422" y="143"/>
                  <a:pt x="11414" y="151"/>
                </a:cubicBezTo>
                <a:cubicBezTo>
                  <a:pt x="11403" y="151"/>
                  <a:pt x="11381" y="151"/>
                  <a:pt x="11359" y="162"/>
                </a:cubicBezTo>
                <a:lnTo>
                  <a:pt x="11348" y="173"/>
                </a:lnTo>
                <a:lnTo>
                  <a:pt x="11282" y="250"/>
                </a:lnTo>
                <a:cubicBezTo>
                  <a:pt x="11265" y="242"/>
                  <a:pt x="11291" y="216"/>
                  <a:pt x="11275" y="216"/>
                </a:cubicBezTo>
                <a:cubicBezTo>
                  <a:pt x="11269" y="216"/>
                  <a:pt x="11258" y="219"/>
                  <a:pt x="11238" y="228"/>
                </a:cubicBezTo>
                <a:cubicBezTo>
                  <a:pt x="11205" y="272"/>
                  <a:pt x="11304" y="228"/>
                  <a:pt x="11238" y="283"/>
                </a:cubicBezTo>
                <a:cubicBezTo>
                  <a:pt x="11219" y="287"/>
                  <a:pt x="11207" y="287"/>
                  <a:pt x="11197" y="287"/>
                </a:cubicBezTo>
                <a:lnTo>
                  <a:pt x="11197" y="287"/>
                </a:lnTo>
                <a:cubicBezTo>
                  <a:pt x="11178" y="287"/>
                  <a:pt x="11168" y="287"/>
                  <a:pt x="11138" y="316"/>
                </a:cubicBezTo>
                <a:cubicBezTo>
                  <a:pt x="11127" y="316"/>
                  <a:pt x="11127" y="305"/>
                  <a:pt x="11149" y="283"/>
                </a:cubicBezTo>
                <a:lnTo>
                  <a:pt x="11149" y="283"/>
                </a:lnTo>
                <a:cubicBezTo>
                  <a:pt x="11105" y="327"/>
                  <a:pt x="11028" y="371"/>
                  <a:pt x="11006" y="404"/>
                </a:cubicBezTo>
                <a:cubicBezTo>
                  <a:pt x="10957" y="404"/>
                  <a:pt x="10882" y="474"/>
                  <a:pt x="10851" y="474"/>
                </a:cubicBezTo>
                <a:cubicBezTo>
                  <a:pt x="10847" y="474"/>
                  <a:pt x="10843" y="473"/>
                  <a:pt x="10841" y="470"/>
                </a:cubicBezTo>
                <a:cubicBezTo>
                  <a:pt x="10852" y="459"/>
                  <a:pt x="10874" y="448"/>
                  <a:pt x="10896" y="437"/>
                </a:cubicBezTo>
                <a:lnTo>
                  <a:pt x="10896" y="426"/>
                </a:lnTo>
                <a:cubicBezTo>
                  <a:pt x="10885" y="448"/>
                  <a:pt x="10786" y="470"/>
                  <a:pt x="10764" y="503"/>
                </a:cubicBezTo>
                <a:cubicBezTo>
                  <a:pt x="10786" y="492"/>
                  <a:pt x="10808" y="481"/>
                  <a:pt x="10830" y="470"/>
                </a:cubicBezTo>
                <a:lnTo>
                  <a:pt x="10830" y="470"/>
                </a:lnTo>
                <a:cubicBezTo>
                  <a:pt x="10808" y="492"/>
                  <a:pt x="10753" y="547"/>
                  <a:pt x="10720" y="581"/>
                </a:cubicBezTo>
                <a:cubicBezTo>
                  <a:pt x="10732" y="562"/>
                  <a:pt x="10731" y="554"/>
                  <a:pt x="10723" y="554"/>
                </a:cubicBezTo>
                <a:cubicBezTo>
                  <a:pt x="10697" y="554"/>
                  <a:pt x="10591" y="629"/>
                  <a:pt x="10554" y="629"/>
                </a:cubicBezTo>
                <a:cubicBezTo>
                  <a:pt x="10549" y="629"/>
                  <a:pt x="10546" y="628"/>
                  <a:pt x="10543" y="625"/>
                </a:cubicBezTo>
                <a:lnTo>
                  <a:pt x="10566" y="603"/>
                </a:lnTo>
                <a:cubicBezTo>
                  <a:pt x="10698" y="514"/>
                  <a:pt x="10709" y="470"/>
                  <a:pt x="10819" y="382"/>
                </a:cubicBezTo>
                <a:cubicBezTo>
                  <a:pt x="10823" y="381"/>
                  <a:pt x="10827" y="381"/>
                  <a:pt x="10829" y="381"/>
                </a:cubicBezTo>
                <a:cubicBezTo>
                  <a:pt x="10863" y="381"/>
                  <a:pt x="10797" y="437"/>
                  <a:pt x="10797" y="437"/>
                </a:cubicBezTo>
                <a:cubicBezTo>
                  <a:pt x="10874" y="404"/>
                  <a:pt x="10929" y="371"/>
                  <a:pt x="10984" y="327"/>
                </a:cubicBezTo>
                <a:lnTo>
                  <a:pt x="10984" y="327"/>
                </a:lnTo>
                <a:cubicBezTo>
                  <a:pt x="10973" y="338"/>
                  <a:pt x="10995" y="338"/>
                  <a:pt x="11017" y="338"/>
                </a:cubicBezTo>
                <a:cubicBezTo>
                  <a:pt x="11061" y="305"/>
                  <a:pt x="11028" y="294"/>
                  <a:pt x="11105" y="261"/>
                </a:cubicBezTo>
                <a:lnTo>
                  <a:pt x="11105" y="261"/>
                </a:lnTo>
                <a:cubicBezTo>
                  <a:pt x="11105" y="272"/>
                  <a:pt x="11094" y="294"/>
                  <a:pt x="11072" y="316"/>
                </a:cubicBezTo>
                <a:cubicBezTo>
                  <a:pt x="11127" y="283"/>
                  <a:pt x="11182" y="228"/>
                  <a:pt x="11238" y="184"/>
                </a:cubicBezTo>
                <a:lnTo>
                  <a:pt x="11238" y="184"/>
                </a:lnTo>
                <a:cubicBezTo>
                  <a:pt x="11260" y="195"/>
                  <a:pt x="11216" y="228"/>
                  <a:pt x="11193" y="250"/>
                </a:cubicBezTo>
                <a:cubicBezTo>
                  <a:pt x="11260" y="206"/>
                  <a:pt x="11370" y="129"/>
                  <a:pt x="11381" y="96"/>
                </a:cubicBezTo>
                <a:lnTo>
                  <a:pt x="11381" y="96"/>
                </a:lnTo>
                <a:lnTo>
                  <a:pt x="11337" y="118"/>
                </a:lnTo>
                <a:cubicBezTo>
                  <a:pt x="11341" y="116"/>
                  <a:pt x="11344" y="115"/>
                  <a:pt x="11347" y="115"/>
                </a:cubicBezTo>
                <a:cubicBezTo>
                  <a:pt x="11358" y="115"/>
                  <a:pt x="11355" y="131"/>
                  <a:pt x="11337" y="140"/>
                </a:cubicBezTo>
                <a:cubicBezTo>
                  <a:pt x="11297" y="179"/>
                  <a:pt x="11269" y="185"/>
                  <a:pt x="11252" y="185"/>
                </a:cubicBezTo>
                <a:cubicBezTo>
                  <a:pt x="11246" y="185"/>
                  <a:pt x="11241" y="184"/>
                  <a:pt x="11238" y="184"/>
                </a:cubicBezTo>
                <a:lnTo>
                  <a:pt x="11238" y="184"/>
                </a:lnTo>
                <a:cubicBezTo>
                  <a:pt x="11238" y="184"/>
                  <a:pt x="11238" y="184"/>
                  <a:pt x="11238" y="184"/>
                </a:cubicBezTo>
                <a:lnTo>
                  <a:pt x="11282" y="151"/>
                </a:lnTo>
                <a:cubicBezTo>
                  <a:pt x="11279" y="150"/>
                  <a:pt x="11276" y="150"/>
                  <a:pt x="11273" y="150"/>
                </a:cubicBezTo>
                <a:cubicBezTo>
                  <a:pt x="11206" y="150"/>
                  <a:pt x="11102" y="263"/>
                  <a:pt x="11017" y="305"/>
                </a:cubicBezTo>
                <a:lnTo>
                  <a:pt x="11039" y="261"/>
                </a:lnTo>
                <a:lnTo>
                  <a:pt x="11039" y="261"/>
                </a:lnTo>
                <a:lnTo>
                  <a:pt x="10962" y="338"/>
                </a:lnTo>
                <a:cubicBezTo>
                  <a:pt x="10940" y="338"/>
                  <a:pt x="10907" y="327"/>
                  <a:pt x="10951" y="305"/>
                </a:cubicBezTo>
                <a:lnTo>
                  <a:pt x="10951" y="305"/>
                </a:lnTo>
                <a:cubicBezTo>
                  <a:pt x="10885" y="327"/>
                  <a:pt x="10907" y="349"/>
                  <a:pt x="10841" y="360"/>
                </a:cubicBezTo>
                <a:lnTo>
                  <a:pt x="10841" y="349"/>
                </a:lnTo>
                <a:lnTo>
                  <a:pt x="10775" y="393"/>
                </a:lnTo>
                <a:cubicBezTo>
                  <a:pt x="10786" y="382"/>
                  <a:pt x="10753" y="382"/>
                  <a:pt x="10797" y="360"/>
                </a:cubicBezTo>
                <a:lnTo>
                  <a:pt x="10797" y="360"/>
                </a:lnTo>
                <a:cubicBezTo>
                  <a:pt x="10676" y="415"/>
                  <a:pt x="10632" y="492"/>
                  <a:pt x="10577" y="492"/>
                </a:cubicBezTo>
                <a:lnTo>
                  <a:pt x="10588" y="492"/>
                </a:lnTo>
                <a:cubicBezTo>
                  <a:pt x="10433" y="592"/>
                  <a:pt x="10588" y="525"/>
                  <a:pt x="10488" y="614"/>
                </a:cubicBezTo>
                <a:lnTo>
                  <a:pt x="10367" y="614"/>
                </a:lnTo>
                <a:lnTo>
                  <a:pt x="10367" y="647"/>
                </a:lnTo>
                <a:lnTo>
                  <a:pt x="10323" y="658"/>
                </a:lnTo>
                <a:cubicBezTo>
                  <a:pt x="10301" y="675"/>
                  <a:pt x="10298" y="679"/>
                  <a:pt x="10302" y="679"/>
                </a:cubicBezTo>
                <a:cubicBezTo>
                  <a:pt x="10304" y="679"/>
                  <a:pt x="10309" y="677"/>
                  <a:pt x="10313" y="677"/>
                </a:cubicBezTo>
                <a:cubicBezTo>
                  <a:pt x="10317" y="677"/>
                  <a:pt x="10319" y="680"/>
                  <a:pt x="10312" y="691"/>
                </a:cubicBezTo>
                <a:cubicBezTo>
                  <a:pt x="10235" y="720"/>
                  <a:pt x="10133" y="807"/>
                  <a:pt x="10087" y="807"/>
                </a:cubicBezTo>
                <a:cubicBezTo>
                  <a:pt x="10080" y="807"/>
                  <a:pt x="10074" y="805"/>
                  <a:pt x="10070" y="801"/>
                </a:cubicBezTo>
                <a:lnTo>
                  <a:pt x="10070" y="801"/>
                </a:lnTo>
                <a:cubicBezTo>
                  <a:pt x="10063" y="813"/>
                  <a:pt x="10067" y="817"/>
                  <a:pt x="10074" y="817"/>
                </a:cubicBezTo>
                <a:cubicBezTo>
                  <a:pt x="10082" y="817"/>
                  <a:pt x="10096" y="811"/>
                  <a:pt x="10099" y="811"/>
                </a:cubicBezTo>
                <a:lnTo>
                  <a:pt x="10099" y="811"/>
                </a:lnTo>
                <a:cubicBezTo>
                  <a:pt x="10102" y="811"/>
                  <a:pt x="10095" y="816"/>
                  <a:pt x="10070" y="834"/>
                </a:cubicBezTo>
                <a:cubicBezTo>
                  <a:pt x="10065" y="831"/>
                  <a:pt x="10060" y="830"/>
                  <a:pt x="10055" y="830"/>
                </a:cubicBezTo>
                <a:cubicBezTo>
                  <a:pt x="10016" y="830"/>
                  <a:pt x="9973" y="902"/>
                  <a:pt x="9904" y="922"/>
                </a:cubicBezTo>
                <a:cubicBezTo>
                  <a:pt x="9912" y="898"/>
                  <a:pt x="9949" y="880"/>
                  <a:pt x="9940" y="880"/>
                </a:cubicBezTo>
                <a:cubicBezTo>
                  <a:pt x="9936" y="880"/>
                  <a:pt x="9926" y="883"/>
                  <a:pt x="9904" y="889"/>
                </a:cubicBezTo>
                <a:cubicBezTo>
                  <a:pt x="9882" y="944"/>
                  <a:pt x="9761" y="966"/>
                  <a:pt x="9717" y="1010"/>
                </a:cubicBezTo>
                <a:lnTo>
                  <a:pt x="9695" y="999"/>
                </a:lnTo>
                <a:lnTo>
                  <a:pt x="9684" y="1043"/>
                </a:lnTo>
                <a:cubicBezTo>
                  <a:pt x="9640" y="1076"/>
                  <a:pt x="9563" y="1120"/>
                  <a:pt x="9497" y="1175"/>
                </a:cubicBezTo>
                <a:cubicBezTo>
                  <a:pt x="9497" y="1174"/>
                  <a:pt x="9496" y="1173"/>
                  <a:pt x="9493" y="1173"/>
                </a:cubicBezTo>
                <a:cubicBezTo>
                  <a:pt x="9467" y="1173"/>
                  <a:pt x="9301" y="1278"/>
                  <a:pt x="9210" y="1319"/>
                </a:cubicBezTo>
                <a:cubicBezTo>
                  <a:pt x="9210" y="1352"/>
                  <a:pt x="9111" y="1407"/>
                  <a:pt x="9045" y="1462"/>
                </a:cubicBezTo>
                <a:cubicBezTo>
                  <a:pt x="9045" y="1440"/>
                  <a:pt x="9045" y="1429"/>
                  <a:pt x="9078" y="1396"/>
                </a:cubicBezTo>
                <a:lnTo>
                  <a:pt x="9078" y="1396"/>
                </a:lnTo>
                <a:lnTo>
                  <a:pt x="9012" y="1440"/>
                </a:lnTo>
                <a:cubicBezTo>
                  <a:pt x="9012" y="1451"/>
                  <a:pt x="8990" y="1473"/>
                  <a:pt x="8946" y="1506"/>
                </a:cubicBezTo>
                <a:lnTo>
                  <a:pt x="8957" y="1473"/>
                </a:lnTo>
                <a:lnTo>
                  <a:pt x="8957" y="1473"/>
                </a:lnTo>
                <a:cubicBezTo>
                  <a:pt x="8869" y="1528"/>
                  <a:pt x="8803" y="1605"/>
                  <a:pt x="8682" y="1660"/>
                </a:cubicBezTo>
                <a:cubicBezTo>
                  <a:pt x="8682" y="1682"/>
                  <a:pt x="8803" y="1660"/>
                  <a:pt x="8693" y="1748"/>
                </a:cubicBezTo>
                <a:cubicBezTo>
                  <a:pt x="8682" y="1737"/>
                  <a:pt x="8671" y="1726"/>
                  <a:pt x="8693" y="1704"/>
                </a:cubicBezTo>
                <a:lnTo>
                  <a:pt x="8693" y="1704"/>
                </a:lnTo>
                <a:cubicBezTo>
                  <a:pt x="8682" y="1704"/>
                  <a:pt x="8660" y="1726"/>
                  <a:pt x="8638" y="1737"/>
                </a:cubicBezTo>
                <a:lnTo>
                  <a:pt x="8682" y="1693"/>
                </a:lnTo>
                <a:lnTo>
                  <a:pt x="8682" y="1693"/>
                </a:lnTo>
                <a:cubicBezTo>
                  <a:pt x="8627" y="1715"/>
                  <a:pt x="8660" y="1726"/>
                  <a:pt x="8615" y="1748"/>
                </a:cubicBezTo>
                <a:lnTo>
                  <a:pt x="8582" y="1737"/>
                </a:lnTo>
                <a:lnTo>
                  <a:pt x="8626" y="1715"/>
                </a:lnTo>
                <a:lnTo>
                  <a:pt x="8626" y="1715"/>
                </a:lnTo>
                <a:cubicBezTo>
                  <a:pt x="8582" y="1737"/>
                  <a:pt x="8527" y="1759"/>
                  <a:pt x="8505" y="1770"/>
                </a:cubicBezTo>
                <a:cubicBezTo>
                  <a:pt x="8505" y="1770"/>
                  <a:pt x="8516" y="1781"/>
                  <a:pt x="8483" y="1803"/>
                </a:cubicBezTo>
                <a:cubicBezTo>
                  <a:pt x="8447" y="1831"/>
                  <a:pt x="8433" y="1837"/>
                  <a:pt x="8426" y="1837"/>
                </a:cubicBezTo>
                <a:cubicBezTo>
                  <a:pt x="8418" y="1837"/>
                  <a:pt x="8417" y="1831"/>
                  <a:pt x="8406" y="1831"/>
                </a:cubicBezTo>
                <a:cubicBezTo>
                  <a:pt x="8401" y="1831"/>
                  <a:pt x="8395" y="1832"/>
                  <a:pt x="8384" y="1836"/>
                </a:cubicBezTo>
                <a:cubicBezTo>
                  <a:pt x="8373" y="1858"/>
                  <a:pt x="8318" y="1881"/>
                  <a:pt x="8329" y="1903"/>
                </a:cubicBezTo>
                <a:cubicBezTo>
                  <a:pt x="8313" y="1914"/>
                  <a:pt x="8302" y="1916"/>
                  <a:pt x="8293" y="1916"/>
                </a:cubicBezTo>
                <a:cubicBezTo>
                  <a:pt x="8285" y="1916"/>
                  <a:pt x="8279" y="1914"/>
                  <a:pt x="8274" y="1914"/>
                </a:cubicBezTo>
                <a:cubicBezTo>
                  <a:pt x="8243" y="1955"/>
                  <a:pt x="8092" y="2047"/>
                  <a:pt x="8133" y="2047"/>
                </a:cubicBezTo>
                <a:cubicBezTo>
                  <a:pt x="8136" y="2047"/>
                  <a:pt x="8138" y="2046"/>
                  <a:pt x="8142" y="2046"/>
                </a:cubicBezTo>
                <a:lnTo>
                  <a:pt x="8142" y="2046"/>
                </a:lnTo>
                <a:cubicBezTo>
                  <a:pt x="8021" y="2156"/>
                  <a:pt x="7844" y="2233"/>
                  <a:pt x="7701" y="2332"/>
                </a:cubicBezTo>
                <a:cubicBezTo>
                  <a:pt x="7624" y="2387"/>
                  <a:pt x="7514" y="2453"/>
                  <a:pt x="7470" y="2520"/>
                </a:cubicBezTo>
                <a:cubicBezTo>
                  <a:pt x="7446" y="2527"/>
                  <a:pt x="7423" y="2535"/>
                  <a:pt x="7411" y="2535"/>
                </a:cubicBezTo>
                <a:cubicBezTo>
                  <a:pt x="7406" y="2535"/>
                  <a:pt x="7404" y="2534"/>
                  <a:pt x="7404" y="2531"/>
                </a:cubicBezTo>
                <a:cubicBezTo>
                  <a:pt x="7338" y="2575"/>
                  <a:pt x="7338" y="2586"/>
                  <a:pt x="7238" y="2641"/>
                </a:cubicBezTo>
                <a:cubicBezTo>
                  <a:pt x="7260" y="2619"/>
                  <a:pt x="7260" y="2614"/>
                  <a:pt x="7257" y="2613"/>
                </a:cubicBezTo>
                <a:lnTo>
                  <a:pt x="7257" y="2613"/>
                </a:lnTo>
                <a:cubicBezTo>
                  <a:pt x="7201" y="2644"/>
                  <a:pt x="7168" y="2656"/>
                  <a:pt x="7106" y="2718"/>
                </a:cubicBezTo>
                <a:cubicBezTo>
                  <a:pt x="7111" y="2707"/>
                  <a:pt x="7110" y="2703"/>
                  <a:pt x="7104" y="2703"/>
                </a:cubicBezTo>
                <a:cubicBezTo>
                  <a:pt x="7085" y="2703"/>
                  <a:pt x="7021" y="2748"/>
                  <a:pt x="6996" y="2773"/>
                </a:cubicBezTo>
                <a:lnTo>
                  <a:pt x="7062" y="2740"/>
                </a:lnTo>
                <a:lnTo>
                  <a:pt x="7062" y="2740"/>
                </a:lnTo>
                <a:cubicBezTo>
                  <a:pt x="7018" y="2773"/>
                  <a:pt x="6985" y="2806"/>
                  <a:pt x="6941" y="2828"/>
                </a:cubicBezTo>
                <a:lnTo>
                  <a:pt x="6941" y="2784"/>
                </a:lnTo>
                <a:cubicBezTo>
                  <a:pt x="6754" y="2883"/>
                  <a:pt x="6676" y="3048"/>
                  <a:pt x="6511" y="3092"/>
                </a:cubicBezTo>
                <a:cubicBezTo>
                  <a:pt x="6505" y="3101"/>
                  <a:pt x="6505" y="3104"/>
                  <a:pt x="6508" y="3104"/>
                </a:cubicBezTo>
                <a:cubicBezTo>
                  <a:pt x="6519" y="3104"/>
                  <a:pt x="6570" y="3070"/>
                  <a:pt x="6581" y="3070"/>
                </a:cubicBezTo>
                <a:cubicBezTo>
                  <a:pt x="6584" y="3070"/>
                  <a:pt x="6584" y="3073"/>
                  <a:pt x="6577" y="3081"/>
                </a:cubicBezTo>
                <a:cubicBezTo>
                  <a:pt x="6500" y="3136"/>
                  <a:pt x="6401" y="3159"/>
                  <a:pt x="6368" y="3181"/>
                </a:cubicBezTo>
                <a:cubicBezTo>
                  <a:pt x="6258" y="3236"/>
                  <a:pt x="6302" y="3280"/>
                  <a:pt x="6181" y="3346"/>
                </a:cubicBezTo>
                <a:cubicBezTo>
                  <a:pt x="6203" y="3346"/>
                  <a:pt x="6225" y="3357"/>
                  <a:pt x="6148" y="3423"/>
                </a:cubicBezTo>
                <a:cubicBezTo>
                  <a:pt x="6115" y="3446"/>
                  <a:pt x="6089" y="3456"/>
                  <a:pt x="6072" y="3456"/>
                </a:cubicBezTo>
                <a:cubicBezTo>
                  <a:pt x="6049" y="3456"/>
                  <a:pt x="6045" y="3437"/>
                  <a:pt x="6071" y="3412"/>
                </a:cubicBezTo>
                <a:cubicBezTo>
                  <a:pt x="6093" y="3401"/>
                  <a:pt x="6104" y="3401"/>
                  <a:pt x="6104" y="3401"/>
                </a:cubicBezTo>
                <a:cubicBezTo>
                  <a:pt x="6122" y="3383"/>
                  <a:pt x="6147" y="3365"/>
                  <a:pt x="6138" y="3365"/>
                </a:cubicBezTo>
                <a:cubicBezTo>
                  <a:pt x="6136" y="3365"/>
                  <a:pt x="6132" y="3366"/>
                  <a:pt x="6126" y="3368"/>
                </a:cubicBezTo>
                <a:lnTo>
                  <a:pt x="6115" y="3379"/>
                </a:lnTo>
                <a:cubicBezTo>
                  <a:pt x="6078" y="3397"/>
                  <a:pt x="5996" y="3453"/>
                  <a:pt x="5982" y="3453"/>
                </a:cubicBezTo>
                <a:cubicBezTo>
                  <a:pt x="5979" y="3453"/>
                  <a:pt x="5979" y="3451"/>
                  <a:pt x="5982" y="3445"/>
                </a:cubicBezTo>
                <a:lnTo>
                  <a:pt x="5982" y="3445"/>
                </a:lnTo>
                <a:cubicBezTo>
                  <a:pt x="5957" y="3471"/>
                  <a:pt x="5950" y="3480"/>
                  <a:pt x="5956" y="3480"/>
                </a:cubicBezTo>
                <a:cubicBezTo>
                  <a:pt x="5963" y="3480"/>
                  <a:pt x="5986" y="3468"/>
                  <a:pt x="6015" y="3456"/>
                </a:cubicBezTo>
                <a:lnTo>
                  <a:pt x="6015" y="3456"/>
                </a:lnTo>
                <a:cubicBezTo>
                  <a:pt x="5905" y="3511"/>
                  <a:pt x="5850" y="3555"/>
                  <a:pt x="5751" y="3621"/>
                </a:cubicBezTo>
                <a:cubicBezTo>
                  <a:pt x="5762" y="3621"/>
                  <a:pt x="5784" y="3621"/>
                  <a:pt x="5773" y="3632"/>
                </a:cubicBezTo>
                <a:cubicBezTo>
                  <a:pt x="5608" y="3720"/>
                  <a:pt x="5718" y="3687"/>
                  <a:pt x="5619" y="3764"/>
                </a:cubicBezTo>
                <a:cubicBezTo>
                  <a:pt x="5606" y="3771"/>
                  <a:pt x="5598" y="3773"/>
                  <a:pt x="5593" y="3773"/>
                </a:cubicBezTo>
                <a:cubicBezTo>
                  <a:pt x="5582" y="3773"/>
                  <a:pt x="5585" y="3762"/>
                  <a:pt x="5577" y="3762"/>
                </a:cubicBezTo>
                <a:cubicBezTo>
                  <a:pt x="5570" y="3762"/>
                  <a:pt x="5556" y="3770"/>
                  <a:pt x="5520" y="3798"/>
                </a:cubicBezTo>
                <a:cubicBezTo>
                  <a:pt x="5502" y="3809"/>
                  <a:pt x="5491" y="3814"/>
                  <a:pt x="5486" y="3814"/>
                </a:cubicBezTo>
                <a:cubicBezTo>
                  <a:pt x="5471" y="3814"/>
                  <a:pt x="5493" y="3781"/>
                  <a:pt x="5509" y="3764"/>
                </a:cubicBezTo>
                <a:lnTo>
                  <a:pt x="5509" y="3764"/>
                </a:lnTo>
                <a:cubicBezTo>
                  <a:pt x="5432" y="3842"/>
                  <a:pt x="5332" y="3875"/>
                  <a:pt x="5277" y="3908"/>
                </a:cubicBezTo>
                <a:lnTo>
                  <a:pt x="5321" y="3875"/>
                </a:lnTo>
                <a:lnTo>
                  <a:pt x="5321" y="3875"/>
                </a:lnTo>
                <a:cubicBezTo>
                  <a:pt x="5288" y="3897"/>
                  <a:pt x="5266" y="3908"/>
                  <a:pt x="5244" y="3930"/>
                </a:cubicBezTo>
                <a:lnTo>
                  <a:pt x="5277" y="3930"/>
                </a:lnTo>
                <a:cubicBezTo>
                  <a:pt x="5259" y="3939"/>
                  <a:pt x="5234" y="3955"/>
                  <a:pt x="5226" y="3955"/>
                </a:cubicBezTo>
                <a:cubicBezTo>
                  <a:pt x="5223" y="3955"/>
                  <a:pt x="5222" y="3954"/>
                  <a:pt x="5222" y="3952"/>
                </a:cubicBezTo>
                <a:lnTo>
                  <a:pt x="5222" y="3952"/>
                </a:lnTo>
                <a:cubicBezTo>
                  <a:pt x="5200" y="3985"/>
                  <a:pt x="5266" y="3963"/>
                  <a:pt x="5211" y="4018"/>
                </a:cubicBezTo>
                <a:cubicBezTo>
                  <a:pt x="5173" y="4037"/>
                  <a:pt x="5117" y="4099"/>
                  <a:pt x="5089" y="4099"/>
                </a:cubicBezTo>
                <a:cubicBezTo>
                  <a:pt x="5085" y="4099"/>
                  <a:pt x="5082" y="4098"/>
                  <a:pt x="5079" y="4095"/>
                </a:cubicBezTo>
                <a:cubicBezTo>
                  <a:pt x="5178" y="4032"/>
                  <a:pt x="5093" y="4065"/>
                  <a:pt x="5113" y="4037"/>
                </a:cubicBezTo>
                <a:lnTo>
                  <a:pt x="5113" y="4037"/>
                </a:lnTo>
                <a:cubicBezTo>
                  <a:pt x="5101" y="4044"/>
                  <a:pt x="5089" y="4052"/>
                  <a:pt x="5079" y="4062"/>
                </a:cubicBezTo>
                <a:lnTo>
                  <a:pt x="5079" y="4051"/>
                </a:lnTo>
                <a:cubicBezTo>
                  <a:pt x="4947" y="4106"/>
                  <a:pt x="5046" y="4106"/>
                  <a:pt x="4925" y="4194"/>
                </a:cubicBezTo>
                <a:cubicBezTo>
                  <a:pt x="4928" y="4187"/>
                  <a:pt x="4925" y="4185"/>
                  <a:pt x="4919" y="4185"/>
                </a:cubicBezTo>
                <a:cubicBezTo>
                  <a:pt x="4911" y="4185"/>
                  <a:pt x="4898" y="4189"/>
                  <a:pt x="4885" y="4194"/>
                </a:cubicBezTo>
                <a:lnTo>
                  <a:pt x="4885" y="4194"/>
                </a:lnTo>
                <a:cubicBezTo>
                  <a:pt x="4886" y="4194"/>
                  <a:pt x="4887" y="4193"/>
                  <a:pt x="4888" y="4193"/>
                </a:cubicBezTo>
                <a:cubicBezTo>
                  <a:pt x="4906" y="4193"/>
                  <a:pt x="4892" y="4224"/>
                  <a:pt x="4859" y="4249"/>
                </a:cubicBezTo>
                <a:cubicBezTo>
                  <a:pt x="4782" y="4293"/>
                  <a:pt x="4782" y="4315"/>
                  <a:pt x="4737" y="4348"/>
                </a:cubicBezTo>
                <a:lnTo>
                  <a:pt x="4793" y="4315"/>
                </a:lnTo>
                <a:lnTo>
                  <a:pt x="4793" y="4315"/>
                </a:lnTo>
                <a:cubicBezTo>
                  <a:pt x="4782" y="4337"/>
                  <a:pt x="4748" y="4370"/>
                  <a:pt x="4693" y="4403"/>
                </a:cubicBezTo>
                <a:cubicBezTo>
                  <a:pt x="4693" y="4403"/>
                  <a:pt x="4692" y="4403"/>
                  <a:pt x="4692" y="4403"/>
                </a:cubicBezTo>
                <a:lnTo>
                  <a:pt x="4692" y="4403"/>
                </a:lnTo>
                <a:cubicBezTo>
                  <a:pt x="4640" y="4441"/>
                  <a:pt x="4552" y="4459"/>
                  <a:pt x="4495" y="4525"/>
                </a:cubicBezTo>
                <a:cubicBezTo>
                  <a:pt x="4488" y="4526"/>
                  <a:pt x="4483" y="4527"/>
                  <a:pt x="4479" y="4527"/>
                </a:cubicBezTo>
                <a:cubicBezTo>
                  <a:pt x="4463" y="4527"/>
                  <a:pt x="4463" y="4517"/>
                  <a:pt x="4452" y="4517"/>
                </a:cubicBezTo>
                <a:cubicBezTo>
                  <a:pt x="4448" y="4517"/>
                  <a:pt x="4441" y="4519"/>
                  <a:pt x="4429" y="4525"/>
                </a:cubicBezTo>
                <a:cubicBezTo>
                  <a:pt x="4352" y="4602"/>
                  <a:pt x="4319" y="4569"/>
                  <a:pt x="4231" y="4657"/>
                </a:cubicBezTo>
                <a:cubicBezTo>
                  <a:pt x="4242" y="4657"/>
                  <a:pt x="4250" y="4656"/>
                  <a:pt x="4255" y="4656"/>
                </a:cubicBezTo>
                <a:cubicBezTo>
                  <a:pt x="4271" y="4656"/>
                  <a:pt x="4261" y="4662"/>
                  <a:pt x="4220" y="4712"/>
                </a:cubicBezTo>
                <a:lnTo>
                  <a:pt x="4374" y="4580"/>
                </a:lnTo>
                <a:lnTo>
                  <a:pt x="4286" y="4679"/>
                </a:lnTo>
                <a:cubicBezTo>
                  <a:pt x="4330" y="4646"/>
                  <a:pt x="4374" y="4602"/>
                  <a:pt x="4407" y="4580"/>
                </a:cubicBezTo>
                <a:lnTo>
                  <a:pt x="4407" y="4580"/>
                </a:lnTo>
                <a:cubicBezTo>
                  <a:pt x="4383" y="4619"/>
                  <a:pt x="4377" y="4625"/>
                  <a:pt x="4387" y="4625"/>
                </a:cubicBezTo>
                <a:cubicBezTo>
                  <a:pt x="4391" y="4625"/>
                  <a:pt x="4398" y="4624"/>
                  <a:pt x="4407" y="4624"/>
                </a:cubicBezTo>
                <a:cubicBezTo>
                  <a:pt x="4319" y="4646"/>
                  <a:pt x="4286" y="4723"/>
                  <a:pt x="4198" y="4767"/>
                </a:cubicBezTo>
                <a:lnTo>
                  <a:pt x="4165" y="4723"/>
                </a:lnTo>
                <a:cubicBezTo>
                  <a:pt x="4043" y="4778"/>
                  <a:pt x="3977" y="4888"/>
                  <a:pt x="3823" y="4976"/>
                </a:cubicBezTo>
                <a:lnTo>
                  <a:pt x="3867" y="4954"/>
                </a:lnTo>
                <a:lnTo>
                  <a:pt x="3867" y="4954"/>
                </a:lnTo>
                <a:cubicBezTo>
                  <a:pt x="3867" y="4987"/>
                  <a:pt x="3779" y="5020"/>
                  <a:pt x="3735" y="5064"/>
                </a:cubicBezTo>
                <a:cubicBezTo>
                  <a:pt x="3735" y="5057"/>
                  <a:pt x="3731" y="5055"/>
                  <a:pt x="3725" y="5055"/>
                </a:cubicBezTo>
                <a:cubicBezTo>
                  <a:pt x="3713" y="5055"/>
                  <a:pt x="3691" y="5064"/>
                  <a:pt x="3669" y="5064"/>
                </a:cubicBezTo>
                <a:cubicBezTo>
                  <a:pt x="3680" y="5075"/>
                  <a:pt x="3559" y="5142"/>
                  <a:pt x="3570" y="5186"/>
                </a:cubicBezTo>
                <a:lnTo>
                  <a:pt x="3482" y="5208"/>
                </a:lnTo>
                <a:cubicBezTo>
                  <a:pt x="3360" y="5285"/>
                  <a:pt x="3371" y="5340"/>
                  <a:pt x="3250" y="5417"/>
                </a:cubicBezTo>
                <a:cubicBezTo>
                  <a:pt x="3283" y="5384"/>
                  <a:pt x="3217" y="5406"/>
                  <a:pt x="3294" y="5340"/>
                </a:cubicBezTo>
                <a:lnTo>
                  <a:pt x="3294" y="5340"/>
                </a:lnTo>
                <a:cubicBezTo>
                  <a:pt x="3250" y="5373"/>
                  <a:pt x="3217" y="5395"/>
                  <a:pt x="3217" y="5406"/>
                </a:cubicBezTo>
                <a:cubicBezTo>
                  <a:pt x="3195" y="5406"/>
                  <a:pt x="3118" y="5494"/>
                  <a:pt x="3074" y="5505"/>
                </a:cubicBezTo>
                <a:cubicBezTo>
                  <a:pt x="3063" y="5527"/>
                  <a:pt x="3074" y="5549"/>
                  <a:pt x="3030" y="5571"/>
                </a:cubicBezTo>
                <a:lnTo>
                  <a:pt x="3019" y="5571"/>
                </a:lnTo>
                <a:cubicBezTo>
                  <a:pt x="3029" y="5571"/>
                  <a:pt x="2975" y="5617"/>
                  <a:pt x="2998" y="5617"/>
                </a:cubicBezTo>
                <a:cubicBezTo>
                  <a:pt x="3000" y="5617"/>
                  <a:pt x="3002" y="5617"/>
                  <a:pt x="3004" y="5616"/>
                </a:cubicBezTo>
                <a:lnTo>
                  <a:pt x="3004" y="5616"/>
                </a:lnTo>
                <a:cubicBezTo>
                  <a:pt x="2851" y="5651"/>
                  <a:pt x="2676" y="5847"/>
                  <a:pt x="2545" y="5880"/>
                </a:cubicBezTo>
                <a:cubicBezTo>
                  <a:pt x="2457" y="5946"/>
                  <a:pt x="2358" y="6023"/>
                  <a:pt x="2281" y="6078"/>
                </a:cubicBezTo>
                <a:lnTo>
                  <a:pt x="2292" y="6056"/>
                </a:lnTo>
                <a:lnTo>
                  <a:pt x="2292" y="6056"/>
                </a:lnTo>
                <a:cubicBezTo>
                  <a:pt x="2182" y="6122"/>
                  <a:pt x="2259" y="6144"/>
                  <a:pt x="2126" y="6210"/>
                </a:cubicBezTo>
                <a:cubicBezTo>
                  <a:pt x="2115" y="6213"/>
                  <a:pt x="2108" y="6214"/>
                  <a:pt x="2103" y="6214"/>
                </a:cubicBezTo>
                <a:cubicBezTo>
                  <a:pt x="2076" y="6214"/>
                  <a:pt x="2148" y="6173"/>
                  <a:pt x="2146" y="6173"/>
                </a:cubicBezTo>
                <a:lnTo>
                  <a:pt x="2146" y="6173"/>
                </a:lnTo>
                <a:cubicBezTo>
                  <a:pt x="2146" y="6173"/>
                  <a:pt x="2143" y="6174"/>
                  <a:pt x="2137" y="6177"/>
                </a:cubicBezTo>
                <a:cubicBezTo>
                  <a:pt x="2131" y="6174"/>
                  <a:pt x="2125" y="6172"/>
                  <a:pt x="2118" y="6172"/>
                </a:cubicBezTo>
                <a:cubicBezTo>
                  <a:pt x="2063" y="6172"/>
                  <a:pt x="1982" y="6280"/>
                  <a:pt x="1884" y="6309"/>
                </a:cubicBezTo>
                <a:lnTo>
                  <a:pt x="1906" y="6287"/>
                </a:lnTo>
                <a:lnTo>
                  <a:pt x="1906" y="6287"/>
                </a:lnTo>
                <a:cubicBezTo>
                  <a:pt x="1829" y="6320"/>
                  <a:pt x="1763" y="6409"/>
                  <a:pt x="1664" y="6475"/>
                </a:cubicBezTo>
                <a:lnTo>
                  <a:pt x="1653" y="6475"/>
                </a:lnTo>
                <a:cubicBezTo>
                  <a:pt x="1598" y="6541"/>
                  <a:pt x="1476" y="6640"/>
                  <a:pt x="1377" y="6717"/>
                </a:cubicBezTo>
                <a:cubicBezTo>
                  <a:pt x="1399" y="6673"/>
                  <a:pt x="1410" y="6673"/>
                  <a:pt x="1388" y="6673"/>
                </a:cubicBezTo>
                <a:cubicBezTo>
                  <a:pt x="1344" y="6695"/>
                  <a:pt x="1421" y="6684"/>
                  <a:pt x="1333" y="6750"/>
                </a:cubicBezTo>
                <a:cubicBezTo>
                  <a:pt x="1295" y="6760"/>
                  <a:pt x="1241" y="6785"/>
                  <a:pt x="1213" y="6785"/>
                </a:cubicBezTo>
                <a:cubicBezTo>
                  <a:pt x="1208" y="6785"/>
                  <a:pt x="1204" y="6785"/>
                  <a:pt x="1201" y="6783"/>
                </a:cubicBezTo>
                <a:lnTo>
                  <a:pt x="1289" y="6728"/>
                </a:lnTo>
                <a:cubicBezTo>
                  <a:pt x="1223" y="6728"/>
                  <a:pt x="1179" y="6794"/>
                  <a:pt x="1135" y="6827"/>
                </a:cubicBezTo>
                <a:lnTo>
                  <a:pt x="1124" y="6805"/>
                </a:lnTo>
                <a:cubicBezTo>
                  <a:pt x="1003" y="6893"/>
                  <a:pt x="1014" y="6926"/>
                  <a:pt x="882" y="7014"/>
                </a:cubicBezTo>
                <a:lnTo>
                  <a:pt x="904" y="7014"/>
                </a:lnTo>
                <a:cubicBezTo>
                  <a:pt x="837" y="7092"/>
                  <a:pt x="826" y="7037"/>
                  <a:pt x="760" y="7114"/>
                </a:cubicBezTo>
                <a:lnTo>
                  <a:pt x="716" y="7092"/>
                </a:lnTo>
                <a:cubicBezTo>
                  <a:pt x="672" y="7136"/>
                  <a:pt x="562" y="7235"/>
                  <a:pt x="474" y="7301"/>
                </a:cubicBezTo>
                <a:cubicBezTo>
                  <a:pt x="507" y="7246"/>
                  <a:pt x="606" y="7169"/>
                  <a:pt x="672" y="7114"/>
                </a:cubicBezTo>
                <a:lnTo>
                  <a:pt x="672" y="7114"/>
                </a:lnTo>
                <a:cubicBezTo>
                  <a:pt x="633" y="7137"/>
                  <a:pt x="559" y="7184"/>
                  <a:pt x="516" y="7221"/>
                </a:cubicBezTo>
                <a:lnTo>
                  <a:pt x="516" y="7221"/>
                </a:lnTo>
                <a:cubicBezTo>
                  <a:pt x="524" y="7216"/>
                  <a:pt x="532" y="7213"/>
                  <a:pt x="540" y="7213"/>
                </a:cubicBezTo>
                <a:cubicBezTo>
                  <a:pt x="496" y="7268"/>
                  <a:pt x="419" y="7334"/>
                  <a:pt x="320" y="7400"/>
                </a:cubicBezTo>
                <a:cubicBezTo>
                  <a:pt x="317" y="7391"/>
                  <a:pt x="311" y="7387"/>
                  <a:pt x="301" y="7387"/>
                </a:cubicBezTo>
                <a:cubicBezTo>
                  <a:pt x="263" y="7387"/>
                  <a:pt x="178" y="7445"/>
                  <a:pt x="99" y="7488"/>
                </a:cubicBezTo>
                <a:lnTo>
                  <a:pt x="0" y="7543"/>
                </a:lnTo>
                <a:lnTo>
                  <a:pt x="99" y="7609"/>
                </a:lnTo>
                <a:cubicBezTo>
                  <a:pt x="154" y="7642"/>
                  <a:pt x="187" y="7664"/>
                  <a:pt x="231" y="7720"/>
                </a:cubicBezTo>
                <a:cubicBezTo>
                  <a:pt x="265" y="7731"/>
                  <a:pt x="287" y="7742"/>
                  <a:pt x="320" y="7764"/>
                </a:cubicBezTo>
                <a:cubicBezTo>
                  <a:pt x="375" y="7720"/>
                  <a:pt x="430" y="7687"/>
                  <a:pt x="485" y="7653"/>
                </a:cubicBezTo>
                <a:cubicBezTo>
                  <a:pt x="518" y="7620"/>
                  <a:pt x="562" y="7598"/>
                  <a:pt x="606" y="7576"/>
                </a:cubicBezTo>
                <a:cubicBezTo>
                  <a:pt x="694" y="7521"/>
                  <a:pt x="782" y="7477"/>
                  <a:pt x="882" y="7411"/>
                </a:cubicBezTo>
                <a:cubicBezTo>
                  <a:pt x="782" y="7411"/>
                  <a:pt x="937" y="7378"/>
                  <a:pt x="893" y="7334"/>
                </a:cubicBezTo>
                <a:cubicBezTo>
                  <a:pt x="937" y="7301"/>
                  <a:pt x="959" y="7290"/>
                  <a:pt x="970" y="7290"/>
                </a:cubicBezTo>
                <a:lnTo>
                  <a:pt x="1124" y="7224"/>
                </a:lnTo>
                <a:cubicBezTo>
                  <a:pt x="1128" y="7223"/>
                  <a:pt x="1131" y="7222"/>
                  <a:pt x="1133" y="7222"/>
                </a:cubicBezTo>
                <a:cubicBezTo>
                  <a:pt x="1155" y="7222"/>
                  <a:pt x="1092" y="7268"/>
                  <a:pt x="1102" y="7268"/>
                </a:cubicBezTo>
                <a:cubicBezTo>
                  <a:pt x="1150" y="7239"/>
                  <a:pt x="1167" y="7233"/>
                  <a:pt x="1177" y="7233"/>
                </a:cubicBezTo>
                <a:cubicBezTo>
                  <a:pt x="1183" y="7233"/>
                  <a:pt x="1186" y="7235"/>
                  <a:pt x="1194" y="7235"/>
                </a:cubicBezTo>
                <a:cubicBezTo>
                  <a:pt x="1201" y="7235"/>
                  <a:pt x="1212" y="7233"/>
                  <a:pt x="1234" y="7224"/>
                </a:cubicBezTo>
                <a:cubicBezTo>
                  <a:pt x="1212" y="7224"/>
                  <a:pt x="1256" y="7180"/>
                  <a:pt x="1322" y="7147"/>
                </a:cubicBezTo>
                <a:lnTo>
                  <a:pt x="1322" y="7147"/>
                </a:lnTo>
                <a:lnTo>
                  <a:pt x="1223" y="7180"/>
                </a:lnTo>
                <a:cubicBezTo>
                  <a:pt x="1355" y="7059"/>
                  <a:pt x="1366" y="7136"/>
                  <a:pt x="1498" y="7014"/>
                </a:cubicBezTo>
                <a:lnTo>
                  <a:pt x="1498" y="7014"/>
                </a:lnTo>
                <a:lnTo>
                  <a:pt x="1465" y="7059"/>
                </a:lnTo>
                <a:cubicBezTo>
                  <a:pt x="1532" y="7003"/>
                  <a:pt x="1741" y="6882"/>
                  <a:pt x="1796" y="6794"/>
                </a:cubicBezTo>
                <a:cubicBezTo>
                  <a:pt x="1807" y="6794"/>
                  <a:pt x="1840" y="6794"/>
                  <a:pt x="1807" y="6816"/>
                </a:cubicBezTo>
                <a:cubicBezTo>
                  <a:pt x="1983" y="6706"/>
                  <a:pt x="2182" y="6508"/>
                  <a:pt x="2336" y="6442"/>
                </a:cubicBezTo>
                <a:lnTo>
                  <a:pt x="2336" y="6442"/>
                </a:lnTo>
                <a:lnTo>
                  <a:pt x="2325" y="6464"/>
                </a:lnTo>
                <a:cubicBezTo>
                  <a:pt x="2358" y="6431"/>
                  <a:pt x="2369" y="6398"/>
                  <a:pt x="2424" y="6387"/>
                </a:cubicBezTo>
                <a:lnTo>
                  <a:pt x="2424" y="6398"/>
                </a:lnTo>
                <a:cubicBezTo>
                  <a:pt x="2446" y="6375"/>
                  <a:pt x="2501" y="6309"/>
                  <a:pt x="2556" y="6287"/>
                </a:cubicBezTo>
                <a:lnTo>
                  <a:pt x="2556" y="6287"/>
                </a:lnTo>
                <a:lnTo>
                  <a:pt x="2523" y="6331"/>
                </a:lnTo>
                <a:cubicBezTo>
                  <a:pt x="2710" y="6221"/>
                  <a:pt x="2765" y="6122"/>
                  <a:pt x="2909" y="6012"/>
                </a:cubicBezTo>
                <a:cubicBezTo>
                  <a:pt x="2912" y="6017"/>
                  <a:pt x="2918" y="6019"/>
                  <a:pt x="2926" y="6019"/>
                </a:cubicBezTo>
                <a:cubicBezTo>
                  <a:pt x="2973" y="6019"/>
                  <a:pt x="3086" y="5950"/>
                  <a:pt x="3151" y="5913"/>
                </a:cubicBezTo>
                <a:lnTo>
                  <a:pt x="3151" y="5924"/>
                </a:lnTo>
                <a:cubicBezTo>
                  <a:pt x="3349" y="5792"/>
                  <a:pt x="3471" y="5659"/>
                  <a:pt x="3647" y="5516"/>
                </a:cubicBezTo>
                <a:cubicBezTo>
                  <a:pt x="3790" y="5472"/>
                  <a:pt x="4054" y="5263"/>
                  <a:pt x="4253" y="5153"/>
                </a:cubicBezTo>
                <a:lnTo>
                  <a:pt x="4253" y="5153"/>
                </a:lnTo>
                <a:cubicBezTo>
                  <a:pt x="4249" y="5154"/>
                  <a:pt x="4246" y="5154"/>
                  <a:pt x="4244" y="5154"/>
                </a:cubicBezTo>
                <a:cubicBezTo>
                  <a:pt x="4222" y="5154"/>
                  <a:pt x="4234" y="5117"/>
                  <a:pt x="4264" y="5098"/>
                </a:cubicBezTo>
                <a:cubicBezTo>
                  <a:pt x="4310" y="5079"/>
                  <a:pt x="4357" y="5013"/>
                  <a:pt x="4377" y="5013"/>
                </a:cubicBezTo>
                <a:cubicBezTo>
                  <a:pt x="4380" y="5013"/>
                  <a:pt x="4383" y="5015"/>
                  <a:pt x="4385" y="5020"/>
                </a:cubicBezTo>
                <a:lnTo>
                  <a:pt x="4363" y="5031"/>
                </a:lnTo>
                <a:cubicBezTo>
                  <a:pt x="4367" y="5032"/>
                  <a:pt x="4371" y="5033"/>
                  <a:pt x="4376" y="5033"/>
                </a:cubicBezTo>
                <a:cubicBezTo>
                  <a:pt x="4431" y="5033"/>
                  <a:pt x="4511" y="4972"/>
                  <a:pt x="4572" y="4921"/>
                </a:cubicBezTo>
                <a:lnTo>
                  <a:pt x="4561" y="4877"/>
                </a:lnTo>
                <a:cubicBezTo>
                  <a:pt x="4782" y="4800"/>
                  <a:pt x="5024" y="4525"/>
                  <a:pt x="5156" y="4503"/>
                </a:cubicBezTo>
                <a:cubicBezTo>
                  <a:pt x="5189" y="4459"/>
                  <a:pt x="5244" y="4425"/>
                  <a:pt x="5288" y="4381"/>
                </a:cubicBezTo>
                <a:lnTo>
                  <a:pt x="5299" y="4403"/>
                </a:lnTo>
                <a:cubicBezTo>
                  <a:pt x="5421" y="4326"/>
                  <a:pt x="5487" y="4282"/>
                  <a:pt x="5630" y="4172"/>
                </a:cubicBezTo>
                <a:lnTo>
                  <a:pt x="5630" y="4172"/>
                </a:lnTo>
                <a:lnTo>
                  <a:pt x="5608" y="4205"/>
                </a:lnTo>
                <a:cubicBezTo>
                  <a:pt x="5696" y="4150"/>
                  <a:pt x="5674" y="4073"/>
                  <a:pt x="5762" y="4018"/>
                </a:cubicBezTo>
                <a:lnTo>
                  <a:pt x="5806" y="4040"/>
                </a:lnTo>
                <a:cubicBezTo>
                  <a:pt x="5949" y="3930"/>
                  <a:pt x="6115" y="3853"/>
                  <a:pt x="6247" y="3720"/>
                </a:cubicBezTo>
                <a:lnTo>
                  <a:pt x="6247" y="3720"/>
                </a:lnTo>
                <a:cubicBezTo>
                  <a:pt x="6247" y="3729"/>
                  <a:pt x="6247" y="3737"/>
                  <a:pt x="6238" y="3745"/>
                </a:cubicBezTo>
                <a:lnTo>
                  <a:pt x="6238" y="3745"/>
                </a:lnTo>
                <a:cubicBezTo>
                  <a:pt x="6313" y="3697"/>
                  <a:pt x="6496" y="3594"/>
                  <a:pt x="6460" y="3568"/>
                </a:cubicBezTo>
                <a:lnTo>
                  <a:pt x="6460" y="3568"/>
                </a:lnTo>
                <a:cubicBezTo>
                  <a:pt x="6461" y="3569"/>
                  <a:pt x="6462" y="3569"/>
                  <a:pt x="6464" y="3569"/>
                </a:cubicBezTo>
                <a:cubicBezTo>
                  <a:pt x="6499" y="3569"/>
                  <a:pt x="6616" y="3462"/>
                  <a:pt x="6676" y="3401"/>
                </a:cubicBezTo>
                <a:lnTo>
                  <a:pt x="6688" y="3423"/>
                </a:lnTo>
                <a:cubicBezTo>
                  <a:pt x="6732" y="3357"/>
                  <a:pt x="6732" y="3346"/>
                  <a:pt x="6820" y="3269"/>
                </a:cubicBezTo>
                <a:cubicBezTo>
                  <a:pt x="6826" y="3266"/>
                  <a:pt x="6831" y="3264"/>
                  <a:pt x="6834" y="3264"/>
                </a:cubicBezTo>
                <a:cubicBezTo>
                  <a:pt x="6844" y="3264"/>
                  <a:pt x="6844" y="3275"/>
                  <a:pt x="6820" y="3291"/>
                </a:cubicBezTo>
                <a:cubicBezTo>
                  <a:pt x="6897" y="3247"/>
                  <a:pt x="6864" y="3236"/>
                  <a:pt x="6963" y="3181"/>
                </a:cubicBezTo>
                <a:lnTo>
                  <a:pt x="6963" y="3181"/>
                </a:lnTo>
                <a:lnTo>
                  <a:pt x="6941" y="3214"/>
                </a:lnTo>
                <a:cubicBezTo>
                  <a:pt x="7018" y="3159"/>
                  <a:pt x="7007" y="3159"/>
                  <a:pt x="7040" y="3114"/>
                </a:cubicBezTo>
                <a:cubicBezTo>
                  <a:pt x="7084" y="3070"/>
                  <a:pt x="7183" y="3026"/>
                  <a:pt x="7205" y="3026"/>
                </a:cubicBezTo>
                <a:cubicBezTo>
                  <a:pt x="7216" y="3015"/>
                  <a:pt x="7249" y="2971"/>
                  <a:pt x="7293" y="2938"/>
                </a:cubicBezTo>
                <a:lnTo>
                  <a:pt x="7293" y="2938"/>
                </a:lnTo>
                <a:lnTo>
                  <a:pt x="7282" y="2971"/>
                </a:lnTo>
                <a:cubicBezTo>
                  <a:pt x="7426" y="2894"/>
                  <a:pt x="7459" y="2817"/>
                  <a:pt x="7558" y="2773"/>
                </a:cubicBezTo>
                <a:lnTo>
                  <a:pt x="7580" y="2773"/>
                </a:lnTo>
                <a:cubicBezTo>
                  <a:pt x="7481" y="2850"/>
                  <a:pt x="7404" y="2894"/>
                  <a:pt x="7404" y="2894"/>
                </a:cubicBezTo>
                <a:cubicBezTo>
                  <a:pt x="7406" y="2898"/>
                  <a:pt x="7411" y="2900"/>
                  <a:pt x="7417" y="2900"/>
                </a:cubicBezTo>
                <a:cubicBezTo>
                  <a:pt x="7430" y="2900"/>
                  <a:pt x="7449" y="2893"/>
                  <a:pt x="7461" y="2893"/>
                </a:cubicBezTo>
                <a:cubicBezTo>
                  <a:pt x="7473" y="2893"/>
                  <a:pt x="7477" y="2900"/>
                  <a:pt x="7459" y="2927"/>
                </a:cubicBezTo>
                <a:cubicBezTo>
                  <a:pt x="7514" y="2872"/>
                  <a:pt x="7602" y="2762"/>
                  <a:pt x="7690" y="2718"/>
                </a:cubicBezTo>
                <a:lnTo>
                  <a:pt x="7701" y="2718"/>
                </a:lnTo>
                <a:cubicBezTo>
                  <a:pt x="7723" y="2707"/>
                  <a:pt x="7734" y="2696"/>
                  <a:pt x="7745" y="2685"/>
                </a:cubicBezTo>
                <a:cubicBezTo>
                  <a:pt x="7778" y="2674"/>
                  <a:pt x="7789" y="2663"/>
                  <a:pt x="7822" y="2641"/>
                </a:cubicBezTo>
                <a:cubicBezTo>
                  <a:pt x="7824" y="2642"/>
                  <a:pt x="7826" y="2642"/>
                  <a:pt x="7828" y="2642"/>
                </a:cubicBezTo>
                <a:cubicBezTo>
                  <a:pt x="7856" y="2642"/>
                  <a:pt x="7925" y="2584"/>
                  <a:pt x="7965" y="2564"/>
                </a:cubicBezTo>
                <a:cubicBezTo>
                  <a:pt x="7949" y="2547"/>
                  <a:pt x="7977" y="2523"/>
                  <a:pt x="7966" y="2523"/>
                </a:cubicBezTo>
                <a:cubicBezTo>
                  <a:pt x="7963" y="2523"/>
                  <a:pt x="7956" y="2525"/>
                  <a:pt x="7943" y="2531"/>
                </a:cubicBezTo>
                <a:cubicBezTo>
                  <a:pt x="7943" y="2528"/>
                  <a:pt x="7943" y="2526"/>
                  <a:pt x="7941" y="2526"/>
                </a:cubicBezTo>
                <a:cubicBezTo>
                  <a:pt x="7937" y="2526"/>
                  <a:pt x="7927" y="2536"/>
                  <a:pt x="7910" y="2553"/>
                </a:cubicBezTo>
                <a:lnTo>
                  <a:pt x="7888" y="2564"/>
                </a:lnTo>
                <a:cubicBezTo>
                  <a:pt x="7866" y="2586"/>
                  <a:pt x="7833" y="2608"/>
                  <a:pt x="7789" y="2641"/>
                </a:cubicBezTo>
                <a:cubicBezTo>
                  <a:pt x="7811" y="2608"/>
                  <a:pt x="7844" y="2575"/>
                  <a:pt x="7899" y="2553"/>
                </a:cubicBezTo>
                <a:cubicBezTo>
                  <a:pt x="7910" y="2520"/>
                  <a:pt x="7921" y="2497"/>
                  <a:pt x="7932" y="2475"/>
                </a:cubicBezTo>
                <a:cubicBezTo>
                  <a:pt x="8004" y="2475"/>
                  <a:pt x="8112" y="2419"/>
                  <a:pt x="8146" y="2419"/>
                </a:cubicBezTo>
                <a:cubicBezTo>
                  <a:pt x="8149" y="2419"/>
                  <a:pt x="8151" y="2420"/>
                  <a:pt x="8153" y="2420"/>
                </a:cubicBezTo>
                <a:cubicBezTo>
                  <a:pt x="8274" y="2321"/>
                  <a:pt x="8450" y="2211"/>
                  <a:pt x="8505" y="2123"/>
                </a:cubicBezTo>
                <a:cubicBezTo>
                  <a:pt x="8525" y="2103"/>
                  <a:pt x="8537" y="2099"/>
                  <a:pt x="8548" y="2099"/>
                </a:cubicBezTo>
                <a:cubicBezTo>
                  <a:pt x="8556" y="2099"/>
                  <a:pt x="8563" y="2101"/>
                  <a:pt x="8571" y="2101"/>
                </a:cubicBezTo>
                <a:cubicBezTo>
                  <a:pt x="8566" y="2106"/>
                  <a:pt x="8561" y="2111"/>
                  <a:pt x="8556" y="2115"/>
                </a:cubicBezTo>
                <a:lnTo>
                  <a:pt x="8556" y="2115"/>
                </a:lnTo>
                <a:cubicBezTo>
                  <a:pt x="8630" y="2062"/>
                  <a:pt x="8737" y="1996"/>
                  <a:pt x="8737" y="1969"/>
                </a:cubicBezTo>
                <a:cubicBezTo>
                  <a:pt x="8758" y="1957"/>
                  <a:pt x="8769" y="1952"/>
                  <a:pt x="8772" y="1952"/>
                </a:cubicBezTo>
                <a:cubicBezTo>
                  <a:pt x="8780" y="1952"/>
                  <a:pt x="8759" y="1971"/>
                  <a:pt x="8762" y="1971"/>
                </a:cubicBezTo>
                <a:cubicBezTo>
                  <a:pt x="8764" y="1971"/>
                  <a:pt x="8776" y="1963"/>
                  <a:pt x="8814" y="1936"/>
                </a:cubicBezTo>
                <a:lnTo>
                  <a:pt x="8814" y="1936"/>
                </a:lnTo>
                <a:lnTo>
                  <a:pt x="8803" y="1958"/>
                </a:lnTo>
                <a:cubicBezTo>
                  <a:pt x="9078" y="1836"/>
                  <a:pt x="9166" y="1627"/>
                  <a:pt x="9475" y="1506"/>
                </a:cubicBezTo>
                <a:cubicBezTo>
                  <a:pt x="9468" y="1506"/>
                  <a:pt x="9462" y="1507"/>
                  <a:pt x="9458" y="1508"/>
                </a:cubicBezTo>
                <a:lnTo>
                  <a:pt x="9458" y="1508"/>
                </a:lnTo>
                <a:cubicBezTo>
                  <a:pt x="9782" y="1332"/>
                  <a:pt x="10086" y="1074"/>
                  <a:pt x="10411" y="922"/>
                </a:cubicBezTo>
                <a:cubicBezTo>
                  <a:pt x="10510" y="878"/>
                  <a:pt x="10510" y="856"/>
                  <a:pt x="10554" y="812"/>
                </a:cubicBezTo>
                <a:lnTo>
                  <a:pt x="10588" y="823"/>
                </a:lnTo>
                <a:lnTo>
                  <a:pt x="10665" y="735"/>
                </a:lnTo>
                <a:cubicBezTo>
                  <a:pt x="10786" y="636"/>
                  <a:pt x="10929" y="647"/>
                  <a:pt x="11072" y="514"/>
                </a:cubicBezTo>
                <a:lnTo>
                  <a:pt x="11050" y="514"/>
                </a:lnTo>
                <a:cubicBezTo>
                  <a:pt x="11099" y="485"/>
                  <a:pt x="11210" y="412"/>
                  <a:pt x="11233" y="412"/>
                </a:cubicBezTo>
                <a:cubicBezTo>
                  <a:pt x="11236" y="412"/>
                  <a:pt x="11238" y="413"/>
                  <a:pt x="11238" y="415"/>
                </a:cubicBezTo>
                <a:cubicBezTo>
                  <a:pt x="11238" y="404"/>
                  <a:pt x="11249" y="382"/>
                  <a:pt x="11271" y="382"/>
                </a:cubicBezTo>
                <a:lnTo>
                  <a:pt x="11282" y="393"/>
                </a:lnTo>
                <a:lnTo>
                  <a:pt x="11414" y="283"/>
                </a:lnTo>
                <a:cubicBezTo>
                  <a:pt x="11440" y="271"/>
                  <a:pt x="11456" y="267"/>
                  <a:pt x="11466" y="267"/>
                </a:cubicBezTo>
                <a:cubicBezTo>
                  <a:pt x="11487" y="267"/>
                  <a:pt x="11482" y="286"/>
                  <a:pt x="11504" y="286"/>
                </a:cubicBezTo>
                <a:cubicBezTo>
                  <a:pt x="11519" y="286"/>
                  <a:pt x="11546" y="277"/>
                  <a:pt x="11601" y="250"/>
                </a:cubicBezTo>
                <a:cubicBezTo>
                  <a:pt x="11653" y="208"/>
                  <a:pt x="11745" y="117"/>
                  <a:pt x="11736" y="117"/>
                </a:cubicBezTo>
                <a:lnTo>
                  <a:pt x="11736" y="117"/>
                </a:lnTo>
                <a:cubicBezTo>
                  <a:pt x="11735" y="117"/>
                  <a:pt x="11734" y="117"/>
                  <a:pt x="11733" y="118"/>
                </a:cubicBezTo>
                <a:cubicBezTo>
                  <a:pt x="11710" y="126"/>
                  <a:pt x="11681" y="133"/>
                  <a:pt x="11666" y="133"/>
                </a:cubicBezTo>
                <a:cubicBezTo>
                  <a:pt x="11660" y="133"/>
                  <a:pt x="11656" y="132"/>
                  <a:pt x="11656" y="129"/>
                </a:cubicBezTo>
                <a:lnTo>
                  <a:pt x="11667" y="118"/>
                </a:lnTo>
                <a:lnTo>
                  <a:pt x="11689" y="129"/>
                </a:lnTo>
                <a:lnTo>
                  <a:pt x="11689" y="107"/>
                </a:lnTo>
                <a:lnTo>
                  <a:pt x="11711" y="96"/>
                </a:lnTo>
                <a:cubicBezTo>
                  <a:pt x="11703" y="62"/>
                  <a:pt x="11707" y="29"/>
                  <a:pt x="11662" y="29"/>
                </a:cubicBezTo>
                <a:cubicBezTo>
                  <a:pt x="11648" y="29"/>
                  <a:pt x="11628" y="33"/>
                  <a:pt x="11601" y="41"/>
                </a:cubicBezTo>
                <a:cubicBezTo>
                  <a:pt x="11581" y="20"/>
                  <a:pt x="11557" y="0"/>
                  <a:pt x="11533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5"/>
          <p:cNvSpPr/>
          <p:nvPr/>
        </p:nvSpPr>
        <p:spPr>
          <a:xfrm flipH="1">
            <a:off x="7154095" y="3255090"/>
            <a:ext cx="1637" cy="1107"/>
          </a:xfrm>
          <a:custGeom>
            <a:rect b="b" l="l" r="r" t="t"/>
            <a:pathLst>
              <a:path extrusionOk="0" h="23" w="34">
                <a:moveTo>
                  <a:pt x="33" y="1"/>
                </a:moveTo>
                <a:lnTo>
                  <a:pt x="11" y="12"/>
                </a:lnTo>
                <a:lnTo>
                  <a:pt x="0" y="23"/>
                </a:lnTo>
                <a:lnTo>
                  <a:pt x="22" y="12"/>
                </a:lnTo>
                <a:lnTo>
                  <a:pt x="33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5"/>
          <p:cNvSpPr/>
          <p:nvPr/>
        </p:nvSpPr>
        <p:spPr>
          <a:xfrm flipH="1">
            <a:off x="7143506" y="3231216"/>
            <a:ext cx="578" cy="48"/>
          </a:xfrm>
          <a:custGeom>
            <a:rect b="b" l="l" r="r" t="t"/>
            <a:pathLst>
              <a:path extrusionOk="0" h="1" w="12">
                <a:moveTo>
                  <a:pt x="1" y="1"/>
                </a:moveTo>
                <a:lnTo>
                  <a:pt x="12" y="1"/>
                </a:lnTo>
                <a:lnTo>
                  <a:pt x="12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5"/>
          <p:cNvSpPr/>
          <p:nvPr/>
        </p:nvSpPr>
        <p:spPr>
          <a:xfrm flipH="1">
            <a:off x="7294118" y="3341540"/>
            <a:ext cx="578" cy="578"/>
          </a:xfrm>
          <a:custGeom>
            <a:rect b="b" l="l" r="r" t="t"/>
            <a:pathLst>
              <a:path extrusionOk="0" h="12" w="12">
                <a:moveTo>
                  <a:pt x="1" y="11"/>
                </a:moveTo>
                <a:lnTo>
                  <a:pt x="1" y="11"/>
                </a:lnTo>
                <a:lnTo>
                  <a:pt x="12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5"/>
          <p:cNvSpPr/>
          <p:nvPr/>
        </p:nvSpPr>
        <p:spPr>
          <a:xfrm flipH="1">
            <a:off x="7058116" y="3181397"/>
            <a:ext cx="578" cy="578"/>
          </a:xfrm>
          <a:custGeom>
            <a:rect b="b" l="l" r="r" t="t"/>
            <a:pathLst>
              <a:path extrusionOk="0" h="12" w="12">
                <a:moveTo>
                  <a:pt x="0" y="11"/>
                </a:move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5"/>
          <p:cNvSpPr/>
          <p:nvPr/>
        </p:nvSpPr>
        <p:spPr>
          <a:xfrm flipH="1">
            <a:off x="7301531" y="3347364"/>
            <a:ext cx="1637" cy="1637"/>
          </a:xfrm>
          <a:custGeom>
            <a:rect b="b" l="l" r="r" t="t"/>
            <a:pathLst>
              <a:path extrusionOk="0" h="34" w="34">
                <a:moveTo>
                  <a:pt x="34" y="1"/>
                </a:moveTo>
                <a:lnTo>
                  <a:pt x="23" y="12"/>
                </a:lnTo>
                <a:cubicBezTo>
                  <a:pt x="1" y="34"/>
                  <a:pt x="12" y="23"/>
                  <a:pt x="34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5"/>
          <p:cNvSpPr/>
          <p:nvPr/>
        </p:nvSpPr>
        <p:spPr>
          <a:xfrm flipH="1">
            <a:off x="7231014" y="3295379"/>
            <a:ext cx="2166" cy="1637"/>
          </a:xfrm>
          <a:custGeom>
            <a:rect b="b" l="l" r="r" t="t"/>
            <a:pathLst>
              <a:path extrusionOk="0" h="34" w="45">
                <a:moveTo>
                  <a:pt x="34" y="1"/>
                </a:moveTo>
                <a:lnTo>
                  <a:pt x="1" y="34"/>
                </a:lnTo>
                <a:cubicBezTo>
                  <a:pt x="23" y="23"/>
                  <a:pt x="45" y="12"/>
                  <a:pt x="34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5"/>
          <p:cNvSpPr/>
          <p:nvPr/>
        </p:nvSpPr>
        <p:spPr>
          <a:xfrm flipH="1">
            <a:off x="7039536" y="3164405"/>
            <a:ext cx="9098" cy="4284"/>
          </a:xfrm>
          <a:custGeom>
            <a:rect b="b" l="l" r="r" t="t"/>
            <a:pathLst>
              <a:path extrusionOk="0" h="89" w="189">
                <a:moveTo>
                  <a:pt x="155" y="1"/>
                </a:moveTo>
                <a:cubicBezTo>
                  <a:pt x="1" y="56"/>
                  <a:pt x="188" y="1"/>
                  <a:pt x="45" y="89"/>
                </a:cubicBezTo>
                <a:lnTo>
                  <a:pt x="155" y="23"/>
                </a:lnTo>
                <a:cubicBezTo>
                  <a:pt x="146" y="23"/>
                  <a:pt x="136" y="24"/>
                  <a:pt x="130" y="24"/>
                </a:cubicBezTo>
                <a:cubicBezTo>
                  <a:pt x="121" y="24"/>
                  <a:pt x="122" y="20"/>
                  <a:pt x="155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5"/>
          <p:cNvSpPr/>
          <p:nvPr/>
        </p:nvSpPr>
        <p:spPr>
          <a:xfrm flipH="1">
            <a:off x="7062111" y="3177065"/>
            <a:ext cx="2984" cy="1733"/>
          </a:xfrm>
          <a:custGeom>
            <a:rect b="b" l="l" r="r" t="t"/>
            <a:pathLst>
              <a:path extrusionOk="0" h="36" w="62">
                <a:moveTo>
                  <a:pt x="57" y="0"/>
                </a:moveTo>
                <a:cubicBezTo>
                  <a:pt x="54" y="0"/>
                  <a:pt x="43" y="4"/>
                  <a:pt x="38" y="4"/>
                </a:cubicBezTo>
                <a:cubicBezTo>
                  <a:pt x="36" y="4"/>
                  <a:pt x="34" y="4"/>
                  <a:pt x="34" y="2"/>
                </a:cubicBezTo>
                <a:cubicBezTo>
                  <a:pt x="13" y="23"/>
                  <a:pt x="1" y="36"/>
                  <a:pt x="7" y="36"/>
                </a:cubicBezTo>
                <a:cubicBezTo>
                  <a:pt x="10" y="36"/>
                  <a:pt x="19" y="32"/>
                  <a:pt x="34" y="24"/>
                </a:cubicBezTo>
                <a:cubicBezTo>
                  <a:pt x="58" y="5"/>
                  <a:pt x="61" y="0"/>
                  <a:pt x="57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5"/>
          <p:cNvSpPr/>
          <p:nvPr/>
        </p:nvSpPr>
        <p:spPr>
          <a:xfrm flipH="1">
            <a:off x="7180617" y="3253502"/>
            <a:ext cx="1107" cy="1107"/>
          </a:xfrm>
          <a:custGeom>
            <a:rect b="b" l="l" r="r" t="t"/>
            <a:pathLst>
              <a:path extrusionOk="0" h="23" w="23">
                <a:moveTo>
                  <a:pt x="23" y="1"/>
                </a:moveTo>
                <a:cubicBezTo>
                  <a:pt x="1" y="17"/>
                  <a:pt x="1" y="20"/>
                  <a:pt x="6" y="20"/>
                </a:cubicBezTo>
                <a:cubicBezTo>
                  <a:pt x="9" y="20"/>
                  <a:pt x="13" y="19"/>
                  <a:pt x="16" y="19"/>
                </a:cubicBezTo>
                <a:cubicBezTo>
                  <a:pt x="20" y="19"/>
                  <a:pt x="23" y="20"/>
                  <a:pt x="23" y="23"/>
                </a:cubicBezTo>
                <a:lnTo>
                  <a:pt x="23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5"/>
          <p:cNvSpPr/>
          <p:nvPr/>
        </p:nvSpPr>
        <p:spPr>
          <a:xfrm flipH="1">
            <a:off x="7215611" y="3276318"/>
            <a:ext cx="3755" cy="2696"/>
          </a:xfrm>
          <a:custGeom>
            <a:rect b="b" l="l" r="r" t="t"/>
            <a:pathLst>
              <a:path extrusionOk="0" h="56" w="78">
                <a:moveTo>
                  <a:pt x="77" y="0"/>
                </a:moveTo>
                <a:lnTo>
                  <a:pt x="0" y="55"/>
                </a:lnTo>
                <a:lnTo>
                  <a:pt x="55" y="22"/>
                </a:lnTo>
                <a:lnTo>
                  <a:pt x="77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5"/>
          <p:cNvSpPr/>
          <p:nvPr/>
        </p:nvSpPr>
        <p:spPr>
          <a:xfrm flipH="1">
            <a:off x="7406945" y="3410757"/>
            <a:ext cx="2262" cy="1877"/>
          </a:xfrm>
          <a:custGeom>
            <a:rect b="b" l="l" r="r" t="t"/>
            <a:pathLst>
              <a:path extrusionOk="0" h="39" w="47">
                <a:moveTo>
                  <a:pt x="34" y="0"/>
                </a:moveTo>
                <a:cubicBezTo>
                  <a:pt x="27" y="0"/>
                  <a:pt x="16" y="5"/>
                  <a:pt x="0" y="17"/>
                </a:cubicBezTo>
                <a:lnTo>
                  <a:pt x="22" y="39"/>
                </a:lnTo>
                <a:cubicBezTo>
                  <a:pt x="44" y="17"/>
                  <a:pt x="47" y="0"/>
                  <a:pt x="34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5"/>
          <p:cNvSpPr/>
          <p:nvPr/>
        </p:nvSpPr>
        <p:spPr>
          <a:xfrm flipH="1">
            <a:off x="7492961" y="3469336"/>
            <a:ext cx="4813" cy="2696"/>
          </a:xfrm>
          <a:custGeom>
            <a:rect b="b" l="l" r="r" t="t"/>
            <a:pathLst>
              <a:path extrusionOk="0" h="56" w="100">
                <a:moveTo>
                  <a:pt x="100" y="0"/>
                </a:moveTo>
                <a:cubicBezTo>
                  <a:pt x="77" y="0"/>
                  <a:pt x="22" y="22"/>
                  <a:pt x="0" y="56"/>
                </a:cubicBezTo>
                <a:cubicBezTo>
                  <a:pt x="44" y="34"/>
                  <a:pt x="88" y="11"/>
                  <a:pt x="100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5"/>
          <p:cNvSpPr/>
          <p:nvPr/>
        </p:nvSpPr>
        <p:spPr>
          <a:xfrm flipH="1">
            <a:off x="7309473" y="3364885"/>
            <a:ext cx="2696" cy="2696"/>
          </a:xfrm>
          <a:custGeom>
            <a:rect b="b" l="l" r="r" t="t"/>
            <a:pathLst>
              <a:path extrusionOk="0" h="56" w="56">
                <a:moveTo>
                  <a:pt x="55" y="0"/>
                </a:moveTo>
                <a:lnTo>
                  <a:pt x="33" y="22"/>
                </a:lnTo>
                <a:lnTo>
                  <a:pt x="0" y="55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5"/>
          <p:cNvSpPr/>
          <p:nvPr/>
        </p:nvSpPr>
        <p:spPr>
          <a:xfrm flipH="1">
            <a:off x="7191207" y="3325607"/>
            <a:ext cx="1107" cy="1107"/>
          </a:xfrm>
          <a:custGeom>
            <a:rect b="b" l="l" r="r" t="t"/>
            <a:pathLst>
              <a:path extrusionOk="0" h="23" w="23">
                <a:moveTo>
                  <a:pt x="0" y="23"/>
                </a:moveTo>
                <a:lnTo>
                  <a:pt x="22" y="1"/>
                </a:lnTo>
                <a:lnTo>
                  <a:pt x="0" y="23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5"/>
          <p:cNvSpPr/>
          <p:nvPr/>
        </p:nvSpPr>
        <p:spPr>
          <a:xfrm flipH="1">
            <a:off x="7094698" y="3260915"/>
            <a:ext cx="3225" cy="1252"/>
          </a:xfrm>
          <a:custGeom>
            <a:rect b="b" l="l" r="r" t="t"/>
            <a:pathLst>
              <a:path extrusionOk="0" h="26" w="67">
                <a:moveTo>
                  <a:pt x="66" y="1"/>
                </a:moveTo>
                <a:lnTo>
                  <a:pt x="0" y="23"/>
                </a:lnTo>
                <a:cubicBezTo>
                  <a:pt x="2" y="25"/>
                  <a:pt x="5" y="26"/>
                  <a:pt x="8" y="26"/>
                </a:cubicBezTo>
                <a:cubicBezTo>
                  <a:pt x="20" y="26"/>
                  <a:pt x="40" y="10"/>
                  <a:pt x="66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5"/>
          <p:cNvSpPr/>
          <p:nvPr/>
        </p:nvSpPr>
        <p:spPr>
          <a:xfrm flipH="1">
            <a:off x="6952075" y="3177161"/>
            <a:ext cx="1637" cy="1107"/>
          </a:xfrm>
          <a:custGeom>
            <a:rect b="b" l="l" r="r" t="t"/>
            <a:pathLst>
              <a:path extrusionOk="0" h="23" w="34">
                <a:moveTo>
                  <a:pt x="1" y="22"/>
                </a:moveTo>
                <a:lnTo>
                  <a:pt x="34" y="0"/>
                </a:lnTo>
                <a:lnTo>
                  <a:pt x="1" y="22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5"/>
          <p:cNvSpPr/>
          <p:nvPr/>
        </p:nvSpPr>
        <p:spPr>
          <a:xfrm flipH="1">
            <a:off x="7050703" y="3230157"/>
            <a:ext cx="1637" cy="1107"/>
          </a:xfrm>
          <a:custGeom>
            <a:rect b="b" l="l" r="r" t="t"/>
            <a:pathLst>
              <a:path extrusionOk="0" h="23" w="34">
                <a:moveTo>
                  <a:pt x="34" y="1"/>
                </a:moveTo>
                <a:lnTo>
                  <a:pt x="1" y="23"/>
                </a:lnTo>
                <a:lnTo>
                  <a:pt x="1" y="23"/>
                </a:lnTo>
                <a:lnTo>
                  <a:pt x="23" y="12"/>
                </a:lnTo>
                <a:lnTo>
                  <a:pt x="34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5"/>
          <p:cNvSpPr/>
          <p:nvPr/>
        </p:nvSpPr>
        <p:spPr>
          <a:xfrm flipH="1">
            <a:off x="6921318" y="3165994"/>
            <a:ext cx="578" cy="1107"/>
          </a:xfrm>
          <a:custGeom>
            <a:rect b="b" l="l" r="r" t="t"/>
            <a:pathLst>
              <a:path extrusionOk="0" h="23" w="12">
                <a:moveTo>
                  <a:pt x="1" y="1"/>
                </a:moveTo>
                <a:lnTo>
                  <a:pt x="12" y="23"/>
                </a:lnTo>
                <a:lnTo>
                  <a:pt x="12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5"/>
          <p:cNvSpPr/>
          <p:nvPr/>
        </p:nvSpPr>
        <p:spPr>
          <a:xfrm flipH="1">
            <a:off x="7240545" y="3356365"/>
            <a:ext cx="48" cy="48"/>
          </a:xfrm>
          <a:custGeom>
            <a:rect b="b" l="l" r="r" t="t"/>
            <a:pathLst>
              <a:path extrusionOk="0" h="1" w="1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5"/>
          <p:cNvSpPr/>
          <p:nvPr/>
        </p:nvSpPr>
        <p:spPr>
          <a:xfrm flipH="1">
            <a:off x="7435730" y="3512320"/>
            <a:ext cx="4910" cy="3273"/>
          </a:xfrm>
          <a:custGeom>
            <a:rect b="b" l="l" r="r" t="t"/>
            <a:pathLst>
              <a:path extrusionOk="0" h="68" w="102">
                <a:moveTo>
                  <a:pt x="75" y="0"/>
                </a:moveTo>
                <a:cubicBezTo>
                  <a:pt x="69" y="0"/>
                  <a:pt x="57" y="3"/>
                  <a:pt x="36" y="11"/>
                </a:cubicBezTo>
                <a:cubicBezTo>
                  <a:pt x="54" y="11"/>
                  <a:pt x="1" y="67"/>
                  <a:pt x="24" y="67"/>
                </a:cubicBezTo>
                <a:cubicBezTo>
                  <a:pt x="30" y="67"/>
                  <a:pt x="41" y="64"/>
                  <a:pt x="58" y="55"/>
                </a:cubicBezTo>
                <a:lnTo>
                  <a:pt x="58" y="55"/>
                </a:lnTo>
                <a:cubicBezTo>
                  <a:pt x="51" y="57"/>
                  <a:pt x="46" y="58"/>
                  <a:pt x="43" y="58"/>
                </a:cubicBezTo>
                <a:cubicBezTo>
                  <a:pt x="17" y="58"/>
                  <a:pt x="102" y="0"/>
                  <a:pt x="75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5"/>
          <p:cNvSpPr/>
          <p:nvPr/>
        </p:nvSpPr>
        <p:spPr>
          <a:xfrm flipH="1">
            <a:off x="7335466" y="3425871"/>
            <a:ext cx="2166" cy="1107"/>
          </a:xfrm>
          <a:custGeom>
            <a:rect b="b" l="l" r="r" t="t"/>
            <a:pathLst>
              <a:path extrusionOk="0" h="23" w="45">
                <a:moveTo>
                  <a:pt x="45" y="0"/>
                </a:moveTo>
                <a:cubicBezTo>
                  <a:pt x="28" y="0"/>
                  <a:pt x="18" y="6"/>
                  <a:pt x="14" y="14"/>
                </a:cubicBezTo>
                <a:lnTo>
                  <a:pt x="14" y="14"/>
                </a:lnTo>
                <a:cubicBezTo>
                  <a:pt x="24" y="6"/>
                  <a:pt x="28" y="0"/>
                  <a:pt x="45" y="0"/>
                </a:cubicBezTo>
                <a:close/>
                <a:moveTo>
                  <a:pt x="14" y="14"/>
                </a:moveTo>
                <a:cubicBezTo>
                  <a:pt x="10" y="17"/>
                  <a:pt x="6" y="19"/>
                  <a:pt x="1" y="22"/>
                </a:cubicBezTo>
                <a:lnTo>
                  <a:pt x="12" y="22"/>
                </a:lnTo>
                <a:cubicBezTo>
                  <a:pt x="12" y="19"/>
                  <a:pt x="12" y="17"/>
                  <a:pt x="14" y="14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5"/>
          <p:cNvSpPr/>
          <p:nvPr/>
        </p:nvSpPr>
        <p:spPr>
          <a:xfrm flipH="1">
            <a:off x="7361988" y="3444403"/>
            <a:ext cx="1637" cy="578"/>
          </a:xfrm>
          <a:custGeom>
            <a:rect b="b" l="l" r="r" t="t"/>
            <a:pathLst>
              <a:path extrusionOk="0" h="12" w="34">
                <a:moveTo>
                  <a:pt x="34" y="1"/>
                </a:moveTo>
                <a:lnTo>
                  <a:pt x="1" y="12"/>
                </a:lnTo>
                <a:lnTo>
                  <a:pt x="12" y="12"/>
                </a:lnTo>
                <a:lnTo>
                  <a:pt x="34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5"/>
          <p:cNvSpPr/>
          <p:nvPr/>
        </p:nvSpPr>
        <p:spPr>
          <a:xfrm flipH="1">
            <a:off x="7048826" y="3237955"/>
            <a:ext cx="2984" cy="1829"/>
          </a:xfrm>
          <a:custGeom>
            <a:rect b="b" l="l" r="r" t="t"/>
            <a:pathLst>
              <a:path extrusionOk="0" h="38" w="62">
                <a:moveTo>
                  <a:pt x="57" y="0"/>
                </a:moveTo>
                <a:cubicBezTo>
                  <a:pt x="54" y="0"/>
                  <a:pt x="40" y="9"/>
                  <a:pt x="1" y="37"/>
                </a:cubicBezTo>
                <a:cubicBezTo>
                  <a:pt x="8" y="33"/>
                  <a:pt x="14" y="32"/>
                  <a:pt x="19" y="32"/>
                </a:cubicBezTo>
                <a:cubicBezTo>
                  <a:pt x="30" y="32"/>
                  <a:pt x="37" y="37"/>
                  <a:pt x="45" y="37"/>
                </a:cubicBezTo>
                <a:cubicBezTo>
                  <a:pt x="31" y="30"/>
                  <a:pt x="62" y="0"/>
                  <a:pt x="57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5"/>
          <p:cNvSpPr/>
          <p:nvPr/>
        </p:nvSpPr>
        <p:spPr>
          <a:xfrm flipH="1">
            <a:off x="6953664" y="3177690"/>
            <a:ext cx="1107" cy="1107"/>
          </a:xfrm>
          <a:custGeom>
            <a:rect b="b" l="l" r="r" t="t"/>
            <a:pathLst>
              <a:path extrusionOk="0" h="23" w="23">
                <a:moveTo>
                  <a:pt x="23" y="0"/>
                </a:moveTo>
                <a:lnTo>
                  <a:pt x="1" y="22"/>
                </a:lnTo>
                <a:lnTo>
                  <a:pt x="23" y="11"/>
                </a:lnTo>
                <a:lnTo>
                  <a:pt x="23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5"/>
          <p:cNvSpPr/>
          <p:nvPr/>
        </p:nvSpPr>
        <p:spPr>
          <a:xfrm flipH="1">
            <a:off x="6919192" y="3161517"/>
            <a:ext cx="565875" cy="373624"/>
          </a:xfrm>
          <a:custGeom>
            <a:rect b="b" l="l" r="r" t="t"/>
            <a:pathLst>
              <a:path extrusionOk="0" h="7762" w="11756">
                <a:moveTo>
                  <a:pt x="11668" y="127"/>
                </a:moveTo>
                <a:lnTo>
                  <a:pt x="11677" y="136"/>
                </a:lnTo>
                <a:lnTo>
                  <a:pt x="11677" y="136"/>
                </a:lnTo>
                <a:cubicBezTo>
                  <a:pt x="11669" y="139"/>
                  <a:pt x="11661" y="141"/>
                  <a:pt x="11655" y="141"/>
                </a:cubicBezTo>
                <a:cubicBezTo>
                  <a:pt x="11651" y="141"/>
                  <a:pt x="11648" y="140"/>
                  <a:pt x="11646" y="138"/>
                </a:cubicBezTo>
                <a:lnTo>
                  <a:pt x="11668" y="127"/>
                </a:lnTo>
                <a:close/>
                <a:moveTo>
                  <a:pt x="11150" y="292"/>
                </a:moveTo>
                <a:cubicBezTo>
                  <a:pt x="11140" y="297"/>
                  <a:pt x="11132" y="305"/>
                  <a:pt x="11128" y="311"/>
                </a:cubicBezTo>
                <a:lnTo>
                  <a:pt x="11128" y="311"/>
                </a:lnTo>
                <a:cubicBezTo>
                  <a:pt x="11136" y="305"/>
                  <a:pt x="11143" y="299"/>
                  <a:pt x="11150" y="292"/>
                </a:cubicBezTo>
                <a:close/>
                <a:moveTo>
                  <a:pt x="10522" y="645"/>
                </a:moveTo>
                <a:cubicBezTo>
                  <a:pt x="10467" y="711"/>
                  <a:pt x="10324" y="777"/>
                  <a:pt x="10236" y="854"/>
                </a:cubicBezTo>
                <a:lnTo>
                  <a:pt x="10258" y="832"/>
                </a:lnTo>
                <a:lnTo>
                  <a:pt x="10258" y="832"/>
                </a:lnTo>
                <a:cubicBezTo>
                  <a:pt x="10236" y="843"/>
                  <a:pt x="10225" y="854"/>
                  <a:pt x="10214" y="854"/>
                </a:cubicBezTo>
                <a:lnTo>
                  <a:pt x="10170" y="854"/>
                </a:lnTo>
                <a:cubicBezTo>
                  <a:pt x="10247" y="777"/>
                  <a:pt x="10390" y="744"/>
                  <a:pt x="10522" y="645"/>
                </a:cubicBezTo>
                <a:close/>
                <a:moveTo>
                  <a:pt x="10181" y="865"/>
                </a:moveTo>
                <a:cubicBezTo>
                  <a:pt x="10170" y="876"/>
                  <a:pt x="10147" y="876"/>
                  <a:pt x="10125" y="887"/>
                </a:cubicBezTo>
                <a:lnTo>
                  <a:pt x="10136" y="876"/>
                </a:lnTo>
                <a:lnTo>
                  <a:pt x="10181" y="865"/>
                </a:lnTo>
                <a:close/>
                <a:moveTo>
                  <a:pt x="10125" y="887"/>
                </a:moveTo>
                <a:lnTo>
                  <a:pt x="10125" y="887"/>
                </a:lnTo>
                <a:cubicBezTo>
                  <a:pt x="10136" y="920"/>
                  <a:pt x="10048" y="986"/>
                  <a:pt x="10004" y="1030"/>
                </a:cubicBezTo>
                <a:cubicBezTo>
                  <a:pt x="9994" y="1034"/>
                  <a:pt x="9986" y="1035"/>
                  <a:pt x="9981" y="1035"/>
                </a:cubicBezTo>
                <a:cubicBezTo>
                  <a:pt x="9955" y="1035"/>
                  <a:pt x="9993" y="994"/>
                  <a:pt x="9993" y="975"/>
                </a:cubicBezTo>
                <a:cubicBezTo>
                  <a:pt x="10037" y="942"/>
                  <a:pt x="10081" y="942"/>
                  <a:pt x="10125" y="887"/>
                </a:cubicBezTo>
                <a:close/>
                <a:moveTo>
                  <a:pt x="9887" y="974"/>
                </a:moveTo>
                <a:cubicBezTo>
                  <a:pt x="9863" y="1003"/>
                  <a:pt x="9863" y="1010"/>
                  <a:pt x="9870" y="1010"/>
                </a:cubicBezTo>
                <a:cubicBezTo>
                  <a:pt x="9877" y="1010"/>
                  <a:pt x="9891" y="1003"/>
                  <a:pt x="9899" y="1003"/>
                </a:cubicBezTo>
                <a:cubicBezTo>
                  <a:pt x="9903" y="1003"/>
                  <a:pt x="9905" y="1005"/>
                  <a:pt x="9905" y="1008"/>
                </a:cubicBezTo>
                <a:cubicBezTo>
                  <a:pt x="9928" y="1000"/>
                  <a:pt x="9952" y="993"/>
                  <a:pt x="9964" y="993"/>
                </a:cubicBezTo>
                <a:cubicBezTo>
                  <a:pt x="9968" y="993"/>
                  <a:pt x="9971" y="994"/>
                  <a:pt x="9971" y="997"/>
                </a:cubicBezTo>
                <a:cubicBezTo>
                  <a:pt x="9949" y="1019"/>
                  <a:pt x="9894" y="1063"/>
                  <a:pt x="9916" y="1063"/>
                </a:cubicBezTo>
                <a:cubicBezTo>
                  <a:pt x="9850" y="1085"/>
                  <a:pt x="9861" y="1085"/>
                  <a:pt x="9817" y="1085"/>
                </a:cubicBezTo>
                <a:cubicBezTo>
                  <a:pt x="9828" y="1129"/>
                  <a:pt x="9773" y="1118"/>
                  <a:pt x="9740" y="1173"/>
                </a:cubicBezTo>
                <a:cubicBezTo>
                  <a:pt x="9712" y="1183"/>
                  <a:pt x="9696" y="1185"/>
                  <a:pt x="9686" y="1185"/>
                </a:cubicBezTo>
                <a:cubicBezTo>
                  <a:pt x="9677" y="1185"/>
                  <a:pt x="9673" y="1183"/>
                  <a:pt x="9668" y="1183"/>
                </a:cubicBezTo>
                <a:cubicBezTo>
                  <a:pt x="9661" y="1183"/>
                  <a:pt x="9653" y="1188"/>
                  <a:pt x="9619" y="1217"/>
                </a:cubicBezTo>
                <a:cubicBezTo>
                  <a:pt x="9609" y="1221"/>
                  <a:pt x="9603" y="1222"/>
                  <a:pt x="9600" y="1222"/>
                </a:cubicBezTo>
                <a:cubicBezTo>
                  <a:pt x="9592" y="1222"/>
                  <a:pt x="9600" y="1214"/>
                  <a:pt x="9608" y="1206"/>
                </a:cubicBezTo>
                <a:lnTo>
                  <a:pt x="9685" y="1162"/>
                </a:lnTo>
                <a:lnTo>
                  <a:pt x="9652" y="1173"/>
                </a:lnTo>
                <a:cubicBezTo>
                  <a:pt x="9703" y="1081"/>
                  <a:pt x="9802" y="1065"/>
                  <a:pt x="9887" y="974"/>
                </a:cubicBezTo>
                <a:close/>
                <a:moveTo>
                  <a:pt x="9475" y="1504"/>
                </a:moveTo>
                <a:cubicBezTo>
                  <a:pt x="9469" y="1507"/>
                  <a:pt x="9462" y="1509"/>
                  <a:pt x="9455" y="1512"/>
                </a:cubicBezTo>
                <a:lnTo>
                  <a:pt x="9455" y="1512"/>
                </a:lnTo>
                <a:cubicBezTo>
                  <a:pt x="9461" y="1510"/>
                  <a:pt x="9467" y="1508"/>
                  <a:pt x="9475" y="1504"/>
                </a:cubicBezTo>
                <a:close/>
                <a:moveTo>
                  <a:pt x="8693" y="1702"/>
                </a:moveTo>
                <a:cubicBezTo>
                  <a:pt x="8686" y="1707"/>
                  <a:pt x="8682" y="1712"/>
                  <a:pt x="8679" y="1716"/>
                </a:cubicBezTo>
                <a:lnTo>
                  <a:pt x="8679" y="1716"/>
                </a:lnTo>
                <a:cubicBezTo>
                  <a:pt x="8685" y="1711"/>
                  <a:pt x="8690" y="1706"/>
                  <a:pt x="8693" y="1702"/>
                </a:cubicBezTo>
                <a:close/>
                <a:moveTo>
                  <a:pt x="8627" y="1713"/>
                </a:moveTo>
                <a:lnTo>
                  <a:pt x="8582" y="1740"/>
                </a:lnTo>
                <a:lnTo>
                  <a:pt x="8582" y="1740"/>
                </a:lnTo>
                <a:cubicBezTo>
                  <a:pt x="8598" y="1733"/>
                  <a:pt x="8613" y="1723"/>
                  <a:pt x="8627" y="1713"/>
                </a:cubicBezTo>
                <a:close/>
                <a:moveTo>
                  <a:pt x="9531" y="1206"/>
                </a:moveTo>
                <a:lnTo>
                  <a:pt x="9442" y="1273"/>
                </a:lnTo>
                <a:cubicBezTo>
                  <a:pt x="9520" y="1261"/>
                  <a:pt x="9520" y="1250"/>
                  <a:pt x="9575" y="1217"/>
                </a:cubicBezTo>
                <a:lnTo>
                  <a:pt x="9564" y="1217"/>
                </a:lnTo>
                <a:lnTo>
                  <a:pt x="9597" y="1206"/>
                </a:lnTo>
                <a:lnTo>
                  <a:pt x="9597" y="1206"/>
                </a:lnTo>
                <a:cubicBezTo>
                  <a:pt x="9575" y="1228"/>
                  <a:pt x="9608" y="1239"/>
                  <a:pt x="9597" y="1250"/>
                </a:cubicBezTo>
                <a:cubicBezTo>
                  <a:pt x="9559" y="1280"/>
                  <a:pt x="9542" y="1288"/>
                  <a:pt x="9532" y="1288"/>
                </a:cubicBezTo>
                <a:cubicBezTo>
                  <a:pt x="9519" y="1288"/>
                  <a:pt x="9520" y="1271"/>
                  <a:pt x="9498" y="1271"/>
                </a:cubicBezTo>
                <a:cubicBezTo>
                  <a:pt x="9495" y="1271"/>
                  <a:pt x="9491" y="1272"/>
                  <a:pt x="9486" y="1273"/>
                </a:cubicBezTo>
                <a:cubicBezTo>
                  <a:pt x="9431" y="1328"/>
                  <a:pt x="9398" y="1383"/>
                  <a:pt x="9343" y="1416"/>
                </a:cubicBezTo>
                <a:lnTo>
                  <a:pt x="9332" y="1405"/>
                </a:lnTo>
                <a:cubicBezTo>
                  <a:pt x="9277" y="1471"/>
                  <a:pt x="9123" y="1537"/>
                  <a:pt x="9057" y="1625"/>
                </a:cubicBezTo>
                <a:lnTo>
                  <a:pt x="9046" y="1625"/>
                </a:lnTo>
                <a:cubicBezTo>
                  <a:pt x="9068" y="1625"/>
                  <a:pt x="9079" y="1636"/>
                  <a:pt x="9079" y="1647"/>
                </a:cubicBezTo>
                <a:cubicBezTo>
                  <a:pt x="9035" y="1680"/>
                  <a:pt x="9013" y="1713"/>
                  <a:pt x="8991" y="1713"/>
                </a:cubicBezTo>
                <a:cubicBezTo>
                  <a:pt x="9013" y="1691"/>
                  <a:pt x="9013" y="1680"/>
                  <a:pt x="9024" y="1669"/>
                </a:cubicBezTo>
                <a:lnTo>
                  <a:pt x="9024" y="1669"/>
                </a:lnTo>
                <a:lnTo>
                  <a:pt x="8980" y="1702"/>
                </a:lnTo>
                <a:cubicBezTo>
                  <a:pt x="8925" y="1702"/>
                  <a:pt x="9035" y="1658"/>
                  <a:pt x="9024" y="1636"/>
                </a:cubicBezTo>
                <a:lnTo>
                  <a:pt x="9024" y="1636"/>
                </a:lnTo>
                <a:cubicBezTo>
                  <a:pt x="8947" y="1702"/>
                  <a:pt x="8858" y="1790"/>
                  <a:pt x="8792" y="1823"/>
                </a:cubicBezTo>
                <a:cubicBezTo>
                  <a:pt x="8764" y="1805"/>
                  <a:pt x="8886" y="1739"/>
                  <a:pt x="8865" y="1739"/>
                </a:cubicBezTo>
                <a:cubicBezTo>
                  <a:pt x="8861" y="1739"/>
                  <a:pt x="8852" y="1741"/>
                  <a:pt x="8836" y="1746"/>
                </a:cubicBezTo>
                <a:lnTo>
                  <a:pt x="8947" y="1691"/>
                </a:lnTo>
                <a:lnTo>
                  <a:pt x="8947" y="1691"/>
                </a:lnTo>
                <a:cubicBezTo>
                  <a:pt x="8934" y="1692"/>
                  <a:pt x="8926" y="1693"/>
                  <a:pt x="8919" y="1693"/>
                </a:cubicBezTo>
                <a:cubicBezTo>
                  <a:pt x="8872" y="1693"/>
                  <a:pt x="8980" y="1661"/>
                  <a:pt x="8913" y="1658"/>
                </a:cubicBezTo>
                <a:lnTo>
                  <a:pt x="8913" y="1658"/>
                </a:lnTo>
                <a:cubicBezTo>
                  <a:pt x="8913" y="1658"/>
                  <a:pt x="8913" y="1658"/>
                  <a:pt x="8914" y="1658"/>
                </a:cubicBezTo>
                <a:lnTo>
                  <a:pt x="9068" y="1537"/>
                </a:lnTo>
                <a:cubicBezTo>
                  <a:pt x="9046" y="1537"/>
                  <a:pt x="9046" y="1548"/>
                  <a:pt x="9002" y="1559"/>
                </a:cubicBezTo>
                <a:cubicBezTo>
                  <a:pt x="9013" y="1526"/>
                  <a:pt x="9057" y="1493"/>
                  <a:pt x="9090" y="1471"/>
                </a:cubicBezTo>
                <a:lnTo>
                  <a:pt x="9090" y="1471"/>
                </a:lnTo>
                <a:cubicBezTo>
                  <a:pt x="9062" y="1494"/>
                  <a:pt x="9062" y="1502"/>
                  <a:pt x="9073" y="1502"/>
                </a:cubicBezTo>
                <a:cubicBezTo>
                  <a:pt x="9089" y="1502"/>
                  <a:pt x="9126" y="1488"/>
                  <a:pt x="9145" y="1482"/>
                </a:cubicBezTo>
                <a:lnTo>
                  <a:pt x="9145" y="1471"/>
                </a:lnTo>
                <a:cubicBezTo>
                  <a:pt x="9244" y="1438"/>
                  <a:pt x="9134" y="1427"/>
                  <a:pt x="9266" y="1372"/>
                </a:cubicBezTo>
                <a:lnTo>
                  <a:pt x="9266" y="1383"/>
                </a:lnTo>
                <a:cubicBezTo>
                  <a:pt x="9299" y="1350"/>
                  <a:pt x="9332" y="1306"/>
                  <a:pt x="9387" y="1284"/>
                </a:cubicBezTo>
                <a:lnTo>
                  <a:pt x="9387" y="1284"/>
                </a:lnTo>
                <a:cubicBezTo>
                  <a:pt x="9420" y="1295"/>
                  <a:pt x="9343" y="1317"/>
                  <a:pt x="9354" y="1339"/>
                </a:cubicBezTo>
                <a:cubicBezTo>
                  <a:pt x="9420" y="1295"/>
                  <a:pt x="9453" y="1217"/>
                  <a:pt x="9531" y="1206"/>
                </a:cubicBezTo>
                <a:close/>
                <a:moveTo>
                  <a:pt x="7878" y="2606"/>
                </a:moveTo>
                <a:lnTo>
                  <a:pt x="7867" y="2617"/>
                </a:lnTo>
                <a:cubicBezTo>
                  <a:pt x="7845" y="2639"/>
                  <a:pt x="7834" y="2639"/>
                  <a:pt x="7823" y="2639"/>
                </a:cubicBezTo>
                <a:cubicBezTo>
                  <a:pt x="7834" y="2628"/>
                  <a:pt x="7856" y="2617"/>
                  <a:pt x="7878" y="2606"/>
                </a:cubicBezTo>
                <a:close/>
                <a:moveTo>
                  <a:pt x="7481" y="2683"/>
                </a:moveTo>
                <a:cubicBezTo>
                  <a:pt x="7492" y="2683"/>
                  <a:pt x="7492" y="2694"/>
                  <a:pt x="7470" y="2705"/>
                </a:cubicBezTo>
                <a:cubicBezTo>
                  <a:pt x="7472" y="2703"/>
                  <a:pt x="7473" y="2702"/>
                  <a:pt x="7471" y="2702"/>
                </a:cubicBezTo>
                <a:lnTo>
                  <a:pt x="7471" y="2702"/>
                </a:lnTo>
                <a:cubicBezTo>
                  <a:pt x="7465" y="2702"/>
                  <a:pt x="7431" y="2718"/>
                  <a:pt x="7404" y="2727"/>
                </a:cubicBezTo>
                <a:cubicBezTo>
                  <a:pt x="7426" y="2716"/>
                  <a:pt x="7459" y="2694"/>
                  <a:pt x="7481" y="2683"/>
                </a:cubicBezTo>
                <a:close/>
                <a:moveTo>
                  <a:pt x="6826" y="3282"/>
                </a:moveTo>
                <a:cubicBezTo>
                  <a:pt x="6821" y="3284"/>
                  <a:pt x="6815" y="3286"/>
                  <a:pt x="6809" y="3289"/>
                </a:cubicBezTo>
                <a:cubicBezTo>
                  <a:pt x="6816" y="3286"/>
                  <a:pt x="6822" y="3284"/>
                  <a:pt x="6826" y="3282"/>
                </a:cubicBezTo>
                <a:close/>
                <a:moveTo>
                  <a:pt x="5146" y="4016"/>
                </a:moveTo>
                <a:lnTo>
                  <a:pt x="5146" y="4016"/>
                </a:lnTo>
                <a:cubicBezTo>
                  <a:pt x="5135" y="4024"/>
                  <a:pt x="5128" y="4031"/>
                  <a:pt x="5122" y="4036"/>
                </a:cubicBezTo>
                <a:lnTo>
                  <a:pt x="5122" y="4036"/>
                </a:lnTo>
                <a:cubicBezTo>
                  <a:pt x="5130" y="4030"/>
                  <a:pt x="5138" y="4023"/>
                  <a:pt x="5146" y="4016"/>
                </a:cubicBezTo>
                <a:close/>
                <a:moveTo>
                  <a:pt x="8947" y="1625"/>
                </a:moveTo>
                <a:cubicBezTo>
                  <a:pt x="8931" y="1633"/>
                  <a:pt x="8910" y="1652"/>
                  <a:pt x="8907" y="1658"/>
                </a:cubicBezTo>
                <a:lnTo>
                  <a:pt x="8907" y="1658"/>
                </a:lnTo>
                <a:cubicBezTo>
                  <a:pt x="8905" y="1658"/>
                  <a:pt x="8904" y="1658"/>
                  <a:pt x="8903" y="1658"/>
                </a:cubicBezTo>
                <a:cubicBezTo>
                  <a:pt x="8770" y="1735"/>
                  <a:pt x="8770" y="1768"/>
                  <a:pt x="8638" y="1845"/>
                </a:cubicBezTo>
                <a:cubicBezTo>
                  <a:pt x="8616" y="1878"/>
                  <a:pt x="8660" y="1856"/>
                  <a:pt x="8638" y="1889"/>
                </a:cubicBezTo>
                <a:cubicBezTo>
                  <a:pt x="8473" y="2033"/>
                  <a:pt x="8462" y="1923"/>
                  <a:pt x="8352" y="2044"/>
                </a:cubicBezTo>
                <a:cubicBezTo>
                  <a:pt x="8319" y="2088"/>
                  <a:pt x="8330" y="2121"/>
                  <a:pt x="8220" y="2176"/>
                </a:cubicBezTo>
                <a:lnTo>
                  <a:pt x="8242" y="2121"/>
                </a:lnTo>
                <a:lnTo>
                  <a:pt x="8242" y="2121"/>
                </a:lnTo>
                <a:cubicBezTo>
                  <a:pt x="8109" y="2198"/>
                  <a:pt x="8197" y="2209"/>
                  <a:pt x="8054" y="2275"/>
                </a:cubicBezTo>
                <a:cubicBezTo>
                  <a:pt x="8064" y="2255"/>
                  <a:pt x="8129" y="2208"/>
                  <a:pt x="8124" y="2208"/>
                </a:cubicBezTo>
                <a:lnTo>
                  <a:pt x="8124" y="2208"/>
                </a:lnTo>
                <a:cubicBezTo>
                  <a:pt x="8123" y="2208"/>
                  <a:pt x="8122" y="2208"/>
                  <a:pt x="8120" y="2209"/>
                </a:cubicBezTo>
                <a:cubicBezTo>
                  <a:pt x="8021" y="2242"/>
                  <a:pt x="8076" y="2264"/>
                  <a:pt x="8010" y="2308"/>
                </a:cubicBezTo>
                <a:lnTo>
                  <a:pt x="7977" y="2297"/>
                </a:lnTo>
                <a:cubicBezTo>
                  <a:pt x="7856" y="2385"/>
                  <a:pt x="7713" y="2495"/>
                  <a:pt x="7581" y="2606"/>
                </a:cubicBezTo>
                <a:cubicBezTo>
                  <a:pt x="7603" y="2595"/>
                  <a:pt x="7614" y="2584"/>
                  <a:pt x="7625" y="2584"/>
                </a:cubicBezTo>
                <a:lnTo>
                  <a:pt x="7625" y="2584"/>
                </a:lnTo>
                <a:cubicBezTo>
                  <a:pt x="7614" y="2584"/>
                  <a:pt x="7603" y="2595"/>
                  <a:pt x="7581" y="2617"/>
                </a:cubicBezTo>
                <a:lnTo>
                  <a:pt x="7581" y="2606"/>
                </a:lnTo>
                <a:cubicBezTo>
                  <a:pt x="7581" y="2597"/>
                  <a:pt x="7595" y="2581"/>
                  <a:pt x="7577" y="2581"/>
                </a:cubicBezTo>
                <a:cubicBezTo>
                  <a:pt x="7573" y="2581"/>
                  <a:pt x="7567" y="2581"/>
                  <a:pt x="7558" y="2584"/>
                </a:cubicBezTo>
                <a:cubicBezTo>
                  <a:pt x="7415" y="2694"/>
                  <a:pt x="7250" y="2793"/>
                  <a:pt x="7085" y="2892"/>
                </a:cubicBezTo>
                <a:cubicBezTo>
                  <a:pt x="7063" y="2903"/>
                  <a:pt x="7041" y="2914"/>
                  <a:pt x="7030" y="2925"/>
                </a:cubicBezTo>
                <a:lnTo>
                  <a:pt x="7041" y="2903"/>
                </a:lnTo>
                <a:lnTo>
                  <a:pt x="7041" y="2903"/>
                </a:lnTo>
                <a:lnTo>
                  <a:pt x="6975" y="2947"/>
                </a:lnTo>
                <a:lnTo>
                  <a:pt x="7019" y="2936"/>
                </a:lnTo>
                <a:lnTo>
                  <a:pt x="6986" y="2947"/>
                </a:lnTo>
                <a:lnTo>
                  <a:pt x="6931" y="3024"/>
                </a:lnTo>
                <a:lnTo>
                  <a:pt x="6908" y="3013"/>
                </a:lnTo>
                <a:lnTo>
                  <a:pt x="6908" y="3013"/>
                </a:lnTo>
                <a:cubicBezTo>
                  <a:pt x="6831" y="3057"/>
                  <a:pt x="6919" y="3024"/>
                  <a:pt x="6886" y="3057"/>
                </a:cubicBezTo>
                <a:cubicBezTo>
                  <a:pt x="6872" y="3072"/>
                  <a:pt x="6859" y="3078"/>
                  <a:pt x="6851" y="3078"/>
                </a:cubicBezTo>
                <a:cubicBezTo>
                  <a:pt x="6842" y="3078"/>
                  <a:pt x="6841" y="3069"/>
                  <a:pt x="6853" y="3057"/>
                </a:cubicBezTo>
                <a:lnTo>
                  <a:pt x="6853" y="3057"/>
                </a:lnTo>
                <a:cubicBezTo>
                  <a:pt x="6743" y="3156"/>
                  <a:pt x="6534" y="3333"/>
                  <a:pt x="6391" y="3399"/>
                </a:cubicBezTo>
                <a:lnTo>
                  <a:pt x="6413" y="3377"/>
                </a:lnTo>
                <a:lnTo>
                  <a:pt x="6413" y="3377"/>
                </a:lnTo>
                <a:cubicBezTo>
                  <a:pt x="6303" y="3443"/>
                  <a:pt x="6325" y="3498"/>
                  <a:pt x="6225" y="3542"/>
                </a:cubicBezTo>
                <a:lnTo>
                  <a:pt x="6236" y="3531"/>
                </a:lnTo>
                <a:lnTo>
                  <a:pt x="6236" y="3531"/>
                </a:lnTo>
                <a:cubicBezTo>
                  <a:pt x="6016" y="3663"/>
                  <a:pt x="5796" y="3851"/>
                  <a:pt x="5608" y="3928"/>
                </a:cubicBezTo>
                <a:cubicBezTo>
                  <a:pt x="5597" y="3983"/>
                  <a:pt x="5388" y="4071"/>
                  <a:pt x="5410" y="4115"/>
                </a:cubicBezTo>
                <a:cubicBezTo>
                  <a:pt x="5300" y="4170"/>
                  <a:pt x="5289" y="4159"/>
                  <a:pt x="5201" y="4214"/>
                </a:cubicBezTo>
                <a:cubicBezTo>
                  <a:pt x="5223" y="4192"/>
                  <a:pt x="5223" y="4181"/>
                  <a:pt x="5289" y="4137"/>
                </a:cubicBezTo>
                <a:lnTo>
                  <a:pt x="5289" y="4137"/>
                </a:lnTo>
                <a:lnTo>
                  <a:pt x="5267" y="4170"/>
                </a:lnTo>
                <a:cubicBezTo>
                  <a:pt x="5311" y="4126"/>
                  <a:pt x="5344" y="4071"/>
                  <a:pt x="5432" y="4027"/>
                </a:cubicBezTo>
                <a:lnTo>
                  <a:pt x="5432" y="4027"/>
                </a:lnTo>
                <a:cubicBezTo>
                  <a:pt x="5432" y="4027"/>
                  <a:pt x="5443" y="4027"/>
                  <a:pt x="5421" y="4049"/>
                </a:cubicBezTo>
                <a:cubicBezTo>
                  <a:pt x="5564" y="3950"/>
                  <a:pt x="5642" y="3839"/>
                  <a:pt x="5796" y="3751"/>
                </a:cubicBezTo>
                <a:lnTo>
                  <a:pt x="5796" y="3751"/>
                </a:lnTo>
                <a:cubicBezTo>
                  <a:pt x="5790" y="3765"/>
                  <a:pt x="5792" y="3770"/>
                  <a:pt x="5797" y="3770"/>
                </a:cubicBezTo>
                <a:cubicBezTo>
                  <a:pt x="5811" y="3770"/>
                  <a:pt x="5852" y="3737"/>
                  <a:pt x="5874" y="3737"/>
                </a:cubicBezTo>
                <a:cubicBezTo>
                  <a:pt x="5878" y="3737"/>
                  <a:pt x="5881" y="3738"/>
                  <a:pt x="5884" y="3740"/>
                </a:cubicBezTo>
                <a:lnTo>
                  <a:pt x="5961" y="3674"/>
                </a:lnTo>
                <a:lnTo>
                  <a:pt x="5928" y="3685"/>
                </a:lnTo>
                <a:cubicBezTo>
                  <a:pt x="5994" y="3630"/>
                  <a:pt x="6049" y="3575"/>
                  <a:pt x="6115" y="3531"/>
                </a:cubicBezTo>
                <a:lnTo>
                  <a:pt x="6115" y="3531"/>
                </a:lnTo>
                <a:lnTo>
                  <a:pt x="6071" y="3586"/>
                </a:lnTo>
                <a:lnTo>
                  <a:pt x="6203" y="3487"/>
                </a:lnTo>
                <a:lnTo>
                  <a:pt x="6115" y="3531"/>
                </a:lnTo>
                <a:cubicBezTo>
                  <a:pt x="6181" y="3465"/>
                  <a:pt x="6093" y="3498"/>
                  <a:pt x="6192" y="3443"/>
                </a:cubicBezTo>
                <a:lnTo>
                  <a:pt x="6192" y="3443"/>
                </a:lnTo>
                <a:cubicBezTo>
                  <a:pt x="6191" y="3444"/>
                  <a:pt x="6190" y="3444"/>
                  <a:pt x="6189" y="3444"/>
                </a:cubicBezTo>
                <a:cubicBezTo>
                  <a:pt x="6184" y="3444"/>
                  <a:pt x="6263" y="3387"/>
                  <a:pt x="6314" y="3377"/>
                </a:cubicBezTo>
                <a:cubicBezTo>
                  <a:pt x="6347" y="3344"/>
                  <a:pt x="6380" y="3311"/>
                  <a:pt x="6435" y="3278"/>
                </a:cubicBezTo>
                <a:cubicBezTo>
                  <a:pt x="6457" y="3278"/>
                  <a:pt x="6446" y="3311"/>
                  <a:pt x="6457" y="3311"/>
                </a:cubicBezTo>
                <a:cubicBezTo>
                  <a:pt x="6479" y="3267"/>
                  <a:pt x="6622" y="3189"/>
                  <a:pt x="6655" y="3134"/>
                </a:cubicBezTo>
                <a:lnTo>
                  <a:pt x="6655" y="3167"/>
                </a:lnTo>
                <a:lnTo>
                  <a:pt x="6677" y="3123"/>
                </a:lnTo>
                <a:cubicBezTo>
                  <a:pt x="6694" y="3118"/>
                  <a:pt x="6705" y="3115"/>
                  <a:pt x="6712" y="3115"/>
                </a:cubicBezTo>
                <a:cubicBezTo>
                  <a:pt x="6718" y="3115"/>
                  <a:pt x="6721" y="3118"/>
                  <a:pt x="6721" y="3123"/>
                </a:cubicBezTo>
                <a:cubicBezTo>
                  <a:pt x="6818" y="3059"/>
                  <a:pt x="6672" y="3110"/>
                  <a:pt x="6791" y="3050"/>
                </a:cubicBezTo>
                <a:lnTo>
                  <a:pt x="6791" y="3050"/>
                </a:lnTo>
                <a:cubicBezTo>
                  <a:pt x="6789" y="3053"/>
                  <a:pt x="6786" y="3058"/>
                  <a:pt x="6776" y="3068"/>
                </a:cubicBezTo>
                <a:cubicBezTo>
                  <a:pt x="6908" y="2991"/>
                  <a:pt x="7008" y="2892"/>
                  <a:pt x="7118" y="2826"/>
                </a:cubicBezTo>
                <a:cubicBezTo>
                  <a:pt x="7173" y="2826"/>
                  <a:pt x="7030" y="2892"/>
                  <a:pt x="7085" y="2892"/>
                </a:cubicBezTo>
                <a:cubicBezTo>
                  <a:pt x="7229" y="2779"/>
                  <a:pt x="7373" y="2647"/>
                  <a:pt x="7525" y="2549"/>
                </a:cubicBezTo>
                <a:lnTo>
                  <a:pt x="7525" y="2549"/>
                </a:lnTo>
                <a:cubicBezTo>
                  <a:pt x="7525" y="2549"/>
                  <a:pt x="7525" y="2550"/>
                  <a:pt x="7525" y="2550"/>
                </a:cubicBezTo>
                <a:lnTo>
                  <a:pt x="7558" y="2528"/>
                </a:lnTo>
                <a:lnTo>
                  <a:pt x="7558" y="2528"/>
                </a:lnTo>
                <a:cubicBezTo>
                  <a:pt x="7547" y="2535"/>
                  <a:pt x="7536" y="2542"/>
                  <a:pt x="7525" y="2549"/>
                </a:cubicBezTo>
                <a:lnTo>
                  <a:pt x="7525" y="2549"/>
                </a:lnTo>
                <a:cubicBezTo>
                  <a:pt x="7528" y="2498"/>
                  <a:pt x="7644" y="2485"/>
                  <a:pt x="7712" y="2429"/>
                </a:cubicBezTo>
                <a:lnTo>
                  <a:pt x="7712" y="2429"/>
                </a:lnTo>
                <a:cubicBezTo>
                  <a:pt x="7707" y="2439"/>
                  <a:pt x="7713" y="2451"/>
                  <a:pt x="7713" y="2451"/>
                </a:cubicBezTo>
                <a:cubicBezTo>
                  <a:pt x="7823" y="2385"/>
                  <a:pt x="7933" y="2286"/>
                  <a:pt x="8087" y="2165"/>
                </a:cubicBezTo>
                <a:lnTo>
                  <a:pt x="8087" y="2165"/>
                </a:lnTo>
                <a:lnTo>
                  <a:pt x="8076" y="2187"/>
                </a:lnTo>
                <a:cubicBezTo>
                  <a:pt x="8142" y="2154"/>
                  <a:pt x="8242" y="2088"/>
                  <a:pt x="8319" y="2044"/>
                </a:cubicBezTo>
                <a:cubicBezTo>
                  <a:pt x="8330" y="2022"/>
                  <a:pt x="8374" y="2000"/>
                  <a:pt x="8341" y="2000"/>
                </a:cubicBezTo>
                <a:cubicBezTo>
                  <a:pt x="8583" y="1912"/>
                  <a:pt x="8726" y="1702"/>
                  <a:pt x="8947" y="1625"/>
                </a:cubicBezTo>
                <a:close/>
                <a:moveTo>
                  <a:pt x="5124" y="4258"/>
                </a:moveTo>
                <a:lnTo>
                  <a:pt x="5113" y="4269"/>
                </a:lnTo>
                <a:lnTo>
                  <a:pt x="5113" y="4258"/>
                </a:lnTo>
                <a:close/>
                <a:moveTo>
                  <a:pt x="4721" y="4377"/>
                </a:moveTo>
                <a:cubicBezTo>
                  <a:pt x="4721" y="4377"/>
                  <a:pt x="4719" y="4378"/>
                  <a:pt x="4716" y="4379"/>
                </a:cubicBezTo>
                <a:cubicBezTo>
                  <a:pt x="4715" y="4381"/>
                  <a:pt x="4713" y="4384"/>
                  <a:pt x="4712" y="4386"/>
                </a:cubicBezTo>
                <a:lnTo>
                  <a:pt x="4712" y="4386"/>
                </a:lnTo>
                <a:cubicBezTo>
                  <a:pt x="4718" y="4381"/>
                  <a:pt x="4722" y="4377"/>
                  <a:pt x="4721" y="4377"/>
                </a:cubicBezTo>
                <a:close/>
                <a:moveTo>
                  <a:pt x="4712" y="4386"/>
                </a:moveTo>
                <a:cubicBezTo>
                  <a:pt x="4705" y="4391"/>
                  <a:pt x="4697" y="4398"/>
                  <a:pt x="4694" y="4404"/>
                </a:cubicBezTo>
                <a:lnTo>
                  <a:pt x="4694" y="4404"/>
                </a:lnTo>
                <a:cubicBezTo>
                  <a:pt x="4700" y="4398"/>
                  <a:pt x="4706" y="4392"/>
                  <a:pt x="4712" y="4386"/>
                </a:cubicBezTo>
                <a:close/>
                <a:moveTo>
                  <a:pt x="5080" y="4273"/>
                </a:moveTo>
                <a:cubicBezTo>
                  <a:pt x="5089" y="4273"/>
                  <a:pt x="5093" y="4278"/>
                  <a:pt x="5091" y="4291"/>
                </a:cubicBezTo>
                <a:cubicBezTo>
                  <a:pt x="5069" y="4313"/>
                  <a:pt x="5058" y="4346"/>
                  <a:pt x="5014" y="4379"/>
                </a:cubicBezTo>
                <a:lnTo>
                  <a:pt x="5003" y="4357"/>
                </a:lnTo>
                <a:lnTo>
                  <a:pt x="4936" y="4434"/>
                </a:lnTo>
                <a:lnTo>
                  <a:pt x="4903" y="4434"/>
                </a:lnTo>
                <a:lnTo>
                  <a:pt x="4914" y="4412"/>
                </a:lnTo>
                <a:lnTo>
                  <a:pt x="4892" y="4434"/>
                </a:lnTo>
                <a:lnTo>
                  <a:pt x="4881" y="4434"/>
                </a:lnTo>
                <a:cubicBezTo>
                  <a:pt x="4849" y="4424"/>
                  <a:pt x="4961" y="4310"/>
                  <a:pt x="4969" y="4293"/>
                </a:cubicBezTo>
                <a:lnTo>
                  <a:pt x="4969" y="4293"/>
                </a:lnTo>
                <a:cubicBezTo>
                  <a:pt x="4965" y="4309"/>
                  <a:pt x="4969" y="4315"/>
                  <a:pt x="4977" y="4315"/>
                </a:cubicBezTo>
                <a:cubicBezTo>
                  <a:pt x="5000" y="4315"/>
                  <a:pt x="5057" y="4273"/>
                  <a:pt x="5080" y="4273"/>
                </a:cubicBezTo>
                <a:close/>
                <a:moveTo>
                  <a:pt x="4881" y="4467"/>
                </a:moveTo>
                <a:cubicBezTo>
                  <a:pt x="4826" y="4512"/>
                  <a:pt x="4749" y="4556"/>
                  <a:pt x="4705" y="4567"/>
                </a:cubicBezTo>
                <a:cubicBezTo>
                  <a:pt x="4752" y="4539"/>
                  <a:pt x="4798" y="4503"/>
                  <a:pt x="4838" y="4473"/>
                </a:cubicBezTo>
                <a:lnTo>
                  <a:pt x="4838" y="4473"/>
                </a:lnTo>
                <a:lnTo>
                  <a:pt x="4848" y="4467"/>
                </a:lnTo>
                <a:close/>
                <a:moveTo>
                  <a:pt x="4408" y="4754"/>
                </a:moveTo>
                <a:lnTo>
                  <a:pt x="4419" y="4776"/>
                </a:lnTo>
                <a:cubicBezTo>
                  <a:pt x="4375" y="4787"/>
                  <a:pt x="4330" y="4820"/>
                  <a:pt x="4275" y="4853"/>
                </a:cubicBezTo>
                <a:cubicBezTo>
                  <a:pt x="4319" y="4820"/>
                  <a:pt x="4364" y="4787"/>
                  <a:pt x="4408" y="4754"/>
                </a:cubicBezTo>
                <a:close/>
                <a:moveTo>
                  <a:pt x="4176" y="4919"/>
                </a:moveTo>
                <a:lnTo>
                  <a:pt x="4176" y="4930"/>
                </a:lnTo>
                <a:lnTo>
                  <a:pt x="4165" y="4930"/>
                </a:lnTo>
                <a:lnTo>
                  <a:pt x="4176" y="4919"/>
                </a:lnTo>
                <a:close/>
                <a:moveTo>
                  <a:pt x="4242" y="5151"/>
                </a:moveTo>
                <a:cubicBezTo>
                  <a:pt x="4239" y="5152"/>
                  <a:pt x="4237" y="5154"/>
                  <a:pt x="4234" y="5155"/>
                </a:cubicBezTo>
                <a:lnTo>
                  <a:pt x="4234" y="5155"/>
                </a:lnTo>
                <a:cubicBezTo>
                  <a:pt x="4236" y="5154"/>
                  <a:pt x="4239" y="5153"/>
                  <a:pt x="4242" y="5151"/>
                </a:cubicBezTo>
                <a:close/>
                <a:moveTo>
                  <a:pt x="3758" y="5250"/>
                </a:moveTo>
                <a:cubicBezTo>
                  <a:pt x="3758" y="5261"/>
                  <a:pt x="3747" y="5272"/>
                  <a:pt x="3736" y="5283"/>
                </a:cubicBezTo>
                <a:lnTo>
                  <a:pt x="3714" y="5283"/>
                </a:lnTo>
                <a:lnTo>
                  <a:pt x="3758" y="5250"/>
                </a:lnTo>
                <a:close/>
                <a:moveTo>
                  <a:pt x="3714" y="5283"/>
                </a:moveTo>
                <a:cubicBezTo>
                  <a:pt x="3714" y="5283"/>
                  <a:pt x="3714" y="5294"/>
                  <a:pt x="3702" y="5305"/>
                </a:cubicBezTo>
                <a:cubicBezTo>
                  <a:pt x="3680" y="5316"/>
                  <a:pt x="3669" y="5327"/>
                  <a:pt x="3658" y="5327"/>
                </a:cubicBezTo>
                <a:cubicBezTo>
                  <a:pt x="3680" y="5305"/>
                  <a:pt x="3702" y="5294"/>
                  <a:pt x="3714" y="5283"/>
                </a:cubicBezTo>
                <a:close/>
                <a:moveTo>
                  <a:pt x="2997" y="5778"/>
                </a:moveTo>
                <a:lnTo>
                  <a:pt x="2986" y="5790"/>
                </a:lnTo>
                <a:cubicBezTo>
                  <a:pt x="2942" y="5812"/>
                  <a:pt x="2898" y="5834"/>
                  <a:pt x="2854" y="5867"/>
                </a:cubicBezTo>
                <a:cubicBezTo>
                  <a:pt x="2898" y="5834"/>
                  <a:pt x="2931" y="5812"/>
                  <a:pt x="2920" y="5801"/>
                </a:cubicBezTo>
                <a:lnTo>
                  <a:pt x="2920" y="5801"/>
                </a:lnTo>
                <a:cubicBezTo>
                  <a:pt x="2923" y="5803"/>
                  <a:pt x="2928" y="5805"/>
                  <a:pt x="2933" y="5805"/>
                </a:cubicBezTo>
                <a:cubicBezTo>
                  <a:pt x="2949" y="5805"/>
                  <a:pt x="2973" y="5795"/>
                  <a:pt x="2997" y="5778"/>
                </a:cubicBezTo>
                <a:close/>
                <a:moveTo>
                  <a:pt x="2612" y="6043"/>
                </a:moveTo>
                <a:cubicBezTo>
                  <a:pt x="2612" y="6043"/>
                  <a:pt x="2623" y="6043"/>
                  <a:pt x="2601" y="6065"/>
                </a:cubicBezTo>
                <a:cubicBezTo>
                  <a:pt x="2601" y="6062"/>
                  <a:pt x="2598" y="6060"/>
                  <a:pt x="2593" y="6060"/>
                </a:cubicBezTo>
                <a:cubicBezTo>
                  <a:pt x="2582" y="6060"/>
                  <a:pt x="2561" y="6068"/>
                  <a:pt x="2546" y="6076"/>
                </a:cubicBezTo>
                <a:cubicBezTo>
                  <a:pt x="2568" y="6065"/>
                  <a:pt x="2590" y="6054"/>
                  <a:pt x="2612" y="6043"/>
                </a:cubicBezTo>
                <a:close/>
                <a:moveTo>
                  <a:pt x="2226" y="6296"/>
                </a:moveTo>
                <a:lnTo>
                  <a:pt x="2193" y="6329"/>
                </a:lnTo>
                <a:lnTo>
                  <a:pt x="2204" y="6307"/>
                </a:lnTo>
                <a:lnTo>
                  <a:pt x="2226" y="6296"/>
                </a:lnTo>
                <a:close/>
                <a:moveTo>
                  <a:pt x="2207" y="6332"/>
                </a:moveTo>
                <a:cubicBezTo>
                  <a:pt x="2212" y="6332"/>
                  <a:pt x="2215" y="6335"/>
                  <a:pt x="2215" y="6340"/>
                </a:cubicBezTo>
                <a:cubicBezTo>
                  <a:pt x="2193" y="6351"/>
                  <a:pt x="2171" y="6362"/>
                  <a:pt x="2149" y="6362"/>
                </a:cubicBezTo>
                <a:lnTo>
                  <a:pt x="2182" y="6340"/>
                </a:lnTo>
                <a:cubicBezTo>
                  <a:pt x="2193" y="6335"/>
                  <a:pt x="2201" y="6332"/>
                  <a:pt x="2207" y="6332"/>
                </a:cubicBezTo>
                <a:close/>
                <a:moveTo>
                  <a:pt x="2039" y="6417"/>
                </a:moveTo>
                <a:lnTo>
                  <a:pt x="2028" y="6440"/>
                </a:lnTo>
                <a:cubicBezTo>
                  <a:pt x="2006" y="6451"/>
                  <a:pt x="1973" y="6473"/>
                  <a:pt x="1940" y="6495"/>
                </a:cubicBezTo>
                <a:cubicBezTo>
                  <a:pt x="1973" y="6473"/>
                  <a:pt x="2006" y="6440"/>
                  <a:pt x="2039" y="6417"/>
                </a:cubicBezTo>
                <a:close/>
                <a:moveTo>
                  <a:pt x="11536" y="0"/>
                </a:moveTo>
                <a:cubicBezTo>
                  <a:pt x="11518" y="0"/>
                  <a:pt x="11499" y="11"/>
                  <a:pt x="11481" y="39"/>
                </a:cubicBezTo>
                <a:lnTo>
                  <a:pt x="11481" y="17"/>
                </a:lnTo>
                <a:cubicBezTo>
                  <a:pt x="11448" y="50"/>
                  <a:pt x="11403" y="105"/>
                  <a:pt x="11448" y="105"/>
                </a:cubicBezTo>
                <a:cubicBezTo>
                  <a:pt x="11481" y="61"/>
                  <a:pt x="11481" y="72"/>
                  <a:pt x="11514" y="17"/>
                </a:cubicBezTo>
                <a:lnTo>
                  <a:pt x="11547" y="17"/>
                </a:lnTo>
                <a:lnTo>
                  <a:pt x="11558" y="39"/>
                </a:lnTo>
                <a:lnTo>
                  <a:pt x="11569" y="50"/>
                </a:lnTo>
                <a:lnTo>
                  <a:pt x="11558" y="50"/>
                </a:lnTo>
                <a:lnTo>
                  <a:pt x="11470" y="127"/>
                </a:lnTo>
                <a:lnTo>
                  <a:pt x="11436" y="138"/>
                </a:lnTo>
                <a:lnTo>
                  <a:pt x="11514" y="83"/>
                </a:lnTo>
                <a:lnTo>
                  <a:pt x="11514" y="83"/>
                </a:lnTo>
                <a:cubicBezTo>
                  <a:pt x="11459" y="94"/>
                  <a:pt x="11436" y="127"/>
                  <a:pt x="11414" y="160"/>
                </a:cubicBezTo>
                <a:cubicBezTo>
                  <a:pt x="11403" y="154"/>
                  <a:pt x="11395" y="152"/>
                  <a:pt x="11387" y="152"/>
                </a:cubicBezTo>
                <a:cubicBezTo>
                  <a:pt x="11379" y="152"/>
                  <a:pt x="11370" y="154"/>
                  <a:pt x="11359" y="160"/>
                </a:cubicBezTo>
                <a:lnTo>
                  <a:pt x="11348" y="171"/>
                </a:lnTo>
                <a:lnTo>
                  <a:pt x="11282" y="248"/>
                </a:lnTo>
                <a:cubicBezTo>
                  <a:pt x="11265" y="248"/>
                  <a:pt x="11289" y="220"/>
                  <a:pt x="11266" y="220"/>
                </a:cubicBezTo>
                <a:cubicBezTo>
                  <a:pt x="11260" y="220"/>
                  <a:pt x="11251" y="221"/>
                  <a:pt x="11238" y="226"/>
                </a:cubicBezTo>
                <a:cubicBezTo>
                  <a:pt x="11205" y="270"/>
                  <a:pt x="11304" y="237"/>
                  <a:pt x="11227" y="292"/>
                </a:cubicBezTo>
                <a:cubicBezTo>
                  <a:pt x="11209" y="296"/>
                  <a:pt x="11198" y="296"/>
                  <a:pt x="11189" y="296"/>
                </a:cubicBezTo>
                <a:lnTo>
                  <a:pt x="11189" y="296"/>
                </a:lnTo>
                <a:cubicBezTo>
                  <a:pt x="11172" y="296"/>
                  <a:pt x="11165" y="296"/>
                  <a:pt x="11128" y="325"/>
                </a:cubicBezTo>
                <a:cubicBezTo>
                  <a:pt x="11122" y="325"/>
                  <a:pt x="11123" y="319"/>
                  <a:pt x="11128" y="311"/>
                </a:cubicBezTo>
                <a:lnTo>
                  <a:pt x="11128" y="311"/>
                </a:lnTo>
                <a:cubicBezTo>
                  <a:pt x="11081" y="346"/>
                  <a:pt x="11016" y="374"/>
                  <a:pt x="11007" y="402"/>
                </a:cubicBezTo>
                <a:cubicBezTo>
                  <a:pt x="10945" y="412"/>
                  <a:pt x="10864" y="480"/>
                  <a:pt x="10836" y="480"/>
                </a:cubicBezTo>
                <a:cubicBezTo>
                  <a:pt x="10834" y="480"/>
                  <a:pt x="10832" y="480"/>
                  <a:pt x="10831" y="479"/>
                </a:cubicBezTo>
                <a:cubicBezTo>
                  <a:pt x="10853" y="468"/>
                  <a:pt x="10875" y="457"/>
                  <a:pt x="10897" y="446"/>
                </a:cubicBezTo>
                <a:lnTo>
                  <a:pt x="10897" y="435"/>
                </a:lnTo>
                <a:cubicBezTo>
                  <a:pt x="10875" y="457"/>
                  <a:pt x="10786" y="468"/>
                  <a:pt x="10764" y="501"/>
                </a:cubicBezTo>
                <a:cubicBezTo>
                  <a:pt x="10775" y="501"/>
                  <a:pt x="10797" y="490"/>
                  <a:pt x="10820" y="479"/>
                </a:cubicBezTo>
                <a:lnTo>
                  <a:pt x="10820" y="479"/>
                </a:lnTo>
                <a:cubicBezTo>
                  <a:pt x="10809" y="501"/>
                  <a:pt x="10753" y="556"/>
                  <a:pt x="10709" y="578"/>
                </a:cubicBezTo>
                <a:cubicBezTo>
                  <a:pt x="10721" y="560"/>
                  <a:pt x="10721" y="553"/>
                  <a:pt x="10715" y="553"/>
                </a:cubicBezTo>
                <a:cubicBezTo>
                  <a:pt x="10694" y="553"/>
                  <a:pt x="10597" y="630"/>
                  <a:pt x="10558" y="630"/>
                </a:cubicBezTo>
                <a:cubicBezTo>
                  <a:pt x="10551" y="630"/>
                  <a:pt x="10547" y="628"/>
                  <a:pt x="10544" y="623"/>
                </a:cubicBezTo>
                <a:lnTo>
                  <a:pt x="10566" y="611"/>
                </a:lnTo>
                <a:cubicBezTo>
                  <a:pt x="10687" y="512"/>
                  <a:pt x="10698" y="479"/>
                  <a:pt x="10820" y="391"/>
                </a:cubicBezTo>
                <a:cubicBezTo>
                  <a:pt x="10824" y="390"/>
                  <a:pt x="10827" y="390"/>
                  <a:pt x="10829" y="390"/>
                </a:cubicBezTo>
                <a:cubicBezTo>
                  <a:pt x="10852" y="390"/>
                  <a:pt x="10797" y="435"/>
                  <a:pt x="10797" y="435"/>
                </a:cubicBezTo>
                <a:cubicBezTo>
                  <a:pt x="10875" y="413"/>
                  <a:pt x="10919" y="380"/>
                  <a:pt x="10985" y="336"/>
                </a:cubicBezTo>
                <a:lnTo>
                  <a:pt x="10985" y="336"/>
                </a:lnTo>
                <a:cubicBezTo>
                  <a:pt x="10979" y="342"/>
                  <a:pt x="10979" y="344"/>
                  <a:pt x="10983" y="344"/>
                </a:cubicBezTo>
                <a:cubicBezTo>
                  <a:pt x="10988" y="344"/>
                  <a:pt x="10996" y="342"/>
                  <a:pt x="11007" y="336"/>
                </a:cubicBezTo>
                <a:cubicBezTo>
                  <a:pt x="11062" y="303"/>
                  <a:pt x="11029" y="292"/>
                  <a:pt x="11106" y="270"/>
                </a:cubicBezTo>
                <a:lnTo>
                  <a:pt x="11106" y="270"/>
                </a:lnTo>
                <a:cubicBezTo>
                  <a:pt x="11095" y="281"/>
                  <a:pt x="11084" y="303"/>
                  <a:pt x="11073" y="325"/>
                </a:cubicBezTo>
                <a:cubicBezTo>
                  <a:pt x="11117" y="281"/>
                  <a:pt x="11183" y="237"/>
                  <a:pt x="11238" y="193"/>
                </a:cubicBezTo>
                <a:lnTo>
                  <a:pt x="11238" y="193"/>
                </a:lnTo>
                <a:cubicBezTo>
                  <a:pt x="11260" y="193"/>
                  <a:pt x="11205" y="237"/>
                  <a:pt x="11194" y="259"/>
                </a:cubicBezTo>
                <a:cubicBezTo>
                  <a:pt x="11260" y="204"/>
                  <a:pt x="11370" y="138"/>
                  <a:pt x="11381" y="105"/>
                </a:cubicBezTo>
                <a:lnTo>
                  <a:pt x="11381" y="105"/>
                </a:lnTo>
                <a:lnTo>
                  <a:pt x="11342" y="121"/>
                </a:lnTo>
                <a:lnTo>
                  <a:pt x="11342" y="121"/>
                </a:lnTo>
                <a:cubicBezTo>
                  <a:pt x="11341" y="120"/>
                  <a:pt x="11340" y="119"/>
                  <a:pt x="11339" y="119"/>
                </a:cubicBezTo>
                <a:cubicBezTo>
                  <a:pt x="11336" y="119"/>
                  <a:pt x="11332" y="121"/>
                  <a:pt x="11326" y="127"/>
                </a:cubicBezTo>
                <a:lnTo>
                  <a:pt x="11342" y="121"/>
                </a:lnTo>
                <a:lnTo>
                  <a:pt x="11342" y="121"/>
                </a:lnTo>
                <a:cubicBezTo>
                  <a:pt x="11347" y="125"/>
                  <a:pt x="11344" y="142"/>
                  <a:pt x="11337" y="149"/>
                </a:cubicBezTo>
                <a:cubicBezTo>
                  <a:pt x="11301" y="178"/>
                  <a:pt x="11269" y="188"/>
                  <a:pt x="11252" y="188"/>
                </a:cubicBezTo>
                <a:cubicBezTo>
                  <a:pt x="11243" y="188"/>
                  <a:pt x="11238" y="185"/>
                  <a:pt x="11238" y="182"/>
                </a:cubicBezTo>
                <a:lnTo>
                  <a:pt x="11282" y="160"/>
                </a:lnTo>
                <a:cubicBezTo>
                  <a:pt x="11276" y="158"/>
                  <a:pt x="11270" y="157"/>
                  <a:pt x="11264" y="157"/>
                </a:cubicBezTo>
                <a:cubicBezTo>
                  <a:pt x="11190" y="157"/>
                  <a:pt x="11098" y="273"/>
                  <a:pt x="11007" y="314"/>
                </a:cubicBezTo>
                <a:lnTo>
                  <a:pt x="11029" y="259"/>
                </a:lnTo>
                <a:lnTo>
                  <a:pt x="10952" y="336"/>
                </a:lnTo>
                <a:cubicBezTo>
                  <a:pt x="10946" y="339"/>
                  <a:pt x="10941" y="340"/>
                  <a:pt x="10936" y="340"/>
                </a:cubicBezTo>
                <a:cubicBezTo>
                  <a:pt x="10923" y="340"/>
                  <a:pt x="10919" y="328"/>
                  <a:pt x="10952" y="303"/>
                </a:cubicBezTo>
                <a:lnTo>
                  <a:pt x="10952" y="303"/>
                </a:lnTo>
                <a:cubicBezTo>
                  <a:pt x="10875" y="325"/>
                  <a:pt x="10897" y="347"/>
                  <a:pt x="10831" y="358"/>
                </a:cubicBezTo>
                <a:lnTo>
                  <a:pt x="10775" y="402"/>
                </a:lnTo>
                <a:cubicBezTo>
                  <a:pt x="10786" y="391"/>
                  <a:pt x="10753" y="391"/>
                  <a:pt x="10797" y="369"/>
                </a:cubicBezTo>
                <a:lnTo>
                  <a:pt x="10797" y="369"/>
                </a:lnTo>
                <a:cubicBezTo>
                  <a:pt x="10665" y="413"/>
                  <a:pt x="10632" y="501"/>
                  <a:pt x="10566" y="501"/>
                </a:cubicBezTo>
                <a:lnTo>
                  <a:pt x="10577" y="490"/>
                </a:lnTo>
                <a:lnTo>
                  <a:pt x="10577" y="490"/>
                </a:lnTo>
                <a:cubicBezTo>
                  <a:pt x="10434" y="600"/>
                  <a:pt x="10577" y="523"/>
                  <a:pt x="10478" y="623"/>
                </a:cubicBezTo>
                <a:lnTo>
                  <a:pt x="10368" y="611"/>
                </a:lnTo>
                <a:lnTo>
                  <a:pt x="10368" y="645"/>
                </a:lnTo>
                <a:lnTo>
                  <a:pt x="10313" y="656"/>
                </a:lnTo>
                <a:cubicBezTo>
                  <a:pt x="10291" y="683"/>
                  <a:pt x="10296" y="686"/>
                  <a:pt x="10304" y="686"/>
                </a:cubicBezTo>
                <a:cubicBezTo>
                  <a:pt x="10307" y="686"/>
                  <a:pt x="10309" y="686"/>
                  <a:pt x="10311" y="686"/>
                </a:cubicBezTo>
                <a:cubicBezTo>
                  <a:pt x="10317" y="686"/>
                  <a:pt x="10321" y="687"/>
                  <a:pt x="10313" y="700"/>
                </a:cubicBezTo>
                <a:cubicBezTo>
                  <a:pt x="10223" y="720"/>
                  <a:pt x="10123" y="813"/>
                  <a:pt x="10073" y="813"/>
                </a:cubicBezTo>
                <a:cubicBezTo>
                  <a:pt x="10068" y="813"/>
                  <a:pt x="10063" y="812"/>
                  <a:pt x="10059" y="810"/>
                </a:cubicBezTo>
                <a:lnTo>
                  <a:pt x="10059" y="810"/>
                </a:lnTo>
                <a:cubicBezTo>
                  <a:pt x="10057" y="817"/>
                  <a:pt x="10060" y="820"/>
                  <a:pt x="10065" y="820"/>
                </a:cubicBezTo>
                <a:cubicBezTo>
                  <a:pt x="10075" y="820"/>
                  <a:pt x="10092" y="812"/>
                  <a:pt x="10098" y="812"/>
                </a:cubicBezTo>
                <a:cubicBezTo>
                  <a:pt x="10103" y="812"/>
                  <a:pt x="10099" y="818"/>
                  <a:pt x="10070" y="843"/>
                </a:cubicBezTo>
                <a:cubicBezTo>
                  <a:pt x="10066" y="840"/>
                  <a:pt x="10061" y="839"/>
                  <a:pt x="10056" y="839"/>
                </a:cubicBezTo>
                <a:cubicBezTo>
                  <a:pt x="10016" y="839"/>
                  <a:pt x="9974" y="911"/>
                  <a:pt x="9905" y="931"/>
                </a:cubicBezTo>
                <a:cubicBezTo>
                  <a:pt x="9905" y="908"/>
                  <a:pt x="9944" y="884"/>
                  <a:pt x="9939" y="884"/>
                </a:cubicBezTo>
                <a:lnTo>
                  <a:pt x="9939" y="884"/>
                </a:lnTo>
                <a:cubicBezTo>
                  <a:pt x="9937" y="884"/>
                  <a:pt x="9928" y="888"/>
                  <a:pt x="9905" y="898"/>
                </a:cubicBezTo>
                <a:cubicBezTo>
                  <a:pt x="9883" y="953"/>
                  <a:pt x="9762" y="975"/>
                  <a:pt x="9707" y="1019"/>
                </a:cubicBezTo>
                <a:lnTo>
                  <a:pt x="9696" y="1008"/>
                </a:lnTo>
                <a:lnTo>
                  <a:pt x="9685" y="1052"/>
                </a:lnTo>
                <a:cubicBezTo>
                  <a:pt x="9641" y="1085"/>
                  <a:pt x="9564" y="1129"/>
                  <a:pt x="9497" y="1173"/>
                </a:cubicBezTo>
                <a:cubicBezTo>
                  <a:pt x="9497" y="1173"/>
                  <a:pt x="9497" y="1173"/>
                  <a:pt x="9496" y="1173"/>
                </a:cubicBezTo>
                <a:cubicBezTo>
                  <a:pt x="9479" y="1173"/>
                  <a:pt x="9295" y="1275"/>
                  <a:pt x="9200" y="1328"/>
                </a:cubicBezTo>
                <a:lnTo>
                  <a:pt x="9200" y="1317"/>
                </a:lnTo>
                <a:cubicBezTo>
                  <a:pt x="9200" y="1361"/>
                  <a:pt x="9112" y="1416"/>
                  <a:pt x="9046" y="1460"/>
                </a:cubicBezTo>
                <a:cubicBezTo>
                  <a:pt x="9035" y="1449"/>
                  <a:pt x="9046" y="1427"/>
                  <a:pt x="9079" y="1405"/>
                </a:cubicBezTo>
                <a:lnTo>
                  <a:pt x="9079" y="1405"/>
                </a:lnTo>
                <a:lnTo>
                  <a:pt x="9013" y="1438"/>
                </a:lnTo>
                <a:cubicBezTo>
                  <a:pt x="9002" y="1460"/>
                  <a:pt x="8991" y="1471"/>
                  <a:pt x="8947" y="1504"/>
                </a:cubicBezTo>
                <a:lnTo>
                  <a:pt x="8947" y="1471"/>
                </a:lnTo>
                <a:cubicBezTo>
                  <a:pt x="8870" y="1537"/>
                  <a:pt x="8792" y="1614"/>
                  <a:pt x="8671" y="1669"/>
                </a:cubicBezTo>
                <a:cubicBezTo>
                  <a:pt x="8682" y="1691"/>
                  <a:pt x="8792" y="1658"/>
                  <a:pt x="8693" y="1746"/>
                </a:cubicBezTo>
                <a:cubicBezTo>
                  <a:pt x="8685" y="1746"/>
                  <a:pt x="8669" y="1733"/>
                  <a:pt x="8679" y="1716"/>
                </a:cubicBezTo>
                <a:lnTo>
                  <a:pt x="8679" y="1716"/>
                </a:lnTo>
                <a:cubicBezTo>
                  <a:pt x="8668" y="1727"/>
                  <a:pt x="8653" y="1739"/>
                  <a:pt x="8638" y="1746"/>
                </a:cubicBezTo>
                <a:lnTo>
                  <a:pt x="8671" y="1702"/>
                </a:lnTo>
                <a:lnTo>
                  <a:pt x="8671" y="1702"/>
                </a:lnTo>
                <a:cubicBezTo>
                  <a:pt x="8616" y="1724"/>
                  <a:pt x="8660" y="1724"/>
                  <a:pt x="8616" y="1757"/>
                </a:cubicBezTo>
                <a:lnTo>
                  <a:pt x="8572" y="1746"/>
                </a:lnTo>
                <a:lnTo>
                  <a:pt x="8582" y="1740"/>
                </a:lnTo>
                <a:lnTo>
                  <a:pt x="8582" y="1740"/>
                </a:lnTo>
                <a:cubicBezTo>
                  <a:pt x="8546" y="1758"/>
                  <a:pt x="8510" y="1768"/>
                  <a:pt x="8495" y="1768"/>
                </a:cubicBezTo>
                <a:cubicBezTo>
                  <a:pt x="8506" y="1779"/>
                  <a:pt x="8506" y="1790"/>
                  <a:pt x="8473" y="1812"/>
                </a:cubicBezTo>
                <a:cubicBezTo>
                  <a:pt x="8445" y="1832"/>
                  <a:pt x="8433" y="1838"/>
                  <a:pt x="8426" y="1838"/>
                </a:cubicBezTo>
                <a:cubicBezTo>
                  <a:pt x="8418" y="1838"/>
                  <a:pt x="8418" y="1829"/>
                  <a:pt x="8406" y="1829"/>
                </a:cubicBezTo>
                <a:cubicBezTo>
                  <a:pt x="8402" y="1829"/>
                  <a:pt x="8395" y="1830"/>
                  <a:pt x="8385" y="1834"/>
                </a:cubicBezTo>
                <a:cubicBezTo>
                  <a:pt x="8374" y="1867"/>
                  <a:pt x="8308" y="1889"/>
                  <a:pt x="8319" y="1912"/>
                </a:cubicBezTo>
                <a:cubicBezTo>
                  <a:pt x="8297" y="1923"/>
                  <a:pt x="8286" y="1923"/>
                  <a:pt x="8275" y="1923"/>
                </a:cubicBezTo>
                <a:cubicBezTo>
                  <a:pt x="8233" y="1954"/>
                  <a:pt x="8082" y="2045"/>
                  <a:pt x="8123" y="2045"/>
                </a:cubicBezTo>
                <a:cubicBezTo>
                  <a:pt x="8125" y="2045"/>
                  <a:pt x="8128" y="2044"/>
                  <a:pt x="8131" y="2044"/>
                </a:cubicBezTo>
                <a:lnTo>
                  <a:pt x="8142" y="2044"/>
                </a:lnTo>
                <a:cubicBezTo>
                  <a:pt x="8010" y="2165"/>
                  <a:pt x="7834" y="2231"/>
                  <a:pt x="7702" y="2341"/>
                </a:cubicBezTo>
                <a:lnTo>
                  <a:pt x="7691" y="2330"/>
                </a:lnTo>
                <a:cubicBezTo>
                  <a:pt x="7614" y="2396"/>
                  <a:pt x="7514" y="2462"/>
                  <a:pt x="7459" y="2517"/>
                </a:cubicBezTo>
                <a:cubicBezTo>
                  <a:pt x="7446" y="2531"/>
                  <a:pt x="7424" y="2540"/>
                  <a:pt x="7411" y="2540"/>
                </a:cubicBezTo>
                <a:cubicBezTo>
                  <a:pt x="7404" y="2540"/>
                  <a:pt x="7400" y="2537"/>
                  <a:pt x="7404" y="2528"/>
                </a:cubicBezTo>
                <a:lnTo>
                  <a:pt x="7404" y="2528"/>
                </a:lnTo>
                <a:cubicBezTo>
                  <a:pt x="7338" y="2584"/>
                  <a:pt x="7338" y="2595"/>
                  <a:pt x="7239" y="2639"/>
                </a:cubicBezTo>
                <a:cubicBezTo>
                  <a:pt x="7254" y="2624"/>
                  <a:pt x="7258" y="2618"/>
                  <a:pt x="7259" y="2616"/>
                </a:cubicBezTo>
                <a:lnTo>
                  <a:pt x="7259" y="2616"/>
                </a:lnTo>
                <a:cubicBezTo>
                  <a:pt x="7264" y="2613"/>
                  <a:pt x="7275" y="2606"/>
                  <a:pt x="7294" y="2595"/>
                </a:cubicBezTo>
                <a:lnTo>
                  <a:pt x="7294" y="2595"/>
                </a:lnTo>
                <a:cubicBezTo>
                  <a:pt x="7206" y="2639"/>
                  <a:pt x="7184" y="2639"/>
                  <a:pt x="7107" y="2727"/>
                </a:cubicBezTo>
                <a:cubicBezTo>
                  <a:pt x="7110" y="2715"/>
                  <a:pt x="7106" y="2710"/>
                  <a:pt x="7097" y="2710"/>
                </a:cubicBezTo>
                <a:cubicBezTo>
                  <a:pt x="7075" y="2710"/>
                  <a:pt x="7021" y="2747"/>
                  <a:pt x="6997" y="2771"/>
                </a:cubicBezTo>
                <a:lnTo>
                  <a:pt x="7063" y="2749"/>
                </a:lnTo>
                <a:lnTo>
                  <a:pt x="7063" y="2749"/>
                </a:lnTo>
                <a:cubicBezTo>
                  <a:pt x="7019" y="2782"/>
                  <a:pt x="6975" y="2804"/>
                  <a:pt x="6931" y="2837"/>
                </a:cubicBezTo>
                <a:lnTo>
                  <a:pt x="6942" y="2793"/>
                </a:lnTo>
                <a:lnTo>
                  <a:pt x="6942" y="2793"/>
                </a:lnTo>
                <a:cubicBezTo>
                  <a:pt x="6754" y="2881"/>
                  <a:pt x="6666" y="3057"/>
                  <a:pt x="6501" y="3090"/>
                </a:cubicBezTo>
                <a:cubicBezTo>
                  <a:pt x="6493" y="3103"/>
                  <a:pt x="6494" y="3107"/>
                  <a:pt x="6500" y="3107"/>
                </a:cubicBezTo>
                <a:cubicBezTo>
                  <a:pt x="6515" y="3107"/>
                  <a:pt x="6561" y="3079"/>
                  <a:pt x="6576" y="3079"/>
                </a:cubicBezTo>
                <a:cubicBezTo>
                  <a:pt x="6581" y="3079"/>
                  <a:pt x="6582" y="3082"/>
                  <a:pt x="6578" y="3090"/>
                </a:cubicBezTo>
                <a:cubicBezTo>
                  <a:pt x="6501" y="3145"/>
                  <a:pt x="6391" y="3167"/>
                  <a:pt x="6369" y="3178"/>
                </a:cubicBezTo>
                <a:cubicBezTo>
                  <a:pt x="6247" y="3245"/>
                  <a:pt x="6292" y="3289"/>
                  <a:pt x="6170" y="3355"/>
                </a:cubicBezTo>
                <a:cubicBezTo>
                  <a:pt x="6192" y="3355"/>
                  <a:pt x="6225" y="3366"/>
                  <a:pt x="6148" y="3432"/>
                </a:cubicBezTo>
                <a:cubicBezTo>
                  <a:pt x="6110" y="3451"/>
                  <a:pt x="6082" y="3460"/>
                  <a:pt x="6066" y="3460"/>
                </a:cubicBezTo>
                <a:cubicBezTo>
                  <a:pt x="6046" y="3460"/>
                  <a:pt x="6046" y="3446"/>
                  <a:pt x="6071" y="3421"/>
                </a:cubicBezTo>
                <a:cubicBezTo>
                  <a:pt x="6079" y="3413"/>
                  <a:pt x="6087" y="3405"/>
                  <a:pt x="6095" y="3405"/>
                </a:cubicBezTo>
                <a:cubicBezTo>
                  <a:pt x="6098" y="3405"/>
                  <a:pt x="6101" y="3407"/>
                  <a:pt x="6104" y="3410"/>
                </a:cubicBezTo>
                <a:cubicBezTo>
                  <a:pt x="6121" y="3393"/>
                  <a:pt x="6138" y="3370"/>
                  <a:pt x="6130" y="3370"/>
                </a:cubicBezTo>
                <a:lnTo>
                  <a:pt x="6130" y="3370"/>
                </a:lnTo>
                <a:cubicBezTo>
                  <a:pt x="6128" y="3370"/>
                  <a:pt x="6123" y="3372"/>
                  <a:pt x="6115" y="3377"/>
                </a:cubicBezTo>
                <a:lnTo>
                  <a:pt x="6115" y="3388"/>
                </a:lnTo>
                <a:cubicBezTo>
                  <a:pt x="6077" y="3407"/>
                  <a:pt x="5990" y="3458"/>
                  <a:pt x="5974" y="3458"/>
                </a:cubicBezTo>
                <a:cubicBezTo>
                  <a:pt x="5971" y="3458"/>
                  <a:pt x="5970" y="3457"/>
                  <a:pt x="5972" y="3454"/>
                </a:cubicBezTo>
                <a:lnTo>
                  <a:pt x="5972" y="3454"/>
                </a:lnTo>
                <a:cubicBezTo>
                  <a:pt x="5953" y="3473"/>
                  <a:pt x="5949" y="3479"/>
                  <a:pt x="5952" y="3479"/>
                </a:cubicBezTo>
                <a:cubicBezTo>
                  <a:pt x="5958" y="3479"/>
                  <a:pt x="5978" y="3468"/>
                  <a:pt x="6002" y="3455"/>
                </a:cubicBezTo>
                <a:lnTo>
                  <a:pt x="6002" y="3455"/>
                </a:lnTo>
                <a:cubicBezTo>
                  <a:pt x="5894" y="3510"/>
                  <a:pt x="5850" y="3565"/>
                  <a:pt x="5741" y="3630"/>
                </a:cubicBezTo>
                <a:cubicBezTo>
                  <a:pt x="5752" y="3625"/>
                  <a:pt x="5763" y="3622"/>
                  <a:pt x="5768" y="3622"/>
                </a:cubicBezTo>
                <a:cubicBezTo>
                  <a:pt x="5774" y="3622"/>
                  <a:pt x="5774" y="3625"/>
                  <a:pt x="5763" y="3630"/>
                </a:cubicBezTo>
                <a:cubicBezTo>
                  <a:pt x="5608" y="3729"/>
                  <a:pt x="5708" y="3696"/>
                  <a:pt x="5608" y="3773"/>
                </a:cubicBezTo>
                <a:cubicBezTo>
                  <a:pt x="5598" y="3777"/>
                  <a:pt x="5591" y="3778"/>
                  <a:pt x="5586" y="3778"/>
                </a:cubicBezTo>
                <a:cubicBezTo>
                  <a:pt x="5572" y="3778"/>
                  <a:pt x="5575" y="3768"/>
                  <a:pt x="5570" y="3768"/>
                </a:cubicBezTo>
                <a:cubicBezTo>
                  <a:pt x="5566" y="3768"/>
                  <a:pt x="5555" y="3776"/>
                  <a:pt x="5520" y="3806"/>
                </a:cubicBezTo>
                <a:cubicBezTo>
                  <a:pt x="5501" y="3815"/>
                  <a:pt x="5489" y="3818"/>
                  <a:pt x="5482" y="3818"/>
                </a:cubicBezTo>
                <a:cubicBezTo>
                  <a:pt x="5464" y="3818"/>
                  <a:pt x="5493" y="3790"/>
                  <a:pt x="5509" y="3773"/>
                </a:cubicBezTo>
                <a:lnTo>
                  <a:pt x="5509" y="3773"/>
                </a:lnTo>
                <a:cubicBezTo>
                  <a:pt x="5421" y="3851"/>
                  <a:pt x="5322" y="3884"/>
                  <a:pt x="5267" y="3917"/>
                </a:cubicBezTo>
                <a:lnTo>
                  <a:pt x="5310" y="3873"/>
                </a:lnTo>
                <a:lnTo>
                  <a:pt x="5310" y="3873"/>
                </a:lnTo>
                <a:cubicBezTo>
                  <a:pt x="5288" y="3895"/>
                  <a:pt x="5267" y="3917"/>
                  <a:pt x="5234" y="3939"/>
                </a:cubicBezTo>
                <a:lnTo>
                  <a:pt x="5278" y="3928"/>
                </a:lnTo>
                <a:lnTo>
                  <a:pt x="5278" y="3928"/>
                </a:lnTo>
                <a:cubicBezTo>
                  <a:pt x="5245" y="3950"/>
                  <a:pt x="5223" y="3961"/>
                  <a:pt x="5223" y="3961"/>
                </a:cubicBezTo>
                <a:cubicBezTo>
                  <a:pt x="5201" y="3994"/>
                  <a:pt x="5256" y="3972"/>
                  <a:pt x="5212" y="4027"/>
                </a:cubicBezTo>
                <a:cubicBezTo>
                  <a:pt x="5171" y="4047"/>
                  <a:pt x="5112" y="4105"/>
                  <a:pt x="5077" y="4105"/>
                </a:cubicBezTo>
                <a:cubicBezTo>
                  <a:pt x="5074" y="4105"/>
                  <a:pt x="5071" y="4105"/>
                  <a:pt x="5069" y="4104"/>
                </a:cubicBezTo>
                <a:cubicBezTo>
                  <a:pt x="5187" y="4035"/>
                  <a:pt x="5076" y="4080"/>
                  <a:pt x="5122" y="4036"/>
                </a:cubicBezTo>
                <a:lnTo>
                  <a:pt x="5122" y="4036"/>
                </a:lnTo>
                <a:cubicBezTo>
                  <a:pt x="5107" y="4047"/>
                  <a:pt x="5090" y="4057"/>
                  <a:pt x="5069" y="4071"/>
                </a:cubicBezTo>
                <a:lnTo>
                  <a:pt x="5080" y="4049"/>
                </a:lnTo>
                <a:lnTo>
                  <a:pt x="5080" y="4049"/>
                </a:lnTo>
                <a:cubicBezTo>
                  <a:pt x="4947" y="4115"/>
                  <a:pt x="5047" y="4115"/>
                  <a:pt x="4925" y="4203"/>
                </a:cubicBezTo>
                <a:cubicBezTo>
                  <a:pt x="4925" y="4195"/>
                  <a:pt x="4919" y="4191"/>
                  <a:pt x="4910" y="4191"/>
                </a:cubicBezTo>
                <a:cubicBezTo>
                  <a:pt x="4895" y="4191"/>
                  <a:pt x="4873" y="4200"/>
                  <a:pt x="4859" y="4214"/>
                </a:cubicBezTo>
                <a:cubicBezTo>
                  <a:pt x="4872" y="4205"/>
                  <a:pt x="4880" y="4201"/>
                  <a:pt x="4884" y="4201"/>
                </a:cubicBezTo>
                <a:cubicBezTo>
                  <a:pt x="4895" y="4201"/>
                  <a:pt x="4883" y="4227"/>
                  <a:pt x="4859" y="4258"/>
                </a:cubicBezTo>
                <a:cubicBezTo>
                  <a:pt x="4771" y="4302"/>
                  <a:pt x="4782" y="4324"/>
                  <a:pt x="4738" y="4346"/>
                </a:cubicBezTo>
                <a:lnTo>
                  <a:pt x="4782" y="4324"/>
                </a:lnTo>
                <a:lnTo>
                  <a:pt x="4782" y="4324"/>
                </a:lnTo>
                <a:cubicBezTo>
                  <a:pt x="4782" y="4346"/>
                  <a:pt x="4738" y="4368"/>
                  <a:pt x="4694" y="4412"/>
                </a:cubicBezTo>
                <a:cubicBezTo>
                  <a:pt x="4692" y="4410"/>
                  <a:pt x="4692" y="4407"/>
                  <a:pt x="4694" y="4404"/>
                </a:cubicBezTo>
                <a:lnTo>
                  <a:pt x="4694" y="4404"/>
                </a:lnTo>
                <a:cubicBezTo>
                  <a:pt x="4642" y="4450"/>
                  <a:pt x="4551" y="4466"/>
                  <a:pt x="4485" y="4523"/>
                </a:cubicBezTo>
                <a:cubicBezTo>
                  <a:pt x="4475" y="4527"/>
                  <a:pt x="4469" y="4529"/>
                  <a:pt x="4464" y="4529"/>
                </a:cubicBezTo>
                <a:cubicBezTo>
                  <a:pt x="4452" y="4529"/>
                  <a:pt x="4453" y="4516"/>
                  <a:pt x="4444" y="4516"/>
                </a:cubicBezTo>
                <a:cubicBezTo>
                  <a:pt x="4441" y="4516"/>
                  <a:pt x="4437" y="4518"/>
                  <a:pt x="4430" y="4523"/>
                </a:cubicBezTo>
                <a:cubicBezTo>
                  <a:pt x="4353" y="4611"/>
                  <a:pt x="4319" y="4578"/>
                  <a:pt x="4231" y="4655"/>
                </a:cubicBezTo>
                <a:cubicBezTo>
                  <a:pt x="4240" y="4655"/>
                  <a:pt x="4246" y="4654"/>
                  <a:pt x="4250" y="4654"/>
                </a:cubicBezTo>
                <a:cubicBezTo>
                  <a:pt x="4261" y="4654"/>
                  <a:pt x="4251" y="4660"/>
                  <a:pt x="4209" y="4710"/>
                </a:cubicBezTo>
                <a:lnTo>
                  <a:pt x="4364" y="4589"/>
                </a:lnTo>
                <a:lnTo>
                  <a:pt x="4275" y="4688"/>
                </a:lnTo>
                <a:cubicBezTo>
                  <a:pt x="4330" y="4655"/>
                  <a:pt x="4375" y="4600"/>
                  <a:pt x="4408" y="4589"/>
                </a:cubicBezTo>
                <a:lnTo>
                  <a:pt x="4408" y="4589"/>
                </a:lnTo>
                <a:cubicBezTo>
                  <a:pt x="4378" y="4618"/>
                  <a:pt x="4368" y="4623"/>
                  <a:pt x="4375" y="4623"/>
                </a:cubicBezTo>
                <a:cubicBezTo>
                  <a:pt x="4378" y="4623"/>
                  <a:pt x="4386" y="4622"/>
                  <a:pt x="4397" y="4622"/>
                </a:cubicBezTo>
                <a:cubicBezTo>
                  <a:pt x="4319" y="4644"/>
                  <a:pt x="4275" y="4732"/>
                  <a:pt x="4187" y="4765"/>
                </a:cubicBezTo>
                <a:lnTo>
                  <a:pt x="4165" y="4721"/>
                </a:lnTo>
                <a:cubicBezTo>
                  <a:pt x="4033" y="4787"/>
                  <a:pt x="3967" y="4886"/>
                  <a:pt x="3813" y="4985"/>
                </a:cubicBezTo>
                <a:lnTo>
                  <a:pt x="3868" y="4963"/>
                </a:lnTo>
                <a:lnTo>
                  <a:pt x="3868" y="4963"/>
                </a:lnTo>
                <a:cubicBezTo>
                  <a:pt x="3857" y="4985"/>
                  <a:pt x="3780" y="5029"/>
                  <a:pt x="3736" y="5062"/>
                </a:cubicBezTo>
                <a:cubicBezTo>
                  <a:pt x="3732" y="5059"/>
                  <a:pt x="3727" y="5058"/>
                  <a:pt x="3721" y="5058"/>
                </a:cubicBezTo>
                <a:cubicBezTo>
                  <a:pt x="3706" y="5058"/>
                  <a:pt x="3685" y="5066"/>
                  <a:pt x="3669" y="5073"/>
                </a:cubicBezTo>
                <a:cubicBezTo>
                  <a:pt x="3680" y="5084"/>
                  <a:pt x="3559" y="5151"/>
                  <a:pt x="3559" y="5184"/>
                </a:cubicBezTo>
                <a:lnTo>
                  <a:pt x="3482" y="5217"/>
                </a:lnTo>
                <a:cubicBezTo>
                  <a:pt x="3350" y="5294"/>
                  <a:pt x="3372" y="5349"/>
                  <a:pt x="3251" y="5426"/>
                </a:cubicBezTo>
                <a:cubicBezTo>
                  <a:pt x="3273" y="5382"/>
                  <a:pt x="3218" y="5415"/>
                  <a:pt x="3284" y="5349"/>
                </a:cubicBezTo>
                <a:lnTo>
                  <a:pt x="3284" y="5349"/>
                </a:lnTo>
                <a:cubicBezTo>
                  <a:pt x="3240" y="5371"/>
                  <a:pt x="3207" y="5393"/>
                  <a:pt x="3218" y="5404"/>
                </a:cubicBezTo>
                <a:cubicBezTo>
                  <a:pt x="3185" y="5415"/>
                  <a:pt x="3119" y="5503"/>
                  <a:pt x="3075" y="5514"/>
                </a:cubicBezTo>
                <a:cubicBezTo>
                  <a:pt x="3064" y="5525"/>
                  <a:pt x="3064" y="5547"/>
                  <a:pt x="3019" y="5580"/>
                </a:cubicBezTo>
                <a:lnTo>
                  <a:pt x="3019" y="5569"/>
                </a:lnTo>
                <a:cubicBezTo>
                  <a:pt x="3019" y="5579"/>
                  <a:pt x="2967" y="5615"/>
                  <a:pt x="2994" y="5615"/>
                </a:cubicBezTo>
                <a:cubicBezTo>
                  <a:pt x="2998" y="5615"/>
                  <a:pt x="3002" y="5614"/>
                  <a:pt x="3008" y="5613"/>
                </a:cubicBezTo>
                <a:lnTo>
                  <a:pt x="3008" y="5613"/>
                </a:lnTo>
                <a:cubicBezTo>
                  <a:pt x="2854" y="5657"/>
                  <a:pt x="2667" y="5856"/>
                  <a:pt x="2535" y="5889"/>
                </a:cubicBezTo>
                <a:cubicBezTo>
                  <a:pt x="2458" y="5944"/>
                  <a:pt x="2347" y="6021"/>
                  <a:pt x="2281" y="6076"/>
                </a:cubicBezTo>
                <a:lnTo>
                  <a:pt x="2292" y="6065"/>
                </a:lnTo>
                <a:lnTo>
                  <a:pt x="2292" y="6065"/>
                </a:lnTo>
                <a:cubicBezTo>
                  <a:pt x="2171" y="6120"/>
                  <a:pt x="2248" y="6153"/>
                  <a:pt x="2116" y="6219"/>
                </a:cubicBezTo>
                <a:cubicBezTo>
                  <a:pt x="2106" y="6222"/>
                  <a:pt x="2100" y="6223"/>
                  <a:pt x="2096" y="6223"/>
                </a:cubicBezTo>
                <a:cubicBezTo>
                  <a:pt x="2072" y="6223"/>
                  <a:pt x="2151" y="6174"/>
                  <a:pt x="2134" y="6174"/>
                </a:cubicBezTo>
                <a:cubicBezTo>
                  <a:pt x="2132" y="6174"/>
                  <a:pt x="2130" y="6174"/>
                  <a:pt x="2127" y="6175"/>
                </a:cubicBezTo>
                <a:cubicBezTo>
                  <a:pt x="2123" y="6172"/>
                  <a:pt x="2117" y="6170"/>
                  <a:pt x="2112" y="6170"/>
                </a:cubicBezTo>
                <a:cubicBezTo>
                  <a:pt x="2063" y="6170"/>
                  <a:pt x="1974" y="6289"/>
                  <a:pt x="1885" y="6318"/>
                </a:cubicBezTo>
                <a:lnTo>
                  <a:pt x="1907" y="6296"/>
                </a:lnTo>
                <a:lnTo>
                  <a:pt x="1907" y="6296"/>
                </a:lnTo>
                <a:cubicBezTo>
                  <a:pt x="1830" y="6318"/>
                  <a:pt x="1763" y="6417"/>
                  <a:pt x="1653" y="6484"/>
                </a:cubicBezTo>
                <a:lnTo>
                  <a:pt x="1653" y="6473"/>
                </a:lnTo>
                <a:cubicBezTo>
                  <a:pt x="1598" y="6550"/>
                  <a:pt x="1466" y="6649"/>
                  <a:pt x="1367" y="6715"/>
                </a:cubicBezTo>
                <a:cubicBezTo>
                  <a:pt x="1389" y="6682"/>
                  <a:pt x="1411" y="6682"/>
                  <a:pt x="1378" y="6671"/>
                </a:cubicBezTo>
                <a:lnTo>
                  <a:pt x="1378" y="6671"/>
                </a:lnTo>
                <a:cubicBezTo>
                  <a:pt x="1334" y="6704"/>
                  <a:pt x="1411" y="6693"/>
                  <a:pt x="1323" y="6759"/>
                </a:cubicBezTo>
                <a:cubicBezTo>
                  <a:pt x="1298" y="6767"/>
                  <a:pt x="1254" y="6788"/>
                  <a:pt x="1224" y="6788"/>
                </a:cubicBezTo>
                <a:cubicBezTo>
                  <a:pt x="1215" y="6788"/>
                  <a:pt x="1207" y="6786"/>
                  <a:pt x="1202" y="6781"/>
                </a:cubicBezTo>
                <a:lnTo>
                  <a:pt x="1279" y="6726"/>
                </a:lnTo>
                <a:lnTo>
                  <a:pt x="1279" y="6726"/>
                </a:lnTo>
                <a:cubicBezTo>
                  <a:pt x="1224" y="6737"/>
                  <a:pt x="1169" y="6803"/>
                  <a:pt x="1125" y="6825"/>
                </a:cubicBezTo>
                <a:lnTo>
                  <a:pt x="1125" y="6814"/>
                </a:lnTo>
                <a:cubicBezTo>
                  <a:pt x="992" y="6902"/>
                  <a:pt x="1014" y="6935"/>
                  <a:pt x="871" y="7023"/>
                </a:cubicBezTo>
                <a:lnTo>
                  <a:pt x="893" y="7023"/>
                </a:lnTo>
                <a:cubicBezTo>
                  <a:pt x="838" y="7101"/>
                  <a:pt x="816" y="7045"/>
                  <a:pt x="761" y="7112"/>
                </a:cubicBezTo>
                <a:lnTo>
                  <a:pt x="717" y="7101"/>
                </a:lnTo>
                <a:cubicBezTo>
                  <a:pt x="673" y="7145"/>
                  <a:pt x="552" y="7244"/>
                  <a:pt x="474" y="7310"/>
                </a:cubicBezTo>
                <a:cubicBezTo>
                  <a:pt x="508" y="7255"/>
                  <a:pt x="607" y="7178"/>
                  <a:pt x="662" y="7123"/>
                </a:cubicBezTo>
                <a:lnTo>
                  <a:pt x="662" y="7123"/>
                </a:lnTo>
                <a:cubicBezTo>
                  <a:pt x="618" y="7145"/>
                  <a:pt x="497" y="7233"/>
                  <a:pt x="474" y="7255"/>
                </a:cubicBezTo>
                <a:cubicBezTo>
                  <a:pt x="497" y="7244"/>
                  <a:pt x="519" y="7222"/>
                  <a:pt x="541" y="7211"/>
                </a:cubicBezTo>
                <a:lnTo>
                  <a:pt x="541" y="7211"/>
                </a:lnTo>
                <a:cubicBezTo>
                  <a:pt x="497" y="7277"/>
                  <a:pt x="419" y="7332"/>
                  <a:pt x="320" y="7398"/>
                </a:cubicBezTo>
                <a:cubicBezTo>
                  <a:pt x="318" y="7389"/>
                  <a:pt x="312" y="7385"/>
                  <a:pt x="302" y="7385"/>
                </a:cubicBezTo>
                <a:cubicBezTo>
                  <a:pt x="264" y="7385"/>
                  <a:pt x="177" y="7445"/>
                  <a:pt x="89" y="7497"/>
                </a:cubicBezTo>
                <a:lnTo>
                  <a:pt x="1" y="7552"/>
                </a:lnTo>
                <a:lnTo>
                  <a:pt x="100" y="7618"/>
                </a:lnTo>
                <a:cubicBezTo>
                  <a:pt x="155" y="7651"/>
                  <a:pt x="177" y="7673"/>
                  <a:pt x="232" y="7718"/>
                </a:cubicBezTo>
                <a:cubicBezTo>
                  <a:pt x="254" y="7740"/>
                  <a:pt x="287" y="7751"/>
                  <a:pt x="309" y="7762"/>
                </a:cubicBezTo>
                <a:cubicBezTo>
                  <a:pt x="364" y="7729"/>
                  <a:pt x="419" y="7695"/>
                  <a:pt x="474" y="7651"/>
                </a:cubicBezTo>
                <a:cubicBezTo>
                  <a:pt x="519" y="7629"/>
                  <a:pt x="563" y="7607"/>
                  <a:pt x="607" y="7574"/>
                </a:cubicBezTo>
                <a:cubicBezTo>
                  <a:pt x="695" y="7530"/>
                  <a:pt x="783" y="7475"/>
                  <a:pt x="871" y="7420"/>
                </a:cubicBezTo>
                <a:cubicBezTo>
                  <a:pt x="772" y="7420"/>
                  <a:pt x="937" y="7376"/>
                  <a:pt x="893" y="7343"/>
                </a:cubicBezTo>
                <a:cubicBezTo>
                  <a:pt x="937" y="7310"/>
                  <a:pt x="948" y="7299"/>
                  <a:pt x="959" y="7299"/>
                </a:cubicBezTo>
                <a:lnTo>
                  <a:pt x="1125" y="7233"/>
                </a:lnTo>
                <a:cubicBezTo>
                  <a:pt x="1129" y="7232"/>
                  <a:pt x="1133" y="7231"/>
                  <a:pt x="1135" y="7231"/>
                </a:cubicBezTo>
                <a:cubicBezTo>
                  <a:pt x="1150" y="7231"/>
                  <a:pt x="1082" y="7267"/>
                  <a:pt x="1091" y="7277"/>
                </a:cubicBezTo>
                <a:cubicBezTo>
                  <a:pt x="1140" y="7248"/>
                  <a:pt x="1159" y="7242"/>
                  <a:pt x="1170" y="7242"/>
                </a:cubicBezTo>
                <a:cubicBezTo>
                  <a:pt x="1177" y="7242"/>
                  <a:pt x="1181" y="7244"/>
                  <a:pt x="1188" y="7244"/>
                </a:cubicBezTo>
                <a:cubicBezTo>
                  <a:pt x="1195" y="7244"/>
                  <a:pt x="1205" y="7242"/>
                  <a:pt x="1224" y="7233"/>
                </a:cubicBezTo>
                <a:cubicBezTo>
                  <a:pt x="1202" y="7222"/>
                  <a:pt x="1246" y="7189"/>
                  <a:pt x="1312" y="7156"/>
                </a:cubicBezTo>
                <a:lnTo>
                  <a:pt x="1312" y="7156"/>
                </a:lnTo>
                <a:lnTo>
                  <a:pt x="1213" y="7189"/>
                </a:lnTo>
                <a:cubicBezTo>
                  <a:pt x="1345" y="7067"/>
                  <a:pt x="1367" y="7145"/>
                  <a:pt x="1499" y="7023"/>
                </a:cubicBezTo>
                <a:lnTo>
                  <a:pt x="1499" y="7023"/>
                </a:lnTo>
                <a:lnTo>
                  <a:pt x="1466" y="7067"/>
                </a:lnTo>
                <a:cubicBezTo>
                  <a:pt x="1532" y="7012"/>
                  <a:pt x="1741" y="6880"/>
                  <a:pt x="1786" y="6803"/>
                </a:cubicBezTo>
                <a:cubicBezTo>
                  <a:pt x="1794" y="6799"/>
                  <a:pt x="1802" y="6796"/>
                  <a:pt x="1807" y="6796"/>
                </a:cubicBezTo>
                <a:cubicBezTo>
                  <a:pt x="1816" y="6796"/>
                  <a:pt x="1817" y="6804"/>
                  <a:pt x="1797" y="6825"/>
                </a:cubicBezTo>
                <a:cubicBezTo>
                  <a:pt x="1984" y="6704"/>
                  <a:pt x="2171" y="6517"/>
                  <a:pt x="2325" y="6440"/>
                </a:cubicBezTo>
                <a:lnTo>
                  <a:pt x="2325" y="6462"/>
                </a:lnTo>
                <a:cubicBezTo>
                  <a:pt x="2347" y="6440"/>
                  <a:pt x="2369" y="6406"/>
                  <a:pt x="2414" y="6384"/>
                </a:cubicBezTo>
                <a:lnTo>
                  <a:pt x="2425" y="6395"/>
                </a:lnTo>
                <a:cubicBezTo>
                  <a:pt x="2436" y="6384"/>
                  <a:pt x="2502" y="6318"/>
                  <a:pt x="2546" y="6296"/>
                </a:cubicBezTo>
                <a:lnTo>
                  <a:pt x="2546" y="6296"/>
                </a:lnTo>
                <a:lnTo>
                  <a:pt x="2524" y="6329"/>
                </a:lnTo>
                <a:cubicBezTo>
                  <a:pt x="2700" y="6230"/>
                  <a:pt x="2766" y="6120"/>
                  <a:pt x="2909" y="6010"/>
                </a:cubicBezTo>
                <a:cubicBezTo>
                  <a:pt x="2913" y="6015"/>
                  <a:pt x="2920" y="6018"/>
                  <a:pt x="2930" y="6018"/>
                </a:cubicBezTo>
                <a:cubicBezTo>
                  <a:pt x="2977" y="6018"/>
                  <a:pt x="3086" y="5958"/>
                  <a:pt x="3141" y="5922"/>
                </a:cubicBezTo>
                <a:lnTo>
                  <a:pt x="3141" y="5933"/>
                </a:lnTo>
                <a:cubicBezTo>
                  <a:pt x="3350" y="5790"/>
                  <a:pt x="3471" y="5668"/>
                  <a:pt x="3647" y="5525"/>
                </a:cubicBezTo>
                <a:cubicBezTo>
                  <a:pt x="3778" y="5482"/>
                  <a:pt x="4036" y="5267"/>
                  <a:pt x="4234" y="5155"/>
                </a:cubicBezTo>
                <a:lnTo>
                  <a:pt x="4234" y="5155"/>
                </a:lnTo>
                <a:cubicBezTo>
                  <a:pt x="4232" y="5156"/>
                  <a:pt x="4230" y="5157"/>
                  <a:pt x="4229" y="5157"/>
                </a:cubicBezTo>
                <a:cubicBezTo>
                  <a:pt x="4218" y="5157"/>
                  <a:pt x="4238" y="5124"/>
                  <a:pt x="4264" y="5106"/>
                </a:cubicBezTo>
                <a:cubicBezTo>
                  <a:pt x="4301" y="5079"/>
                  <a:pt x="4345" y="5021"/>
                  <a:pt x="4365" y="5021"/>
                </a:cubicBezTo>
                <a:cubicBezTo>
                  <a:pt x="4370" y="5021"/>
                  <a:pt x="4373" y="5024"/>
                  <a:pt x="4375" y="5029"/>
                </a:cubicBezTo>
                <a:lnTo>
                  <a:pt x="4364" y="5040"/>
                </a:lnTo>
                <a:cubicBezTo>
                  <a:pt x="4419" y="5040"/>
                  <a:pt x="4496" y="4974"/>
                  <a:pt x="4573" y="4930"/>
                </a:cubicBezTo>
                <a:lnTo>
                  <a:pt x="4551" y="4886"/>
                </a:lnTo>
                <a:cubicBezTo>
                  <a:pt x="4771" y="4809"/>
                  <a:pt x="5025" y="4523"/>
                  <a:pt x="5157" y="4501"/>
                </a:cubicBezTo>
                <a:cubicBezTo>
                  <a:pt x="5190" y="4467"/>
                  <a:pt x="5245" y="4423"/>
                  <a:pt x="5278" y="4390"/>
                </a:cubicBezTo>
                <a:lnTo>
                  <a:pt x="5289" y="4412"/>
                </a:lnTo>
                <a:cubicBezTo>
                  <a:pt x="5421" y="4324"/>
                  <a:pt x="5476" y="4291"/>
                  <a:pt x="5630" y="4181"/>
                </a:cubicBezTo>
                <a:lnTo>
                  <a:pt x="5630" y="4181"/>
                </a:lnTo>
                <a:lnTo>
                  <a:pt x="5608" y="4214"/>
                </a:lnTo>
                <a:cubicBezTo>
                  <a:pt x="5697" y="4159"/>
                  <a:pt x="5675" y="4082"/>
                  <a:pt x="5752" y="4027"/>
                </a:cubicBezTo>
                <a:lnTo>
                  <a:pt x="5796" y="4038"/>
                </a:lnTo>
                <a:cubicBezTo>
                  <a:pt x="5939" y="3939"/>
                  <a:pt x="6115" y="3862"/>
                  <a:pt x="6236" y="3729"/>
                </a:cubicBezTo>
                <a:lnTo>
                  <a:pt x="6236" y="3729"/>
                </a:lnTo>
                <a:cubicBezTo>
                  <a:pt x="6236" y="3729"/>
                  <a:pt x="6247" y="3740"/>
                  <a:pt x="6214" y="3762"/>
                </a:cubicBezTo>
                <a:cubicBezTo>
                  <a:pt x="6289" y="3720"/>
                  <a:pt x="6489" y="3604"/>
                  <a:pt x="6450" y="3577"/>
                </a:cubicBezTo>
                <a:lnTo>
                  <a:pt x="6450" y="3577"/>
                </a:lnTo>
                <a:cubicBezTo>
                  <a:pt x="6451" y="3577"/>
                  <a:pt x="6452" y="3578"/>
                  <a:pt x="6453" y="3578"/>
                </a:cubicBezTo>
                <a:cubicBezTo>
                  <a:pt x="6487" y="3578"/>
                  <a:pt x="6606" y="3460"/>
                  <a:pt x="6677" y="3399"/>
                </a:cubicBezTo>
                <a:lnTo>
                  <a:pt x="6677" y="3432"/>
                </a:lnTo>
                <a:cubicBezTo>
                  <a:pt x="6732" y="3355"/>
                  <a:pt x="6721" y="3344"/>
                  <a:pt x="6820" y="3278"/>
                </a:cubicBezTo>
                <a:cubicBezTo>
                  <a:pt x="6827" y="3274"/>
                  <a:pt x="6831" y="3273"/>
                  <a:pt x="6834" y="3273"/>
                </a:cubicBezTo>
                <a:cubicBezTo>
                  <a:pt x="6838" y="3273"/>
                  <a:pt x="6836" y="3277"/>
                  <a:pt x="6826" y="3282"/>
                </a:cubicBezTo>
                <a:lnTo>
                  <a:pt x="6826" y="3282"/>
                </a:lnTo>
                <a:cubicBezTo>
                  <a:pt x="6892" y="3252"/>
                  <a:pt x="6860" y="3230"/>
                  <a:pt x="6953" y="3178"/>
                </a:cubicBezTo>
                <a:lnTo>
                  <a:pt x="6953" y="3178"/>
                </a:lnTo>
                <a:lnTo>
                  <a:pt x="6931" y="3223"/>
                </a:lnTo>
                <a:cubicBezTo>
                  <a:pt x="7008" y="3167"/>
                  <a:pt x="6997" y="3167"/>
                  <a:pt x="7030" y="3123"/>
                </a:cubicBezTo>
                <a:cubicBezTo>
                  <a:pt x="7070" y="3083"/>
                  <a:pt x="7165" y="3034"/>
                  <a:pt x="7198" y="3034"/>
                </a:cubicBezTo>
                <a:cubicBezTo>
                  <a:pt x="7201" y="3034"/>
                  <a:pt x="7204" y="3034"/>
                  <a:pt x="7206" y="3035"/>
                </a:cubicBezTo>
                <a:cubicBezTo>
                  <a:pt x="7206" y="3013"/>
                  <a:pt x="7239" y="2969"/>
                  <a:pt x="7283" y="2947"/>
                </a:cubicBezTo>
                <a:lnTo>
                  <a:pt x="7283" y="2969"/>
                </a:lnTo>
                <a:cubicBezTo>
                  <a:pt x="7415" y="2903"/>
                  <a:pt x="7459" y="2815"/>
                  <a:pt x="7558" y="2782"/>
                </a:cubicBezTo>
                <a:lnTo>
                  <a:pt x="7581" y="2782"/>
                </a:lnTo>
                <a:cubicBezTo>
                  <a:pt x="7494" y="2839"/>
                  <a:pt x="7417" y="2888"/>
                  <a:pt x="7405" y="2893"/>
                </a:cubicBezTo>
                <a:lnTo>
                  <a:pt x="7405" y="2893"/>
                </a:lnTo>
                <a:cubicBezTo>
                  <a:pt x="7405" y="2893"/>
                  <a:pt x="7404" y="2892"/>
                  <a:pt x="7404" y="2892"/>
                </a:cubicBezTo>
                <a:cubicBezTo>
                  <a:pt x="7403" y="2893"/>
                  <a:pt x="7403" y="2893"/>
                  <a:pt x="7404" y="2893"/>
                </a:cubicBezTo>
                <a:cubicBezTo>
                  <a:pt x="7404" y="2893"/>
                  <a:pt x="7404" y="2893"/>
                  <a:pt x="7405" y="2893"/>
                </a:cubicBezTo>
                <a:lnTo>
                  <a:pt x="7405" y="2893"/>
                </a:lnTo>
                <a:cubicBezTo>
                  <a:pt x="7407" y="2897"/>
                  <a:pt x="7412" y="2898"/>
                  <a:pt x="7418" y="2898"/>
                </a:cubicBezTo>
                <a:cubicBezTo>
                  <a:pt x="7429" y="2898"/>
                  <a:pt x="7445" y="2893"/>
                  <a:pt x="7455" y="2893"/>
                </a:cubicBezTo>
                <a:cubicBezTo>
                  <a:pt x="7469" y="2893"/>
                  <a:pt x="7473" y="2901"/>
                  <a:pt x="7448" y="2936"/>
                </a:cubicBezTo>
                <a:cubicBezTo>
                  <a:pt x="7503" y="2870"/>
                  <a:pt x="7603" y="2771"/>
                  <a:pt x="7691" y="2716"/>
                </a:cubicBezTo>
                <a:lnTo>
                  <a:pt x="7702" y="2716"/>
                </a:lnTo>
                <a:lnTo>
                  <a:pt x="7691" y="2727"/>
                </a:lnTo>
                <a:cubicBezTo>
                  <a:pt x="7713" y="2716"/>
                  <a:pt x="7735" y="2705"/>
                  <a:pt x="7746" y="2694"/>
                </a:cubicBezTo>
                <a:cubicBezTo>
                  <a:pt x="7768" y="2672"/>
                  <a:pt x="7790" y="2661"/>
                  <a:pt x="7812" y="2650"/>
                </a:cubicBezTo>
                <a:cubicBezTo>
                  <a:pt x="7814" y="2650"/>
                  <a:pt x="7816" y="2651"/>
                  <a:pt x="7818" y="2651"/>
                </a:cubicBezTo>
                <a:cubicBezTo>
                  <a:pt x="7845" y="2651"/>
                  <a:pt x="7914" y="2592"/>
                  <a:pt x="7955" y="2562"/>
                </a:cubicBezTo>
                <a:cubicBezTo>
                  <a:pt x="7946" y="2552"/>
                  <a:pt x="7985" y="2526"/>
                  <a:pt x="7954" y="2526"/>
                </a:cubicBezTo>
                <a:cubicBezTo>
                  <a:pt x="7949" y="2526"/>
                  <a:pt x="7942" y="2527"/>
                  <a:pt x="7933" y="2528"/>
                </a:cubicBezTo>
                <a:cubicBezTo>
                  <a:pt x="7944" y="2528"/>
                  <a:pt x="7933" y="2539"/>
                  <a:pt x="7900" y="2562"/>
                </a:cubicBezTo>
                <a:lnTo>
                  <a:pt x="7889" y="2573"/>
                </a:lnTo>
                <a:cubicBezTo>
                  <a:pt x="7856" y="2584"/>
                  <a:pt x="7823" y="2617"/>
                  <a:pt x="7790" y="2639"/>
                </a:cubicBezTo>
                <a:cubicBezTo>
                  <a:pt x="7812" y="2606"/>
                  <a:pt x="7834" y="2573"/>
                  <a:pt x="7889" y="2562"/>
                </a:cubicBezTo>
                <a:cubicBezTo>
                  <a:pt x="7900" y="2528"/>
                  <a:pt x="7922" y="2495"/>
                  <a:pt x="7933" y="2484"/>
                </a:cubicBezTo>
                <a:cubicBezTo>
                  <a:pt x="7999" y="2473"/>
                  <a:pt x="8120" y="2418"/>
                  <a:pt x="8153" y="2418"/>
                </a:cubicBezTo>
                <a:cubicBezTo>
                  <a:pt x="8275" y="2330"/>
                  <a:pt x="8440" y="2220"/>
                  <a:pt x="8495" y="2121"/>
                </a:cubicBezTo>
                <a:cubicBezTo>
                  <a:pt x="8511" y="2110"/>
                  <a:pt x="8525" y="2107"/>
                  <a:pt x="8536" y="2107"/>
                </a:cubicBezTo>
                <a:cubicBezTo>
                  <a:pt x="8547" y="2107"/>
                  <a:pt x="8556" y="2110"/>
                  <a:pt x="8561" y="2110"/>
                </a:cubicBezTo>
                <a:cubicBezTo>
                  <a:pt x="8550" y="2121"/>
                  <a:pt x="8528" y="2143"/>
                  <a:pt x="8517" y="2154"/>
                </a:cubicBezTo>
                <a:cubicBezTo>
                  <a:pt x="8583" y="2099"/>
                  <a:pt x="8726" y="2011"/>
                  <a:pt x="8726" y="1967"/>
                </a:cubicBezTo>
                <a:cubicBezTo>
                  <a:pt x="8746" y="1958"/>
                  <a:pt x="8757" y="1955"/>
                  <a:pt x="8762" y="1955"/>
                </a:cubicBezTo>
                <a:cubicBezTo>
                  <a:pt x="8774" y="1955"/>
                  <a:pt x="8757" y="1971"/>
                  <a:pt x="8760" y="1971"/>
                </a:cubicBezTo>
                <a:cubicBezTo>
                  <a:pt x="8762" y="1971"/>
                  <a:pt x="8774" y="1963"/>
                  <a:pt x="8814" y="1934"/>
                </a:cubicBezTo>
                <a:lnTo>
                  <a:pt x="8814" y="1934"/>
                </a:lnTo>
                <a:lnTo>
                  <a:pt x="8803" y="1956"/>
                </a:lnTo>
                <a:cubicBezTo>
                  <a:pt x="9073" y="1837"/>
                  <a:pt x="9163" y="1634"/>
                  <a:pt x="9455" y="1512"/>
                </a:cubicBezTo>
                <a:lnTo>
                  <a:pt x="9455" y="1512"/>
                </a:lnTo>
                <a:cubicBezTo>
                  <a:pt x="9445" y="1515"/>
                  <a:pt x="9438" y="1515"/>
                  <a:pt x="9431" y="1515"/>
                </a:cubicBezTo>
                <a:cubicBezTo>
                  <a:pt x="9762" y="1339"/>
                  <a:pt x="10070" y="1085"/>
                  <a:pt x="10412" y="931"/>
                </a:cubicBezTo>
                <a:cubicBezTo>
                  <a:pt x="10500" y="876"/>
                  <a:pt x="10500" y="854"/>
                  <a:pt x="10555" y="810"/>
                </a:cubicBezTo>
                <a:lnTo>
                  <a:pt x="10588" y="821"/>
                </a:lnTo>
                <a:lnTo>
                  <a:pt x="10665" y="744"/>
                </a:lnTo>
                <a:cubicBezTo>
                  <a:pt x="10786" y="645"/>
                  <a:pt x="10919" y="656"/>
                  <a:pt x="11073" y="523"/>
                </a:cubicBezTo>
                <a:lnTo>
                  <a:pt x="11040" y="512"/>
                </a:lnTo>
                <a:cubicBezTo>
                  <a:pt x="11096" y="484"/>
                  <a:pt x="11191" y="417"/>
                  <a:pt x="11219" y="417"/>
                </a:cubicBezTo>
                <a:cubicBezTo>
                  <a:pt x="11224" y="417"/>
                  <a:pt x="11227" y="419"/>
                  <a:pt x="11227" y="424"/>
                </a:cubicBezTo>
                <a:cubicBezTo>
                  <a:pt x="11238" y="413"/>
                  <a:pt x="11238" y="391"/>
                  <a:pt x="11271" y="391"/>
                </a:cubicBezTo>
                <a:lnTo>
                  <a:pt x="11414" y="292"/>
                </a:lnTo>
                <a:cubicBezTo>
                  <a:pt x="11443" y="276"/>
                  <a:pt x="11459" y="271"/>
                  <a:pt x="11469" y="271"/>
                </a:cubicBezTo>
                <a:cubicBezTo>
                  <a:pt x="11486" y="271"/>
                  <a:pt x="11482" y="289"/>
                  <a:pt x="11500" y="289"/>
                </a:cubicBezTo>
                <a:cubicBezTo>
                  <a:pt x="11513" y="289"/>
                  <a:pt x="11538" y="280"/>
                  <a:pt x="11591" y="248"/>
                </a:cubicBezTo>
                <a:cubicBezTo>
                  <a:pt x="11657" y="204"/>
                  <a:pt x="11756" y="116"/>
                  <a:pt x="11723" y="116"/>
                </a:cubicBezTo>
                <a:cubicBezTo>
                  <a:pt x="11712" y="121"/>
                  <a:pt x="11694" y="130"/>
                  <a:pt x="11679" y="135"/>
                </a:cubicBezTo>
                <a:lnTo>
                  <a:pt x="11679" y="135"/>
                </a:lnTo>
                <a:lnTo>
                  <a:pt x="11679" y="116"/>
                </a:lnTo>
                <a:lnTo>
                  <a:pt x="11701" y="94"/>
                </a:lnTo>
                <a:cubicBezTo>
                  <a:pt x="11692" y="67"/>
                  <a:pt x="11698" y="33"/>
                  <a:pt x="11647" y="33"/>
                </a:cubicBezTo>
                <a:cubicBezTo>
                  <a:pt x="11635" y="33"/>
                  <a:pt x="11620" y="34"/>
                  <a:pt x="11602" y="39"/>
                </a:cubicBezTo>
                <a:cubicBezTo>
                  <a:pt x="11583" y="20"/>
                  <a:pt x="11560" y="0"/>
                  <a:pt x="11536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5"/>
          <p:cNvSpPr/>
          <p:nvPr/>
        </p:nvSpPr>
        <p:spPr>
          <a:xfrm flipH="1">
            <a:off x="7104228" y="3284260"/>
            <a:ext cx="1155" cy="1107"/>
          </a:xfrm>
          <a:custGeom>
            <a:rect b="b" l="l" r="r" t="t"/>
            <a:pathLst>
              <a:path extrusionOk="0" h="23" w="24">
                <a:moveTo>
                  <a:pt x="23" y="0"/>
                </a:moveTo>
                <a:lnTo>
                  <a:pt x="1" y="12"/>
                </a:lnTo>
                <a:lnTo>
                  <a:pt x="1" y="23"/>
                </a:lnTo>
                <a:lnTo>
                  <a:pt x="12" y="12"/>
                </a:lnTo>
                <a:lnTo>
                  <a:pt x="23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5"/>
          <p:cNvSpPr/>
          <p:nvPr/>
        </p:nvSpPr>
        <p:spPr>
          <a:xfrm flipH="1">
            <a:off x="7093109" y="3259856"/>
            <a:ext cx="578" cy="578"/>
          </a:xfrm>
          <a:custGeom>
            <a:rect b="b" l="l" r="r" t="t"/>
            <a:pathLst>
              <a:path extrusionOk="0" h="12" w="12">
                <a:moveTo>
                  <a:pt x="0" y="1"/>
                </a:moveTo>
                <a:lnTo>
                  <a:pt x="0" y="12"/>
                </a:lnTo>
                <a:lnTo>
                  <a:pt x="11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5"/>
          <p:cNvSpPr/>
          <p:nvPr/>
        </p:nvSpPr>
        <p:spPr>
          <a:xfrm flipH="1">
            <a:off x="7243722" y="3370179"/>
            <a:ext cx="1107" cy="1107"/>
          </a:xfrm>
          <a:custGeom>
            <a:rect b="b" l="l" r="r" t="t"/>
            <a:pathLst>
              <a:path extrusionOk="0" h="23" w="23">
                <a:moveTo>
                  <a:pt x="23" y="0"/>
                </a:moveTo>
                <a:lnTo>
                  <a:pt x="0" y="11"/>
                </a:lnTo>
                <a:lnTo>
                  <a:pt x="12" y="22"/>
                </a:lnTo>
                <a:lnTo>
                  <a:pt x="23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5"/>
          <p:cNvSpPr/>
          <p:nvPr/>
        </p:nvSpPr>
        <p:spPr>
          <a:xfrm flipH="1">
            <a:off x="7008248" y="3210037"/>
            <a:ext cx="48" cy="1107"/>
          </a:xfrm>
          <a:custGeom>
            <a:rect b="b" l="l" r="r" t="t"/>
            <a:pathLst>
              <a:path extrusionOk="0" h="23" w="1">
                <a:moveTo>
                  <a:pt x="0" y="22"/>
                </a:moveTo>
                <a:lnTo>
                  <a:pt x="0" y="0"/>
                </a:lnTo>
                <a:lnTo>
                  <a:pt x="0" y="22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5"/>
          <p:cNvSpPr/>
          <p:nvPr/>
        </p:nvSpPr>
        <p:spPr>
          <a:xfrm flipH="1">
            <a:off x="7251664" y="3376533"/>
            <a:ext cx="1107" cy="1155"/>
          </a:xfrm>
          <a:custGeom>
            <a:rect b="b" l="l" r="r" t="t"/>
            <a:pathLst>
              <a:path extrusionOk="0" h="24" w="23">
                <a:moveTo>
                  <a:pt x="22" y="0"/>
                </a:moveTo>
                <a:lnTo>
                  <a:pt x="11" y="11"/>
                </a:lnTo>
                <a:cubicBezTo>
                  <a:pt x="3" y="20"/>
                  <a:pt x="1" y="23"/>
                  <a:pt x="2" y="23"/>
                </a:cubicBezTo>
                <a:cubicBezTo>
                  <a:pt x="4" y="23"/>
                  <a:pt x="15" y="14"/>
                  <a:pt x="22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5"/>
          <p:cNvSpPr/>
          <p:nvPr/>
        </p:nvSpPr>
        <p:spPr>
          <a:xfrm flipH="1">
            <a:off x="7180617" y="3324019"/>
            <a:ext cx="2696" cy="2166"/>
          </a:xfrm>
          <a:custGeom>
            <a:rect b="b" l="l" r="r" t="t"/>
            <a:pathLst>
              <a:path extrusionOk="0" h="45" w="56">
                <a:moveTo>
                  <a:pt x="45" y="1"/>
                </a:moveTo>
                <a:lnTo>
                  <a:pt x="0" y="45"/>
                </a:lnTo>
                <a:cubicBezTo>
                  <a:pt x="34" y="23"/>
                  <a:pt x="56" y="12"/>
                  <a:pt x="45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5"/>
          <p:cNvSpPr/>
          <p:nvPr/>
        </p:nvSpPr>
        <p:spPr>
          <a:xfrm flipH="1">
            <a:off x="6989187" y="3193575"/>
            <a:ext cx="9579" cy="3755"/>
          </a:xfrm>
          <a:custGeom>
            <a:rect b="b" l="l" r="r" t="t"/>
            <a:pathLst>
              <a:path extrusionOk="0" h="78" w="199">
                <a:moveTo>
                  <a:pt x="155" y="1"/>
                </a:moveTo>
                <a:cubicBezTo>
                  <a:pt x="0" y="56"/>
                  <a:pt x="199" y="1"/>
                  <a:pt x="56" y="78"/>
                </a:cubicBezTo>
                <a:lnTo>
                  <a:pt x="166" y="23"/>
                </a:lnTo>
                <a:cubicBezTo>
                  <a:pt x="144" y="23"/>
                  <a:pt x="111" y="23"/>
                  <a:pt x="155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5"/>
          <p:cNvSpPr/>
          <p:nvPr/>
        </p:nvSpPr>
        <p:spPr>
          <a:xfrm flipH="1">
            <a:off x="7011858" y="3205945"/>
            <a:ext cx="3177" cy="1685"/>
          </a:xfrm>
          <a:custGeom>
            <a:rect b="b" l="l" r="r" t="t"/>
            <a:pathLst>
              <a:path extrusionOk="0" h="35" w="66">
                <a:moveTo>
                  <a:pt x="60" y="1"/>
                </a:moveTo>
                <a:cubicBezTo>
                  <a:pt x="52" y="1"/>
                  <a:pt x="30" y="8"/>
                  <a:pt x="30" y="8"/>
                </a:cubicBezTo>
                <a:cubicBezTo>
                  <a:pt x="12" y="26"/>
                  <a:pt x="0" y="34"/>
                  <a:pt x="3" y="34"/>
                </a:cubicBezTo>
                <a:cubicBezTo>
                  <a:pt x="5" y="34"/>
                  <a:pt x="16" y="29"/>
                  <a:pt x="41" y="19"/>
                </a:cubicBezTo>
                <a:cubicBezTo>
                  <a:pt x="65" y="5"/>
                  <a:pt x="66" y="1"/>
                  <a:pt x="60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5"/>
          <p:cNvSpPr/>
          <p:nvPr/>
        </p:nvSpPr>
        <p:spPr>
          <a:xfrm flipH="1">
            <a:off x="7130221" y="3282671"/>
            <a:ext cx="1637" cy="1107"/>
          </a:xfrm>
          <a:custGeom>
            <a:rect b="b" l="l" r="r" t="t"/>
            <a:pathLst>
              <a:path extrusionOk="0" h="23" w="34">
                <a:moveTo>
                  <a:pt x="22" y="0"/>
                </a:moveTo>
                <a:cubicBezTo>
                  <a:pt x="0" y="17"/>
                  <a:pt x="3" y="20"/>
                  <a:pt x="11" y="20"/>
                </a:cubicBezTo>
                <a:cubicBezTo>
                  <a:pt x="15" y="20"/>
                  <a:pt x="21" y="19"/>
                  <a:pt x="25" y="19"/>
                </a:cubicBezTo>
                <a:cubicBezTo>
                  <a:pt x="28" y="19"/>
                  <a:pt x="31" y="19"/>
                  <a:pt x="32" y="20"/>
                </a:cubicBezTo>
                <a:lnTo>
                  <a:pt x="32" y="20"/>
                </a:lnTo>
                <a:lnTo>
                  <a:pt x="22" y="0"/>
                </a:lnTo>
                <a:close/>
                <a:moveTo>
                  <a:pt x="32" y="20"/>
                </a:moveTo>
                <a:lnTo>
                  <a:pt x="33" y="22"/>
                </a:lnTo>
                <a:cubicBezTo>
                  <a:pt x="33" y="22"/>
                  <a:pt x="33" y="21"/>
                  <a:pt x="32" y="2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5"/>
          <p:cNvSpPr/>
          <p:nvPr/>
        </p:nvSpPr>
        <p:spPr>
          <a:xfrm flipH="1">
            <a:off x="7165744" y="3305487"/>
            <a:ext cx="3273" cy="2696"/>
          </a:xfrm>
          <a:custGeom>
            <a:rect b="b" l="l" r="r" t="t"/>
            <a:pathLst>
              <a:path extrusionOk="0" h="56" w="68">
                <a:moveTo>
                  <a:pt x="67" y="0"/>
                </a:moveTo>
                <a:lnTo>
                  <a:pt x="45" y="11"/>
                </a:lnTo>
                <a:lnTo>
                  <a:pt x="1" y="55"/>
                </a:lnTo>
                <a:lnTo>
                  <a:pt x="1" y="55"/>
                </a:lnTo>
                <a:lnTo>
                  <a:pt x="67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5"/>
          <p:cNvSpPr/>
          <p:nvPr/>
        </p:nvSpPr>
        <p:spPr>
          <a:xfrm flipH="1">
            <a:off x="7357030" y="3439637"/>
            <a:ext cx="2359" cy="1637"/>
          </a:xfrm>
          <a:custGeom>
            <a:rect b="b" l="l" r="r" t="t"/>
            <a:pathLst>
              <a:path extrusionOk="0" h="34" w="49">
                <a:moveTo>
                  <a:pt x="36" y="1"/>
                </a:moveTo>
                <a:cubicBezTo>
                  <a:pt x="28" y="1"/>
                  <a:pt x="17" y="7"/>
                  <a:pt x="1" y="23"/>
                </a:cubicBezTo>
                <a:lnTo>
                  <a:pt x="34" y="34"/>
                </a:lnTo>
                <a:cubicBezTo>
                  <a:pt x="48" y="19"/>
                  <a:pt x="49" y="1"/>
                  <a:pt x="36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5"/>
          <p:cNvSpPr/>
          <p:nvPr/>
        </p:nvSpPr>
        <p:spPr>
          <a:xfrm flipH="1">
            <a:off x="7442565" y="3498505"/>
            <a:ext cx="5391" cy="2696"/>
          </a:xfrm>
          <a:custGeom>
            <a:rect b="b" l="l" r="r" t="t"/>
            <a:pathLst>
              <a:path extrusionOk="0" h="56" w="112">
                <a:moveTo>
                  <a:pt x="111" y="0"/>
                </a:moveTo>
                <a:cubicBezTo>
                  <a:pt x="89" y="0"/>
                  <a:pt x="34" y="22"/>
                  <a:pt x="1" y="55"/>
                </a:cubicBezTo>
                <a:cubicBezTo>
                  <a:pt x="45" y="33"/>
                  <a:pt x="89" y="11"/>
                  <a:pt x="111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5"/>
          <p:cNvSpPr/>
          <p:nvPr/>
        </p:nvSpPr>
        <p:spPr>
          <a:xfrm flipH="1">
            <a:off x="7259076" y="3394054"/>
            <a:ext cx="3273" cy="2696"/>
          </a:xfrm>
          <a:custGeom>
            <a:rect b="b" l="l" r="r" t="t"/>
            <a:pathLst>
              <a:path extrusionOk="0" h="56" w="68">
                <a:moveTo>
                  <a:pt x="67" y="0"/>
                </a:moveTo>
                <a:lnTo>
                  <a:pt x="34" y="22"/>
                </a:lnTo>
                <a:lnTo>
                  <a:pt x="1" y="55"/>
                </a:lnTo>
                <a:lnTo>
                  <a:pt x="67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5"/>
          <p:cNvSpPr/>
          <p:nvPr/>
        </p:nvSpPr>
        <p:spPr>
          <a:xfrm flipH="1">
            <a:off x="7141388" y="3354247"/>
            <a:ext cx="1107" cy="1107"/>
          </a:xfrm>
          <a:custGeom>
            <a:rect b="b" l="l" r="r" t="t"/>
            <a:pathLst>
              <a:path extrusionOk="0" h="23" w="23">
                <a:moveTo>
                  <a:pt x="1" y="23"/>
                </a:moveTo>
                <a:lnTo>
                  <a:pt x="23" y="1"/>
                </a:lnTo>
                <a:lnTo>
                  <a:pt x="1" y="23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5"/>
          <p:cNvSpPr/>
          <p:nvPr/>
        </p:nvSpPr>
        <p:spPr>
          <a:xfrm flipH="1">
            <a:off x="7044879" y="3289555"/>
            <a:ext cx="2696" cy="1781"/>
          </a:xfrm>
          <a:custGeom>
            <a:rect b="b" l="l" r="r" t="t"/>
            <a:pathLst>
              <a:path extrusionOk="0" h="37" w="56">
                <a:moveTo>
                  <a:pt x="56" y="1"/>
                </a:moveTo>
                <a:lnTo>
                  <a:pt x="1" y="34"/>
                </a:lnTo>
                <a:cubicBezTo>
                  <a:pt x="1" y="36"/>
                  <a:pt x="2" y="37"/>
                  <a:pt x="4" y="37"/>
                </a:cubicBezTo>
                <a:cubicBezTo>
                  <a:pt x="13" y="37"/>
                  <a:pt x="38" y="19"/>
                  <a:pt x="56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5"/>
          <p:cNvSpPr/>
          <p:nvPr/>
        </p:nvSpPr>
        <p:spPr>
          <a:xfrm flipH="1">
            <a:off x="6902208" y="3205753"/>
            <a:ext cx="1107" cy="1685"/>
          </a:xfrm>
          <a:custGeom>
            <a:rect b="b" l="l" r="r" t="t"/>
            <a:pathLst>
              <a:path extrusionOk="0" h="35" w="23">
                <a:moveTo>
                  <a:pt x="23" y="1"/>
                </a:moveTo>
                <a:lnTo>
                  <a:pt x="0" y="23"/>
                </a:lnTo>
                <a:lnTo>
                  <a:pt x="0" y="34"/>
                </a:lnTo>
                <a:lnTo>
                  <a:pt x="23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5"/>
          <p:cNvSpPr/>
          <p:nvPr/>
        </p:nvSpPr>
        <p:spPr>
          <a:xfrm flipH="1">
            <a:off x="7000836" y="3258797"/>
            <a:ext cx="1107" cy="1637"/>
          </a:xfrm>
          <a:custGeom>
            <a:rect b="b" l="l" r="r" t="t"/>
            <a:pathLst>
              <a:path extrusionOk="0" h="34" w="23">
                <a:moveTo>
                  <a:pt x="22" y="1"/>
                </a:moveTo>
                <a:lnTo>
                  <a:pt x="0" y="34"/>
                </a:lnTo>
                <a:lnTo>
                  <a:pt x="11" y="23"/>
                </a:lnTo>
                <a:lnTo>
                  <a:pt x="22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5"/>
          <p:cNvSpPr/>
          <p:nvPr/>
        </p:nvSpPr>
        <p:spPr>
          <a:xfrm flipH="1">
            <a:off x="6870921" y="3194634"/>
            <a:ext cx="578" cy="1107"/>
          </a:xfrm>
          <a:custGeom>
            <a:rect b="b" l="l" r="r" t="t"/>
            <a:pathLst>
              <a:path extrusionOk="0" h="23" w="12">
                <a:moveTo>
                  <a:pt x="12" y="1"/>
                </a:moveTo>
                <a:lnTo>
                  <a:pt x="1" y="12"/>
                </a:lnTo>
                <a:lnTo>
                  <a:pt x="1" y="23"/>
                </a:lnTo>
                <a:lnTo>
                  <a:pt x="12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5"/>
          <p:cNvSpPr/>
          <p:nvPr/>
        </p:nvSpPr>
        <p:spPr>
          <a:xfrm flipH="1">
            <a:off x="7190148" y="3385534"/>
            <a:ext cx="578" cy="48"/>
          </a:xfrm>
          <a:custGeom>
            <a:rect b="b" l="l" r="r" t="t"/>
            <a:pathLst>
              <a:path extrusionOk="0" h="1" w="12">
                <a:moveTo>
                  <a:pt x="0" y="1"/>
                </a:moveTo>
                <a:lnTo>
                  <a:pt x="11" y="1"/>
                </a:lnTo>
                <a:lnTo>
                  <a:pt x="0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5"/>
          <p:cNvSpPr/>
          <p:nvPr/>
        </p:nvSpPr>
        <p:spPr>
          <a:xfrm flipH="1">
            <a:off x="7385525" y="3541008"/>
            <a:ext cx="5247" cy="3755"/>
          </a:xfrm>
          <a:custGeom>
            <a:rect b="b" l="l" r="r" t="t"/>
            <a:pathLst>
              <a:path extrusionOk="0" h="78" w="109">
                <a:moveTo>
                  <a:pt x="80" y="0"/>
                </a:moveTo>
                <a:cubicBezTo>
                  <a:pt x="75" y="0"/>
                  <a:pt x="64" y="3"/>
                  <a:pt x="47" y="10"/>
                </a:cubicBezTo>
                <a:cubicBezTo>
                  <a:pt x="56" y="19"/>
                  <a:pt x="1" y="77"/>
                  <a:pt x="30" y="77"/>
                </a:cubicBezTo>
                <a:cubicBezTo>
                  <a:pt x="37" y="77"/>
                  <a:pt x="49" y="74"/>
                  <a:pt x="69" y="65"/>
                </a:cubicBezTo>
                <a:lnTo>
                  <a:pt x="69" y="65"/>
                </a:lnTo>
                <a:cubicBezTo>
                  <a:pt x="62" y="67"/>
                  <a:pt x="58" y="68"/>
                  <a:pt x="54" y="68"/>
                </a:cubicBezTo>
                <a:cubicBezTo>
                  <a:pt x="24" y="68"/>
                  <a:pt x="108" y="0"/>
                  <a:pt x="80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5"/>
          <p:cNvSpPr/>
          <p:nvPr/>
        </p:nvSpPr>
        <p:spPr>
          <a:xfrm flipH="1">
            <a:off x="7285598" y="3454511"/>
            <a:ext cx="1637" cy="1637"/>
          </a:xfrm>
          <a:custGeom>
            <a:rect b="b" l="l" r="r" t="t"/>
            <a:pathLst>
              <a:path extrusionOk="0" h="34" w="34">
                <a:moveTo>
                  <a:pt x="33" y="0"/>
                </a:moveTo>
                <a:cubicBezTo>
                  <a:pt x="25" y="8"/>
                  <a:pt x="17" y="10"/>
                  <a:pt x="8" y="20"/>
                </a:cubicBezTo>
                <a:lnTo>
                  <a:pt x="8" y="20"/>
                </a:lnTo>
                <a:cubicBezTo>
                  <a:pt x="17" y="17"/>
                  <a:pt x="25" y="8"/>
                  <a:pt x="33" y="0"/>
                </a:cubicBezTo>
                <a:close/>
                <a:moveTo>
                  <a:pt x="8" y="20"/>
                </a:moveTo>
                <a:lnTo>
                  <a:pt x="8" y="20"/>
                </a:lnTo>
                <a:cubicBezTo>
                  <a:pt x="6" y="21"/>
                  <a:pt x="3" y="22"/>
                  <a:pt x="0" y="22"/>
                </a:cubicBezTo>
                <a:lnTo>
                  <a:pt x="0" y="33"/>
                </a:lnTo>
                <a:cubicBezTo>
                  <a:pt x="3" y="28"/>
                  <a:pt x="6" y="23"/>
                  <a:pt x="8" y="2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5"/>
          <p:cNvSpPr/>
          <p:nvPr/>
        </p:nvSpPr>
        <p:spPr>
          <a:xfrm flipH="1">
            <a:off x="7312602" y="3473524"/>
            <a:ext cx="626" cy="626"/>
          </a:xfrm>
          <a:custGeom>
            <a:rect b="b" l="l" r="r" t="t"/>
            <a:pathLst>
              <a:path extrusionOk="0" h="13" w="13">
                <a:moveTo>
                  <a:pt x="12" y="0"/>
                </a:moveTo>
                <a:lnTo>
                  <a:pt x="0" y="13"/>
                </a:lnTo>
                <a:lnTo>
                  <a:pt x="11" y="2"/>
                </a:lnTo>
                <a:lnTo>
                  <a:pt x="12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5"/>
          <p:cNvSpPr/>
          <p:nvPr/>
        </p:nvSpPr>
        <p:spPr>
          <a:xfrm flipH="1">
            <a:off x="6998958" y="3266787"/>
            <a:ext cx="2455" cy="1588"/>
          </a:xfrm>
          <a:custGeom>
            <a:rect b="b" l="l" r="r" t="t"/>
            <a:pathLst>
              <a:path extrusionOk="0" h="33" w="51">
                <a:moveTo>
                  <a:pt x="48" y="1"/>
                </a:moveTo>
                <a:cubicBezTo>
                  <a:pt x="48" y="1"/>
                  <a:pt x="36" y="9"/>
                  <a:pt x="0" y="33"/>
                </a:cubicBezTo>
                <a:lnTo>
                  <a:pt x="33" y="33"/>
                </a:lnTo>
                <a:cubicBezTo>
                  <a:pt x="19" y="26"/>
                  <a:pt x="50" y="1"/>
                  <a:pt x="48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5"/>
          <p:cNvSpPr/>
          <p:nvPr/>
        </p:nvSpPr>
        <p:spPr>
          <a:xfrm flipH="1">
            <a:off x="6903267" y="3206860"/>
            <a:ext cx="1107" cy="578"/>
          </a:xfrm>
          <a:custGeom>
            <a:rect b="b" l="l" r="r" t="t"/>
            <a:pathLst>
              <a:path extrusionOk="0" h="12" w="23">
                <a:moveTo>
                  <a:pt x="11" y="0"/>
                </a:moveTo>
                <a:lnTo>
                  <a:pt x="0" y="11"/>
                </a:lnTo>
                <a:lnTo>
                  <a:pt x="22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5"/>
          <p:cNvSpPr/>
          <p:nvPr/>
        </p:nvSpPr>
        <p:spPr>
          <a:xfrm flipH="1">
            <a:off x="6869806" y="3190590"/>
            <a:ext cx="565394" cy="373720"/>
          </a:xfrm>
          <a:custGeom>
            <a:rect b="b" l="l" r="r" t="t"/>
            <a:pathLst>
              <a:path extrusionOk="0" h="7764" w="11746">
                <a:moveTo>
                  <a:pt x="11524" y="85"/>
                </a:moveTo>
                <a:cubicBezTo>
                  <a:pt x="11491" y="91"/>
                  <a:pt x="11470" y="106"/>
                  <a:pt x="11451" y="121"/>
                </a:cubicBezTo>
                <a:lnTo>
                  <a:pt x="11451" y="121"/>
                </a:lnTo>
                <a:lnTo>
                  <a:pt x="11524" y="85"/>
                </a:lnTo>
                <a:close/>
                <a:moveTo>
                  <a:pt x="11451" y="121"/>
                </a:moveTo>
                <a:lnTo>
                  <a:pt x="11436" y="129"/>
                </a:lnTo>
                <a:lnTo>
                  <a:pt x="11442" y="129"/>
                </a:lnTo>
                <a:cubicBezTo>
                  <a:pt x="11445" y="126"/>
                  <a:pt x="11448" y="124"/>
                  <a:pt x="11451" y="121"/>
                </a:cubicBezTo>
                <a:close/>
                <a:moveTo>
                  <a:pt x="11150" y="294"/>
                </a:moveTo>
                <a:cubicBezTo>
                  <a:pt x="11142" y="298"/>
                  <a:pt x="11138" y="301"/>
                  <a:pt x="11135" y="305"/>
                </a:cubicBezTo>
                <a:lnTo>
                  <a:pt x="11135" y="305"/>
                </a:lnTo>
                <a:cubicBezTo>
                  <a:pt x="11140" y="301"/>
                  <a:pt x="11145" y="297"/>
                  <a:pt x="11150" y="294"/>
                </a:cubicBezTo>
                <a:close/>
                <a:moveTo>
                  <a:pt x="10797" y="371"/>
                </a:moveTo>
                <a:lnTo>
                  <a:pt x="10797" y="371"/>
                </a:lnTo>
                <a:cubicBezTo>
                  <a:pt x="10782" y="375"/>
                  <a:pt x="10776" y="377"/>
                  <a:pt x="10774" y="380"/>
                </a:cubicBezTo>
                <a:lnTo>
                  <a:pt x="10774" y="380"/>
                </a:lnTo>
                <a:cubicBezTo>
                  <a:pt x="10782" y="377"/>
                  <a:pt x="10789" y="374"/>
                  <a:pt x="10797" y="371"/>
                </a:cubicBezTo>
                <a:close/>
                <a:moveTo>
                  <a:pt x="10522" y="646"/>
                </a:moveTo>
                <a:cubicBezTo>
                  <a:pt x="10467" y="702"/>
                  <a:pt x="10323" y="779"/>
                  <a:pt x="10235" y="856"/>
                </a:cubicBezTo>
                <a:lnTo>
                  <a:pt x="10257" y="834"/>
                </a:lnTo>
                <a:lnTo>
                  <a:pt x="10257" y="834"/>
                </a:lnTo>
                <a:cubicBezTo>
                  <a:pt x="10246" y="845"/>
                  <a:pt x="10235" y="845"/>
                  <a:pt x="10213" y="856"/>
                </a:cubicBezTo>
                <a:lnTo>
                  <a:pt x="10169" y="856"/>
                </a:lnTo>
                <a:cubicBezTo>
                  <a:pt x="10257" y="779"/>
                  <a:pt x="10400" y="735"/>
                  <a:pt x="10522" y="646"/>
                </a:cubicBezTo>
                <a:close/>
                <a:moveTo>
                  <a:pt x="10164" y="872"/>
                </a:moveTo>
                <a:cubicBezTo>
                  <a:pt x="10155" y="875"/>
                  <a:pt x="10147" y="878"/>
                  <a:pt x="10136" y="878"/>
                </a:cubicBezTo>
                <a:lnTo>
                  <a:pt x="10164" y="872"/>
                </a:lnTo>
                <a:close/>
                <a:moveTo>
                  <a:pt x="10136" y="878"/>
                </a:moveTo>
                <a:cubicBezTo>
                  <a:pt x="10147" y="922"/>
                  <a:pt x="10059" y="977"/>
                  <a:pt x="10015" y="1032"/>
                </a:cubicBezTo>
                <a:cubicBezTo>
                  <a:pt x="10007" y="1033"/>
                  <a:pt x="10000" y="1034"/>
                  <a:pt x="9994" y="1034"/>
                </a:cubicBezTo>
                <a:cubicBezTo>
                  <a:pt x="9949" y="1034"/>
                  <a:pt x="9994" y="997"/>
                  <a:pt x="10004" y="977"/>
                </a:cubicBezTo>
                <a:cubicBezTo>
                  <a:pt x="10037" y="944"/>
                  <a:pt x="10081" y="933"/>
                  <a:pt x="10136" y="878"/>
                </a:cubicBezTo>
                <a:close/>
                <a:moveTo>
                  <a:pt x="9916" y="955"/>
                </a:moveTo>
                <a:cubicBezTo>
                  <a:pt x="9877" y="998"/>
                  <a:pt x="9870" y="1008"/>
                  <a:pt x="9875" y="1008"/>
                </a:cubicBezTo>
                <a:cubicBezTo>
                  <a:pt x="9880" y="1008"/>
                  <a:pt x="9892" y="1001"/>
                  <a:pt x="9903" y="1001"/>
                </a:cubicBezTo>
                <a:cubicBezTo>
                  <a:pt x="9908" y="1001"/>
                  <a:pt x="9913" y="1003"/>
                  <a:pt x="9916" y="1010"/>
                </a:cubicBezTo>
                <a:cubicBezTo>
                  <a:pt x="9938" y="999"/>
                  <a:pt x="9982" y="988"/>
                  <a:pt x="9982" y="988"/>
                </a:cubicBezTo>
                <a:lnTo>
                  <a:pt x="9982" y="988"/>
                </a:lnTo>
                <a:cubicBezTo>
                  <a:pt x="9949" y="1021"/>
                  <a:pt x="9894" y="1065"/>
                  <a:pt x="9927" y="1065"/>
                </a:cubicBezTo>
                <a:cubicBezTo>
                  <a:pt x="9888" y="1078"/>
                  <a:pt x="9876" y="1083"/>
                  <a:pt x="9863" y="1083"/>
                </a:cubicBezTo>
                <a:cubicBezTo>
                  <a:pt x="9855" y="1083"/>
                  <a:pt x="9846" y="1081"/>
                  <a:pt x="9828" y="1076"/>
                </a:cubicBezTo>
                <a:lnTo>
                  <a:pt x="9828" y="1076"/>
                </a:lnTo>
                <a:cubicBezTo>
                  <a:pt x="9839" y="1120"/>
                  <a:pt x="9773" y="1120"/>
                  <a:pt x="9739" y="1175"/>
                </a:cubicBezTo>
                <a:cubicBezTo>
                  <a:pt x="9715" y="1185"/>
                  <a:pt x="9701" y="1187"/>
                  <a:pt x="9693" y="1187"/>
                </a:cubicBezTo>
                <a:cubicBezTo>
                  <a:pt x="9684" y="1187"/>
                  <a:pt x="9681" y="1185"/>
                  <a:pt x="9676" y="1185"/>
                </a:cubicBezTo>
                <a:cubicBezTo>
                  <a:pt x="9668" y="1185"/>
                  <a:pt x="9657" y="1190"/>
                  <a:pt x="9618" y="1219"/>
                </a:cubicBezTo>
                <a:cubicBezTo>
                  <a:pt x="9596" y="1219"/>
                  <a:pt x="9596" y="1208"/>
                  <a:pt x="9607" y="1197"/>
                </a:cubicBezTo>
                <a:lnTo>
                  <a:pt x="9695" y="1164"/>
                </a:lnTo>
                <a:lnTo>
                  <a:pt x="9695" y="1164"/>
                </a:lnTo>
                <a:lnTo>
                  <a:pt x="9662" y="1175"/>
                </a:lnTo>
                <a:cubicBezTo>
                  <a:pt x="9706" y="1065"/>
                  <a:pt x="9828" y="1054"/>
                  <a:pt x="9916" y="955"/>
                </a:cubicBezTo>
                <a:close/>
                <a:moveTo>
                  <a:pt x="9023" y="1671"/>
                </a:moveTo>
                <a:lnTo>
                  <a:pt x="8990" y="1704"/>
                </a:lnTo>
                <a:cubicBezTo>
                  <a:pt x="9023" y="1693"/>
                  <a:pt x="9012" y="1682"/>
                  <a:pt x="9023" y="1671"/>
                </a:cubicBezTo>
                <a:close/>
                <a:moveTo>
                  <a:pt x="8556" y="2115"/>
                </a:moveTo>
                <a:lnTo>
                  <a:pt x="8556" y="2115"/>
                </a:lnTo>
                <a:cubicBezTo>
                  <a:pt x="8547" y="2121"/>
                  <a:pt x="8539" y="2127"/>
                  <a:pt x="8531" y="2133"/>
                </a:cubicBezTo>
                <a:lnTo>
                  <a:pt x="8531" y="2133"/>
                </a:lnTo>
                <a:cubicBezTo>
                  <a:pt x="8539" y="2128"/>
                  <a:pt x="8547" y="2122"/>
                  <a:pt x="8556" y="2115"/>
                </a:cubicBezTo>
                <a:close/>
                <a:moveTo>
                  <a:pt x="8531" y="2133"/>
                </a:moveTo>
                <a:cubicBezTo>
                  <a:pt x="8525" y="2137"/>
                  <a:pt x="8520" y="2141"/>
                  <a:pt x="8517" y="2145"/>
                </a:cubicBezTo>
                <a:cubicBezTo>
                  <a:pt x="8521" y="2141"/>
                  <a:pt x="8526" y="2137"/>
                  <a:pt x="8531" y="2133"/>
                </a:cubicBezTo>
                <a:close/>
                <a:moveTo>
                  <a:pt x="7624" y="2574"/>
                </a:moveTo>
                <a:cubicBezTo>
                  <a:pt x="7624" y="2586"/>
                  <a:pt x="7613" y="2597"/>
                  <a:pt x="7591" y="2608"/>
                </a:cubicBezTo>
                <a:cubicBezTo>
                  <a:pt x="7602" y="2597"/>
                  <a:pt x="7624" y="2586"/>
                  <a:pt x="7624" y="2574"/>
                </a:cubicBezTo>
                <a:close/>
                <a:moveTo>
                  <a:pt x="7878" y="2608"/>
                </a:moveTo>
                <a:lnTo>
                  <a:pt x="7878" y="2619"/>
                </a:lnTo>
                <a:cubicBezTo>
                  <a:pt x="7845" y="2641"/>
                  <a:pt x="7834" y="2641"/>
                  <a:pt x="7834" y="2641"/>
                </a:cubicBezTo>
                <a:cubicBezTo>
                  <a:pt x="7845" y="2630"/>
                  <a:pt x="7856" y="2619"/>
                  <a:pt x="7878" y="2608"/>
                </a:cubicBezTo>
                <a:close/>
                <a:moveTo>
                  <a:pt x="7492" y="2674"/>
                </a:moveTo>
                <a:lnTo>
                  <a:pt x="7492" y="2674"/>
                </a:lnTo>
                <a:cubicBezTo>
                  <a:pt x="7503" y="2685"/>
                  <a:pt x="7503" y="2696"/>
                  <a:pt x="7481" y="2707"/>
                </a:cubicBezTo>
                <a:cubicBezTo>
                  <a:pt x="7483" y="2705"/>
                  <a:pt x="7483" y="2704"/>
                  <a:pt x="7482" y="2704"/>
                </a:cubicBezTo>
                <a:lnTo>
                  <a:pt x="7482" y="2704"/>
                </a:lnTo>
                <a:cubicBezTo>
                  <a:pt x="7476" y="2704"/>
                  <a:pt x="7442" y="2720"/>
                  <a:pt x="7415" y="2729"/>
                </a:cubicBezTo>
                <a:cubicBezTo>
                  <a:pt x="7437" y="2718"/>
                  <a:pt x="7459" y="2696"/>
                  <a:pt x="7492" y="2674"/>
                </a:cubicBezTo>
                <a:close/>
                <a:moveTo>
                  <a:pt x="9530" y="1197"/>
                </a:moveTo>
                <a:lnTo>
                  <a:pt x="9442" y="1274"/>
                </a:lnTo>
                <a:cubicBezTo>
                  <a:pt x="9519" y="1252"/>
                  <a:pt x="9530" y="1241"/>
                  <a:pt x="9574" y="1219"/>
                </a:cubicBezTo>
                <a:lnTo>
                  <a:pt x="9596" y="1208"/>
                </a:lnTo>
                <a:lnTo>
                  <a:pt x="9596" y="1208"/>
                </a:lnTo>
                <a:cubicBezTo>
                  <a:pt x="9585" y="1230"/>
                  <a:pt x="9607" y="1230"/>
                  <a:pt x="9607" y="1252"/>
                </a:cubicBezTo>
                <a:cubicBezTo>
                  <a:pt x="9565" y="1282"/>
                  <a:pt x="9546" y="1290"/>
                  <a:pt x="9535" y="1290"/>
                </a:cubicBezTo>
                <a:cubicBezTo>
                  <a:pt x="9520" y="1290"/>
                  <a:pt x="9523" y="1273"/>
                  <a:pt x="9506" y="1273"/>
                </a:cubicBezTo>
                <a:cubicBezTo>
                  <a:pt x="9504" y="1273"/>
                  <a:pt x="9501" y="1274"/>
                  <a:pt x="9497" y="1274"/>
                </a:cubicBezTo>
                <a:cubicBezTo>
                  <a:pt x="9431" y="1319"/>
                  <a:pt x="9398" y="1385"/>
                  <a:pt x="9343" y="1407"/>
                </a:cubicBezTo>
                <a:lnTo>
                  <a:pt x="9343" y="1396"/>
                </a:lnTo>
                <a:cubicBezTo>
                  <a:pt x="9277" y="1473"/>
                  <a:pt x="9123" y="1539"/>
                  <a:pt x="9067" y="1616"/>
                </a:cubicBezTo>
                <a:lnTo>
                  <a:pt x="9045" y="1616"/>
                </a:lnTo>
                <a:cubicBezTo>
                  <a:pt x="9067" y="1627"/>
                  <a:pt x="9078" y="1638"/>
                  <a:pt x="9078" y="1649"/>
                </a:cubicBezTo>
                <a:cubicBezTo>
                  <a:pt x="9049" y="1669"/>
                  <a:pt x="9028" y="1706"/>
                  <a:pt x="9001" y="1706"/>
                </a:cubicBezTo>
                <a:cubicBezTo>
                  <a:pt x="8997" y="1706"/>
                  <a:pt x="8994" y="1705"/>
                  <a:pt x="8990" y="1704"/>
                </a:cubicBezTo>
                <a:cubicBezTo>
                  <a:pt x="8935" y="1704"/>
                  <a:pt x="9034" y="1660"/>
                  <a:pt x="9023" y="1638"/>
                </a:cubicBezTo>
                <a:lnTo>
                  <a:pt x="9023" y="1638"/>
                </a:lnTo>
                <a:cubicBezTo>
                  <a:pt x="8946" y="1704"/>
                  <a:pt x="8869" y="1781"/>
                  <a:pt x="8803" y="1814"/>
                </a:cubicBezTo>
                <a:cubicBezTo>
                  <a:pt x="8775" y="1805"/>
                  <a:pt x="8896" y="1741"/>
                  <a:pt x="8875" y="1741"/>
                </a:cubicBezTo>
                <a:cubicBezTo>
                  <a:pt x="8871" y="1741"/>
                  <a:pt x="8863" y="1743"/>
                  <a:pt x="8847" y="1748"/>
                </a:cubicBezTo>
                <a:lnTo>
                  <a:pt x="8946" y="1693"/>
                </a:lnTo>
                <a:lnTo>
                  <a:pt x="8946" y="1693"/>
                </a:lnTo>
                <a:cubicBezTo>
                  <a:pt x="8935" y="1694"/>
                  <a:pt x="8927" y="1695"/>
                  <a:pt x="8922" y="1695"/>
                </a:cubicBezTo>
                <a:cubicBezTo>
                  <a:pt x="8881" y="1695"/>
                  <a:pt x="9001" y="1660"/>
                  <a:pt x="8913" y="1660"/>
                </a:cubicBezTo>
                <a:cubicBezTo>
                  <a:pt x="8781" y="1737"/>
                  <a:pt x="8781" y="1759"/>
                  <a:pt x="8649" y="1847"/>
                </a:cubicBezTo>
                <a:cubicBezTo>
                  <a:pt x="8627" y="1869"/>
                  <a:pt x="8671" y="1858"/>
                  <a:pt x="8649" y="1891"/>
                </a:cubicBezTo>
                <a:cubicBezTo>
                  <a:pt x="8484" y="2035"/>
                  <a:pt x="8461" y="1924"/>
                  <a:pt x="8351" y="2046"/>
                </a:cubicBezTo>
                <a:cubicBezTo>
                  <a:pt x="8329" y="2079"/>
                  <a:pt x="8340" y="2123"/>
                  <a:pt x="8230" y="2167"/>
                </a:cubicBezTo>
                <a:lnTo>
                  <a:pt x="8241" y="2123"/>
                </a:lnTo>
                <a:lnTo>
                  <a:pt x="8241" y="2123"/>
                </a:lnTo>
                <a:cubicBezTo>
                  <a:pt x="8120" y="2200"/>
                  <a:pt x="8197" y="2211"/>
                  <a:pt x="8054" y="2277"/>
                </a:cubicBezTo>
                <a:cubicBezTo>
                  <a:pt x="8074" y="2247"/>
                  <a:pt x="8137" y="2209"/>
                  <a:pt x="8135" y="2209"/>
                </a:cubicBezTo>
                <a:lnTo>
                  <a:pt x="8135" y="2209"/>
                </a:lnTo>
                <a:cubicBezTo>
                  <a:pt x="8135" y="2209"/>
                  <a:pt x="8133" y="2210"/>
                  <a:pt x="8131" y="2211"/>
                </a:cubicBezTo>
                <a:cubicBezTo>
                  <a:pt x="8032" y="2244"/>
                  <a:pt x="8076" y="2266"/>
                  <a:pt x="8010" y="2310"/>
                </a:cubicBezTo>
                <a:lnTo>
                  <a:pt x="7988" y="2288"/>
                </a:lnTo>
                <a:cubicBezTo>
                  <a:pt x="7867" y="2387"/>
                  <a:pt x="7723" y="2497"/>
                  <a:pt x="7580" y="2597"/>
                </a:cubicBezTo>
                <a:cubicBezTo>
                  <a:pt x="7588" y="2589"/>
                  <a:pt x="7595" y="2576"/>
                  <a:pt x="7588" y="2576"/>
                </a:cubicBezTo>
                <a:cubicBezTo>
                  <a:pt x="7585" y="2576"/>
                  <a:pt x="7579" y="2579"/>
                  <a:pt x="7569" y="2585"/>
                </a:cubicBezTo>
                <a:cubicBezTo>
                  <a:pt x="7426" y="2696"/>
                  <a:pt x="7250" y="2795"/>
                  <a:pt x="7095" y="2894"/>
                </a:cubicBezTo>
                <a:cubicBezTo>
                  <a:pt x="7242" y="2779"/>
                  <a:pt x="7389" y="2644"/>
                  <a:pt x="7535" y="2545"/>
                </a:cubicBezTo>
                <a:lnTo>
                  <a:pt x="7535" y="2545"/>
                </a:lnTo>
                <a:cubicBezTo>
                  <a:pt x="7535" y="2548"/>
                  <a:pt x="7536" y="2550"/>
                  <a:pt x="7536" y="2552"/>
                </a:cubicBezTo>
                <a:lnTo>
                  <a:pt x="7558" y="2530"/>
                </a:lnTo>
                <a:lnTo>
                  <a:pt x="7558" y="2530"/>
                </a:lnTo>
                <a:cubicBezTo>
                  <a:pt x="7551" y="2535"/>
                  <a:pt x="7543" y="2540"/>
                  <a:pt x="7535" y="2545"/>
                </a:cubicBezTo>
                <a:lnTo>
                  <a:pt x="7535" y="2545"/>
                </a:lnTo>
                <a:cubicBezTo>
                  <a:pt x="7537" y="2499"/>
                  <a:pt x="7647" y="2485"/>
                  <a:pt x="7721" y="2431"/>
                </a:cubicBezTo>
                <a:lnTo>
                  <a:pt x="7721" y="2431"/>
                </a:lnTo>
                <a:cubicBezTo>
                  <a:pt x="7715" y="2438"/>
                  <a:pt x="7715" y="2445"/>
                  <a:pt x="7718" y="2445"/>
                </a:cubicBezTo>
                <a:cubicBezTo>
                  <a:pt x="7720" y="2445"/>
                  <a:pt x="7721" y="2444"/>
                  <a:pt x="7723" y="2442"/>
                </a:cubicBezTo>
                <a:cubicBezTo>
                  <a:pt x="7834" y="2376"/>
                  <a:pt x="7933" y="2288"/>
                  <a:pt x="8087" y="2167"/>
                </a:cubicBezTo>
                <a:lnTo>
                  <a:pt x="8087" y="2167"/>
                </a:lnTo>
                <a:lnTo>
                  <a:pt x="8076" y="2189"/>
                </a:lnTo>
                <a:cubicBezTo>
                  <a:pt x="8142" y="2156"/>
                  <a:pt x="8252" y="2079"/>
                  <a:pt x="8318" y="2046"/>
                </a:cubicBezTo>
                <a:cubicBezTo>
                  <a:pt x="8329" y="2013"/>
                  <a:pt x="8373" y="1991"/>
                  <a:pt x="8340" y="1991"/>
                </a:cubicBezTo>
                <a:cubicBezTo>
                  <a:pt x="8594" y="1913"/>
                  <a:pt x="8726" y="1693"/>
                  <a:pt x="8946" y="1616"/>
                </a:cubicBezTo>
                <a:lnTo>
                  <a:pt x="8946" y="1616"/>
                </a:lnTo>
                <a:cubicBezTo>
                  <a:pt x="8933" y="1630"/>
                  <a:pt x="8919" y="1643"/>
                  <a:pt x="8913" y="1649"/>
                </a:cubicBezTo>
                <a:lnTo>
                  <a:pt x="8913" y="1649"/>
                </a:lnTo>
                <a:lnTo>
                  <a:pt x="9078" y="1539"/>
                </a:lnTo>
                <a:cubicBezTo>
                  <a:pt x="9069" y="1536"/>
                  <a:pt x="9062" y="1534"/>
                  <a:pt x="9056" y="1534"/>
                </a:cubicBezTo>
                <a:cubicBezTo>
                  <a:pt x="9042" y="1534"/>
                  <a:pt x="9032" y="1542"/>
                  <a:pt x="9001" y="1550"/>
                </a:cubicBezTo>
                <a:cubicBezTo>
                  <a:pt x="9023" y="1528"/>
                  <a:pt x="9056" y="1495"/>
                  <a:pt x="9100" y="1462"/>
                </a:cubicBezTo>
                <a:lnTo>
                  <a:pt x="9100" y="1462"/>
                </a:lnTo>
                <a:cubicBezTo>
                  <a:pt x="9070" y="1493"/>
                  <a:pt x="9070" y="1502"/>
                  <a:pt x="9084" y="1502"/>
                </a:cubicBezTo>
                <a:cubicBezTo>
                  <a:pt x="9099" y="1502"/>
                  <a:pt x="9132" y="1490"/>
                  <a:pt x="9156" y="1484"/>
                </a:cubicBezTo>
                <a:lnTo>
                  <a:pt x="9145" y="1462"/>
                </a:lnTo>
                <a:cubicBezTo>
                  <a:pt x="9255" y="1440"/>
                  <a:pt x="9145" y="1418"/>
                  <a:pt x="9266" y="1363"/>
                </a:cubicBezTo>
                <a:lnTo>
                  <a:pt x="9266" y="1374"/>
                </a:lnTo>
                <a:cubicBezTo>
                  <a:pt x="9310" y="1341"/>
                  <a:pt x="9343" y="1308"/>
                  <a:pt x="9387" y="1285"/>
                </a:cubicBezTo>
                <a:cubicBezTo>
                  <a:pt x="9420" y="1285"/>
                  <a:pt x="9343" y="1319"/>
                  <a:pt x="9354" y="1341"/>
                </a:cubicBezTo>
                <a:cubicBezTo>
                  <a:pt x="9420" y="1296"/>
                  <a:pt x="9464" y="1219"/>
                  <a:pt x="9530" y="1197"/>
                </a:cubicBezTo>
                <a:close/>
                <a:moveTo>
                  <a:pt x="7404" y="2894"/>
                </a:moveTo>
                <a:cubicBezTo>
                  <a:pt x="7404" y="2895"/>
                  <a:pt x="7404" y="2895"/>
                  <a:pt x="7405" y="2895"/>
                </a:cubicBezTo>
                <a:lnTo>
                  <a:pt x="7405" y="2895"/>
                </a:lnTo>
                <a:cubicBezTo>
                  <a:pt x="7404" y="2895"/>
                  <a:pt x="7404" y="2894"/>
                  <a:pt x="7404" y="2894"/>
                </a:cubicBezTo>
                <a:close/>
                <a:moveTo>
                  <a:pt x="6838" y="3279"/>
                </a:moveTo>
                <a:cubicBezTo>
                  <a:pt x="6833" y="3283"/>
                  <a:pt x="6827" y="3287"/>
                  <a:pt x="6820" y="3291"/>
                </a:cubicBezTo>
                <a:cubicBezTo>
                  <a:pt x="6829" y="3287"/>
                  <a:pt x="6835" y="3283"/>
                  <a:pt x="6838" y="3279"/>
                </a:cubicBezTo>
                <a:close/>
                <a:moveTo>
                  <a:pt x="5145" y="4018"/>
                </a:moveTo>
                <a:cubicBezTo>
                  <a:pt x="5131" y="4027"/>
                  <a:pt x="5122" y="4034"/>
                  <a:pt x="5116" y="4040"/>
                </a:cubicBezTo>
                <a:lnTo>
                  <a:pt x="5116" y="4040"/>
                </a:lnTo>
                <a:cubicBezTo>
                  <a:pt x="5129" y="4031"/>
                  <a:pt x="5140" y="4023"/>
                  <a:pt x="5145" y="4018"/>
                </a:cubicBezTo>
                <a:close/>
                <a:moveTo>
                  <a:pt x="5444" y="4023"/>
                </a:moveTo>
                <a:cubicBezTo>
                  <a:pt x="5436" y="4029"/>
                  <a:pt x="5429" y="4034"/>
                  <a:pt x="5421" y="4040"/>
                </a:cubicBezTo>
                <a:cubicBezTo>
                  <a:pt x="5447" y="4031"/>
                  <a:pt x="5445" y="4029"/>
                  <a:pt x="5444" y="4023"/>
                </a:cubicBezTo>
                <a:close/>
                <a:moveTo>
                  <a:pt x="4885" y="4194"/>
                </a:moveTo>
                <a:cubicBezTo>
                  <a:pt x="4879" y="4195"/>
                  <a:pt x="4870" y="4198"/>
                  <a:pt x="4859" y="4205"/>
                </a:cubicBezTo>
                <a:cubicBezTo>
                  <a:pt x="4866" y="4202"/>
                  <a:pt x="4875" y="4197"/>
                  <a:pt x="4885" y="4194"/>
                </a:cubicBezTo>
                <a:close/>
                <a:moveTo>
                  <a:pt x="7128" y="2817"/>
                </a:moveTo>
                <a:cubicBezTo>
                  <a:pt x="7184" y="2828"/>
                  <a:pt x="7040" y="2894"/>
                  <a:pt x="7084" y="2894"/>
                </a:cubicBezTo>
                <a:cubicBezTo>
                  <a:pt x="7073" y="2905"/>
                  <a:pt x="7051" y="2916"/>
                  <a:pt x="7029" y="2927"/>
                </a:cubicBezTo>
                <a:lnTo>
                  <a:pt x="7040" y="2894"/>
                </a:lnTo>
                <a:lnTo>
                  <a:pt x="6985" y="2949"/>
                </a:lnTo>
                <a:lnTo>
                  <a:pt x="6941" y="3015"/>
                </a:lnTo>
                <a:lnTo>
                  <a:pt x="6919" y="3015"/>
                </a:lnTo>
                <a:cubicBezTo>
                  <a:pt x="6842" y="3048"/>
                  <a:pt x="6919" y="3026"/>
                  <a:pt x="6897" y="3059"/>
                </a:cubicBezTo>
                <a:cubicBezTo>
                  <a:pt x="6875" y="3070"/>
                  <a:pt x="6858" y="3076"/>
                  <a:pt x="6850" y="3076"/>
                </a:cubicBezTo>
                <a:cubicBezTo>
                  <a:pt x="6842" y="3076"/>
                  <a:pt x="6842" y="3070"/>
                  <a:pt x="6853" y="3059"/>
                </a:cubicBezTo>
                <a:lnTo>
                  <a:pt x="6853" y="3059"/>
                </a:lnTo>
                <a:cubicBezTo>
                  <a:pt x="6743" y="3158"/>
                  <a:pt x="6533" y="3335"/>
                  <a:pt x="6401" y="3401"/>
                </a:cubicBezTo>
                <a:lnTo>
                  <a:pt x="6412" y="3379"/>
                </a:lnTo>
                <a:lnTo>
                  <a:pt x="6412" y="3379"/>
                </a:lnTo>
                <a:cubicBezTo>
                  <a:pt x="6313" y="3434"/>
                  <a:pt x="6335" y="3500"/>
                  <a:pt x="6225" y="3544"/>
                </a:cubicBezTo>
                <a:lnTo>
                  <a:pt x="6247" y="3522"/>
                </a:lnTo>
                <a:lnTo>
                  <a:pt x="6247" y="3522"/>
                </a:lnTo>
                <a:cubicBezTo>
                  <a:pt x="6027" y="3665"/>
                  <a:pt x="5806" y="3841"/>
                  <a:pt x="5619" y="3930"/>
                </a:cubicBezTo>
                <a:cubicBezTo>
                  <a:pt x="5608" y="3985"/>
                  <a:pt x="5399" y="4062"/>
                  <a:pt x="5410" y="4117"/>
                </a:cubicBezTo>
                <a:cubicBezTo>
                  <a:pt x="5300" y="4172"/>
                  <a:pt x="5300" y="4161"/>
                  <a:pt x="5200" y="4205"/>
                </a:cubicBezTo>
                <a:cubicBezTo>
                  <a:pt x="5222" y="4183"/>
                  <a:pt x="5233" y="4172"/>
                  <a:pt x="5289" y="4128"/>
                </a:cubicBezTo>
                <a:lnTo>
                  <a:pt x="5289" y="4128"/>
                </a:lnTo>
                <a:lnTo>
                  <a:pt x="5278" y="4172"/>
                </a:lnTo>
                <a:cubicBezTo>
                  <a:pt x="5311" y="4117"/>
                  <a:pt x="5355" y="4073"/>
                  <a:pt x="5443" y="4018"/>
                </a:cubicBezTo>
                <a:lnTo>
                  <a:pt x="5443" y="4018"/>
                </a:lnTo>
                <a:cubicBezTo>
                  <a:pt x="5443" y="4020"/>
                  <a:pt x="5443" y="4022"/>
                  <a:pt x="5444" y="4023"/>
                </a:cubicBezTo>
                <a:lnTo>
                  <a:pt x="5444" y="4023"/>
                </a:lnTo>
                <a:cubicBezTo>
                  <a:pt x="5573" y="3930"/>
                  <a:pt x="5650" y="3836"/>
                  <a:pt x="5806" y="3742"/>
                </a:cubicBezTo>
                <a:lnTo>
                  <a:pt x="5806" y="3742"/>
                </a:lnTo>
                <a:cubicBezTo>
                  <a:pt x="5800" y="3761"/>
                  <a:pt x="5802" y="3767"/>
                  <a:pt x="5808" y="3767"/>
                </a:cubicBezTo>
                <a:cubicBezTo>
                  <a:pt x="5822" y="3767"/>
                  <a:pt x="5857" y="3739"/>
                  <a:pt x="5881" y="3739"/>
                </a:cubicBezTo>
                <a:cubicBezTo>
                  <a:pt x="5886" y="3739"/>
                  <a:pt x="5891" y="3740"/>
                  <a:pt x="5895" y="3742"/>
                </a:cubicBezTo>
                <a:lnTo>
                  <a:pt x="5972" y="3676"/>
                </a:lnTo>
                <a:lnTo>
                  <a:pt x="5928" y="3687"/>
                </a:lnTo>
                <a:cubicBezTo>
                  <a:pt x="6005" y="3632"/>
                  <a:pt x="6049" y="3566"/>
                  <a:pt x="6126" y="3533"/>
                </a:cubicBezTo>
                <a:lnTo>
                  <a:pt x="6126" y="3533"/>
                </a:lnTo>
                <a:lnTo>
                  <a:pt x="6071" y="3577"/>
                </a:lnTo>
                <a:lnTo>
                  <a:pt x="6214" y="3478"/>
                </a:lnTo>
                <a:lnTo>
                  <a:pt x="6126" y="3522"/>
                </a:lnTo>
                <a:cubicBezTo>
                  <a:pt x="6192" y="3456"/>
                  <a:pt x="6093" y="3500"/>
                  <a:pt x="6192" y="3434"/>
                </a:cubicBezTo>
                <a:lnTo>
                  <a:pt x="6192" y="3434"/>
                </a:lnTo>
                <a:cubicBezTo>
                  <a:pt x="6190" y="3437"/>
                  <a:pt x="6191" y="3438"/>
                  <a:pt x="6193" y="3438"/>
                </a:cubicBezTo>
                <a:cubicBezTo>
                  <a:pt x="6205" y="3438"/>
                  <a:pt x="6275" y="3388"/>
                  <a:pt x="6313" y="3379"/>
                </a:cubicBezTo>
                <a:cubicBezTo>
                  <a:pt x="6346" y="3346"/>
                  <a:pt x="6379" y="3302"/>
                  <a:pt x="6434" y="3280"/>
                </a:cubicBezTo>
                <a:cubicBezTo>
                  <a:pt x="6456" y="3280"/>
                  <a:pt x="6445" y="3313"/>
                  <a:pt x="6456" y="3313"/>
                </a:cubicBezTo>
                <a:cubicBezTo>
                  <a:pt x="6478" y="3269"/>
                  <a:pt x="6633" y="3191"/>
                  <a:pt x="6655" y="3136"/>
                </a:cubicBezTo>
                <a:lnTo>
                  <a:pt x="6666" y="3158"/>
                </a:lnTo>
                <a:lnTo>
                  <a:pt x="6677" y="3125"/>
                </a:lnTo>
                <a:cubicBezTo>
                  <a:pt x="6699" y="3114"/>
                  <a:pt x="6710" y="3109"/>
                  <a:pt x="6715" y="3109"/>
                </a:cubicBezTo>
                <a:cubicBezTo>
                  <a:pt x="6721" y="3109"/>
                  <a:pt x="6721" y="3114"/>
                  <a:pt x="6721" y="3125"/>
                </a:cubicBezTo>
                <a:cubicBezTo>
                  <a:pt x="6831" y="3048"/>
                  <a:pt x="6666" y="3103"/>
                  <a:pt x="6798" y="3037"/>
                </a:cubicBezTo>
                <a:lnTo>
                  <a:pt x="6798" y="3037"/>
                </a:lnTo>
                <a:cubicBezTo>
                  <a:pt x="6798" y="3048"/>
                  <a:pt x="6798" y="3048"/>
                  <a:pt x="6787" y="3059"/>
                </a:cubicBezTo>
                <a:cubicBezTo>
                  <a:pt x="6908" y="2982"/>
                  <a:pt x="7007" y="2894"/>
                  <a:pt x="7128" y="2817"/>
                </a:cubicBezTo>
                <a:close/>
                <a:moveTo>
                  <a:pt x="5123" y="4249"/>
                </a:moveTo>
                <a:lnTo>
                  <a:pt x="5123" y="4260"/>
                </a:lnTo>
                <a:lnTo>
                  <a:pt x="5112" y="4260"/>
                </a:lnTo>
                <a:lnTo>
                  <a:pt x="5123" y="4249"/>
                </a:lnTo>
                <a:close/>
                <a:moveTo>
                  <a:pt x="4721" y="4379"/>
                </a:moveTo>
                <a:cubicBezTo>
                  <a:pt x="4720" y="4379"/>
                  <a:pt x="4719" y="4380"/>
                  <a:pt x="4716" y="4381"/>
                </a:cubicBezTo>
                <a:cubicBezTo>
                  <a:pt x="4714" y="4383"/>
                  <a:pt x="4713" y="4386"/>
                  <a:pt x="4711" y="4388"/>
                </a:cubicBezTo>
                <a:lnTo>
                  <a:pt x="4711" y="4388"/>
                </a:lnTo>
                <a:cubicBezTo>
                  <a:pt x="4717" y="4383"/>
                  <a:pt x="4722" y="4379"/>
                  <a:pt x="4721" y="4379"/>
                </a:cubicBezTo>
                <a:close/>
                <a:moveTo>
                  <a:pt x="4711" y="4388"/>
                </a:moveTo>
                <a:cubicBezTo>
                  <a:pt x="4705" y="4393"/>
                  <a:pt x="4698" y="4399"/>
                  <a:pt x="4694" y="4405"/>
                </a:cubicBezTo>
                <a:lnTo>
                  <a:pt x="4694" y="4405"/>
                </a:lnTo>
                <a:cubicBezTo>
                  <a:pt x="4700" y="4400"/>
                  <a:pt x="4706" y="4394"/>
                  <a:pt x="4711" y="4388"/>
                </a:cubicBezTo>
                <a:close/>
                <a:moveTo>
                  <a:pt x="5083" y="4268"/>
                </a:moveTo>
                <a:cubicBezTo>
                  <a:pt x="5089" y="4268"/>
                  <a:pt x="5092" y="4272"/>
                  <a:pt x="5090" y="4282"/>
                </a:cubicBezTo>
                <a:cubicBezTo>
                  <a:pt x="5079" y="4315"/>
                  <a:pt x="5057" y="4337"/>
                  <a:pt x="5024" y="4370"/>
                </a:cubicBezTo>
                <a:lnTo>
                  <a:pt x="5002" y="4348"/>
                </a:lnTo>
                <a:lnTo>
                  <a:pt x="4947" y="4425"/>
                </a:lnTo>
                <a:lnTo>
                  <a:pt x="4903" y="4425"/>
                </a:lnTo>
                <a:lnTo>
                  <a:pt x="4914" y="4403"/>
                </a:lnTo>
                <a:lnTo>
                  <a:pt x="4892" y="4436"/>
                </a:lnTo>
                <a:lnTo>
                  <a:pt x="4881" y="4436"/>
                </a:lnTo>
                <a:cubicBezTo>
                  <a:pt x="4849" y="4426"/>
                  <a:pt x="4970" y="4313"/>
                  <a:pt x="4980" y="4295"/>
                </a:cubicBezTo>
                <a:lnTo>
                  <a:pt x="4980" y="4295"/>
                </a:lnTo>
                <a:cubicBezTo>
                  <a:pt x="4976" y="4307"/>
                  <a:pt x="4978" y="4312"/>
                  <a:pt x="4985" y="4312"/>
                </a:cubicBezTo>
                <a:cubicBezTo>
                  <a:pt x="5005" y="4312"/>
                  <a:pt x="5062" y="4268"/>
                  <a:pt x="5083" y="4268"/>
                </a:cubicBezTo>
                <a:close/>
                <a:moveTo>
                  <a:pt x="4892" y="4458"/>
                </a:moveTo>
                <a:cubicBezTo>
                  <a:pt x="4837" y="4502"/>
                  <a:pt x="4760" y="4547"/>
                  <a:pt x="4705" y="4569"/>
                </a:cubicBezTo>
                <a:cubicBezTo>
                  <a:pt x="4753" y="4530"/>
                  <a:pt x="4802" y="4500"/>
                  <a:pt x="4850" y="4463"/>
                </a:cubicBezTo>
                <a:lnTo>
                  <a:pt x="4850" y="4463"/>
                </a:lnTo>
                <a:lnTo>
                  <a:pt x="4859" y="4458"/>
                </a:lnTo>
                <a:close/>
                <a:moveTo>
                  <a:pt x="4418" y="4756"/>
                </a:moveTo>
                <a:lnTo>
                  <a:pt x="4418" y="4778"/>
                </a:lnTo>
                <a:cubicBezTo>
                  <a:pt x="4385" y="4789"/>
                  <a:pt x="4330" y="4822"/>
                  <a:pt x="4286" y="4855"/>
                </a:cubicBezTo>
                <a:cubicBezTo>
                  <a:pt x="4319" y="4822"/>
                  <a:pt x="4363" y="4789"/>
                  <a:pt x="4418" y="4756"/>
                </a:cubicBezTo>
                <a:close/>
                <a:moveTo>
                  <a:pt x="4187" y="4910"/>
                </a:moveTo>
                <a:lnTo>
                  <a:pt x="4176" y="4932"/>
                </a:lnTo>
                <a:lnTo>
                  <a:pt x="4176" y="4910"/>
                </a:lnTo>
                <a:close/>
                <a:moveTo>
                  <a:pt x="3768" y="5241"/>
                </a:moveTo>
                <a:cubicBezTo>
                  <a:pt x="3757" y="5252"/>
                  <a:pt x="3757" y="5263"/>
                  <a:pt x="3735" y="5285"/>
                </a:cubicBezTo>
                <a:lnTo>
                  <a:pt x="3724" y="5274"/>
                </a:lnTo>
                <a:lnTo>
                  <a:pt x="3768" y="5241"/>
                </a:lnTo>
                <a:close/>
                <a:moveTo>
                  <a:pt x="3724" y="5274"/>
                </a:moveTo>
                <a:cubicBezTo>
                  <a:pt x="3724" y="5285"/>
                  <a:pt x="3724" y="5285"/>
                  <a:pt x="3702" y="5307"/>
                </a:cubicBezTo>
                <a:cubicBezTo>
                  <a:pt x="3691" y="5318"/>
                  <a:pt x="3680" y="5318"/>
                  <a:pt x="3669" y="5318"/>
                </a:cubicBezTo>
                <a:cubicBezTo>
                  <a:pt x="3691" y="5307"/>
                  <a:pt x="3702" y="5296"/>
                  <a:pt x="3724" y="5274"/>
                </a:cubicBezTo>
                <a:close/>
                <a:moveTo>
                  <a:pt x="3008" y="5769"/>
                </a:moveTo>
                <a:lnTo>
                  <a:pt x="2997" y="5780"/>
                </a:lnTo>
                <a:cubicBezTo>
                  <a:pt x="2953" y="5813"/>
                  <a:pt x="2909" y="5836"/>
                  <a:pt x="2865" y="5858"/>
                </a:cubicBezTo>
                <a:cubicBezTo>
                  <a:pt x="2898" y="5836"/>
                  <a:pt x="2931" y="5813"/>
                  <a:pt x="2931" y="5791"/>
                </a:cubicBezTo>
                <a:cubicBezTo>
                  <a:pt x="2931" y="5794"/>
                  <a:pt x="2933" y="5796"/>
                  <a:pt x="2938" y="5796"/>
                </a:cubicBezTo>
                <a:cubicBezTo>
                  <a:pt x="2949" y="5796"/>
                  <a:pt x="2976" y="5786"/>
                  <a:pt x="3008" y="5769"/>
                </a:cubicBezTo>
                <a:close/>
                <a:moveTo>
                  <a:pt x="2611" y="6034"/>
                </a:moveTo>
                <a:cubicBezTo>
                  <a:pt x="2622" y="6045"/>
                  <a:pt x="2622" y="6045"/>
                  <a:pt x="2611" y="6056"/>
                </a:cubicBezTo>
                <a:cubicBezTo>
                  <a:pt x="2600" y="6056"/>
                  <a:pt x="2578" y="6067"/>
                  <a:pt x="2556" y="6078"/>
                </a:cubicBezTo>
                <a:cubicBezTo>
                  <a:pt x="2578" y="6067"/>
                  <a:pt x="2600" y="6045"/>
                  <a:pt x="2611" y="6034"/>
                </a:cubicBezTo>
                <a:close/>
                <a:moveTo>
                  <a:pt x="2226" y="6298"/>
                </a:moveTo>
                <a:lnTo>
                  <a:pt x="2193" y="6320"/>
                </a:lnTo>
                <a:lnTo>
                  <a:pt x="2204" y="6309"/>
                </a:lnTo>
                <a:lnTo>
                  <a:pt x="2226" y="6298"/>
                </a:lnTo>
                <a:close/>
                <a:moveTo>
                  <a:pt x="2216" y="6326"/>
                </a:moveTo>
                <a:cubicBezTo>
                  <a:pt x="2218" y="6326"/>
                  <a:pt x="2218" y="6328"/>
                  <a:pt x="2215" y="6331"/>
                </a:cubicBezTo>
                <a:cubicBezTo>
                  <a:pt x="2193" y="6353"/>
                  <a:pt x="2171" y="6364"/>
                  <a:pt x="2160" y="6364"/>
                </a:cubicBezTo>
                <a:lnTo>
                  <a:pt x="2193" y="6331"/>
                </a:lnTo>
                <a:cubicBezTo>
                  <a:pt x="2200" y="6331"/>
                  <a:pt x="2212" y="6326"/>
                  <a:pt x="2216" y="6326"/>
                </a:cubicBezTo>
                <a:close/>
                <a:moveTo>
                  <a:pt x="2050" y="6419"/>
                </a:moveTo>
                <a:lnTo>
                  <a:pt x="2039" y="6430"/>
                </a:lnTo>
                <a:cubicBezTo>
                  <a:pt x="2005" y="6452"/>
                  <a:pt x="1972" y="6475"/>
                  <a:pt x="1939" y="6497"/>
                </a:cubicBezTo>
                <a:cubicBezTo>
                  <a:pt x="1983" y="6463"/>
                  <a:pt x="2016" y="6441"/>
                  <a:pt x="2050" y="6419"/>
                </a:cubicBezTo>
                <a:close/>
                <a:moveTo>
                  <a:pt x="11533" y="0"/>
                </a:moveTo>
                <a:cubicBezTo>
                  <a:pt x="11518" y="0"/>
                  <a:pt x="11504" y="8"/>
                  <a:pt x="11491" y="30"/>
                </a:cubicBezTo>
                <a:lnTo>
                  <a:pt x="11480" y="19"/>
                </a:lnTo>
                <a:cubicBezTo>
                  <a:pt x="11447" y="52"/>
                  <a:pt x="11414" y="96"/>
                  <a:pt x="11458" y="107"/>
                </a:cubicBezTo>
                <a:cubicBezTo>
                  <a:pt x="11480" y="52"/>
                  <a:pt x="11491" y="63"/>
                  <a:pt x="11513" y="7"/>
                </a:cubicBezTo>
                <a:lnTo>
                  <a:pt x="11557" y="19"/>
                </a:lnTo>
                <a:lnTo>
                  <a:pt x="11557" y="41"/>
                </a:lnTo>
                <a:lnTo>
                  <a:pt x="11579" y="52"/>
                </a:lnTo>
                <a:lnTo>
                  <a:pt x="11568" y="52"/>
                </a:lnTo>
                <a:lnTo>
                  <a:pt x="11480" y="129"/>
                </a:lnTo>
                <a:lnTo>
                  <a:pt x="11442" y="129"/>
                </a:lnTo>
                <a:cubicBezTo>
                  <a:pt x="11433" y="136"/>
                  <a:pt x="11424" y="144"/>
                  <a:pt x="11414" y="151"/>
                </a:cubicBezTo>
                <a:cubicBezTo>
                  <a:pt x="11403" y="151"/>
                  <a:pt x="11381" y="151"/>
                  <a:pt x="11359" y="162"/>
                </a:cubicBezTo>
                <a:lnTo>
                  <a:pt x="11348" y="173"/>
                </a:lnTo>
                <a:lnTo>
                  <a:pt x="11282" y="250"/>
                </a:lnTo>
                <a:cubicBezTo>
                  <a:pt x="11274" y="242"/>
                  <a:pt x="11295" y="216"/>
                  <a:pt x="11281" y="216"/>
                </a:cubicBezTo>
                <a:cubicBezTo>
                  <a:pt x="11276" y="216"/>
                  <a:pt x="11266" y="219"/>
                  <a:pt x="11249" y="228"/>
                </a:cubicBezTo>
                <a:cubicBezTo>
                  <a:pt x="11205" y="272"/>
                  <a:pt x="11304" y="228"/>
                  <a:pt x="11238" y="283"/>
                </a:cubicBezTo>
                <a:cubicBezTo>
                  <a:pt x="11183" y="294"/>
                  <a:pt x="11183" y="272"/>
                  <a:pt x="11139" y="327"/>
                </a:cubicBezTo>
                <a:cubicBezTo>
                  <a:pt x="11131" y="320"/>
                  <a:pt x="11129" y="312"/>
                  <a:pt x="11135" y="305"/>
                </a:cubicBezTo>
                <a:lnTo>
                  <a:pt x="11135" y="305"/>
                </a:lnTo>
                <a:cubicBezTo>
                  <a:pt x="11090" y="336"/>
                  <a:pt x="11026" y="375"/>
                  <a:pt x="11006" y="404"/>
                </a:cubicBezTo>
                <a:cubicBezTo>
                  <a:pt x="10958" y="414"/>
                  <a:pt x="10885" y="474"/>
                  <a:pt x="10852" y="474"/>
                </a:cubicBezTo>
                <a:cubicBezTo>
                  <a:pt x="10848" y="474"/>
                  <a:pt x="10844" y="473"/>
                  <a:pt x="10841" y="470"/>
                </a:cubicBezTo>
                <a:cubicBezTo>
                  <a:pt x="10863" y="459"/>
                  <a:pt x="10885" y="448"/>
                  <a:pt x="10896" y="437"/>
                </a:cubicBezTo>
                <a:lnTo>
                  <a:pt x="10896" y="426"/>
                </a:lnTo>
                <a:cubicBezTo>
                  <a:pt x="10885" y="459"/>
                  <a:pt x="10786" y="470"/>
                  <a:pt x="10764" y="503"/>
                </a:cubicBezTo>
                <a:cubicBezTo>
                  <a:pt x="10786" y="492"/>
                  <a:pt x="10808" y="481"/>
                  <a:pt x="10830" y="481"/>
                </a:cubicBezTo>
                <a:cubicBezTo>
                  <a:pt x="10808" y="503"/>
                  <a:pt x="10753" y="547"/>
                  <a:pt x="10720" y="580"/>
                </a:cubicBezTo>
                <a:cubicBezTo>
                  <a:pt x="10732" y="561"/>
                  <a:pt x="10731" y="554"/>
                  <a:pt x="10723" y="554"/>
                </a:cubicBezTo>
                <a:cubicBezTo>
                  <a:pt x="10697" y="554"/>
                  <a:pt x="10591" y="629"/>
                  <a:pt x="10554" y="629"/>
                </a:cubicBezTo>
                <a:cubicBezTo>
                  <a:pt x="10549" y="629"/>
                  <a:pt x="10546" y="628"/>
                  <a:pt x="10544" y="624"/>
                </a:cubicBezTo>
                <a:lnTo>
                  <a:pt x="10577" y="602"/>
                </a:lnTo>
                <a:cubicBezTo>
                  <a:pt x="10698" y="514"/>
                  <a:pt x="10709" y="470"/>
                  <a:pt x="10819" y="393"/>
                </a:cubicBezTo>
                <a:cubicBezTo>
                  <a:pt x="10827" y="390"/>
                  <a:pt x="10832" y="389"/>
                  <a:pt x="10836" y="389"/>
                </a:cubicBezTo>
                <a:cubicBezTo>
                  <a:pt x="10857" y="389"/>
                  <a:pt x="10808" y="437"/>
                  <a:pt x="10808" y="437"/>
                </a:cubicBezTo>
                <a:cubicBezTo>
                  <a:pt x="10874" y="404"/>
                  <a:pt x="10929" y="371"/>
                  <a:pt x="10984" y="327"/>
                </a:cubicBezTo>
                <a:lnTo>
                  <a:pt x="10984" y="327"/>
                </a:lnTo>
                <a:cubicBezTo>
                  <a:pt x="10973" y="338"/>
                  <a:pt x="10995" y="338"/>
                  <a:pt x="11017" y="338"/>
                </a:cubicBezTo>
                <a:cubicBezTo>
                  <a:pt x="11062" y="305"/>
                  <a:pt x="11039" y="294"/>
                  <a:pt x="11106" y="261"/>
                </a:cubicBezTo>
                <a:lnTo>
                  <a:pt x="11106" y="261"/>
                </a:lnTo>
                <a:cubicBezTo>
                  <a:pt x="11106" y="272"/>
                  <a:pt x="11095" y="294"/>
                  <a:pt x="11073" y="316"/>
                </a:cubicBezTo>
                <a:cubicBezTo>
                  <a:pt x="11128" y="283"/>
                  <a:pt x="11183" y="228"/>
                  <a:pt x="11238" y="184"/>
                </a:cubicBezTo>
                <a:lnTo>
                  <a:pt x="11238" y="184"/>
                </a:lnTo>
                <a:cubicBezTo>
                  <a:pt x="11260" y="195"/>
                  <a:pt x="11216" y="228"/>
                  <a:pt x="11194" y="250"/>
                </a:cubicBezTo>
                <a:cubicBezTo>
                  <a:pt x="11260" y="206"/>
                  <a:pt x="11370" y="129"/>
                  <a:pt x="11381" y="107"/>
                </a:cubicBezTo>
                <a:lnTo>
                  <a:pt x="11381" y="107"/>
                </a:lnTo>
                <a:lnTo>
                  <a:pt x="11349" y="115"/>
                </a:lnTo>
                <a:lnTo>
                  <a:pt x="11349" y="115"/>
                </a:lnTo>
                <a:cubicBezTo>
                  <a:pt x="11348" y="115"/>
                  <a:pt x="11348" y="115"/>
                  <a:pt x="11347" y="115"/>
                </a:cubicBezTo>
                <a:cubicBezTo>
                  <a:pt x="11345" y="115"/>
                  <a:pt x="11341" y="116"/>
                  <a:pt x="11337" y="118"/>
                </a:cubicBezTo>
                <a:lnTo>
                  <a:pt x="11349" y="115"/>
                </a:lnTo>
                <a:lnTo>
                  <a:pt x="11349" y="115"/>
                </a:lnTo>
                <a:cubicBezTo>
                  <a:pt x="11358" y="116"/>
                  <a:pt x="11354" y="131"/>
                  <a:pt x="11337" y="140"/>
                </a:cubicBezTo>
                <a:cubicBezTo>
                  <a:pt x="11305" y="179"/>
                  <a:pt x="11274" y="185"/>
                  <a:pt x="11255" y="185"/>
                </a:cubicBezTo>
                <a:cubicBezTo>
                  <a:pt x="11247" y="185"/>
                  <a:pt x="11241" y="184"/>
                  <a:pt x="11238" y="184"/>
                </a:cubicBezTo>
                <a:lnTo>
                  <a:pt x="11238" y="184"/>
                </a:lnTo>
                <a:cubicBezTo>
                  <a:pt x="11238" y="184"/>
                  <a:pt x="11238" y="184"/>
                  <a:pt x="11238" y="184"/>
                </a:cubicBezTo>
                <a:lnTo>
                  <a:pt x="11282" y="151"/>
                </a:lnTo>
                <a:cubicBezTo>
                  <a:pt x="11279" y="150"/>
                  <a:pt x="11276" y="150"/>
                  <a:pt x="11273" y="150"/>
                </a:cubicBezTo>
                <a:cubicBezTo>
                  <a:pt x="11206" y="150"/>
                  <a:pt x="11102" y="263"/>
                  <a:pt x="11017" y="316"/>
                </a:cubicBezTo>
                <a:lnTo>
                  <a:pt x="11039" y="261"/>
                </a:lnTo>
                <a:lnTo>
                  <a:pt x="10962" y="338"/>
                </a:lnTo>
                <a:cubicBezTo>
                  <a:pt x="10940" y="338"/>
                  <a:pt x="10907" y="327"/>
                  <a:pt x="10951" y="305"/>
                </a:cubicBezTo>
                <a:lnTo>
                  <a:pt x="10951" y="305"/>
                </a:lnTo>
                <a:cubicBezTo>
                  <a:pt x="10885" y="327"/>
                  <a:pt x="10907" y="349"/>
                  <a:pt x="10841" y="360"/>
                </a:cubicBezTo>
                <a:lnTo>
                  <a:pt x="10841" y="349"/>
                </a:lnTo>
                <a:lnTo>
                  <a:pt x="10786" y="404"/>
                </a:lnTo>
                <a:cubicBezTo>
                  <a:pt x="10786" y="390"/>
                  <a:pt x="10772" y="385"/>
                  <a:pt x="10774" y="380"/>
                </a:cubicBezTo>
                <a:lnTo>
                  <a:pt x="10774" y="380"/>
                </a:lnTo>
                <a:cubicBezTo>
                  <a:pt x="10670" y="425"/>
                  <a:pt x="10628" y="493"/>
                  <a:pt x="10577" y="503"/>
                </a:cubicBezTo>
                <a:lnTo>
                  <a:pt x="10588" y="492"/>
                </a:lnTo>
                <a:lnTo>
                  <a:pt x="10588" y="492"/>
                </a:lnTo>
                <a:cubicBezTo>
                  <a:pt x="10434" y="591"/>
                  <a:pt x="10588" y="525"/>
                  <a:pt x="10489" y="624"/>
                </a:cubicBezTo>
                <a:lnTo>
                  <a:pt x="10367" y="613"/>
                </a:lnTo>
                <a:lnTo>
                  <a:pt x="10367" y="646"/>
                </a:lnTo>
                <a:lnTo>
                  <a:pt x="10323" y="657"/>
                </a:lnTo>
                <a:cubicBezTo>
                  <a:pt x="10302" y="678"/>
                  <a:pt x="10299" y="683"/>
                  <a:pt x="10302" y="683"/>
                </a:cubicBezTo>
                <a:cubicBezTo>
                  <a:pt x="10304" y="683"/>
                  <a:pt x="10311" y="679"/>
                  <a:pt x="10315" y="679"/>
                </a:cubicBezTo>
                <a:cubicBezTo>
                  <a:pt x="10318" y="679"/>
                  <a:pt x="10318" y="682"/>
                  <a:pt x="10312" y="691"/>
                </a:cubicBezTo>
                <a:cubicBezTo>
                  <a:pt x="10232" y="721"/>
                  <a:pt x="10125" y="815"/>
                  <a:pt x="10081" y="815"/>
                </a:cubicBezTo>
                <a:cubicBezTo>
                  <a:pt x="10077" y="815"/>
                  <a:pt x="10073" y="814"/>
                  <a:pt x="10070" y="812"/>
                </a:cubicBezTo>
                <a:lnTo>
                  <a:pt x="10070" y="812"/>
                </a:lnTo>
                <a:cubicBezTo>
                  <a:pt x="10065" y="819"/>
                  <a:pt x="10066" y="821"/>
                  <a:pt x="10070" y="821"/>
                </a:cubicBezTo>
                <a:cubicBezTo>
                  <a:pt x="10078" y="821"/>
                  <a:pt x="10098" y="811"/>
                  <a:pt x="10103" y="811"/>
                </a:cubicBezTo>
                <a:lnTo>
                  <a:pt x="10103" y="811"/>
                </a:lnTo>
                <a:cubicBezTo>
                  <a:pt x="10106" y="811"/>
                  <a:pt x="10102" y="816"/>
                  <a:pt x="10081" y="834"/>
                </a:cubicBezTo>
                <a:cubicBezTo>
                  <a:pt x="10075" y="831"/>
                  <a:pt x="10069" y="830"/>
                  <a:pt x="10063" y="830"/>
                </a:cubicBezTo>
                <a:cubicBezTo>
                  <a:pt x="10016" y="830"/>
                  <a:pt x="9973" y="903"/>
                  <a:pt x="9905" y="933"/>
                </a:cubicBezTo>
                <a:cubicBezTo>
                  <a:pt x="9913" y="907"/>
                  <a:pt x="9955" y="882"/>
                  <a:pt x="9937" y="882"/>
                </a:cubicBezTo>
                <a:cubicBezTo>
                  <a:pt x="9932" y="882"/>
                  <a:pt x="9922" y="884"/>
                  <a:pt x="9905" y="889"/>
                </a:cubicBezTo>
                <a:cubicBezTo>
                  <a:pt x="9883" y="955"/>
                  <a:pt x="9773" y="966"/>
                  <a:pt x="9717" y="1010"/>
                </a:cubicBezTo>
                <a:lnTo>
                  <a:pt x="9695" y="999"/>
                </a:lnTo>
                <a:lnTo>
                  <a:pt x="9684" y="1043"/>
                </a:lnTo>
                <a:lnTo>
                  <a:pt x="9717" y="1010"/>
                </a:lnTo>
                <a:lnTo>
                  <a:pt x="9717" y="1010"/>
                </a:lnTo>
                <a:cubicBezTo>
                  <a:pt x="9717" y="1021"/>
                  <a:pt x="9706" y="1032"/>
                  <a:pt x="9684" y="1043"/>
                </a:cubicBezTo>
                <a:cubicBezTo>
                  <a:pt x="9651" y="1076"/>
                  <a:pt x="9563" y="1120"/>
                  <a:pt x="9497" y="1175"/>
                </a:cubicBezTo>
                <a:cubicBezTo>
                  <a:pt x="9497" y="1175"/>
                  <a:pt x="9497" y="1175"/>
                  <a:pt x="9496" y="1175"/>
                </a:cubicBezTo>
                <a:cubicBezTo>
                  <a:pt x="9480" y="1175"/>
                  <a:pt x="9305" y="1277"/>
                  <a:pt x="9211" y="1319"/>
                </a:cubicBezTo>
                <a:cubicBezTo>
                  <a:pt x="9211" y="1352"/>
                  <a:pt x="9111" y="1407"/>
                  <a:pt x="9045" y="1462"/>
                </a:cubicBezTo>
                <a:cubicBezTo>
                  <a:pt x="9045" y="1440"/>
                  <a:pt x="9045" y="1429"/>
                  <a:pt x="9078" y="1396"/>
                </a:cubicBezTo>
                <a:lnTo>
                  <a:pt x="9078" y="1396"/>
                </a:lnTo>
                <a:lnTo>
                  <a:pt x="9012" y="1440"/>
                </a:lnTo>
                <a:cubicBezTo>
                  <a:pt x="9012" y="1451"/>
                  <a:pt x="8990" y="1473"/>
                  <a:pt x="8946" y="1506"/>
                </a:cubicBezTo>
                <a:lnTo>
                  <a:pt x="8957" y="1473"/>
                </a:lnTo>
                <a:lnTo>
                  <a:pt x="8957" y="1473"/>
                </a:lnTo>
                <a:cubicBezTo>
                  <a:pt x="8869" y="1528"/>
                  <a:pt x="8803" y="1605"/>
                  <a:pt x="8682" y="1660"/>
                </a:cubicBezTo>
                <a:cubicBezTo>
                  <a:pt x="8682" y="1682"/>
                  <a:pt x="8803" y="1660"/>
                  <a:pt x="8693" y="1748"/>
                </a:cubicBezTo>
                <a:cubicBezTo>
                  <a:pt x="8682" y="1737"/>
                  <a:pt x="8671" y="1726"/>
                  <a:pt x="8693" y="1704"/>
                </a:cubicBezTo>
                <a:lnTo>
                  <a:pt x="8693" y="1704"/>
                </a:lnTo>
                <a:cubicBezTo>
                  <a:pt x="8682" y="1704"/>
                  <a:pt x="8660" y="1737"/>
                  <a:pt x="8638" y="1737"/>
                </a:cubicBezTo>
                <a:lnTo>
                  <a:pt x="8682" y="1693"/>
                </a:lnTo>
                <a:lnTo>
                  <a:pt x="8682" y="1693"/>
                </a:lnTo>
                <a:cubicBezTo>
                  <a:pt x="8627" y="1715"/>
                  <a:pt x="8660" y="1726"/>
                  <a:pt x="8616" y="1748"/>
                </a:cubicBezTo>
                <a:lnTo>
                  <a:pt x="8583" y="1748"/>
                </a:lnTo>
                <a:lnTo>
                  <a:pt x="8627" y="1715"/>
                </a:lnTo>
                <a:lnTo>
                  <a:pt x="8627" y="1715"/>
                </a:lnTo>
                <a:cubicBezTo>
                  <a:pt x="8583" y="1737"/>
                  <a:pt x="8528" y="1770"/>
                  <a:pt x="8506" y="1770"/>
                </a:cubicBezTo>
                <a:cubicBezTo>
                  <a:pt x="8506" y="1770"/>
                  <a:pt x="8517" y="1781"/>
                  <a:pt x="8484" y="1814"/>
                </a:cubicBezTo>
                <a:cubicBezTo>
                  <a:pt x="8452" y="1834"/>
                  <a:pt x="8437" y="1840"/>
                  <a:pt x="8429" y="1840"/>
                </a:cubicBezTo>
                <a:cubicBezTo>
                  <a:pt x="8418" y="1840"/>
                  <a:pt x="8418" y="1831"/>
                  <a:pt x="8406" y="1831"/>
                </a:cubicBezTo>
                <a:cubicBezTo>
                  <a:pt x="8401" y="1831"/>
                  <a:pt x="8394" y="1832"/>
                  <a:pt x="8384" y="1836"/>
                </a:cubicBezTo>
                <a:cubicBezTo>
                  <a:pt x="8373" y="1858"/>
                  <a:pt x="8318" y="1880"/>
                  <a:pt x="8329" y="1902"/>
                </a:cubicBezTo>
                <a:cubicBezTo>
                  <a:pt x="8318" y="1913"/>
                  <a:pt x="8310" y="1916"/>
                  <a:pt x="8302" y="1916"/>
                </a:cubicBezTo>
                <a:cubicBezTo>
                  <a:pt x="8293" y="1916"/>
                  <a:pt x="8285" y="1913"/>
                  <a:pt x="8274" y="1913"/>
                </a:cubicBezTo>
                <a:cubicBezTo>
                  <a:pt x="8243" y="1955"/>
                  <a:pt x="8093" y="2046"/>
                  <a:pt x="8133" y="2046"/>
                </a:cubicBezTo>
                <a:cubicBezTo>
                  <a:pt x="8136" y="2046"/>
                  <a:pt x="8139" y="2046"/>
                  <a:pt x="8142" y="2046"/>
                </a:cubicBezTo>
                <a:lnTo>
                  <a:pt x="8142" y="2046"/>
                </a:lnTo>
                <a:cubicBezTo>
                  <a:pt x="8021" y="2156"/>
                  <a:pt x="7845" y="2233"/>
                  <a:pt x="7701" y="2332"/>
                </a:cubicBezTo>
                <a:cubicBezTo>
                  <a:pt x="7624" y="2398"/>
                  <a:pt x="7514" y="2464"/>
                  <a:pt x="7470" y="2519"/>
                </a:cubicBezTo>
                <a:cubicBezTo>
                  <a:pt x="7447" y="2527"/>
                  <a:pt x="7423" y="2535"/>
                  <a:pt x="7412" y="2535"/>
                </a:cubicBezTo>
                <a:cubicBezTo>
                  <a:pt x="7407" y="2535"/>
                  <a:pt x="7404" y="2534"/>
                  <a:pt x="7404" y="2530"/>
                </a:cubicBezTo>
                <a:cubicBezTo>
                  <a:pt x="7349" y="2574"/>
                  <a:pt x="7338" y="2585"/>
                  <a:pt x="7239" y="2641"/>
                </a:cubicBezTo>
                <a:cubicBezTo>
                  <a:pt x="7266" y="2613"/>
                  <a:pt x="7261" y="2613"/>
                  <a:pt x="7259" y="2613"/>
                </a:cubicBezTo>
                <a:cubicBezTo>
                  <a:pt x="7258" y="2613"/>
                  <a:pt x="7261" y="2613"/>
                  <a:pt x="7305" y="2586"/>
                </a:cubicBezTo>
                <a:lnTo>
                  <a:pt x="7305" y="2586"/>
                </a:lnTo>
                <a:cubicBezTo>
                  <a:pt x="7217" y="2641"/>
                  <a:pt x="7183" y="2641"/>
                  <a:pt x="7106" y="2718"/>
                </a:cubicBezTo>
                <a:cubicBezTo>
                  <a:pt x="7111" y="2711"/>
                  <a:pt x="7110" y="2707"/>
                  <a:pt x="7106" y="2707"/>
                </a:cubicBezTo>
                <a:cubicBezTo>
                  <a:pt x="7089" y="2707"/>
                  <a:pt x="7022" y="2747"/>
                  <a:pt x="6996" y="2773"/>
                </a:cubicBezTo>
                <a:lnTo>
                  <a:pt x="7062" y="2740"/>
                </a:lnTo>
                <a:lnTo>
                  <a:pt x="7062" y="2740"/>
                </a:lnTo>
                <a:cubicBezTo>
                  <a:pt x="7018" y="2773"/>
                  <a:pt x="6985" y="2806"/>
                  <a:pt x="6941" y="2828"/>
                </a:cubicBezTo>
                <a:lnTo>
                  <a:pt x="6941" y="2795"/>
                </a:lnTo>
                <a:cubicBezTo>
                  <a:pt x="6754" y="2883"/>
                  <a:pt x="6677" y="3048"/>
                  <a:pt x="6511" y="3092"/>
                </a:cubicBezTo>
                <a:cubicBezTo>
                  <a:pt x="6505" y="3101"/>
                  <a:pt x="6505" y="3104"/>
                  <a:pt x="6508" y="3104"/>
                </a:cubicBezTo>
                <a:cubicBezTo>
                  <a:pt x="6519" y="3104"/>
                  <a:pt x="6565" y="3075"/>
                  <a:pt x="6583" y="3075"/>
                </a:cubicBezTo>
                <a:cubicBezTo>
                  <a:pt x="6591" y="3075"/>
                  <a:pt x="6594" y="3080"/>
                  <a:pt x="6589" y="3092"/>
                </a:cubicBezTo>
                <a:cubicBezTo>
                  <a:pt x="6500" y="3136"/>
                  <a:pt x="6401" y="3158"/>
                  <a:pt x="6368" y="3180"/>
                </a:cubicBezTo>
                <a:cubicBezTo>
                  <a:pt x="6258" y="3235"/>
                  <a:pt x="6302" y="3280"/>
                  <a:pt x="6181" y="3346"/>
                </a:cubicBezTo>
                <a:cubicBezTo>
                  <a:pt x="6203" y="3346"/>
                  <a:pt x="6225" y="3357"/>
                  <a:pt x="6148" y="3423"/>
                </a:cubicBezTo>
                <a:cubicBezTo>
                  <a:pt x="6114" y="3447"/>
                  <a:pt x="6086" y="3456"/>
                  <a:pt x="6070" y="3456"/>
                </a:cubicBezTo>
                <a:cubicBezTo>
                  <a:pt x="6049" y="3456"/>
                  <a:pt x="6046" y="3441"/>
                  <a:pt x="6071" y="3423"/>
                </a:cubicBezTo>
                <a:cubicBezTo>
                  <a:pt x="6093" y="3401"/>
                  <a:pt x="6104" y="3401"/>
                  <a:pt x="6104" y="3401"/>
                </a:cubicBezTo>
                <a:cubicBezTo>
                  <a:pt x="6122" y="3383"/>
                  <a:pt x="6147" y="3365"/>
                  <a:pt x="6138" y="3365"/>
                </a:cubicBezTo>
                <a:cubicBezTo>
                  <a:pt x="6136" y="3365"/>
                  <a:pt x="6132" y="3366"/>
                  <a:pt x="6126" y="3368"/>
                </a:cubicBezTo>
                <a:lnTo>
                  <a:pt x="6115" y="3390"/>
                </a:lnTo>
                <a:cubicBezTo>
                  <a:pt x="6078" y="3399"/>
                  <a:pt x="5997" y="3453"/>
                  <a:pt x="5982" y="3453"/>
                </a:cubicBezTo>
                <a:cubicBezTo>
                  <a:pt x="5979" y="3453"/>
                  <a:pt x="5979" y="3451"/>
                  <a:pt x="5983" y="3445"/>
                </a:cubicBezTo>
                <a:lnTo>
                  <a:pt x="5983" y="3445"/>
                </a:lnTo>
                <a:cubicBezTo>
                  <a:pt x="5957" y="3470"/>
                  <a:pt x="5950" y="3479"/>
                  <a:pt x="5956" y="3479"/>
                </a:cubicBezTo>
                <a:cubicBezTo>
                  <a:pt x="5963" y="3479"/>
                  <a:pt x="5986" y="3468"/>
                  <a:pt x="6016" y="3456"/>
                </a:cubicBezTo>
                <a:lnTo>
                  <a:pt x="6016" y="3456"/>
                </a:lnTo>
                <a:cubicBezTo>
                  <a:pt x="5906" y="3511"/>
                  <a:pt x="5850" y="3566"/>
                  <a:pt x="5751" y="3621"/>
                </a:cubicBezTo>
                <a:cubicBezTo>
                  <a:pt x="5762" y="3621"/>
                  <a:pt x="5784" y="3621"/>
                  <a:pt x="5773" y="3632"/>
                </a:cubicBezTo>
                <a:cubicBezTo>
                  <a:pt x="5619" y="3720"/>
                  <a:pt x="5718" y="3687"/>
                  <a:pt x="5619" y="3764"/>
                </a:cubicBezTo>
                <a:cubicBezTo>
                  <a:pt x="5606" y="3771"/>
                  <a:pt x="5598" y="3773"/>
                  <a:pt x="5593" y="3773"/>
                </a:cubicBezTo>
                <a:cubicBezTo>
                  <a:pt x="5583" y="3773"/>
                  <a:pt x="5584" y="3764"/>
                  <a:pt x="5579" y="3764"/>
                </a:cubicBezTo>
                <a:cubicBezTo>
                  <a:pt x="5573" y="3764"/>
                  <a:pt x="5560" y="3773"/>
                  <a:pt x="5520" y="3808"/>
                </a:cubicBezTo>
                <a:cubicBezTo>
                  <a:pt x="5505" y="3816"/>
                  <a:pt x="5496" y="3819"/>
                  <a:pt x="5491" y="3819"/>
                </a:cubicBezTo>
                <a:cubicBezTo>
                  <a:pt x="5472" y="3819"/>
                  <a:pt x="5500" y="3781"/>
                  <a:pt x="5509" y="3764"/>
                </a:cubicBezTo>
                <a:lnTo>
                  <a:pt x="5509" y="3764"/>
                </a:lnTo>
                <a:cubicBezTo>
                  <a:pt x="5432" y="3852"/>
                  <a:pt x="5333" y="3874"/>
                  <a:pt x="5278" y="3919"/>
                </a:cubicBezTo>
                <a:lnTo>
                  <a:pt x="5322" y="3874"/>
                </a:lnTo>
                <a:lnTo>
                  <a:pt x="5322" y="3874"/>
                </a:lnTo>
                <a:cubicBezTo>
                  <a:pt x="5289" y="3897"/>
                  <a:pt x="5267" y="3919"/>
                  <a:pt x="5244" y="3930"/>
                </a:cubicBezTo>
                <a:lnTo>
                  <a:pt x="5289" y="3930"/>
                </a:lnTo>
                <a:cubicBezTo>
                  <a:pt x="5262" y="3938"/>
                  <a:pt x="5235" y="3955"/>
                  <a:pt x="5226" y="3955"/>
                </a:cubicBezTo>
                <a:cubicBezTo>
                  <a:pt x="5224" y="3955"/>
                  <a:pt x="5222" y="3954"/>
                  <a:pt x="5222" y="3952"/>
                </a:cubicBezTo>
                <a:lnTo>
                  <a:pt x="5222" y="3952"/>
                </a:lnTo>
                <a:cubicBezTo>
                  <a:pt x="5200" y="3985"/>
                  <a:pt x="5267" y="3963"/>
                  <a:pt x="5222" y="4018"/>
                </a:cubicBezTo>
                <a:cubicBezTo>
                  <a:pt x="5171" y="4038"/>
                  <a:pt x="5110" y="4107"/>
                  <a:pt x="5084" y="4107"/>
                </a:cubicBezTo>
                <a:cubicBezTo>
                  <a:pt x="5082" y="4107"/>
                  <a:pt x="5081" y="4107"/>
                  <a:pt x="5079" y="4106"/>
                </a:cubicBezTo>
                <a:cubicBezTo>
                  <a:pt x="5183" y="4040"/>
                  <a:pt x="5085" y="4071"/>
                  <a:pt x="5116" y="4040"/>
                </a:cubicBezTo>
                <a:lnTo>
                  <a:pt x="5116" y="4040"/>
                </a:lnTo>
                <a:cubicBezTo>
                  <a:pt x="5104" y="4048"/>
                  <a:pt x="5090" y="4056"/>
                  <a:pt x="5079" y="4062"/>
                </a:cubicBezTo>
                <a:lnTo>
                  <a:pt x="5079" y="4051"/>
                </a:lnTo>
                <a:cubicBezTo>
                  <a:pt x="4958" y="4106"/>
                  <a:pt x="5046" y="4117"/>
                  <a:pt x="4925" y="4194"/>
                </a:cubicBezTo>
                <a:cubicBezTo>
                  <a:pt x="4928" y="4187"/>
                  <a:pt x="4925" y="4185"/>
                  <a:pt x="4919" y="4185"/>
                </a:cubicBezTo>
                <a:cubicBezTo>
                  <a:pt x="4911" y="4185"/>
                  <a:pt x="4898" y="4189"/>
                  <a:pt x="4885" y="4194"/>
                </a:cubicBezTo>
                <a:lnTo>
                  <a:pt x="4885" y="4194"/>
                </a:lnTo>
                <a:cubicBezTo>
                  <a:pt x="4886" y="4193"/>
                  <a:pt x="4887" y="4193"/>
                  <a:pt x="4888" y="4193"/>
                </a:cubicBezTo>
                <a:cubicBezTo>
                  <a:pt x="4906" y="4193"/>
                  <a:pt x="4892" y="4224"/>
                  <a:pt x="4859" y="4249"/>
                </a:cubicBezTo>
                <a:cubicBezTo>
                  <a:pt x="4782" y="4293"/>
                  <a:pt x="4782" y="4315"/>
                  <a:pt x="4749" y="4348"/>
                </a:cubicBezTo>
                <a:lnTo>
                  <a:pt x="4793" y="4315"/>
                </a:lnTo>
                <a:lnTo>
                  <a:pt x="4793" y="4315"/>
                </a:lnTo>
                <a:cubicBezTo>
                  <a:pt x="4782" y="4348"/>
                  <a:pt x="4749" y="4370"/>
                  <a:pt x="4694" y="4414"/>
                </a:cubicBezTo>
                <a:cubicBezTo>
                  <a:pt x="4691" y="4412"/>
                  <a:pt x="4692" y="4409"/>
                  <a:pt x="4694" y="4405"/>
                </a:cubicBezTo>
                <a:lnTo>
                  <a:pt x="4694" y="4405"/>
                </a:lnTo>
                <a:cubicBezTo>
                  <a:pt x="4642" y="4449"/>
                  <a:pt x="4552" y="4458"/>
                  <a:pt x="4495" y="4524"/>
                </a:cubicBezTo>
                <a:cubicBezTo>
                  <a:pt x="4486" y="4529"/>
                  <a:pt x="4480" y="4531"/>
                  <a:pt x="4475" y="4531"/>
                </a:cubicBezTo>
                <a:cubicBezTo>
                  <a:pt x="4463" y="4531"/>
                  <a:pt x="4464" y="4518"/>
                  <a:pt x="4455" y="4518"/>
                </a:cubicBezTo>
                <a:cubicBezTo>
                  <a:pt x="4452" y="4518"/>
                  <a:pt x="4447" y="4520"/>
                  <a:pt x="4440" y="4524"/>
                </a:cubicBezTo>
                <a:cubicBezTo>
                  <a:pt x="4352" y="4602"/>
                  <a:pt x="4319" y="4580"/>
                  <a:pt x="4231" y="4657"/>
                </a:cubicBezTo>
                <a:cubicBezTo>
                  <a:pt x="4242" y="4657"/>
                  <a:pt x="4250" y="4656"/>
                  <a:pt x="4256" y="4656"/>
                </a:cubicBezTo>
                <a:cubicBezTo>
                  <a:pt x="4272" y="4656"/>
                  <a:pt x="4261" y="4662"/>
                  <a:pt x="4220" y="4712"/>
                </a:cubicBezTo>
                <a:lnTo>
                  <a:pt x="4374" y="4591"/>
                </a:lnTo>
                <a:lnTo>
                  <a:pt x="4374" y="4591"/>
                </a:lnTo>
                <a:lnTo>
                  <a:pt x="4286" y="4679"/>
                </a:lnTo>
                <a:cubicBezTo>
                  <a:pt x="4330" y="4646"/>
                  <a:pt x="4385" y="4602"/>
                  <a:pt x="4407" y="4580"/>
                </a:cubicBezTo>
                <a:lnTo>
                  <a:pt x="4407" y="4580"/>
                </a:lnTo>
                <a:cubicBezTo>
                  <a:pt x="4384" y="4619"/>
                  <a:pt x="4377" y="4625"/>
                  <a:pt x="4387" y="4625"/>
                </a:cubicBezTo>
                <a:cubicBezTo>
                  <a:pt x="4391" y="4625"/>
                  <a:pt x="4398" y="4624"/>
                  <a:pt x="4407" y="4624"/>
                </a:cubicBezTo>
                <a:cubicBezTo>
                  <a:pt x="4319" y="4646"/>
                  <a:pt x="4286" y="4723"/>
                  <a:pt x="4198" y="4767"/>
                </a:cubicBezTo>
                <a:lnTo>
                  <a:pt x="4165" y="4723"/>
                </a:lnTo>
                <a:cubicBezTo>
                  <a:pt x="4044" y="4789"/>
                  <a:pt x="3978" y="4888"/>
                  <a:pt x="3823" y="4987"/>
                </a:cubicBezTo>
                <a:lnTo>
                  <a:pt x="3878" y="4954"/>
                </a:lnTo>
                <a:lnTo>
                  <a:pt x="3878" y="4954"/>
                </a:lnTo>
                <a:cubicBezTo>
                  <a:pt x="3867" y="4987"/>
                  <a:pt x="3779" y="5020"/>
                  <a:pt x="3735" y="5064"/>
                </a:cubicBezTo>
                <a:cubicBezTo>
                  <a:pt x="3735" y="5057"/>
                  <a:pt x="3731" y="5055"/>
                  <a:pt x="3725" y="5055"/>
                </a:cubicBezTo>
                <a:cubicBezTo>
                  <a:pt x="3713" y="5055"/>
                  <a:pt x="3691" y="5064"/>
                  <a:pt x="3669" y="5064"/>
                </a:cubicBezTo>
                <a:cubicBezTo>
                  <a:pt x="3680" y="5075"/>
                  <a:pt x="3559" y="5141"/>
                  <a:pt x="3570" y="5186"/>
                </a:cubicBezTo>
                <a:lnTo>
                  <a:pt x="3482" y="5208"/>
                </a:lnTo>
                <a:cubicBezTo>
                  <a:pt x="3361" y="5285"/>
                  <a:pt x="3372" y="5351"/>
                  <a:pt x="3250" y="5428"/>
                </a:cubicBezTo>
                <a:cubicBezTo>
                  <a:pt x="3283" y="5384"/>
                  <a:pt x="3217" y="5406"/>
                  <a:pt x="3294" y="5340"/>
                </a:cubicBezTo>
                <a:lnTo>
                  <a:pt x="3294" y="5340"/>
                </a:lnTo>
                <a:cubicBezTo>
                  <a:pt x="3250" y="5373"/>
                  <a:pt x="3217" y="5395"/>
                  <a:pt x="3217" y="5406"/>
                </a:cubicBezTo>
                <a:cubicBezTo>
                  <a:pt x="3195" y="5406"/>
                  <a:pt x="3129" y="5494"/>
                  <a:pt x="3074" y="5505"/>
                </a:cubicBezTo>
                <a:cubicBezTo>
                  <a:pt x="3063" y="5527"/>
                  <a:pt x="3074" y="5549"/>
                  <a:pt x="3030" y="5571"/>
                </a:cubicBezTo>
                <a:lnTo>
                  <a:pt x="3019" y="5571"/>
                </a:lnTo>
                <a:cubicBezTo>
                  <a:pt x="3029" y="5571"/>
                  <a:pt x="2975" y="5617"/>
                  <a:pt x="2999" y="5617"/>
                </a:cubicBezTo>
                <a:cubicBezTo>
                  <a:pt x="3000" y="5617"/>
                  <a:pt x="3002" y="5616"/>
                  <a:pt x="3004" y="5616"/>
                </a:cubicBezTo>
                <a:lnTo>
                  <a:pt x="3004" y="5616"/>
                </a:lnTo>
                <a:cubicBezTo>
                  <a:pt x="2851" y="5651"/>
                  <a:pt x="2676" y="5847"/>
                  <a:pt x="2545" y="5880"/>
                </a:cubicBezTo>
                <a:cubicBezTo>
                  <a:pt x="2457" y="5946"/>
                  <a:pt x="2358" y="6023"/>
                  <a:pt x="2281" y="6078"/>
                </a:cubicBezTo>
                <a:lnTo>
                  <a:pt x="2292" y="6056"/>
                </a:lnTo>
                <a:lnTo>
                  <a:pt x="2292" y="6056"/>
                </a:lnTo>
                <a:cubicBezTo>
                  <a:pt x="2182" y="6122"/>
                  <a:pt x="2259" y="6144"/>
                  <a:pt x="2127" y="6210"/>
                </a:cubicBezTo>
                <a:cubicBezTo>
                  <a:pt x="2117" y="6213"/>
                  <a:pt x="2110" y="6214"/>
                  <a:pt x="2107" y="6214"/>
                </a:cubicBezTo>
                <a:cubicBezTo>
                  <a:pt x="2084" y="6214"/>
                  <a:pt x="2151" y="6173"/>
                  <a:pt x="2147" y="6173"/>
                </a:cubicBezTo>
                <a:lnTo>
                  <a:pt x="2147" y="6173"/>
                </a:lnTo>
                <a:cubicBezTo>
                  <a:pt x="2146" y="6173"/>
                  <a:pt x="2143" y="6174"/>
                  <a:pt x="2138" y="6177"/>
                </a:cubicBezTo>
                <a:cubicBezTo>
                  <a:pt x="2132" y="6173"/>
                  <a:pt x="2125" y="6172"/>
                  <a:pt x="2118" y="6172"/>
                </a:cubicBezTo>
                <a:cubicBezTo>
                  <a:pt x="2063" y="6172"/>
                  <a:pt x="1982" y="6280"/>
                  <a:pt x="1884" y="6309"/>
                </a:cubicBezTo>
                <a:lnTo>
                  <a:pt x="1906" y="6298"/>
                </a:lnTo>
                <a:lnTo>
                  <a:pt x="1906" y="6298"/>
                </a:lnTo>
                <a:cubicBezTo>
                  <a:pt x="1829" y="6320"/>
                  <a:pt x="1763" y="6419"/>
                  <a:pt x="1664" y="6486"/>
                </a:cubicBezTo>
                <a:lnTo>
                  <a:pt x="1653" y="6475"/>
                </a:lnTo>
                <a:cubicBezTo>
                  <a:pt x="1598" y="6541"/>
                  <a:pt x="1477" y="6640"/>
                  <a:pt x="1378" y="6717"/>
                </a:cubicBezTo>
                <a:cubicBezTo>
                  <a:pt x="1400" y="6673"/>
                  <a:pt x="1411" y="6673"/>
                  <a:pt x="1389" y="6673"/>
                </a:cubicBezTo>
                <a:cubicBezTo>
                  <a:pt x="1344" y="6706"/>
                  <a:pt x="1422" y="6695"/>
                  <a:pt x="1333" y="6750"/>
                </a:cubicBezTo>
                <a:cubicBezTo>
                  <a:pt x="1305" y="6759"/>
                  <a:pt x="1244" y="6785"/>
                  <a:pt x="1213" y="6785"/>
                </a:cubicBezTo>
                <a:cubicBezTo>
                  <a:pt x="1208" y="6785"/>
                  <a:pt x="1204" y="6785"/>
                  <a:pt x="1201" y="6783"/>
                </a:cubicBezTo>
                <a:lnTo>
                  <a:pt x="1289" y="6728"/>
                </a:lnTo>
                <a:cubicBezTo>
                  <a:pt x="1223" y="6728"/>
                  <a:pt x="1179" y="6794"/>
                  <a:pt x="1135" y="6827"/>
                </a:cubicBezTo>
                <a:lnTo>
                  <a:pt x="1135" y="6805"/>
                </a:lnTo>
                <a:cubicBezTo>
                  <a:pt x="1003" y="6893"/>
                  <a:pt x="1025" y="6926"/>
                  <a:pt x="882" y="7014"/>
                </a:cubicBezTo>
                <a:lnTo>
                  <a:pt x="904" y="7014"/>
                </a:lnTo>
                <a:cubicBezTo>
                  <a:pt x="838" y="7091"/>
                  <a:pt x="827" y="7036"/>
                  <a:pt x="761" y="7114"/>
                </a:cubicBezTo>
                <a:lnTo>
                  <a:pt x="716" y="7102"/>
                </a:lnTo>
                <a:cubicBezTo>
                  <a:pt x="672" y="7136"/>
                  <a:pt x="562" y="7235"/>
                  <a:pt x="474" y="7301"/>
                </a:cubicBezTo>
                <a:cubicBezTo>
                  <a:pt x="507" y="7246"/>
                  <a:pt x="606" y="7169"/>
                  <a:pt x="672" y="7114"/>
                </a:cubicBezTo>
                <a:lnTo>
                  <a:pt x="672" y="7114"/>
                </a:lnTo>
                <a:cubicBezTo>
                  <a:pt x="617" y="7147"/>
                  <a:pt x="496" y="7224"/>
                  <a:pt x="485" y="7257"/>
                </a:cubicBezTo>
                <a:cubicBezTo>
                  <a:pt x="496" y="7246"/>
                  <a:pt x="518" y="7213"/>
                  <a:pt x="540" y="7213"/>
                </a:cubicBezTo>
                <a:cubicBezTo>
                  <a:pt x="496" y="7268"/>
                  <a:pt x="430" y="7334"/>
                  <a:pt x="320" y="7400"/>
                </a:cubicBezTo>
                <a:cubicBezTo>
                  <a:pt x="318" y="7391"/>
                  <a:pt x="311" y="7387"/>
                  <a:pt x="301" y="7387"/>
                </a:cubicBezTo>
                <a:cubicBezTo>
                  <a:pt x="264" y="7387"/>
                  <a:pt x="178" y="7444"/>
                  <a:pt x="100" y="7488"/>
                </a:cubicBezTo>
                <a:lnTo>
                  <a:pt x="0" y="7554"/>
                </a:lnTo>
                <a:lnTo>
                  <a:pt x="100" y="7609"/>
                </a:lnTo>
                <a:cubicBezTo>
                  <a:pt x="166" y="7653"/>
                  <a:pt x="188" y="7675"/>
                  <a:pt x="232" y="7719"/>
                </a:cubicBezTo>
                <a:cubicBezTo>
                  <a:pt x="265" y="7730"/>
                  <a:pt x="287" y="7752"/>
                  <a:pt x="320" y="7764"/>
                </a:cubicBezTo>
                <a:cubicBezTo>
                  <a:pt x="375" y="7719"/>
                  <a:pt x="430" y="7686"/>
                  <a:pt x="485" y="7653"/>
                </a:cubicBezTo>
                <a:cubicBezTo>
                  <a:pt x="518" y="7631"/>
                  <a:pt x="562" y="7598"/>
                  <a:pt x="606" y="7576"/>
                </a:cubicBezTo>
                <a:cubicBezTo>
                  <a:pt x="694" y="7532"/>
                  <a:pt x="783" y="7477"/>
                  <a:pt x="882" y="7411"/>
                </a:cubicBezTo>
                <a:lnTo>
                  <a:pt x="882" y="7411"/>
                </a:lnTo>
                <a:cubicBezTo>
                  <a:pt x="871" y="7412"/>
                  <a:pt x="864" y="7413"/>
                  <a:pt x="858" y="7413"/>
                </a:cubicBezTo>
                <a:cubicBezTo>
                  <a:pt x="813" y="7413"/>
                  <a:pt x="932" y="7373"/>
                  <a:pt x="893" y="7334"/>
                </a:cubicBezTo>
                <a:cubicBezTo>
                  <a:pt x="937" y="7312"/>
                  <a:pt x="959" y="7301"/>
                  <a:pt x="970" y="7301"/>
                </a:cubicBezTo>
                <a:lnTo>
                  <a:pt x="970" y="7290"/>
                </a:lnTo>
                <a:lnTo>
                  <a:pt x="1135" y="7224"/>
                </a:lnTo>
                <a:cubicBezTo>
                  <a:pt x="1138" y="7223"/>
                  <a:pt x="1140" y="7222"/>
                  <a:pt x="1142" y="7222"/>
                </a:cubicBezTo>
                <a:cubicBezTo>
                  <a:pt x="1155" y="7222"/>
                  <a:pt x="1092" y="7269"/>
                  <a:pt x="1102" y="7279"/>
                </a:cubicBezTo>
                <a:cubicBezTo>
                  <a:pt x="1151" y="7250"/>
                  <a:pt x="1167" y="7244"/>
                  <a:pt x="1177" y="7244"/>
                </a:cubicBezTo>
                <a:cubicBezTo>
                  <a:pt x="1183" y="7244"/>
                  <a:pt x="1187" y="7246"/>
                  <a:pt x="1194" y="7246"/>
                </a:cubicBezTo>
                <a:cubicBezTo>
                  <a:pt x="1201" y="7246"/>
                  <a:pt x="1213" y="7244"/>
                  <a:pt x="1234" y="7235"/>
                </a:cubicBezTo>
                <a:cubicBezTo>
                  <a:pt x="1212" y="7224"/>
                  <a:pt x="1256" y="7180"/>
                  <a:pt x="1322" y="7147"/>
                </a:cubicBezTo>
                <a:lnTo>
                  <a:pt x="1322" y="7147"/>
                </a:lnTo>
                <a:lnTo>
                  <a:pt x="1223" y="7180"/>
                </a:lnTo>
                <a:cubicBezTo>
                  <a:pt x="1355" y="7069"/>
                  <a:pt x="1378" y="7136"/>
                  <a:pt x="1499" y="7014"/>
                </a:cubicBezTo>
                <a:lnTo>
                  <a:pt x="1499" y="7014"/>
                </a:lnTo>
                <a:lnTo>
                  <a:pt x="1466" y="7058"/>
                </a:lnTo>
                <a:cubicBezTo>
                  <a:pt x="1532" y="7003"/>
                  <a:pt x="1741" y="6882"/>
                  <a:pt x="1796" y="6794"/>
                </a:cubicBezTo>
                <a:cubicBezTo>
                  <a:pt x="1807" y="6794"/>
                  <a:pt x="1840" y="6794"/>
                  <a:pt x="1807" y="6816"/>
                </a:cubicBezTo>
                <a:cubicBezTo>
                  <a:pt x="1994" y="6706"/>
                  <a:pt x="2182" y="6519"/>
                  <a:pt x="2336" y="6441"/>
                </a:cubicBezTo>
                <a:lnTo>
                  <a:pt x="2336" y="6441"/>
                </a:lnTo>
                <a:lnTo>
                  <a:pt x="2325" y="6463"/>
                </a:lnTo>
                <a:cubicBezTo>
                  <a:pt x="2358" y="6430"/>
                  <a:pt x="2369" y="6397"/>
                  <a:pt x="2424" y="6386"/>
                </a:cubicBezTo>
                <a:lnTo>
                  <a:pt x="2435" y="6397"/>
                </a:lnTo>
                <a:cubicBezTo>
                  <a:pt x="2446" y="6375"/>
                  <a:pt x="2501" y="6320"/>
                  <a:pt x="2556" y="6287"/>
                </a:cubicBezTo>
                <a:lnTo>
                  <a:pt x="2556" y="6287"/>
                </a:lnTo>
                <a:lnTo>
                  <a:pt x="2523" y="6331"/>
                </a:lnTo>
                <a:cubicBezTo>
                  <a:pt x="2711" y="6221"/>
                  <a:pt x="2766" y="6122"/>
                  <a:pt x="2909" y="6012"/>
                </a:cubicBezTo>
                <a:cubicBezTo>
                  <a:pt x="2912" y="6017"/>
                  <a:pt x="2918" y="6019"/>
                  <a:pt x="2927" y="6019"/>
                </a:cubicBezTo>
                <a:cubicBezTo>
                  <a:pt x="2973" y="6019"/>
                  <a:pt x="3086" y="5952"/>
                  <a:pt x="3151" y="5924"/>
                </a:cubicBezTo>
                <a:cubicBezTo>
                  <a:pt x="3350" y="5791"/>
                  <a:pt x="3471" y="5659"/>
                  <a:pt x="3647" y="5516"/>
                </a:cubicBezTo>
                <a:cubicBezTo>
                  <a:pt x="3790" y="5472"/>
                  <a:pt x="4055" y="5263"/>
                  <a:pt x="4253" y="5152"/>
                </a:cubicBezTo>
                <a:lnTo>
                  <a:pt x="4253" y="5152"/>
                </a:lnTo>
                <a:cubicBezTo>
                  <a:pt x="4249" y="5154"/>
                  <a:pt x="4245" y="5155"/>
                  <a:pt x="4242" y="5155"/>
                </a:cubicBezTo>
                <a:cubicBezTo>
                  <a:pt x="4223" y="5155"/>
                  <a:pt x="4235" y="5126"/>
                  <a:pt x="4264" y="5097"/>
                </a:cubicBezTo>
                <a:cubicBezTo>
                  <a:pt x="4310" y="5079"/>
                  <a:pt x="4355" y="5023"/>
                  <a:pt x="4376" y="5023"/>
                </a:cubicBezTo>
                <a:cubicBezTo>
                  <a:pt x="4380" y="5023"/>
                  <a:pt x="4383" y="5026"/>
                  <a:pt x="4385" y="5031"/>
                </a:cubicBezTo>
                <a:lnTo>
                  <a:pt x="4374" y="5042"/>
                </a:lnTo>
                <a:cubicBezTo>
                  <a:pt x="4418" y="5042"/>
                  <a:pt x="4506" y="4976"/>
                  <a:pt x="4572" y="4921"/>
                </a:cubicBezTo>
                <a:lnTo>
                  <a:pt x="4561" y="4877"/>
                </a:lnTo>
                <a:cubicBezTo>
                  <a:pt x="4782" y="4800"/>
                  <a:pt x="5024" y="4524"/>
                  <a:pt x="5156" y="4502"/>
                </a:cubicBezTo>
                <a:cubicBezTo>
                  <a:pt x="5200" y="4458"/>
                  <a:pt x="5244" y="4425"/>
                  <a:pt x="5289" y="4381"/>
                </a:cubicBezTo>
                <a:lnTo>
                  <a:pt x="5300" y="4403"/>
                </a:lnTo>
                <a:cubicBezTo>
                  <a:pt x="5421" y="4326"/>
                  <a:pt x="5487" y="4282"/>
                  <a:pt x="5630" y="4172"/>
                </a:cubicBezTo>
                <a:lnTo>
                  <a:pt x="5630" y="4172"/>
                </a:lnTo>
                <a:lnTo>
                  <a:pt x="5608" y="4216"/>
                </a:lnTo>
                <a:cubicBezTo>
                  <a:pt x="5696" y="4150"/>
                  <a:pt x="5685" y="4084"/>
                  <a:pt x="5762" y="4018"/>
                </a:cubicBezTo>
                <a:lnTo>
                  <a:pt x="5806" y="4040"/>
                </a:lnTo>
                <a:cubicBezTo>
                  <a:pt x="5950" y="3930"/>
                  <a:pt x="6115" y="3852"/>
                  <a:pt x="6247" y="3720"/>
                </a:cubicBezTo>
                <a:lnTo>
                  <a:pt x="6247" y="3720"/>
                </a:lnTo>
                <a:cubicBezTo>
                  <a:pt x="6247" y="3731"/>
                  <a:pt x="6247" y="3742"/>
                  <a:pt x="6225" y="3764"/>
                </a:cubicBezTo>
                <a:cubicBezTo>
                  <a:pt x="6287" y="3712"/>
                  <a:pt x="6487" y="3602"/>
                  <a:pt x="6463" y="3571"/>
                </a:cubicBezTo>
                <a:lnTo>
                  <a:pt x="6463" y="3571"/>
                </a:lnTo>
                <a:cubicBezTo>
                  <a:pt x="6464" y="3571"/>
                  <a:pt x="6466" y="3571"/>
                  <a:pt x="6467" y="3571"/>
                </a:cubicBezTo>
                <a:cubicBezTo>
                  <a:pt x="6506" y="3571"/>
                  <a:pt x="6619" y="3460"/>
                  <a:pt x="6688" y="3401"/>
                </a:cubicBezTo>
                <a:lnTo>
                  <a:pt x="6688" y="3423"/>
                </a:lnTo>
                <a:cubicBezTo>
                  <a:pt x="6732" y="3357"/>
                  <a:pt x="6732" y="3346"/>
                  <a:pt x="6820" y="3269"/>
                </a:cubicBezTo>
                <a:cubicBezTo>
                  <a:pt x="6824" y="3266"/>
                  <a:pt x="6828" y="3266"/>
                  <a:pt x="6831" y="3266"/>
                </a:cubicBezTo>
                <a:cubicBezTo>
                  <a:pt x="6840" y="3266"/>
                  <a:pt x="6844" y="3272"/>
                  <a:pt x="6838" y="3279"/>
                </a:cubicBezTo>
                <a:lnTo>
                  <a:pt x="6838" y="3279"/>
                </a:lnTo>
                <a:cubicBezTo>
                  <a:pt x="6892" y="3244"/>
                  <a:pt x="6873" y="3231"/>
                  <a:pt x="6963" y="3180"/>
                </a:cubicBezTo>
                <a:lnTo>
                  <a:pt x="6963" y="3180"/>
                </a:lnTo>
                <a:lnTo>
                  <a:pt x="6941" y="3213"/>
                </a:lnTo>
                <a:cubicBezTo>
                  <a:pt x="7018" y="3169"/>
                  <a:pt x="7007" y="3158"/>
                  <a:pt x="7040" y="3114"/>
                </a:cubicBezTo>
                <a:cubicBezTo>
                  <a:pt x="7080" y="3084"/>
                  <a:pt x="7166" y="3036"/>
                  <a:pt x="7198" y="3036"/>
                </a:cubicBezTo>
                <a:cubicBezTo>
                  <a:pt x="7201" y="3036"/>
                  <a:pt x="7204" y="3036"/>
                  <a:pt x="7206" y="3037"/>
                </a:cubicBezTo>
                <a:cubicBezTo>
                  <a:pt x="7217" y="3015"/>
                  <a:pt x="7250" y="2971"/>
                  <a:pt x="7294" y="2949"/>
                </a:cubicBezTo>
                <a:lnTo>
                  <a:pt x="7294" y="2949"/>
                </a:lnTo>
                <a:lnTo>
                  <a:pt x="7283" y="2971"/>
                </a:lnTo>
                <a:cubicBezTo>
                  <a:pt x="7426" y="2894"/>
                  <a:pt x="7459" y="2817"/>
                  <a:pt x="7558" y="2773"/>
                </a:cubicBezTo>
                <a:lnTo>
                  <a:pt x="7591" y="2773"/>
                </a:lnTo>
                <a:cubicBezTo>
                  <a:pt x="7490" y="2843"/>
                  <a:pt x="7417" y="2895"/>
                  <a:pt x="7406" y="2895"/>
                </a:cubicBezTo>
                <a:cubicBezTo>
                  <a:pt x="7405" y="2895"/>
                  <a:pt x="7405" y="2895"/>
                  <a:pt x="7405" y="2895"/>
                </a:cubicBezTo>
                <a:lnTo>
                  <a:pt x="7405" y="2895"/>
                </a:lnTo>
                <a:cubicBezTo>
                  <a:pt x="7407" y="2898"/>
                  <a:pt x="7411" y="2900"/>
                  <a:pt x="7417" y="2900"/>
                </a:cubicBezTo>
                <a:cubicBezTo>
                  <a:pt x="7430" y="2900"/>
                  <a:pt x="7449" y="2893"/>
                  <a:pt x="7461" y="2893"/>
                </a:cubicBezTo>
                <a:cubicBezTo>
                  <a:pt x="7473" y="2893"/>
                  <a:pt x="7477" y="2900"/>
                  <a:pt x="7459" y="2927"/>
                </a:cubicBezTo>
                <a:cubicBezTo>
                  <a:pt x="7514" y="2872"/>
                  <a:pt x="7602" y="2762"/>
                  <a:pt x="7690" y="2718"/>
                </a:cubicBezTo>
                <a:lnTo>
                  <a:pt x="7712" y="2718"/>
                </a:lnTo>
                <a:lnTo>
                  <a:pt x="7701" y="2729"/>
                </a:lnTo>
                <a:cubicBezTo>
                  <a:pt x="7723" y="2718"/>
                  <a:pt x="7734" y="2696"/>
                  <a:pt x="7745" y="2685"/>
                </a:cubicBezTo>
                <a:cubicBezTo>
                  <a:pt x="7778" y="2674"/>
                  <a:pt x="7800" y="2663"/>
                  <a:pt x="7822" y="2652"/>
                </a:cubicBezTo>
                <a:cubicBezTo>
                  <a:pt x="7845" y="2652"/>
                  <a:pt x="7922" y="2585"/>
                  <a:pt x="7966" y="2563"/>
                </a:cubicBezTo>
                <a:cubicBezTo>
                  <a:pt x="7949" y="2547"/>
                  <a:pt x="7977" y="2523"/>
                  <a:pt x="7967" y="2523"/>
                </a:cubicBezTo>
                <a:cubicBezTo>
                  <a:pt x="7963" y="2523"/>
                  <a:pt x="7956" y="2525"/>
                  <a:pt x="7944" y="2530"/>
                </a:cubicBezTo>
                <a:cubicBezTo>
                  <a:pt x="7944" y="2530"/>
                  <a:pt x="7933" y="2541"/>
                  <a:pt x="7911" y="2552"/>
                </a:cubicBezTo>
                <a:lnTo>
                  <a:pt x="7889" y="2574"/>
                </a:lnTo>
                <a:lnTo>
                  <a:pt x="7889" y="2563"/>
                </a:lnTo>
                <a:cubicBezTo>
                  <a:pt x="7867" y="2585"/>
                  <a:pt x="7834" y="2608"/>
                  <a:pt x="7789" y="2641"/>
                </a:cubicBezTo>
                <a:cubicBezTo>
                  <a:pt x="7811" y="2608"/>
                  <a:pt x="7845" y="2574"/>
                  <a:pt x="7900" y="2552"/>
                </a:cubicBezTo>
                <a:cubicBezTo>
                  <a:pt x="7911" y="2530"/>
                  <a:pt x="7922" y="2497"/>
                  <a:pt x="7933" y="2486"/>
                </a:cubicBezTo>
                <a:cubicBezTo>
                  <a:pt x="8004" y="2476"/>
                  <a:pt x="8113" y="2419"/>
                  <a:pt x="8146" y="2419"/>
                </a:cubicBezTo>
                <a:cubicBezTo>
                  <a:pt x="8149" y="2419"/>
                  <a:pt x="8151" y="2419"/>
                  <a:pt x="8153" y="2420"/>
                </a:cubicBezTo>
                <a:cubicBezTo>
                  <a:pt x="8274" y="2321"/>
                  <a:pt x="8450" y="2211"/>
                  <a:pt x="8506" y="2123"/>
                </a:cubicBezTo>
                <a:cubicBezTo>
                  <a:pt x="8525" y="2103"/>
                  <a:pt x="8537" y="2099"/>
                  <a:pt x="8548" y="2099"/>
                </a:cubicBezTo>
                <a:cubicBezTo>
                  <a:pt x="8556" y="2099"/>
                  <a:pt x="8563" y="2101"/>
                  <a:pt x="8572" y="2101"/>
                </a:cubicBezTo>
                <a:cubicBezTo>
                  <a:pt x="8566" y="2106"/>
                  <a:pt x="8561" y="2111"/>
                  <a:pt x="8556" y="2115"/>
                </a:cubicBezTo>
                <a:lnTo>
                  <a:pt x="8556" y="2115"/>
                </a:lnTo>
                <a:cubicBezTo>
                  <a:pt x="8630" y="2062"/>
                  <a:pt x="8737" y="1996"/>
                  <a:pt x="8737" y="1969"/>
                </a:cubicBezTo>
                <a:cubicBezTo>
                  <a:pt x="8759" y="1956"/>
                  <a:pt x="8769" y="1952"/>
                  <a:pt x="8773" y="1952"/>
                </a:cubicBezTo>
                <a:cubicBezTo>
                  <a:pt x="8781" y="1952"/>
                  <a:pt x="8761" y="1971"/>
                  <a:pt x="8766" y="1971"/>
                </a:cubicBezTo>
                <a:cubicBezTo>
                  <a:pt x="8769" y="1971"/>
                  <a:pt x="8784" y="1963"/>
                  <a:pt x="8825" y="1935"/>
                </a:cubicBezTo>
                <a:lnTo>
                  <a:pt x="8825" y="1935"/>
                </a:lnTo>
                <a:lnTo>
                  <a:pt x="8803" y="1958"/>
                </a:lnTo>
                <a:cubicBezTo>
                  <a:pt x="9078" y="1836"/>
                  <a:pt x="9167" y="1627"/>
                  <a:pt x="9475" y="1506"/>
                </a:cubicBezTo>
                <a:cubicBezTo>
                  <a:pt x="9468" y="1506"/>
                  <a:pt x="9463" y="1507"/>
                  <a:pt x="9458" y="1508"/>
                </a:cubicBezTo>
                <a:lnTo>
                  <a:pt x="9458" y="1508"/>
                </a:lnTo>
                <a:cubicBezTo>
                  <a:pt x="9782" y="1332"/>
                  <a:pt x="10086" y="1074"/>
                  <a:pt x="10412" y="922"/>
                </a:cubicBezTo>
                <a:cubicBezTo>
                  <a:pt x="10511" y="878"/>
                  <a:pt x="10511" y="856"/>
                  <a:pt x="10555" y="812"/>
                </a:cubicBezTo>
                <a:lnTo>
                  <a:pt x="10588" y="823"/>
                </a:lnTo>
                <a:lnTo>
                  <a:pt x="10665" y="735"/>
                </a:lnTo>
                <a:cubicBezTo>
                  <a:pt x="10786" y="635"/>
                  <a:pt x="10929" y="646"/>
                  <a:pt x="11073" y="514"/>
                </a:cubicBezTo>
                <a:lnTo>
                  <a:pt x="11050" y="514"/>
                </a:lnTo>
                <a:cubicBezTo>
                  <a:pt x="11100" y="485"/>
                  <a:pt x="11210" y="412"/>
                  <a:pt x="11233" y="412"/>
                </a:cubicBezTo>
                <a:cubicBezTo>
                  <a:pt x="11236" y="412"/>
                  <a:pt x="11238" y="413"/>
                  <a:pt x="11238" y="415"/>
                </a:cubicBezTo>
                <a:cubicBezTo>
                  <a:pt x="11238" y="415"/>
                  <a:pt x="11249" y="393"/>
                  <a:pt x="11271" y="382"/>
                </a:cubicBezTo>
                <a:lnTo>
                  <a:pt x="11282" y="393"/>
                </a:lnTo>
                <a:lnTo>
                  <a:pt x="11425" y="283"/>
                </a:lnTo>
                <a:cubicBezTo>
                  <a:pt x="11450" y="272"/>
                  <a:pt x="11464" y="268"/>
                  <a:pt x="11473" y="268"/>
                </a:cubicBezTo>
                <a:cubicBezTo>
                  <a:pt x="11495" y="268"/>
                  <a:pt x="11486" y="290"/>
                  <a:pt x="11507" y="290"/>
                </a:cubicBezTo>
                <a:cubicBezTo>
                  <a:pt x="11520" y="290"/>
                  <a:pt x="11546" y="281"/>
                  <a:pt x="11601" y="250"/>
                </a:cubicBezTo>
                <a:cubicBezTo>
                  <a:pt x="11654" y="208"/>
                  <a:pt x="11745" y="117"/>
                  <a:pt x="11736" y="117"/>
                </a:cubicBezTo>
                <a:lnTo>
                  <a:pt x="11736" y="117"/>
                </a:lnTo>
                <a:cubicBezTo>
                  <a:pt x="11736" y="117"/>
                  <a:pt x="11735" y="117"/>
                  <a:pt x="11734" y="118"/>
                </a:cubicBezTo>
                <a:cubicBezTo>
                  <a:pt x="11707" y="127"/>
                  <a:pt x="11680" y="143"/>
                  <a:pt x="11665" y="143"/>
                </a:cubicBezTo>
                <a:cubicBezTo>
                  <a:pt x="11661" y="143"/>
                  <a:pt x="11659" y="142"/>
                  <a:pt x="11656" y="140"/>
                </a:cubicBezTo>
                <a:lnTo>
                  <a:pt x="11667" y="129"/>
                </a:lnTo>
                <a:lnTo>
                  <a:pt x="11689" y="129"/>
                </a:lnTo>
                <a:lnTo>
                  <a:pt x="11689" y="107"/>
                </a:lnTo>
                <a:lnTo>
                  <a:pt x="11712" y="96"/>
                </a:lnTo>
                <a:cubicBezTo>
                  <a:pt x="11703" y="70"/>
                  <a:pt x="11708" y="30"/>
                  <a:pt x="11657" y="30"/>
                </a:cubicBezTo>
                <a:cubicBezTo>
                  <a:pt x="11643" y="30"/>
                  <a:pt x="11625" y="33"/>
                  <a:pt x="11601" y="41"/>
                </a:cubicBezTo>
                <a:cubicBezTo>
                  <a:pt x="11581" y="20"/>
                  <a:pt x="11557" y="0"/>
                  <a:pt x="11533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5"/>
          <p:cNvSpPr/>
          <p:nvPr/>
        </p:nvSpPr>
        <p:spPr>
          <a:xfrm flipH="1">
            <a:off x="7054409" y="3313429"/>
            <a:ext cx="1107" cy="578"/>
          </a:xfrm>
          <a:custGeom>
            <a:rect b="b" l="l" r="r" t="t"/>
            <a:pathLst>
              <a:path extrusionOk="0" h="12" w="23">
                <a:moveTo>
                  <a:pt x="12" y="0"/>
                </a:moveTo>
                <a:lnTo>
                  <a:pt x="1" y="11"/>
                </a:lnTo>
                <a:lnTo>
                  <a:pt x="23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5"/>
          <p:cNvSpPr/>
          <p:nvPr/>
        </p:nvSpPr>
        <p:spPr>
          <a:xfrm flipH="1">
            <a:off x="7043290" y="3289025"/>
            <a:ext cx="578" cy="48"/>
          </a:xfrm>
          <a:custGeom>
            <a:rect b="b" l="l" r="r" t="t"/>
            <a:pathLst>
              <a:path extrusionOk="0" h="1" w="12">
                <a:moveTo>
                  <a:pt x="1" y="1"/>
                </a:moveTo>
                <a:lnTo>
                  <a:pt x="12" y="1"/>
                </a:lnTo>
                <a:lnTo>
                  <a:pt x="12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5"/>
          <p:cNvSpPr/>
          <p:nvPr/>
        </p:nvSpPr>
        <p:spPr>
          <a:xfrm flipH="1">
            <a:off x="7193854" y="3399349"/>
            <a:ext cx="578" cy="578"/>
          </a:xfrm>
          <a:custGeom>
            <a:rect b="b" l="l" r="r" t="t"/>
            <a:pathLst>
              <a:path extrusionOk="0" h="12" w="12">
                <a:moveTo>
                  <a:pt x="0" y="11"/>
                </a:moveTo>
                <a:lnTo>
                  <a:pt x="0" y="11"/>
                </a:lnTo>
                <a:lnTo>
                  <a:pt x="11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5"/>
          <p:cNvSpPr/>
          <p:nvPr/>
        </p:nvSpPr>
        <p:spPr>
          <a:xfrm flipH="1">
            <a:off x="6957900" y="3239206"/>
            <a:ext cx="48" cy="578"/>
          </a:xfrm>
          <a:custGeom>
            <a:rect b="b" l="l" r="r" t="t"/>
            <a:pathLst>
              <a:path extrusionOk="0" h="12" w="1">
                <a:moveTo>
                  <a:pt x="1" y="11"/>
                </a:moveTo>
                <a:lnTo>
                  <a:pt x="1" y="0"/>
                </a:lnTo>
                <a:lnTo>
                  <a:pt x="1" y="1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5"/>
          <p:cNvSpPr/>
          <p:nvPr/>
        </p:nvSpPr>
        <p:spPr>
          <a:xfrm flipH="1">
            <a:off x="7201315" y="3405703"/>
            <a:ext cx="1155" cy="866"/>
          </a:xfrm>
          <a:custGeom>
            <a:rect b="b" l="l" r="r" t="t"/>
            <a:pathLst>
              <a:path extrusionOk="0" h="18" w="24">
                <a:moveTo>
                  <a:pt x="13" y="0"/>
                </a:moveTo>
                <a:cubicBezTo>
                  <a:pt x="4" y="13"/>
                  <a:pt x="1" y="18"/>
                  <a:pt x="1" y="18"/>
                </a:cubicBezTo>
                <a:cubicBezTo>
                  <a:pt x="1" y="18"/>
                  <a:pt x="11" y="7"/>
                  <a:pt x="24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5"/>
          <p:cNvSpPr/>
          <p:nvPr/>
        </p:nvSpPr>
        <p:spPr>
          <a:xfrm flipH="1">
            <a:off x="7130750" y="3353188"/>
            <a:ext cx="2166" cy="2166"/>
          </a:xfrm>
          <a:custGeom>
            <a:rect b="b" l="l" r="r" t="t"/>
            <a:pathLst>
              <a:path extrusionOk="0" h="45" w="45">
                <a:moveTo>
                  <a:pt x="33" y="1"/>
                </a:moveTo>
                <a:lnTo>
                  <a:pt x="0" y="45"/>
                </a:lnTo>
                <a:cubicBezTo>
                  <a:pt x="22" y="23"/>
                  <a:pt x="44" y="12"/>
                  <a:pt x="33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5"/>
          <p:cNvSpPr/>
          <p:nvPr/>
        </p:nvSpPr>
        <p:spPr>
          <a:xfrm flipH="1">
            <a:off x="6939320" y="3222215"/>
            <a:ext cx="9049" cy="4284"/>
          </a:xfrm>
          <a:custGeom>
            <a:rect b="b" l="l" r="r" t="t"/>
            <a:pathLst>
              <a:path extrusionOk="0" h="89" w="188">
                <a:moveTo>
                  <a:pt x="154" y="0"/>
                </a:moveTo>
                <a:cubicBezTo>
                  <a:pt x="0" y="67"/>
                  <a:pt x="187" y="0"/>
                  <a:pt x="44" y="89"/>
                </a:cubicBezTo>
                <a:lnTo>
                  <a:pt x="165" y="23"/>
                </a:lnTo>
                <a:lnTo>
                  <a:pt x="165" y="23"/>
                </a:lnTo>
                <a:cubicBezTo>
                  <a:pt x="153" y="27"/>
                  <a:pt x="141" y="29"/>
                  <a:pt x="133" y="29"/>
                </a:cubicBezTo>
                <a:cubicBezTo>
                  <a:pt x="120" y="29"/>
                  <a:pt x="119" y="21"/>
                  <a:pt x="154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5"/>
          <p:cNvSpPr/>
          <p:nvPr/>
        </p:nvSpPr>
        <p:spPr>
          <a:xfrm flipH="1">
            <a:off x="6961606" y="3234874"/>
            <a:ext cx="3225" cy="1733"/>
          </a:xfrm>
          <a:custGeom>
            <a:rect b="b" l="l" r="r" t="t"/>
            <a:pathLst>
              <a:path extrusionOk="0" h="36" w="67">
                <a:moveTo>
                  <a:pt x="61" y="0"/>
                </a:moveTo>
                <a:cubicBezTo>
                  <a:pt x="57" y="0"/>
                  <a:pt x="44" y="4"/>
                  <a:pt x="38" y="4"/>
                </a:cubicBezTo>
                <a:cubicBezTo>
                  <a:pt x="35" y="4"/>
                  <a:pt x="34" y="4"/>
                  <a:pt x="34" y="2"/>
                </a:cubicBezTo>
                <a:cubicBezTo>
                  <a:pt x="12" y="23"/>
                  <a:pt x="0" y="35"/>
                  <a:pt x="6" y="35"/>
                </a:cubicBezTo>
                <a:cubicBezTo>
                  <a:pt x="9" y="35"/>
                  <a:pt x="18" y="32"/>
                  <a:pt x="34" y="24"/>
                </a:cubicBezTo>
                <a:cubicBezTo>
                  <a:pt x="62" y="5"/>
                  <a:pt x="66" y="0"/>
                  <a:pt x="61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5"/>
          <p:cNvSpPr/>
          <p:nvPr/>
        </p:nvSpPr>
        <p:spPr>
          <a:xfrm flipH="1">
            <a:off x="7080402" y="3311841"/>
            <a:ext cx="1059" cy="1107"/>
          </a:xfrm>
          <a:custGeom>
            <a:rect b="b" l="l" r="r" t="t"/>
            <a:pathLst>
              <a:path extrusionOk="0" h="23" w="22">
                <a:moveTo>
                  <a:pt x="22" y="0"/>
                </a:moveTo>
                <a:cubicBezTo>
                  <a:pt x="5" y="13"/>
                  <a:pt x="1" y="16"/>
                  <a:pt x="3" y="16"/>
                </a:cubicBezTo>
                <a:cubicBezTo>
                  <a:pt x="4" y="16"/>
                  <a:pt x="9" y="14"/>
                  <a:pt x="14" y="14"/>
                </a:cubicBezTo>
                <a:cubicBezTo>
                  <a:pt x="18" y="14"/>
                  <a:pt x="22" y="16"/>
                  <a:pt x="22" y="22"/>
                </a:cubicBezTo>
                <a:lnTo>
                  <a:pt x="22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5"/>
          <p:cNvSpPr/>
          <p:nvPr/>
        </p:nvSpPr>
        <p:spPr>
          <a:xfrm flipH="1">
            <a:off x="7115395" y="3334127"/>
            <a:ext cx="3755" cy="3225"/>
          </a:xfrm>
          <a:custGeom>
            <a:rect b="b" l="l" r="r" t="t"/>
            <a:pathLst>
              <a:path extrusionOk="0" h="67" w="78">
                <a:moveTo>
                  <a:pt x="78" y="0"/>
                </a:moveTo>
                <a:lnTo>
                  <a:pt x="1" y="66"/>
                </a:lnTo>
                <a:lnTo>
                  <a:pt x="56" y="22"/>
                </a:lnTo>
                <a:lnTo>
                  <a:pt x="78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5"/>
          <p:cNvSpPr/>
          <p:nvPr/>
        </p:nvSpPr>
        <p:spPr>
          <a:xfrm flipH="1">
            <a:off x="7306729" y="3468807"/>
            <a:ext cx="2262" cy="1637"/>
          </a:xfrm>
          <a:custGeom>
            <a:rect b="b" l="l" r="r" t="t"/>
            <a:pathLst>
              <a:path extrusionOk="0" h="34" w="47">
                <a:moveTo>
                  <a:pt x="35" y="1"/>
                </a:moveTo>
                <a:cubicBezTo>
                  <a:pt x="28" y="1"/>
                  <a:pt x="16" y="7"/>
                  <a:pt x="0" y="22"/>
                </a:cubicBezTo>
                <a:lnTo>
                  <a:pt x="22" y="33"/>
                </a:lnTo>
                <a:cubicBezTo>
                  <a:pt x="44" y="19"/>
                  <a:pt x="47" y="1"/>
                  <a:pt x="35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5"/>
          <p:cNvSpPr/>
          <p:nvPr/>
        </p:nvSpPr>
        <p:spPr>
          <a:xfrm flipH="1">
            <a:off x="7392746" y="3527145"/>
            <a:ext cx="4813" cy="2696"/>
          </a:xfrm>
          <a:custGeom>
            <a:rect b="b" l="l" r="r" t="t"/>
            <a:pathLst>
              <a:path extrusionOk="0" h="56" w="100">
                <a:moveTo>
                  <a:pt x="100" y="0"/>
                </a:moveTo>
                <a:cubicBezTo>
                  <a:pt x="78" y="0"/>
                  <a:pt x="23" y="33"/>
                  <a:pt x="1" y="55"/>
                </a:cubicBezTo>
                <a:cubicBezTo>
                  <a:pt x="45" y="33"/>
                  <a:pt x="89" y="22"/>
                  <a:pt x="100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5"/>
          <p:cNvSpPr/>
          <p:nvPr/>
        </p:nvSpPr>
        <p:spPr>
          <a:xfrm flipH="1">
            <a:off x="7209257" y="3422646"/>
            <a:ext cx="2696" cy="2744"/>
          </a:xfrm>
          <a:custGeom>
            <a:rect b="b" l="l" r="r" t="t"/>
            <a:pathLst>
              <a:path extrusionOk="0" h="57" w="56">
                <a:moveTo>
                  <a:pt x="56" y="1"/>
                </a:moveTo>
                <a:lnTo>
                  <a:pt x="34" y="23"/>
                </a:lnTo>
                <a:lnTo>
                  <a:pt x="1" y="56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5"/>
          <p:cNvSpPr/>
          <p:nvPr/>
        </p:nvSpPr>
        <p:spPr>
          <a:xfrm flipH="1">
            <a:off x="6435546" y="2573653"/>
            <a:ext cx="1107" cy="1107"/>
          </a:xfrm>
          <a:custGeom>
            <a:rect b="b" l="l" r="r" t="t"/>
            <a:pathLst>
              <a:path extrusionOk="0" h="23" w="23">
                <a:moveTo>
                  <a:pt x="23" y="1"/>
                </a:moveTo>
                <a:lnTo>
                  <a:pt x="1" y="23"/>
                </a:lnTo>
                <a:cubicBezTo>
                  <a:pt x="23" y="12"/>
                  <a:pt x="23" y="1"/>
                  <a:pt x="23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5"/>
          <p:cNvSpPr/>
          <p:nvPr/>
        </p:nvSpPr>
        <p:spPr>
          <a:xfrm flipH="1">
            <a:off x="6320986" y="2518491"/>
            <a:ext cx="3225" cy="1252"/>
          </a:xfrm>
          <a:custGeom>
            <a:rect b="b" l="l" r="r" t="t"/>
            <a:pathLst>
              <a:path extrusionOk="0" h="26" w="67">
                <a:moveTo>
                  <a:pt x="66" y="1"/>
                </a:moveTo>
                <a:lnTo>
                  <a:pt x="0" y="23"/>
                </a:lnTo>
                <a:cubicBezTo>
                  <a:pt x="0" y="25"/>
                  <a:pt x="1" y="26"/>
                  <a:pt x="4" y="26"/>
                </a:cubicBezTo>
                <a:cubicBezTo>
                  <a:pt x="13" y="26"/>
                  <a:pt x="39" y="10"/>
                  <a:pt x="66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5"/>
          <p:cNvSpPr/>
          <p:nvPr/>
        </p:nvSpPr>
        <p:spPr>
          <a:xfrm flipH="1">
            <a:off x="6157136" y="2463907"/>
            <a:ext cx="1637" cy="578"/>
          </a:xfrm>
          <a:custGeom>
            <a:rect b="b" l="l" r="r" t="t"/>
            <a:pathLst>
              <a:path extrusionOk="0" h="12" w="34">
                <a:moveTo>
                  <a:pt x="0" y="0"/>
                </a:moveTo>
                <a:lnTo>
                  <a:pt x="34" y="11"/>
                </a:lnTo>
                <a:lnTo>
                  <a:pt x="0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5"/>
          <p:cNvSpPr/>
          <p:nvPr/>
        </p:nvSpPr>
        <p:spPr>
          <a:xfrm flipH="1">
            <a:off x="6268519" y="2492547"/>
            <a:ext cx="1637" cy="1107"/>
          </a:xfrm>
          <a:custGeom>
            <a:rect b="b" l="l" r="r" t="t"/>
            <a:pathLst>
              <a:path extrusionOk="0" h="23" w="34">
                <a:moveTo>
                  <a:pt x="34" y="0"/>
                </a:moveTo>
                <a:lnTo>
                  <a:pt x="1" y="22"/>
                </a:lnTo>
                <a:lnTo>
                  <a:pt x="23" y="22"/>
                </a:lnTo>
                <a:lnTo>
                  <a:pt x="34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5"/>
          <p:cNvSpPr/>
          <p:nvPr/>
        </p:nvSpPr>
        <p:spPr>
          <a:xfrm flipH="1">
            <a:off x="6120025" y="2482439"/>
            <a:ext cx="578" cy="1107"/>
          </a:xfrm>
          <a:custGeom>
            <a:rect b="b" l="l" r="r" t="t"/>
            <a:pathLst>
              <a:path extrusionOk="0" h="23" w="12">
                <a:moveTo>
                  <a:pt x="12" y="1"/>
                </a:moveTo>
                <a:lnTo>
                  <a:pt x="1" y="12"/>
                </a:lnTo>
                <a:lnTo>
                  <a:pt x="1" y="23"/>
                </a:lnTo>
                <a:lnTo>
                  <a:pt x="12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5"/>
          <p:cNvSpPr/>
          <p:nvPr/>
        </p:nvSpPr>
        <p:spPr>
          <a:xfrm flipH="1">
            <a:off x="6492055" y="2600994"/>
            <a:ext cx="818" cy="289"/>
          </a:xfrm>
          <a:custGeom>
            <a:rect b="b" l="l" r="r" t="t"/>
            <a:pathLst>
              <a:path extrusionOk="0" h="6" w="17">
                <a:moveTo>
                  <a:pt x="16" y="1"/>
                </a:moveTo>
                <a:cubicBezTo>
                  <a:pt x="15" y="1"/>
                  <a:pt x="8" y="6"/>
                  <a:pt x="1" y="6"/>
                </a:cubicBezTo>
                <a:lnTo>
                  <a:pt x="12" y="6"/>
                </a:lnTo>
                <a:cubicBezTo>
                  <a:pt x="15" y="2"/>
                  <a:pt x="17" y="1"/>
                  <a:pt x="16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5"/>
          <p:cNvSpPr/>
          <p:nvPr/>
        </p:nvSpPr>
        <p:spPr>
          <a:xfrm flipH="1">
            <a:off x="6714484" y="2804890"/>
            <a:ext cx="5343" cy="2166"/>
          </a:xfrm>
          <a:custGeom>
            <a:rect b="b" l="l" r="r" t="t"/>
            <a:pathLst>
              <a:path extrusionOk="0" h="45" w="111">
                <a:moveTo>
                  <a:pt x="78" y="0"/>
                </a:moveTo>
                <a:cubicBezTo>
                  <a:pt x="78" y="6"/>
                  <a:pt x="70" y="7"/>
                  <a:pt x="60" y="7"/>
                </a:cubicBezTo>
                <a:cubicBezTo>
                  <a:pt x="50" y="7"/>
                  <a:pt x="38" y="6"/>
                  <a:pt x="28" y="6"/>
                </a:cubicBezTo>
                <a:cubicBezTo>
                  <a:pt x="9" y="6"/>
                  <a:pt x="0" y="11"/>
                  <a:pt x="44" y="44"/>
                </a:cubicBezTo>
                <a:cubicBezTo>
                  <a:pt x="27" y="27"/>
                  <a:pt x="28" y="22"/>
                  <a:pt x="37" y="22"/>
                </a:cubicBezTo>
                <a:cubicBezTo>
                  <a:pt x="51" y="22"/>
                  <a:pt x="86" y="36"/>
                  <a:pt x="100" y="36"/>
                </a:cubicBezTo>
                <a:cubicBezTo>
                  <a:pt x="111" y="36"/>
                  <a:pt x="109" y="28"/>
                  <a:pt x="78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5"/>
          <p:cNvSpPr/>
          <p:nvPr/>
        </p:nvSpPr>
        <p:spPr>
          <a:xfrm flipH="1">
            <a:off x="6602042" y="2668574"/>
            <a:ext cx="2166" cy="1107"/>
          </a:xfrm>
          <a:custGeom>
            <a:rect b="b" l="l" r="r" t="t"/>
            <a:pathLst>
              <a:path extrusionOk="0" h="23" w="45">
                <a:moveTo>
                  <a:pt x="0" y="23"/>
                </a:moveTo>
                <a:lnTo>
                  <a:pt x="0" y="23"/>
                </a:lnTo>
                <a:cubicBezTo>
                  <a:pt x="11" y="12"/>
                  <a:pt x="22" y="1"/>
                  <a:pt x="44" y="1"/>
                </a:cubicBezTo>
                <a:cubicBezTo>
                  <a:pt x="22" y="1"/>
                  <a:pt x="11" y="12"/>
                  <a:pt x="0" y="23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5"/>
          <p:cNvSpPr/>
          <p:nvPr/>
        </p:nvSpPr>
        <p:spPr>
          <a:xfrm flipH="1">
            <a:off x="6632271" y="2687683"/>
            <a:ext cx="1637" cy="578"/>
          </a:xfrm>
          <a:custGeom>
            <a:rect b="b" l="l" r="r" t="t"/>
            <a:pathLst>
              <a:path extrusionOk="0" h="12" w="34">
                <a:moveTo>
                  <a:pt x="33" y="0"/>
                </a:moveTo>
                <a:lnTo>
                  <a:pt x="0" y="11"/>
                </a:lnTo>
                <a:lnTo>
                  <a:pt x="22" y="11"/>
                </a:lnTo>
                <a:lnTo>
                  <a:pt x="33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5"/>
          <p:cNvSpPr/>
          <p:nvPr/>
        </p:nvSpPr>
        <p:spPr>
          <a:xfrm flipH="1">
            <a:off x="6268567" y="2542125"/>
            <a:ext cx="3177" cy="1348"/>
          </a:xfrm>
          <a:custGeom>
            <a:rect b="b" l="l" r="r" t="t"/>
            <a:pathLst>
              <a:path extrusionOk="0" h="28" w="66">
                <a:moveTo>
                  <a:pt x="62" y="1"/>
                </a:moveTo>
                <a:cubicBezTo>
                  <a:pt x="60" y="1"/>
                  <a:pt x="45" y="7"/>
                  <a:pt x="1" y="28"/>
                </a:cubicBezTo>
                <a:lnTo>
                  <a:pt x="45" y="28"/>
                </a:lnTo>
                <a:cubicBezTo>
                  <a:pt x="31" y="21"/>
                  <a:pt x="65" y="1"/>
                  <a:pt x="62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5"/>
          <p:cNvSpPr/>
          <p:nvPr/>
        </p:nvSpPr>
        <p:spPr>
          <a:xfrm flipH="1">
            <a:off x="6158725" y="2462848"/>
            <a:ext cx="1107" cy="1107"/>
          </a:xfrm>
          <a:custGeom>
            <a:rect b="b" l="l" r="r" t="t"/>
            <a:pathLst>
              <a:path extrusionOk="0" h="23" w="23">
                <a:moveTo>
                  <a:pt x="0" y="0"/>
                </a:moveTo>
                <a:lnTo>
                  <a:pt x="22" y="22"/>
                </a:lnTo>
                <a:lnTo>
                  <a:pt x="22" y="11"/>
                </a:lnTo>
                <a:lnTo>
                  <a:pt x="0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5"/>
          <p:cNvSpPr/>
          <p:nvPr/>
        </p:nvSpPr>
        <p:spPr>
          <a:xfrm flipH="1">
            <a:off x="6618504" y="2689272"/>
            <a:ext cx="3755" cy="2166"/>
          </a:xfrm>
          <a:custGeom>
            <a:rect b="b" l="l" r="r" t="t"/>
            <a:pathLst>
              <a:path extrusionOk="0" h="45" w="78">
                <a:moveTo>
                  <a:pt x="78" y="0"/>
                </a:moveTo>
                <a:cubicBezTo>
                  <a:pt x="56" y="11"/>
                  <a:pt x="34" y="11"/>
                  <a:pt x="12" y="22"/>
                </a:cubicBezTo>
                <a:lnTo>
                  <a:pt x="1" y="44"/>
                </a:lnTo>
                <a:lnTo>
                  <a:pt x="78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5"/>
          <p:cNvSpPr/>
          <p:nvPr/>
        </p:nvSpPr>
        <p:spPr>
          <a:xfrm flipH="1">
            <a:off x="6118572" y="2451681"/>
            <a:ext cx="645827" cy="360146"/>
          </a:xfrm>
          <a:custGeom>
            <a:rect b="b" l="l" r="r" t="t"/>
            <a:pathLst>
              <a:path extrusionOk="0" h="7482" w="13417">
                <a:moveTo>
                  <a:pt x="12373" y="78"/>
                </a:moveTo>
                <a:lnTo>
                  <a:pt x="12373" y="78"/>
                </a:lnTo>
                <a:cubicBezTo>
                  <a:pt x="12371" y="78"/>
                  <a:pt x="12372" y="78"/>
                  <a:pt x="12375" y="79"/>
                </a:cubicBezTo>
                <a:lnTo>
                  <a:pt x="12375" y="79"/>
                </a:lnTo>
                <a:cubicBezTo>
                  <a:pt x="12374" y="79"/>
                  <a:pt x="12374" y="78"/>
                  <a:pt x="12373" y="78"/>
                </a:cubicBezTo>
                <a:close/>
                <a:moveTo>
                  <a:pt x="12946" y="408"/>
                </a:moveTo>
                <a:lnTo>
                  <a:pt x="12954" y="414"/>
                </a:lnTo>
                <a:lnTo>
                  <a:pt x="12954" y="414"/>
                </a:lnTo>
                <a:cubicBezTo>
                  <a:pt x="12953" y="412"/>
                  <a:pt x="12950" y="410"/>
                  <a:pt x="12946" y="408"/>
                </a:cubicBezTo>
                <a:close/>
                <a:moveTo>
                  <a:pt x="12748" y="342"/>
                </a:moveTo>
                <a:cubicBezTo>
                  <a:pt x="12825" y="386"/>
                  <a:pt x="12957" y="441"/>
                  <a:pt x="12990" y="441"/>
                </a:cubicBezTo>
                <a:lnTo>
                  <a:pt x="12954" y="414"/>
                </a:lnTo>
                <a:lnTo>
                  <a:pt x="12954" y="414"/>
                </a:lnTo>
                <a:cubicBezTo>
                  <a:pt x="12958" y="420"/>
                  <a:pt x="12952" y="424"/>
                  <a:pt x="12942" y="424"/>
                </a:cubicBezTo>
                <a:cubicBezTo>
                  <a:pt x="12937" y="424"/>
                  <a:pt x="12930" y="423"/>
                  <a:pt x="12924" y="419"/>
                </a:cubicBezTo>
                <a:cubicBezTo>
                  <a:pt x="12847" y="397"/>
                  <a:pt x="12836" y="364"/>
                  <a:pt x="12836" y="353"/>
                </a:cubicBezTo>
                <a:cubicBezTo>
                  <a:pt x="12836" y="360"/>
                  <a:pt x="12831" y="363"/>
                  <a:pt x="12822" y="363"/>
                </a:cubicBezTo>
                <a:cubicBezTo>
                  <a:pt x="12804" y="363"/>
                  <a:pt x="12771" y="350"/>
                  <a:pt x="12748" y="342"/>
                </a:cubicBezTo>
                <a:close/>
                <a:moveTo>
                  <a:pt x="13177" y="618"/>
                </a:moveTo>
                <a:cubicBezTo>
                  <a:pt x="13144" y="618"/>
                  <a:pt x="13118" y="630"/>
                  <a:pt x="13096" y="645"/>
                </a:cubicBezTo>
                <a:lnTo>
                  <a:pt x="13096" y="645"/>
                </a:lnTo>
                <a:lnTo>
                  <a:pt x="13177" y="618"/>
                </a:lnTo>
                <a:close/>
                <a:moveTo>
                  <a:pt x="13096" y="645"/>
                </a:moveTo>
                <a:lnTo>
                  <a:pt x="13078" y="651"/>
                </a:lnTo>
                <a:lnTo>
                  <a:pt x="13085" y="652"/>
                </a:lnTo>
                <a:lnTo>
                  <a:pt x="13085" y="652"/>
                </a:lnTo>
                <a:cubicBezTo>
                  <a:pt x="13088" y="650"/>
                  <a:pt x="13092" y="647"/>
                  <a:pt x="13096" y="645"/>
                </a:cubicBezTo>
                <a:close/>
                <a:moveTo>
                  <a:pt x="13332" y="673"/>
                </a:moveTo>
                <a:lnTo>
                  <a:pt x="13354" y="684"/>
                </a:lnTo>
                <a:lnTo>
                  <a:pt x="13310" y="684"/>
                </a:lnTo>
                <a:lnTo>
                  <a:pt x="13332" y="673"/>
                </a:lnTo>
                <a:close/>
                <a:moveTo>
                  <a:pt x="9894" y="1091"/>
                </a:moveTo>
                <a:lnTo>
                  <a:pt x="9894" y="1091"/>
                </a:lnTo>
                <a:cubicBezTo>
                  <a:pt x="9888" y="1096"/>
                  <a:pt x="9883" y="1100"/>
                  <a:pt x="9880" y="1105"/>
                </a:cubicBezTo>
                <a:lnTo>
                  <a:pt x="9880" y="1105"/>
                </a:lnTo>
                <a:cubicBezTo>
                  <a:pt x="9886" y="1100"/>
                  <a:pt x="9891" y="1095"/>
                  <a:pt x="9894" y="1091"/>
                </a:cubicBezTo>
                <a:close/>
                <a:moveTo>
                  <a:pt x="8253" y="1830"/>
                </a:moveTo>
                <a:lnTo>
                  <a:pt x="8253" y="1830"/>
                </a:lnTo>
                <a:cubicBezTo>
                  <a:pt x="8225" y="1840"/>
                  <a:pt x="8212" y="1845"/>
                  <a:pt x="8205" y="1847"/>
                </a:cubicBezTo>
                <a:lnTo>
                  <a:pt x="8205" y="1847"/>
                </a:lnTo>
                <a:cubicBezTo>
                  <a:pt x="8205" y="1847"/>
                  <a:pt x="8205" y="1847"/>
                  <a:pt x="8204" y="1847"/>
                </a:cubicBezTo>
                <a:lnTo>
                  <a:pt x="8204" y="1847"/>
                </a:lnTo>
                <a:cubicBezTo>
                  <a:pt x="8202" y="1847"/>
                  <a:pt x="8199" y="1848"/>
                  <a:pt x="8200" y="1848"/>
                </a:cubicBezTo>
                <a:cubicBezTo>
                  <a:pt x="8201" y="1848"/>
                  <a:pt x="8202" y="1848"/>
                  <a:pt x="8205" y="1847"/>
                </a:cubicBezTo>
                <a:lnTo>
                  <a:pt x="8205" y="1847"/>
                </a:lnTo>
                <a:cubicBezTo>
                  <a:pt x="8206" y="1847"/>
                  <a:pt x="8206" y="1848"/>
                  <a:pt x="8205" y="1849"/>
                </a:cubicBezTo>
                <a:lnTo>
                  <a:pt x="8205" y="1849"/>
                </a:lnTo>
                <a:cubicBezTo>
                  <a:pt x="8220" y="1843"/>
                  <a:pt x="8235" y="1837"/>
                  <a:pt x="8253" y="1830"/>
                </a:cubicBezTo>
                <a:close/>
                <a:moveTo>
                  <a:pt x="9669" y="2361"/>
                </a:moveTo>
                <a:lnTo>
                  <a:pt x="9669" y="2361"/>
                </a:lnTo>
                <a:cubicBezTo>
                  <a:pt x="9657" y="2367"/>
                  <a:pt x="9646" y="2374"/>
                  <a:pt x="9636" y="2380"/>
                </a:cubicBezTo>
                <a:lnTo>
                  <a:pt x="9636" y="2380"/>
                </a:lnTo>
                <a:cubicBezTo>
                  <a:pt x="9645" y="2375"/>
                  <a:pt x="9657" y="2369"/>
                  <a:pt x="9669" y="2361"/>
                </a:cubicBezTo>
                <a:close/>
                <a:moveTo>
                  <a:pt x="9636" y="2380"/>
                </a:moveTo>
                <a:cubicBezTo>
                  <a:pt x="9628" y="2384"/>
                  <a:pt x="9622" y="2388"/>
                  <a:pt x="9619" y="2391"/>
                </a:cubicBezTo>
                <a:cubicBezTo>
                  <a:pt x="9624" y="2388"/>
                  <a:pt x="9630" y="2384"/>
                  <a:pt x="9636" y="2380"/>
                </a:cubicBezTo>
                <a:close/>
                <a:moveTo>
                  <a:pt x="6931" y="2579"/>
                </a:moveTo>
                <a:lnTo>
                  <a:pt x="6931" y="2579"/>
                </a:lnTo>
                <a:cubicBezTo>
                  <a:pt x="6930" y="2579"/>
                  <a:pt x="6929" y="2579"/>
                  <a:pt x="6929" y="2579"/>
                </a:cubicBezTo>
                <a:lnTo>
                  <a:pt x="6929" y="2579"/>
                </a:lnTo>
                <a:cubicBezTo>
                  <a:pt x="6928" y="2580"/>
                  <a:pt x="6927" y="2580"/>
                  <a:pt x="6928" y="2580"/>
                </a:cubicBezTo>
                <a:cubicBezTo>
                  <a:pt x="6928" y="2580"/>
                  <a:pt x="6929" y="2580"/>
                  <a:pt x="6931" y="2579"/>
                </a:cubicBezTo>
                <a:close/>
                <a:moveTo>
                  <a:pt x="6430" y="2730"/>
                </a:moveTo>
                <a:cubicBezTo>
                  <a:pt x="6428" y="2731"/>
                  <a:pt x="6426" y="2732"/>
                  <a:pt x="6424" y="2733"/>
                </a:cubicBezTo>
                <a:cubicBezTo>
                  <a:pt x="6426" y="2732"/>
                  <a:pt x="6428" y="2731"/>
                  <a:pt x="6430" y="2730"/>
                </a:cubicBezTo>
                <a:close/>
                <a:moveTo>
                  <a:pt x="8859" y="2788"/>
                </a:moveTo>
                <a:lnTo>
                  <a:pt x="8859" y="2799"/>
                </a:lnTo>
                <a:cubicBezTo>
                  <a:pt x="8826" y="2821"/>
                  <a:pt x="8815" y="2821"/>
                  <a:pt x="8804" y="2821"/>
                </a:cubicBezTo>
                <a:cubicBezTo>
                  <a:pt x="8815" y="2810"/>
                  <a:pt x="8837" y="2799"/>
                  <a:pt x="8859" y="2788"/>
                </a:cubicBezTo>
                <a:close/>
                <a:moveTo>
                  <a:pt x="8429" y="2832"/>
                </a:moveTo>
                <a:cubicBezTo>
                  <a:pt x="8440" y="2832"/>
                  <a:pt x="8440" y="2843"/>
                  <a:pt x="8418" y="2854"/>
                </a:cubicBezTo>
                <a:cubicBezTo>
                  <a:pt x="8420" y="2852"/>
                  <a:pt x="8420" y="2851"/>
                  <a:pt x="8418" y="2851"/>
                </a:cubicBezTo>
                <a:cubicBezTo>
                  <a:pt x="8409" y="2851"/>
                  <a:pt x="8368" y="2867"/>
                  <a:pt x="8341" y="2876"/>
                </a:cubicBezTo>
                <a:lnTo>
                  <a:pt x="8429" y="2832"/>
                </a:lnTo>
                <a:close/>
                <a:moveTo>
                  <a:pt x="5719" y="3074"/>
                </a:moveTo>
                <a:cubicBezTo>
                  <a:pt x="5697" y="3088"/>
                  <a:pt x="5685" y="3098"/>
                  <a:pt x="5679" y="3104"/>
                </a:cubicBezTo>
                <a:lnTo>
                  <a:pt x="5679" y="3104"/>
                </a:lnTo>
                <a:cubicBezTo>
                  <a:pt x="5695" y="3095"/>
                  <a:pt x="5707" y="3087"/>
                  <a:pt x="5719" y="3074"/>
                </a:cubicBezTo>
                <a:close/>
                <a:moveTo>
                  <a:pt x="6029" y="3117"/>
                </a:moveTo>
                <a:cubicBezTo>
                  <a:pt x="6021" y="3121"/>
                  <a:pt x="6013" y="3125"/>
                  <a:pt x="6005" y="3130"/>
                </a:cubicBezTo>
                <a:cubicBezTo>
                  <a:pt x="6026" y="3123"/>
                  <a:pt x="6029" y="3120"/>
                  <a:pt x="6029" y="3117"/>
                </a:cubicBezTo>
                <a:close/>
                <a:moveTo>
                  <a:pt x="7632" y="3391"/>
                </a:moveTo>
                <a:lnTo>
                  <a:pt x="7632" y="3391"/>
                </a:lnTo>
                <a:cubicBezTo>
                  <a:pt x="7630" y="3392"/>
                  <a:pt x="7627" y="3393"/>
                  <a:pt x="7625" y="3394"/>
                </a:cubicBezTo>
                <a:cubicBezTo>
                  <a:pt x="7627" y="3393"/>
                  <a:pt x="7630" y="3392"/>
                  <a:pt x="7632" y="3391"/>
                </a:cubicBezTo>
                <a:close/>
                <a:moveTo>
                  <a:pt x="5217" y="3425"/>
                </a:moveTo>
                <a:lnTo>
                  <a:pt x="5217" y="3425"/>
                </a:lnTo>
                <a:cubicBezTo>
                  <a:pt x="5217" y="3425"/>
                  <a:pt x="5215" y="3425"/>
                  <a:pt x="5212" y="3427"/>
                </a:cubicBezTo>
                <a:cubicBezTo>
                  <a:pt x="5212" y="3427"/>
                  <a:pt x="5212" y="3427"/>
                  <a:pt x="5212" y="3427"/>
                </a:cubicBezTo>
                <a:lnTo>
                  <a:pt x="5212" y="3427"/>
                </a:lnTo>
                <a:cubicBezTo>
                  <a:pt x="5215" y="3426"/>
                  <a:pt x="5217" y="3425"/>
                  <a:pt x="5217" y="3425"/>
                </a:cubicBezTo>
                <a:close/>
                <a:moveTo>
                  <a:pt x="6926" y="3820"/>
                </a:moveTo>
                <a:cubicBezTo>
                  <a:pt x="6924" y="3821"/>
                  <a:pt x="6922" y="3822"/>
                  <a:pt x="6920" y="3824"/>
                </a:cubicBezTo>
                <a:cubicBezTo>
                  <a:pt x="6922" y="3822"/>
                  <a:pt x="6924" y="3821"/>
                  <a:pt x="6926" y="3820"/>
                </a:cubicBezTo>
                <a:close/>
                <a:moveTo>
                  <a:pt x="4992" y="4672"/>
                </a:moveTo>
                <a:lnTo>
                  <a:pt x="4992" y="4672"/>
                </a:lnTo>
                <a:cubicBezTo>
                  <a:pt x="4981" y="4683"/>
                  <a:pt x="4968" y="4693"/>
                  <a:pt x="4957" y="4704"/>
                </a:cubicBezTo>
                <a:lnTo>
                  <a:pt x="4957" y="4704"/>
                </a:lnTo>
                <a:cubicBezTo>
                  <a:pt x="4966" y="4697"/>
                  <a:pt x="4977" y="4687"/>
                  <a:pt x="4992" y="4672"/>
                </a:cubicBezTo>
                <a:close/>
                <a:moveTo>
                  <a:pt x="516" y="6419"/>
                </a:moveTo>
                <a:cubicBezTo>
                  <a:pt x="513" y="6422"/>
                  <a:pt x="510" y="6425"/>
                  <a:pt x="507" y="6429"/>
                </a:cubicBezTo>
                <a:lnTo>
                  <a:pt x="507" y="6429"/>
                </a:lnTo>
                <a:cubicBezTo>
                  <a:pt x="510" y="6426"/>
                  <a:pt x="513" y="6422"/>
                  <a:pt x="516" y="6419"/>
                </a:cubicBezTo>
                <a:close/>
                <a:moveTo>
                  <a:pt x="507" y="6429"/>
                </a:moveTo>
                <a:cubicBezTo>
                  <a:pt x="502" y="6435"/>
                  <a:pt x="498" y="6441"/>
                  <a:pt x="497" y="6446"/>
                </a:cubicBezTo>
                <a:cubicBezTo>
                  <a:pt x="500" y="6440"/>
                  <a:pt x="503" y="6434"/>
                  <a:pt x="507" y="6429"/>
                </a:cubicBezTo>
                <a:close/>
                <a:moveTo>
                  <a:pt x="12373" y="1"/>
                </a:moveTo>
                <a:cubicBezTo>
                  <a:pt x="12219" y="56"/>
                  <a:pt x="12197" y="111"/>
                  <a:pt x="12131" y="111"/>
                </a:cubicBezTo>
                <a:lnTo>
                  <a:pt x="12142" y="100"/>
                </a:lnTo>
                <a:lnTo>
                  <a:pt x="12142" y="100"/>
                </a:lnTo>
                <a:cubicBezTo>
                  <a:pt x="11966" y="188"/>
                  <a:pt x="12131" y="133"/>
                  <a:pt x="12010" y="221"/>
                </a:cubicBezTo>
                <a:lnTo>
                  <a:pt x="11888" y="199"/>
                </a:lnTo>
                <a:lnTo>
                  <a:pt x="11888" y="232"/>
                </a:lnTo>
                <a:cubicBezTo>
                  <a:pt x="11874" y="232"/>
                  <a:pt x="11849" y="242"/>
                  <a:pt x="11838" y="242"/>
                </a:cubicBezTo>
                <a:cubicBezTo>
                  <a:pt x="11832" y="242"/>
                  <a:pt x="11830" y="239"/>
                  <a:pt x="11833" y="232"/>
                </a:cubicBezTo>
                <a:lnTo>
                  <a:pt x="11833" y="232"/>
                </a:lnTo>
                <a:cubicBezTo>
                  <a:pt x="11800" y="260"/>
                  <a:pt x="11803" y="262"/>
                  <a:pt x="11810" y="262"/>
                </a:cubicBezTo>
                <a:cubicBezTo>
                  <a:pt x="11812" y="262"/>
                  <a:pt x="11814" y="262"/>
                  <a:pt x="11815" y="262"/>
                </a:cubicBezTo>
                <a:cubicBezTo>
                  <a:pt x="11821" y="262"/>
                  <a:pt x="11824" y="264"/>
                  <a:pt x="11811" y="276"/>
                </a:cubicBezTo>
                <a:cubicBezTo>
                  <a:pt x="11726" y="286"/>
                  <a:pt x="11609" y="360"/>
                  <a:pt x="11556" y="360"/>
                </a:cubicBezTo>
                <a:cubicBezTo>
                  <a:pt x="11547" y="360"/>
                  <a:pt x="11541" y="358"/>
                  <a:pt x="11536" y="353"/>
                </a:cubicBezTo>
                <a:cubicBezTo>
                  <a:pt x="11527" y="362"/>
                  <a:pt x="11529" y="365"/>
                  <a:pt x="11536" y="365"/>
                </a:cubicBezTo>
                <a:cubicBezTo>
                  <a:pt x="11544" y="365"/>
                  <a:pt x="11559" y="360"/>
                  <a:pt x="11566" y="360"/>
                </a:cubicBezTo>
                <a:cubicBezTo>
                  <a:pt x="11573" y="360"/>
                  <a:pt x="11569" y="365"/>
                  <a:pt x="11536" y="386"/>
                </a:cubicBezTo>
                <a:cubicBezTo>
                  <a:pt x="11530" y="384"/>
                  <a:pt x="11525" y="382"/>
                  <a:pt x="11519" y="382"/>
                </a:cubicBezTo>
                <a:cubicBezTo>
                  <a:pt x="11475" y="382"/>
                  <a:pt x="11415" y="444"/>
                  <a:pt x="11338" y="463"/>
                </a:cubicBezTo>
                <a:cubicBezTo>
                  <a:pt x="11347" y="436"/>
                  <a:pt x="11408" y="416"/>
                  <a:pt x="11380" y="416"/>
                </a:cubicBezTo>
                <a:cubicBezTo>
                  <a:pt x="11374" y="416"/>
                  <a:pt x="11364" y="417"/>
                  <a:pt x="11349" y="419"/>
                </a:cubicBezTo>
                <a:cubicBezTo>
                  <a:pt x="11304" y="485"/>
                  <a:pt x="11183" y="485"/>
                  <a:pt x="11117" y="518"/>
                </a:cubicBezTo>
                <a:lnTo>
                  <a:pt x="11095" y="507"/>
                </a:lnTo>
                <a:cubicBezTo>
                  <a:pt x="11084" y="518"/>
                  <a:pt x="11084" y="541"/>
                  <a:pt x="11084" y="552"/>
                </a:cubicBezTo>
                <a:lnTo>
                  <a:pt x="11117" y="518"/>
                </a:lnTo>
                <a:lnTo>
                  <a:pt x="11117" y="518"/>
                </a:lnTo>
                <a:cubicBezTo>
                  <a:pt x="11117" y="530"/>
                  <a:pt x="11106" y="541"/>
                  <a:pt x="11084" y="552"/>
                </a:cubicBezTo>
                <a:cubicBezTo>
                  <a:pt x="11029" y="585"/>
                  <a:pt x="10930" y="618"/>
                  <a:pt x="10853" y="662"/>
                </a:cubicBezTo>
                <a:cubicBezTo>
                  <a:pt x="10854" y="660"/>
                  <a:pt x="10853" y="659"/>
                  <a:pt x="10849" y="659"/>
                </a:cubicBezTo>
                <a:cubicBezTo>
                  <a:pt x="10819" y="659"/>
                  <a:pt x="10622" y="742"/>
                  <a:pt x="10522" y="772"/>
                </a:cubicBezTo>
                <a:cubicBezTo>
                  <a:pt x="10511" y="805"/>
                  <a:pt x="10401" y="849"/>
                  <a:pt x="10324" y="893"/>
                </a:cubicBezTo>
                <a:cubicBezTo>
                  <a:pt x="10313" y="871"/>
                  <a:pt x="10324" y="860"/>
                  <a:pt x="10368" y="827"/>
                </a:cubicBezTo>
                <a:lnTo>
                  <a:pt x="10368" y="827"/>
                </a:lnTo>
                <a:lnTo>
                  <a:pt x="10291" y="871"/>
                </a:lnTo>
                <a:cubicBezTo>
                  <a:pt x="10280" y="882"/>
                  <a:pt x="10258" y="904"/>
                  <a:pt x="10214" y="926"/>
                </a:cubicBezTo>
                <a:lnTo>
                  <a:pt x="10214" y="893"/>
                </a:lnTo>
                <a:cubicBezTo>
                  <a:pt x="10115" y="937"/>
                  <a:pt x="10027" y="1014"/>
                  <a:pt x="9894" y="1058"/>
                </a:cubicBezTo>
                <a:cubicBezTo>
                  <a:pt x="9894" y="1080"/>
                  <a:pt x="10015" y="1058"/>
                  <a:pt x="9883" y="1135"/>
                </a:cubicBezTo>
                <a:cubicBezTo>
                  <a:pt x="9883" y="1135"/>
                  <a:pt x="9869" y="1121"/>
                  <a:pt x="9880" y="1105"/>
                </a:cubicBezTo>
                <a:lnTo>
                  <a:pt x="9880" y="1105"/>
                </a:lnTo>
                <a:cubicBezTo>
                  <a:pt x="9869" y="1114"/>
                  <a:pt x="9854" y="1124"/>
                  <a:pt x="9839" y="1124"/>
                </a:cubicBezTo>
                <a:lnTo>
                  <a:pt x="9883" y="1080"/>
                </a:lnTo>
                <a:lnTo>
                  <a:pt x="9883" y="1080"/>
                </a:lnTo>
                <a:cubicBezTo>
                  <a:pt x="9817" y="1102"/>
                  <a:pt x="9861" y="1113"/>
                  <a:pt x="9806" y="1135"/>
                </a:cubicBezTo>
                <a:lnTo>
                  <a:pt x="9773" y="1124"/>
                </a:lnTo>
                <a:lnTo>
                  <a:pt x="9828" y="1091"/>
                </a:lnTo>
                <a:lnTo>
                  <a:pt x="9828" y="1091"/>
                </a:lnTo>
                <a:cubicBezTo>
                  <a:pt x="9773" y="1113"/>
                  <a:pt x="9707" y="1135"/>
                  <a:pt x="9685" y="1135"/>
                </a:cubicBezTo>
                <a:cubicBezTo>
                  <a:pt x="9685" y="1146"/>
                  <a:pt x="9696" y="1157"/>
                  <a:pt x="9652" y="1180"/>
                </a:cubicBezTo>
                <a:cubicBezTo>
                  <a:pt x="9617" y="1195"/>
                  <a:pt x="9602" y="1200"/>
                  <a:pt x="9593" y="1200"/>
                </a:cubicBezTo>
                <a:cubicBezTo>
                  <a:pt x="9581" y="1200"/>
                  <a:pt x="9586" y="1189"/>
                  <a:pt x="9568" y="1189"/>
                </a:cubicBezTo>
                <a:cubicBezTo>
                  <a:pt x="9564" y="1189"/>
                  <a:pt x="9559" y="1189"/>
                  <a:pt x="9553" y="1191"/>
                </a:cubicBezTo>
                <a:cubicBezTo>
                  <a:pt x="9531" y="1213"/>
                  <a:pt x="9465" y="1235"/>
                  <a:pt x="9465" y="1257"/>
                </a:cubicBezTo>
                <a:cubicBezTo>
                  <a:pt x="9454" y="1262"/>
                  <a:pt x="9445" y="1265"/>
                  <a:pt x="9437" y="1265"/>
                </a:cubicBezTo>
                <a:cubicBezTo>
                  <a:pt x="9429" y="1265"/>
                  <a:pt x="9421" y="1262"/>
                  <a:pt x="9410" y="1257"/>
                </a:cubicBezTo>
                <a:cubicBezTo>
                  <a:pt x="9365" y="1301"/>
                  <a:pt x="9178" y="1378"/>
                  <a:pt x="9244" y="1378"/>
                </a:cubicBezTo>
                <a:cubicBezTo>
                  <a:pt x="9090" y="1477"/>
                  <a:pt x="8892" y="1532"/>
                  <a:pt x="8726" y="1620"/>
                </a:cubicBezTo>
                <a:lnTo>
                  <a:pt x="8726" y="1609"/>
                </a:lnTo>
                <a:cubicBezTo>
                  <a:pt x="8627" y="1664"/>
                  <a:pt x="8506" y="1719"/>
                  <a:pt x="8440" y="1774"/>
                </a:cubicBezTo>
                <a:cubicBezTo>
                  <a:pt x="8421" y="1781"/>
                  <a:pt x="8398" y="1787"/>
                  <a:pt x="8385" y="1787"/>
                </a:cubicBezTo>
                <a:cubicBezTo>
                  <a:pt x="8374" y="1787"/>
                  <a:pt x="8369" y="1784"/>
                  <a:pt x="8374" y="1774"/>
                </a:cubicBezTo>
                <a:lnTo>
                  <a:pt x="8374" y="1774"/>
                </a:lnTo>
                <a:cubicBezTo>
                  <a:pt x="8297" y="1819"/>
                  <a:pt x="8297" y="1830"/>
                  <a:pt x="8176" y="1874"/>
                </a:cubicBezTo>
                <a:cubicBezTo>
                  <a:pt x="8197" y="1858"/>
                  <a:pt x="8204" y="1851"/>
                  <a:pt x="8205" y="1849"/>
                </a:cubicBezTo>
                <a:lnTo>
                  <a:pt x="8205" y="1849"/>
                </a:lnTo>
                <a:cubicBezTo>
                  <a:pt x="8140" y="1872"/>
                  <a:pt x="8103" y="1876"/>
                  <a:pt x="8021" y="1940"/>
                </a:cubicBezTo>
                <a:cubicBezTo>
                  <a:pt x="8030" y="1931"/>
                  <a:pt x="8028" y="1928"/>
                  <a:pt x="8021" y="1928"/>
                </a:cubicBezTo>
                <a:cubicBezTo>
                  <a:pt x="7999" y="1928"/>
                  <a:pt x="7922" y="1959"/>
                  <a:pt x="7889" y="1984"/>
                </a:cubicBezTo>
                <a:lnTo>
                  <a:pt x="7966" y="1962"/>
                </a:lnTo>
                <a:lnTo>
                  <a:pt x="7966" y="1962"/>
                </a:lnTo>
                <a:cubicBezTo>
                  <a:pt x="7922" y="1995"/>
                  <a:pt x="7867" y="2017"/>
                  <a:pt x="7823" y="2039"/>
                </a:cubicBezTo>
                <a:lnTo>
                  <a:pt x="7834" y="1995"/>
                </a:lnTo>
                <a:lnTo>
                  <a:pt x="7834" y="1995"/>
                </a:lnTo>
                <a:cubicBezTo>
                  <a:pt x="7614" y="2061"/>
                  <a:pt x="7504" y="2226"/>
                  <a:pt x="7316" y="2259"/>
                </a:cubicBezTo>
                <a:cubicBezTo>
                  <a:pt x="7307" y="2269"/>
                  <a:pt x="7307" y="2272"/>
                  <a:pt x="7312" y="2272"/>
                </a:cubicBezTo>
                <a:cubicBezTo>
                  <a:pt x="7327" y="2272"/>
                  <a:pt x="7382" y="2246"/>
                  <a:pt x="7397" y="2246"/>
                </a:cubicBezTo>
                <a:cubicBezTo>
                  <a:pt x="7403" y="2246"/>
                  <a:pt x="7403" y="2250"/>
                  <a:pt x="7393" y="2259"/>
                </a:cubicBezTo>
                <a:cubicBezTo>
                  <a:pt x="7305" y="2303"/>
                  <a:pt x="7184" y="2314"/>
                  <a:pt x="7162" y="2336"/>
                </a:cubicBezTo>
                <a:cubicBezTo>
                  <a:pt x="7030" y="2380"/>
                  <a:pt x="7063" y="2424"/>
                  <a:pt x="6920" y="2491"/>
                </a:cubicBezTo>
                <a:cubicBezTo>
                  <a:pt x="6942" y="2491"/>
                  <a:pt x="6975" y="2502"/>
                  <a:pt x="6876" y="2568"/>
                </a:cubicBezTo>
                <a:cubicBezTo>
                  <a:pt x="6845" y="2583"/>
                  <a:pt x="6820" y="2589"/>
                  <a:pt x="6802" y="2589"/>
                </a:cubicBezTo>
                <a:cubicBezTo>
                  <a:pt x="6769" y="2589"/>
                  <a:pt x="6762" y="2567"/>
                  <a:pt x="6799" y="2546"/>
                </a:cubicBezTo>
                <a:cubicBezTo>
                  <a:pt x="6821" y="2535"/>
                  <a:pt x="6832" y="2535"/>
                  <a:pt x="6832" y="2535"/>
                </a:cubicBezTo>
                <a:cubicBezTo>
                  <a:pt x="6859" y="2517"/>
                  <a:pt x="6886" y="2499"/>
                  <a:pt x="6871" y="2499"/>
                </a:cubicBezTo>
                <a:cubicBezTo>
                  <a:pt x="6867" y="2499"/>
                  <a:pt x="6862" y="2500"/>
                  <a:pt x="6854" y="2502"/>
                </a:cubicBezTo>
                <a:lnTo>
                  <a:pt x="6854" y="2513"/>
                </a:lnTo>
                <a:cubicBezTo>
                  <a:pt x="6809" y="2530"/>
                  <a:pt x="6722" y="2577"/>
                  <a:pt x="6701" y="2577"/>
                </a:cubicBezTo>
                <a:cubicBezTo>
                  <a:pt x="6696" y="2577"/>
                  <a:pt x="6695" y="2574"/>
                  <a:pt x="6699" y="2568"/>
                </a:cubicBezTo>
                <a:lnTo>
                  <a:pt x="6699" y="2568"/>
                </a:lnTo>
                <a:cubicBezTo>
                  <a:pt x="6666" y="2590"/>
                  <a:pt x="6661" y="2598"/>
                  <a:pt x="6670" y="2598"/>
                </a:cubicBezTo>
                <a:cubicBezTo>
                  <a:pt x="6675" y="2598"/>
                  <a:pt x="6683" y="2596"/>
                  <a:pt x="6693" y="2593"/>
                </a:cubicBezTo>
                <a:lnTo>
                  <a:pt x="6693" y="2593"/>
                </a:lnTo>
                <a:cubicBezTo>
                  <a:pt x="6590" y="2634"/>
                  <a:pt x="6534" y="2682"/>
                  <a:pt x="6430" y="2730"/>
                </a:cubicBezTo>
                <a:lnTo>
                  <a:pt x="6430" y="2730"/>
                </a:lnTo>
                <a:cubicBezTo>
                  <a:pt x="6439" y="2727"/>
                  <a:pt x="6447" y="2725"/>
                  <a:pt x="6451" y="2725"/>
                </a:cubicBezTo>
                <a:cubicBezTo>
                  <a:pt x="6457" y="2725"/>
                  <a:pt x="6457" y="2727"/>
                  <a:pt x="6446" y="2733"/>
                </a:cubicBezTo>
                <a:cubicBezTo>
                  <a:pt x="6259" y="2821"/>
                  <a:pt x="6380" y="2799"/>
                  <a:pt x="6259" y="2865"/>
                </a:cubicBezTo>
                <a:cubicBezTo>
                  <a:pt x="6247" y="2869"/>
                  <a:pt x="6238" y="2870"/>
                  <a:pt x="6233" y="2870"/>
                </a:cubicBezTo>
                <a:cubicBezTo>
                  <a:pt x="6218" y="2870"/>
                  <a:pt x="6224" y="2860"/>
                  <a:pt x="6217" y="2860"/>
                </a:cubicBezTo>
                <a:cubicBezTo>
                  <a:pt x="6212" y="2860"/>
                  <a:pt x="6196" y="2868"/>
                  <a:pt x="6149" y="2898"/>
                </a:cubicBezTo>
                <a:cubicBezTo>
                  <a:pt x="6134" y="2902"/>
                  <a:pt x="6124" y="2904"/>
                  <a:pt x="6118" y="2904"/>
                </a:cubicBezTo>
                <a:cubicBezTo>
                  <a:pt x="6091" y="2904"/>
                  <a:pt x="6131" y="2872"/>
                  <a:pt x="6149" y="2854"/>
                </a:cubicBezTo>
                <a:lnTo>
                  <a:pt x="6149" y="2854"/>
                </a:lnTo>
                <a:cubicBezTo>
                  <a:pt x="6049" y="2931"/>
                  <a:pt x="5939" y="2953"/>
                  <a:pt x="5873" y="2986"/>
                </a:cubicBezTo>
                <a:lnTo>
                  <a:pt x="5928" y="2942"/>
                </a:lnTo>
                <a:lnTo>
                  <a:pt x="5928" y="2942"/>
                </a:lnTo>
                <a:cubicBezTo>
                  <a:pt x="5895" y="2964"/>
                  <a:pt x="5862" y="2986"/>
                  <a:pt x="5840" y="2997"/>
                </a:cubicBezTo>
                <a:lnTo>
                  <a:pt x="5873" y="2997"/>
                </a:lnTo>
                <a:cubicBezTo>
                  <a:pt x="5849" y="3013"/>
                  <a:pt x="5831" y="3024"/>
                  <a:pt x="5818" y="3024"/>
                </a:cubicBezTo>
                <a:cubicBezTo>
                  <a:pt x="5814" y="3024"/>
                  <a:pt x="5810" y="3022"/>
                  <a:pt x="5807" y="3019"/>
                </a:cubicBezTo>
                <a:lnTo>
                  <a:pt x="5807" y="3019"/>
                </a:lnTo>
                <a:cubicBezTo>
                  <a:pt x="5785" y="3052"/>
                  <a:pt x="5851" y="3041"/>
                  <a:pt x="5796" y="3096"/>
                </a:cubicBezTo>
                <a:cubicBezTo>
                  <a:pt x="5748" y="3106"/>
                  <a:pt x="5683" y="3167"/>
                  <a:pt x="5645" y="3167"/>
                </a:cubicBezTo>
                <a:cubicBezTo>
                  <a:pt x="5640" y="3167"/>
                  <a:pt x="5635" y="3165"/>
                  <a:pt x="5631" y="3163"/>
                </a:cubicBezTo>
                <a:cubicBezTo>
                  <a:pt x="5749" y="3108"/>
                  <a:pt x="5650" y="3136"/>
                  <a:pt x="5679" y="3104"/>
                </a:cubicBezTo>
                <a:lnTo>
                  <a:pt x="5679" y="3104"/>
                </a:lnTo>
                <a:cubicBezTo>
                  <a:pt x="5666" y="3112"/>
                  <a:pt x="5651" y="3120"/>
                  <a:pt x="5631" y="3130"/>
                </a:cubicBezTo>
                <a:lnTo>
                  <a:pt x="5642" y="3108"/>
                </a:lnTo>
                <a:lnTo>
                  <a:pt x="5642" y="3108"/>
                </a:lnTo>
                <a:cubicBezTo>
                  <a:pt x="5498" y="3163"/>
                  <a:pt x="5598" y="3174"/>
                  <a:pt x="5454" y="3251"/>
                </a:cubicBezTo>
                <a:cubicBezTo>
                  <a:pt x="5459" y="3242"/>
                  <a:pt x="5453" y="3239"/>
                  <a:pt x="5444" y="3239"/>
                </a:cubicBezTo>
                <a:cubicBezTo>
                  <a:pt x="5428" y="3239"/>
                  <a:pt x="5402" y="3248"/>
                  <a:pt x="5388" y="3262"/>
                </a:cubicBezTo>
                <a:cubicBezTo>
                  <a:pt x="5404" y="3252"/>
                  <a:pt x="5414" y="3248"/>
                  <a:pt x="5420" y="3248"/>
                </a:cubicBezTo>
                <a:cubicBezTo>
                  <a:pt x="5434" y="3248"/>
                  <a:pt x="5417" y="3274"/>
                  <a:pt x="5377" y="3306"/>
                </a:cubicBezTo>
                <a:cubicBezTo>
                  <a:pt x="5289" y="3350"/>
                  <a:pt x="5289" y="3372"/>
                  <a:pt x="5245" y="3394"/>
                </a:cubicBezTo>
                <a:lnTo>
                  <a:pt x="5300" y="3372"/>
                </a:lnTo>
                <a:lnTo>
                  <a:pt x="5300" y="3372"/>
                </a:lnTo>
                <a:cubicBezTo>
                  <a:pt x="5290" y="3392"/>
                  <a:pt x="5253" y="3412"/>
                  <a:pt x="5196" y="3440"/>
                </a:cubicBezTo>
                <a:lnTo>
                  <a:pt x="5196" y="3440"/>
                </a:lnTo>
                <a:cubicBezTo>
                  <a:pt x="5202" y="3436"/>
                  <a:pt x="5207" y="3432"/>
                  <a:pt x="5212" y="3427"/>
                </a:cubicBezTo>
                <a:lnTo>
                  <a:pt x="5212" y="3427"/>
                </a:lnTo>
                <a:cubicBezTo>
                  <a:pt x="5200" y="3434"/>
                  <a:pt x="5171" y="3449"/>
                  <a:pt x="5179" y="3449"/>
                </a:cubicBezTo>
                <a:cubicBezTo>
                  <a:pt x="5185" y="3446"/>
                  <a:pt x="5191" y="3443"/>
                  <a:pt x="5196" y="3440"/>
                </a:cubicBezTo>
                <a:lnTo>
                  <a:pt x="5196" y="3440"/>
                </a:lnTo>
                <a:cubicBezTo>
                  <a:pt x="5136" y="3484"/>
                  <a:pt x="5028" y="3499"/>
                  <a:pt x="4948" y="3559"/>
                </a:cubicBezTo>
                <a:cubicBezTo>
                  <a:pt x="4938" y="3564"/>
                  <a:pt x="4932" y="3566"/>
                  <a:pt x="4929" y="3566"/>
                </a:cubicBezTo>
                <a:cubicBezTo>
                  <a:pt x="4918" y="3566"/>
                  <a:pt x="4922" y="3553"/>
                  <a:pt x="4912" y="3553"/>
                </a:cubicBezTo>
                <a:cubicBezTo>
                  <a:pt x="4908" y="3553"/>
                  <a:pt x="4902" y="3555"/>
                  <a:pt x="4893" y="3559"/>
                </a:cubicBezTo>
                <a:cubicBezTo>
                  <a:pt x="4793" y="3636"/>
                  <a:pt x="4760" y="3603"/>
                  <a:pt x="4661" y="3680"/>
                </a:cubicBezTo>
                <a:cubicBezTo>
                  <a:pt x="4669" y="3680"/>
                  <a:pt x="4676" y="3680"/>
                  <a:pt x="4681" y="3680"/>
                </a:cubicBezTo>
                <a:cubicBezTo>
                  <a:pt x="4694" y="3680"/>
                  <a:pt x="4686" y="3686"/>
                  <a:pt x="4628" y="3735"/>
                </a:cubicBezTo>
                <a:lnTo>
                  <a:pt x="4815" y="3614"/>
                </a:lnTo>
                <a:lnTo>
                  <a:pt x="4705" y="3713"/>
                </a:lnTo>
                <a:cubicBezTo>
                  <a:pt x="4760" y="3680"/>
                  <a:pt x="4815" y="3636"/>
                  <a:pt x="4860" y="3614"/>
                </a:cubicBezTo>
                <a:lnTo>
                  <a:pt x="4860" y="3614"/>
                </a:lnTo>
                <a:cubicBezTo>
                  <a:pt x="4820" y="3654"/>
                  <a:pt x="4809" y="3659"/>
                  <a:pt x="4822" y="3659"/>
                </a:cubicBezTo>
                <a:cubicBezTo>
                  <a:pt x="4827" y="3659"/>
                  <a:pt x="4836" y="3658"/>
                  <a:pt x="4848" y="3658"/>
                </a:cubicBezTo>
                <a:cubicBezTo>
                  <a:pt x="4749" y="3669"/>
                  <a:pt x="4705" y="3758"/>
                  <a:pt x="4606" y="3791"/>
                </a:cubicBezTo>
                <a:lnTo>
                  <a:pt x="4573" y="3746"/>
                </a:lnTo>
                <a:cubicBezTo>
                  <a:pt x="4430" y="3802"/>
                  <a:pt x="4353" y="3912"/>
                  <a:pt x="4176" y="4000"/>
                </a:cubicBezTo>
                <a:lnTo>
                  <a:pt x="4232" y="3978"/>
                </a:lnTo>
                <a:lnTo>
                  <a:pt x="4232" y="3978"/>
                </a:lnTo>
                <a:cubicBezTo>
                  <a:pt x="4221" y="4011"/>
                  <a:pt x="4132" y="4044"/>
                  <a:pt x="4077" y="4077"/>
                </a:cubicBezTo>
                <a:cubicBezTo>
                  <a:pt x="4077" y="4074"/>
                  <a:pt x="4074" y="4072"/>
                  <a:pt x="4068" y="4072"/>
                </a:cubicBezTo>
                <a:cubicBezTo>
                  <a:pt x="4053" y="4072"/>
                  <a:pt x="4027" y="4080"/>
                  <a:pt x="4011" y="4088"/>
                </a:cubicBezTo>
                <a:cubicBezTo>
                  <a:pt x="4022" y="4099"/>
                  <a:pt x="3879" y="4154"/>
                  <a:pt x="3879" y="4198"/>
                </a:cubicBezTo>
                <a:lnTo>
                  <a:pt x="3791" y="4220"/>
                </a:lnTo>
                <a:cubicBezTo>
                  <a:pt x="3648" y="4297"/>
                  <a:pt x="3659" y="4363"/>
                  <a:pt x="3526" y="4441"/>
                </a:cubicBezTo>
                <a:cubicBezTo>
                  <a:pt x="3559" y="4397"/>
                  <a:pt x="3493" y="4430"/>
                  <a:pt x="3571" y="4363"/>
                </a:cubicBezTo>
                <a:lnTo>
                  <a:pt x="3571" y="4363"/>
                </a:lnTo>
                <a:cubicBezTo>
                  <a:pt x="3526" y="4385"/>
                  <a:pt x="3482" y="4408"/>
                  <a:pt x="3493" y="4419"/>
                </a:cubicBezTo>
                <a:cubicBezTo>
                  <a:pt x="3460" y="4430"/>
                  <a:pt x="3383" y="4518"/>
                  <a:pt x="3328" y="4529"/>
                </a:cubicBezTo>
                <a:cubicBezTo>
                  <a:pt x="3317" y="4551"/>
                  <a:pt x="3317" y="4562"/>
                  <a:pt x="3273" y="4595"/>
                </a:cubicBezTo>
                <a:lnTo>
                  <a:pt x="3262" y="4584"/>
                </a:lnTo>
                <a:lnTo>
                  <a:pt x="3262" y="4584"/>
                </a:lnTo>
                <a:cubicBezTo>
                  <a:pt x="3272" y="4594"/>
                  <a:pt x="3209" y="4640"/>
                  <a:pt x="3239" y="4640"/>
                </a:cubicBezTo>
                <a:cubicBezTo>
                  <a:pt x="3242" y="4640"/>
                  <a:pt x="3246" y="4640"/>
                  <a:pt x="3251" y="4639"/>
                </a:cubicBezTo>
                <a:lnTo>
                  <a:pt x="3251" y="4639"/>
                </a:lnTo>
                <a:cubicBezTo>
                  <a:pt x="3086" y="4672"/>
                  <a:pt x="2865" y="4870"/>
                  <a:pt x="2733" y="4914"/>
                </a:cubicBezTo>
                <a:cubicBezTo>
                  <a:pt x="2634" y="4980"/>
                  <a:pt x="2524" y="5058"/>
                  <a:pt x="2436" y="5113"/>
                </a:cubicBezTo>
                <a:cubicBezTo>
                  <a:pt x="2436" y="5113"/>
                  <a:pt x="2436" y="5113"/>
                  <a:pt x="2447" y="5102"/>
                </a:cubicBezTo>
                <a:lnTo>
                  <a:pt x="2447" y="5102"/>
                </a:lnTo>
                <a:cubicBezTo>
                  <a:pt x="2326" y="5168"/>
                  <a:pt x="2403" y="5190"/>
                  <a:pt x="2259" y="5256"/>
                </a:cubicBezTo>
                <a:cubicBezTo>
                  <a:pt x="2245" y="5261"/>
                  <a:pt x="2237" y="5263"/>
                  <a:pt x="2234" y="5263"/>
                </a:cubicBezTo>
                <a:cubicBezTo>
                  <a:pt x="2218" y="5263"/>
                  <a:pt x="2292" y="5219"/>
                  <a:pt x="2282" y="5219"/>
                </a:cubicBezTo>
                <a:lnTo>
                  <a:pt x="2282" y="5219"/>
                </a:lnTo>
                <a:cubicBezTo>
                  <a:pt x="2280" y="5219"/>
                  <a:pt x="2277" y="5220"/>
                  <a:pt x="2270" y="5223"/>
                </a:cubicBezTo>
                <a:cubicBezTo>
                  <a:pt x="2266" y="5219"/>
                  <a:pt x="2261" y="5218"/>
                  <a:pt x="2255" y="5218"/>
                </a:cubicBezTo>
                <a:cubicBezTo>
                  <a:pt x="2204" y="5218"/>
                  <a:pt x="2105" y="5336"/>
                  <a:pt x="2006" y="5366"/>
                </a:cubicBezTo>
                <a:lnTo>
                  <a:pt x="2028" y="5355"/>
                </a:lnTo>
                <a:lnTo>
                  <a:pt x="2028" y="5355"/>
                </a:lnTo>
                <a:cubicBezTo>
                  <a:pt x="1951" y="5377"/>
                  <a:pt x="1874" y="5487"/>
                  <a:pt x="1753" y="5553"/>
                </a:cubicBezTo>
                <a:lnTo>
                  <a:pt x="1753" y="5542"/>
                </a:lnTo>
                <a:cubicBezTo>
                  <a:pt x="1687" y="5619"/>
                  <a:pt x="1543" y="5730"/>
                  <a:pt x="1444" y="5807"/>
                </a:cubicBezTo>
                <a:cubicBezTo>
                  <a:pt x="1466" y="5774"/>
                  <a:pt x="1488" y="5763"/>
                  <a:pt x="1455" y="5763"/>
                </a:cubicBezTo>
                <a:cubicBezTo>
                  <a:pt x="1411" y="5796"/>
                  <a:pt x="1488" y="5785"/>
                  <a:pt x="1400" y="5851"/>
                </a:cubicBezTo>
                <a:cubicBezTo>
                  <a:pt x="1361" y="5861"/>
                  <a:pt x="1295" y="5897"/>
                  <a:pt x="1266" y="5897"/>
                </a:cubicBezTo>
                <a:cubicBezTo>
                  <a:pt x="1262" y="5897"/>
                  <a:pt x="1259" y="5896"/>
                  <a:pt x="1257" y="5895"/>
                </a:cubicBezTo>
                <a:lnTo>
                  <a:pt x="1345" y="5829"/>
                </a:lnTo>
                <a:lnTo>
                  <a:pt x="1345" y="5829"/>
                </a:lnTo>
                <a:cubicBezTo>
                  <a:pt x="1290" y="5840"/>
                  <a:pt x="1235" y="5906"/>
                  <a:pt x="1180" y="5939"/>
                </a:cubicBezTo>
                <a:lnTo>
                  <a:pt x="1180" y="5928"/>
                </a:lnTo>
                <a:cubicBezTo>
                  <a:pt x="1048" y="6027"/>
                  <a:pt x="1059" y="6049"/>
                  <a:pt x="915" y="6159"/>
                </a:cubicBezTo>
                <a:lnTo>
                  <a:pt x="937" y="6159"/>
                </a:lnTo>
                <a:cubicBezTo>
                  <a:pt x="871" y="6236"/>
                  <a:pt x="849" y="6181"/>
                  <a:pt x="783" y="6269"/>
                </a:cubicBezTo>
                <a:lnTo>
                  <a:pt x="739" y="6258"/>
                </a:lnTo>
                <a:cubicBezTo>
                  <a:pt x="695" y="6302"/>
                  <a:pt x="574" y="6413"/>
                  <a:pt x="486" y="6490"/>
                </a:cubicBezTo>
                <a:cubicBezTo>
                  <a:pt x="519" y="6435"/>
                  <a:pt x="629" y="6336"/>
                  <a:pt x="684" y="6280"/>
                </a:cubicBezTo>
                <a:lnTo>
                  <a:pt x="684" y="6280"/>
                </a:lnTo>
                <a:cubicBezTo>
                  <a:pt x="649" y="6307"/>
                  <a:pt x="557" y="6375"/>
                  <a:pt x="516" y="6419"/>
                </a:cubicBezTo>
                <a:lnTo>
                  <a:pt x="516" y="6419"/>
                </a:lnTo>
                <a:cubicBezTo>
                  <a:pt x="528" y="6407"/>
                  <a:pt x="544" y="6397"/>
                  <a:pt x="563" y="6391"/>
                </a:cubicBezTo>
                <a:lnTo>
                  <a:pt x="563" y="6391"/>
                </a:lnTo>
                <a:cubicBezTo>
                  <a:pt x="508" y="6457"/>
                  <a:pt x="431" y="6523"/>
                  <a:pt x="331" y="6600"/>
                </a:cubicBezTo>
                <a:cubicBezTo>
                  <a:pt x="328" y="6596"/>
                  <a:pt x="323" y="6594"/>
                  <a:pt x="316" y="6594"/>
                </a:cubicBezTo>
                <a:cubicBezTo>
                  <a:pt x="301" y="6594"/>
                  <a:pt x="276" y="6604"/>
                  <a:pt x="232" y="6633"/>
                </a:cubicBezTo>
                <a:cubicBezTo>
                  <a:pt x="166" y="6677"/>
                  <a:pt x="78" y="6732"/>
                  <a:pt x="1" y="6787"/>
                </a:cubicBezTo>
                <a:cubicBezTo>
                  <a:pt x="89" y="6842"/>
                  <a:pt x="155" y="6886"/>
                  <a:pt x="188" y="6930"/>
                </a:cubicBezTo>
                <a:cubicBezTo>
                  <a:pt x="298" y="6986"/>
                  <a:pt x="320" y="6997"/>
                  <a:pt x="376" y="7030"/>
                </a:cubicBezTo>
                <a:cubicBezTo>
                  <a:pt x="420" y="7052"/>
                  <a:pt x="475" y="7085"/>
                  <a:pt x="530" y="7118"/>
                </a:cubicBezTo>
                <a:cubicBezTo>
                  <a:pt x="629" y="7184"/>
                  <a:pt x="728" y="7250"/>
                  <a:pt x="849" y="7316"/>
                </a:cubicBezTo>
                <a:cubicBezTo>
                  <a:pt x="830" y="7287"/>
                  <a:pt x="828" y="7278"/>
                  <a:pt x="834" y="7278"/>
                </a:cubicBezTo>
                <a:cubicBezTo>
                  <a:pt x="846" y="7278"/>
                  <a:pt x="886" y="7308"/>
                  <a:pt x="910" y="7308"/>
                </a:cubicBezTo>
                <a:cubicBezTo>
                  <a:pt x="918" y="7308"/>
                  <a:pt x="924" y="7304"/>
                  <a:pt x="926" y="7294"/>
                </a:cubicBezTo>
                <a:cubicBezTo>
                  <a:pt x="981" y="7327"/>
                  <a:pt x="993" y="7338"/>
                  <a:pt x="1004" y="7338"/>
                </a:cubicBezTo>
                <a:cubicBezTo>
                  <a:pt x="1026" y="7371"/>
                  <a:pt x="1092" y="7404"/>
                  <a:pt x="1147" y="7448"/>
                </a:cubicBezTo>
                <a:lnTo>
                  <a:pt x="1213" y="7404"/>
                </a:lnTo>
                <a:cubicBezTo>
                  <a:pt x="1219" y="7402"/>
                  <a:pt x="1224" y="7401"/>
                  <a:pt x="1227" y="7401"/>
                </a:cubicBezTo>
                <a:cubicBezTo>
                  <a:pt x="1254" y="7401"/>
                  <a:pt x="1147" y="7481"/>
                  <a:pt x="1147" y="7481"/>
                </a:cubicBezTo>
                <a:cubicBezTo>
                  <a:pt x="1246" y="7415"/>
                  <a:pt x="1273" y="7404"/>
                  <a:pt x="1287" y="7404"/>
                </a:cubicBezTo>
                <a:cubicBezTo>
                  <a:pt x="1294" y="7404"/>
                  <a:pt x="1298" y="7407"/>
                  <a:pt x="1305" y="7407"/>
                </a:cubicBezTo>
                <a:cubicBezTo>
                  <a:pt x="1312" y="7407"/>
                  <a:pt x="1323" y="7404"/>
                  <a:pt x="1345" y="7393"/>
                </a:cubicBezTo>
                <a:cubicBezTo>
                  <a:pt x="1323" y="7382"/>
                  <a:pt x="1367" y="7338"/>
                  <a:pt x="1433" y="7305"/>
                </a:cubicBezTo>
                <a:lnTo>
                  <a:pt x="1433" y="7305"/>
                </a:lnTo>
                <a:lnTo>
                  <a:pt x="1334" y="7349"/>
                </a:lnTo>
                <a:cubicBezTo>
                  <a:pt x="1466" y="7217"/>
                  <a:pt x="1488" y="7283"/>
                  <a:pt x="1631" y="7151"/>
                </a:cubicBezTo>
                <a:lnTo>
                  <a:pt x="1631" y="7151"/>
                </a:lnTo>
                <a:lnTo>
                  <a:pt x="1587" y="7206"/>
                </a:lnTo>
                <a:cubicBezTo>
                  <a:pt x="1665" y="7140"/>
                  <a:pt x="1885" y="6986"/>
                  <a:pt x="1940" y="6897"/>
                </a:cubicBezTo>
                <a:cubicBezTo>
                  <a:pt x="1951" y="6897"/>
                  <a:pt x="1984" y="6897"/>
                  <a:pt x="1951" y="6919"/>
                </a:cubicBezTo>
                <a:cubicBezTo>
                  <a:pt x="2149" y="6787"/>
                  <a:pt x="2359" y="6589"/>
                  <a:pt x="2513" y="6501"/>
                </a:cubicBezTo>
                <a:lnTo>
                  <a:pt x="2513" y="6523"/>
                </a:lnTo>
                <a:cubicBezTo>
                  <a:pt x="2546" y="6501"/>
                  <a:pt x="2557" y="6457"/>
                  <a:pt x="2612" y="6435"/>
                </a:cubicBezTo>
                <a:lnTo>
                  <a:pt x="2612" y="6435"/>
                </a:lnTo>
                <a:cubicBezTo>
                  <a:pt x="2612" y="6442"/>
                  <a:pt x="2607" y="6450"/>
                  <a:pt x="2611" y="6450"/>
                </a:cubicBezTo>
                <a:cubicBezTo>
                  <a:pt x="2613" y="6450"/>
                  <a:pt x="2617" y="6449"/>
                  <a:pt x="2623" y="6446"/>
                </a:cubicBezTo>
                <a:cubicBezTo>
                  <a:pt x="2634" y="6435"/>
                  <a:pt x="2700" y="6369"/>
                  <a:pt x="2755" y="6336"/>
                </a:cubicBezTo>
                <a:lnTo>
                  <a:pt x="2755" y="6336"/>
                </a:lnTo>
                <a:lnTo>
                  <a:pt x="2722" y="6380"/>
                </a:lnTo>
                <a:cubicBezTo>
                  <a:pt x="2920" y="6269"/>
                  <a:pt x="2998" y="6159"/>
                  <a:pt x="3152" y="6038"/>
                </a:cubicBezTo>
                <a:cubicBezTo>
                  <a:pt x="3155" y="6043"/>
                  <a:pt x="3162" y="6045"/>
                  <a:pt x="3170" y="6045"/>
                </a:cubicBezTo>
                <a:cubicBezTo>
                  <a:pt x="3219" y="6045"/>
                  <a:pt x="3340" y="5976"/>
                  <a:pt x="3405" y="5939"/>
                </a:cubicBezTo>
                <a:lnTo>
                  <a:pt x="3405" y="5950"/>
                </a:lnTo>
                <a:cubicBezTo>
                  <a:pt x="3637" y="5807"/>
                  <a:pt x="3769" y="5674"/>
                  <a:pt x="3967" y="5531"/>
                </a:cubicBezTo>
                <a:cubicBezTo>
                  <a:pt x="4121" y="5476"/>
                  <a:pt x="4419" y="5267"/>
                  <a:pt x="4639" y="5157"/>
                </a:cubicBezTo>
                <a:lnTo>
                  <a:pt x="4639" y="5157"/>
                </a:lnTo>
                <a:cubicBezTo>
                  <a:pt x="4636" y="5158"/>
                  <a:pt x="4633" y="5158"/>
                  <a:pt x="4630" y="5158"/>
                </a:cubicBezTo>
                <a:cubicBezTo>
                  <a:pt x="4611" y="5158"/>
                  <a:pt x="4632" y="5121"/>
                  <a:pt x="4661" y="5102"/>
                </a:cubicBezTo>
                <a:cubicBezTo>
                  <a:pt x="4708" y="5083"/>
                  <a:pt x="4770" y="5017"/>
                  <a:pt x="4788" y="5017"/>
                </a:cubicBezTo>
                <a:cubicBezTo>
                  <a:pt x="4792" y="5017"/>
                  <a:pt x="4793" y="5019"/>
                  <a:pt x="4793" y="5024"/>
                </a:cubicBezTo>
                <a:lnTo>
                  <a:pt x="4782" y="5035"/>
                </a:lnTo>
                <a:cubicBezTo>
                  <a:pt x="4786" y="5036"/>
                  <a:pt x="4791" y="5037"/>
                  <a:pt x="4795" y="5037"/>
                </a:cubicBezTo>
                <a:cubicBezTo>
                  <a:pt x="4852" y="5037"/>
                  <a:pt x="4942" y="4976"/>
                  <a:pt x="5014" y="4925"/>
                </a:cubicBezTo>
                <a:lnTo>
                  <a:pt x="5003" y="4881"/>
                </a:lnTo>
                <a:cubicBezTo>
                  <a:pt x="5245" y="4815"/>
                  <a:pt x="5532" y="4540"/>
                  <a:pt x="5686" y="4518"/>
                </a:cubicBezTo>
                <a:cubicBezTo>
                  <a:pt x="5730" y="4485"/>
                  <a:pt x="5785" y="4452"/>
                  <a:pt x="5829" y="4408"/>
                </a:cubicBezTo>
                <a:lnTo>
                  <a:pt x="5840" y="4430"/>
                </a:lnTo>
                <a:cubicBezTo>
                  <a:pt x="5983" y="4352"/>
                  <a:pt x="6060" y="4319"/>
                  <a:pt x="6226" y="4209"/>
                </a:cubicBezTo>
                <a:lnTo>
                  <a:pt x="6226" y="4209"/>
                </a:lnTo>
                <a:lnTo>
                  <a:pt x="6204" y="4253"/>
                </a:lnTo>
                <a:cubicBezTo>
                  <a:pt x="6303" y="4198"/>
                  <a:pt x="6292" y="4110"/>
                  <a:pt x="6380" y="4066"/>
                </a:cubicBezTo>
                <a:lnTo>
                  <a:pt x="6424" y="4077"/>
                </a:lnTo>
                <a:cubicBezTo>
                  <a:pt x="6600" y="3989"/>
                  <a:pt x="6787" y="3912"/>
                  <a:pt x="6942" y="3791"/>
                </a:cubicBezTo>
                <a:lnTo>
                  <a:pt x="6942" y="3791"/>
                </a:lnTo>
                <a:cubicBezTo>
                  <a:pt x="6942" y="3800"/>
                  <a:pt x="6942" y="3810"/>
                  <a:pt x="6926" y="3820"/>
                </a:cubicBezTo>
                <a:lnTo>
                  <a:pt x="6926" y="3820"/>
                </a:lnTo>
                <a:cubicBezTo>
                  <a:pt x="7006" y="3776"/>
                  <a:pt x="7218" y="3688"/>
                  <a:pt x="7199" y="3652"/>
                </a:cubicBezTo>
                <a:lnTo>
                  <a:pt x="7199" y="3652"/>
                </a:lnTo>
                <a:cubicBezTo>
                  <a:pt x="7201" y="3653"/>
                  <a:pt x="7203" y="3653"/>
                  <a:pt x="7205" y="3653"/>
                </a:cubicBezTo>
                <a:cubicBezTo>
                  <a:pt x="7244" y="3653"/>
                  <a:pt x="7382" y="3552"/>
                  <a:pt x="7460" y="3493"/>
                </a:cubicBezTo>
                <a:lnTo>
                  <a:pt x="7460" y="3526"/>
                </a:lnTo>
                <a:cubicBezTo>
                  <a:pt x="7515" y="3449"/>
                  <a:pt x="7515" y="3438"/>
                  <a:pt x="7625" y="3372"/>
                </a:cubicBezTo>
                <a:cubicBezTo>
                  <a:pt x="7631" y="3370"/>
                  <a:pt x="7636" y="3369"/>
                  <a:pt x="7640" y="3369"/>
                </a:cubicBezTo>
                <a:cubicBezTo>
                  <a:pt x="7655" y="3369"/>
                  <a:pt x="7652" y="3382"/>
                  <a:pt x="7632" y="3391"/>
                </a:cubicBezTo>
                <a:lnTo>
                  <a:pt x="7632" y="3391"/>
                </a:lnTo>
                <a:cubicBezTo>
                  <a:pt x="7711" y="3360"/>
                  <a:pt x="7683" y="3338"/>
                  <a:pt x="7790" y="3295"/>
                </a:cubicBezTo>
                <a:lnTo>
                  <a:pt x="7790" y="3295"/>
                </a:lnTo>
                <a:lnTo>
                  <a:pt x="7757" y="3328"/>
                </a:lnTo>
                <a:cubicBezTo>
                  <a:pt x="7845" y="3284"/>
                  <a:pt x="7834" y="3273"/>
                  <a:pt x="7878" y="3240"/>
                </a:cubicBezTo>
                <a:cubicBezTo>
                  <a:pt x="7927" y="3200"/>
                  <a:pt x="8030" y="3161"/>
                  <a:pt x="8066" y="3161"/>
                </a:cubicBezTo>
                <a:cubicBezTo>
                  <a:pt x="8071" y="3161"/>
                  <a:pt x="8074" y="3161"/>
                  <a:pt x="8076" y="3163"/>
                </a:cubicBezTo>
                <a:cubicBezTo>
                  <a:pt x="8088" y="3152"/>
                  <a:pt x="8121" y="3108"/>
                  <a:pt x="8176" y="3085"/>
                </a:cubicBezTo>
                <a:lnTo>
                  <a:pt x="8176" y="3085"/>
                </a:lnTo>
                <a:lnTo>
                  <a:pt x="8165" y="3108"/>
                </a:lnTo>
                <a:cubicBezTo>
                  <a:pt x="8330" y="3041"/>
                  <a:pt x="8374" y="2964"/>
                  <a:pt x="8495" y="2931"/>
                </a:cubicBezTo>
                <a:lnTo>
                  <a:pt x="8517" y="2942"/>
                </a:lnTo>
                <a:cubicBezTo>
                  <a:pt x="8411" y="2991"/>
                  <a:pt x="8321" y="3039"/>
                  <a:pt x="8309" y="3043"/>
                </a:cubicBezTo>
                <a:lnTo>
                  <a:pt x="8309" y="3043"/>
                </a:lnTo>
                <a:cubicBezTo>
                  <a:pt x="8308" y="3042"/>
                  <a:pt x="8308" y="3042"/>
                  <a:pt x="8308" y="3041"/>
                </a:cubicBezTo>
                <a:cubicBezTo>
                  <a:pt x="8307" y="3042"/>
                  <a:pt x="8307" y="3043"/>
                  <a:pt x="8307" y="3043"/>
                </a:cubicBezTo>
                <a:cubicBezTo>
                  <a:pt x="8308" y="3043"/>
                  <a:pt x="8308" y="3043"/>
                  <a:pt x="8309" y="3043"/>
                </a:cubicBezTo>
                <a:lnTo>
                  <a:pt x="8309" y="3043"/>
                </a:lnTo>
                <a:cubicBezTo>
                  <a:pt x="8312" y="3047"/>
                  <a:pt x="8320" y="3048"/>
                  <a:pt x="8329" y="3048"/>
                </a:cubicBezTo>
                <a:cubicBezTo>
                  <a:pt x="8338" y="3048"/>
                  <a:pt x="8350" y="3047"/>
                  <a:pt x="8359" y="3047"/>
                </a:cubicBezTo>
                <a:cubicBezTo>
                  <a:pt x="8377" y="3047"/>
                  <a:pt x="8385" y="3052"/>
                  <a:pt x="8352" y="3085"/>
                </a:cubicBezTo>
                <a:cubicBezTo>
                  <a:pt x="8429" y="3030"/>
                  <a:pt x="8539" y="2931"/>
                  <a:pt x="8638" y="2887"/>
                </a:cubicBezTo>
                <a:lnTo>
                  <a:pt x="8660" y="2887"/>
                </a:lnTo>
                <a:lnTo>
                  <a:pt x="8649" y="2898"/>
                </a:lnTo>
                <a:cubicBezTo>
                  <a:pt x="8671" y="2887"/>
                  <a:pt x="8693" y="2876"/>
                  <a:pt x="8704" y="2865"/>
                </a:cubicBezTo>
                <a:cubicBezTo>
                  <a:pt x="8738" y="2854"/>
                  <a:pt x="8760" y="2843"/>
                  <a:pt x="8793" y="2832"/>
                </a:cubicBezTo>
                <a:cubicBezTo>
                  <a:pt x="8793" y="2833"/>
                  <a:pt x="8795" y="2833"/>
                  <a:pt x="8797" y="2833"/>
                </a:cubicBezTo>
                <a:cubicBezTo>
                  <a:pt x="8818" y="2833"/>
                  <a:pt x="8907" y="2775"/>
                  <a:pt x="8958" y="2755"/>
                </a:cubicBezTo>
                <a:cubicBezTo>
                  <a:pt x="8940" y="2737"/>
                  <a:pt x="8981" y="2719"/>
                  <a:pt x="8960" y="2719"/>
                </a:cubicBezTo>
                <a:cubicBezTo>
                  <a:pt x="8956" y="2719"/>
                  <a:pt x="8948" y="2720"/>
                  <a:pt x="8936" y="2722"/>
                </a:cubicBezTo>
                <a:cubicBezTo>
                  <a:pt x="8947" y="2722"/>
                  <a:pt x="8925" y="2733"/>
                  <a:pt x="8903" y="2744"/>
                </a:cubicBezTo>
                <a:lnTo>
                  <a:pt x="8881" y="2755"/>
                </a:lnTo>
                <a:cubicBezTo>
                  <a:pt x="8848" y="2766"/>
                  <a:pt x="8804" y="2788"/>
                  <a:pt x="8760" y="2821"/>
                </a:cubicBezTo>
                <a:cubicBezTo>
                  <a:pt x="8793" y="2788"/>
                  <a:pt x="8826" y="2755"/>
                  <a:pt x="8892" y="2744"/>
                </a:cubicBezTo>
                <a:cubicBezTo>
                  <a:pt x="8903" y="2711"/>
                  <a:pt x="8925" y="2689"/>
                  <a:pt x="8936" y="2678"/>
                </a:cubicBezTo>
                <a:cubicBezTo>
                  <a:pt x="9014" y="2668"/>
                  <a:pt x="9128" y="2632"/>
                  <a:pt x="9175" y="2632"/>
                </a:cubicBezTo>
                <a:cubicBezTo>
                  <a:pt x="9181" y="2632"/>
                  <a:pt x="9186" y="2633"/>
                  <a:pt x="9189" y="2634"/>
                </a:cubicBezTo>
                <a:cubicBezTo>
                  <a:pt x="9332" y="2546"/>
                  <a:pt x="9531" y="2446"/>
                  <a:pt x="9608" y="2369"/>
                </a:cubicBezTo>
                <a:cubicBezTo>
                  <a:pt x="9634" y="2350"/>
                  <a:pt x="9649" y="2346"/>
                  <a:pt x="9661" y="2346"/>
                </a:cubicBezTo>
                <a:cubicBezTo>
                  <a:pt x="9669" y="2346"/>
                  <a:pt x="9676" y="2347"/>
                  <a:pt x="9685" y="2347"/>
                </a:cubicBezTo>
                <a:cubicBezTo>
                  <a:pt x="9680" y="2352"/>
                  <a:pt x="9674" y="2357"/>
                  <a:pt x="9669" y="2361"/>
                </a:cubicBezTo>
                <a:lnTo>
                  <a:pt x="9669" y="2361"/>
                </a:lnTo>
                <a:cubicBezTo>
                  <a:pt x="9754" y="2313"/>
                  <a:pt x="9874" y="2262"/>
                  <a:pt x="9883" y="2226"/>
                </a:cubicBezTo>
                <a:cubicBezTo>
                  <a:pt x="9902" y="2220"/>
                  <a:pt x="9913" y="2218"/>
                  <a:pt x="9919" y="2218"/>
                </a:cubicBezTo>
                <a:cubicBezTo>
                  <a:pt x="9935" y="2218"/>
                  <a:pt x="9907" y="2237"/>
                  <a:pt x="9909" y="2237"/>
                </a:cubicBezTo>
                <a:cubicBezTo>
                  <a:pt x="9911" y="2237"/>
                  <a:pt x="9925" y="2229"/>
                  <a:pt x="9971" y="2204"/>
                </a:cubicBezTo>
                <a:lnTo>
                  <a:pt x="9971" y="2204"/>
                </a:lnTo>
                <a:lnTo>
                  <a:pt x="9960" y="2226"/>
                </a:lnTo>
                <a:cubicBezTo>
                  <a:pt x="10269" y="2127"/>
                  <a:pt x="10401" y="1929"/>
                  <a:pt x="10754" y="1841"/>
                </a:cubicBezTo>
                <a:cubicBezTo>
                  <a:pt x="10732" y="1841"/>
                  <a:pt x="10721" y="1852"/>
                  <a:pt x="10710" y="1852"/>
                </a:cubicBezTo>
                <a:cubicBezTo>
                  <a:pt x="11095" y="1697"/>
                  <a:pt x="11470" y="1477"/>
                  <a:pt x="11855" y="1356"/>
                </a:cubicBezTo>
                <a:cubicBezTo>
                  <a:pt x="11966" y="1312"/>
                  <a:pt x="11966" y="1290"/>
                  <a:pt x="12021" y="1246"/>
                </a:cubicBezTo>
                <a:lnTo>
                  <a:pt x="12054" y="1268"/>
                </a:lnTo>
                <a:lnTo>
                  <a:pt x="12153" y="1191"/>
                </a:lnTo>
                <a:cubicBezTo>
                  <a:pt x="12307" y="1102"/>
                  <a:pt x="12450" y="1135"/>
                  <a:pt x="12627" y="1003"/>
                </a:cubicBezTo>
                <a:lnTo>
                  <a:pt x="12593" y="1003"/>
                </a:lnTo>
                <a:cubicBezTo>
                  <a:pt x="12661" y="984"/>
                  <a:pt x="12788" y="922"/>
                  <a:pt x="12811" y="922"/>
                </a:cubicBezTo>
                <a:cubicBezTo>
                  <a:pt x="12814" y="922"/>
                  <a:pt x="12815" y="923"/>
                  <a:pt x="12814" y="926"/>
                </a:cubicBezTo>
                <a:cubicBezTo>
                  <a:pt x="12825" y="915"/>
                  <a:pt x="12836" y="893"/>
                  <a:pt x="12858" y="893"/>
                </a:cubicBezTo>
                <a:lnTo>
                  <a:pt x="12869" y="904"/>
                </a:lnTo>
                <a:lnTo>
                  <a:pt x="13034" y="816"/>
                </a:lnTo>
                <a:cubicBezTo>
                  <a:pt x="13065" y="804"/>
                  <a:pt x="13083" y="800"/>
                  <a:pt x="13093" y="800"/>
                </a:cubicBezTo>
                <a:cubicBezTo>
                  <a:pt x="13118" y="800"/>
                  <a:pt x="13104" y="822"/>
                  <a:pt x="13133" y="822"/>
                </a:cubicBezTo>
                <a:cubicBezTo>
                  <a:pt x="13148" y="822"/>
                  <a:pt x="13177" y="815"/>
                  <a:pt x="13232" y="794"/>
                </a:cubicBezTo>
                <a:cubicBezTo>
                  <a:pt x="13305" y="752"/>
                  <a:pt x="13417" y="672"/>
                  <a:pt x="13402" y="672"/>
                </a:cubicBezTo>
                <a:lnTo>
                  <a:pt x="13402" y="672"/>
                </a:lnTo>
                <a:cubicBezTo>
                  <a:pt x="13401" y="672"/>
                  <a:pt x="13400" y="672"/>
                  <a:pt x="13398" y="673"/>
                </a:cubicBezTo>
                <a:lnTo>
                  <a:pt x="13365" y="684"/>
                </a:lnTo>
                <a:lnTo>
                  <a:pt x="13354" y="662"/>
                </a:lnTo>
                <a:lnTo>
                  <a:pt x="13376" y="651"/>
                </a:lnTo>
                <a:cubicBezTo>
                  <a:pt x="13376" y="616"/>
                  <a:pt x="13389" y="575"/>
                  <a:pt x="13325" y="575"/>
                </a:cubicBezTo>
                <a:cubicBezTo>
                  <a:pt x="13308" y="575"/>
                  <a:pt x="13285" y="578"/>
                  <a:pt x="13255" y="585"/>
                </a:cubicBezTo>
                <a:cubicBezTo>
                  <a:pt x="13232" y="563"/>
                  <a:pt x="13199" y="552"/>
                  <a:pt x="13177" y="541"/>
                </a:cubicBezTo>
                <a:lnTo>
                  <a:pt x="13177" y="541"/>
                </a:lnTo>
                <a:cubicBezTo>
                  <a:pt x="13199" y="552"/>
                  <a:pt x="13210" y="574"/>
                  <a:pt x="13210" y="574"/>
                </a:cubicBezTo>
                <a:lnTo>
                  <a:pt x="13232" y="585"/>
                </a:lnTo>
                <a:lnTo>
                  <a:pt x="13122" y="662"/>
                </a:lnTo>
                <a:lnTo>
                  <a:pt x="13085" y="652"/>
                </a:lnTo>
                <a:lnTo>
                  <a:pt x="13085" y="652"/>
                </a:lnTo>
                <a:cubicBezTo>
                  <a:pt x="13075" y="659"/>
                  <a:pt x="13066" y="666"/>
                  <a:pt x="13056" y="673"/>
                </a:cubicBezTo>
                <a:lnTo>
                  <a:pt x="13001" y="673"/>
                </a:lnTo>
                <a:lnTo>
                  <a:pt x="12902" y="761"/>
                </a:lnTo>
                <a:cubicBezTo>
                  <a:pt x="12884" y="752"/>
                  <a:pt x="12916" y="722"/>
                  <a:pt x="12890" y="722"/>
                </a:cubicBezTo>
                <a:cubicBezTo>
                  <a:pt x="12883" y="722"/>
                  <a:pt x="12873" y="724"/>
                  <a:pt x="12858" y="728"/>
                </a:cubicBezTo>
                <a:cubicBezTo>
                  <a:pt x="12814" y="772"/>
                  <a:pt x="12924" y="739"/>
                  <a:pt x="12836" y="794"/>
                </a:cubicBezTo>
                <a:cubicBezTo>
                  <a:pt x="12808" y="794"/>
                  <a:pt x="12797" y="788"/>
                  <a:pt x="12785" y="788"/>
                </a:cubicBezTo>
                <a:cubicBezTo>
                  <a:pt x="12773" y="788"/>
                  <a:pt x="12759" y="794"/>
                  <a:pt x="12726" y="816"/>
                </a:cubicBezTo>
                <a:cubicBezTo>
                  <a:pt x="12715" y="816"/>
                  <a:pt x="12726" y="805"/>
                  <a:pt x="12748" y="783"/>
                </a:cubicBezTo>
                <a:lnTo>
                  <a:pt x="12748" y="783"/>
                </a:lnTo>
                <a:cubicBezTo>
                  <a:pt x="12693" y="827"/>
                  <a:pt x="12605" y="860"/>
                  <a:pt x="12582" y="882"/>
                </a:cubicBezTo>
                <a:cubicBezTo>
                  <a:pt x="12528" y="891"/>
                  <a:pt x="12428" y="945"/>
                  <a:pt x="12389" y="945"/>
                </a:cubicBezTo>
                <a:cubicBezTo>
                  <a:pt x="12381" y="945"/>
                  <a:pt x="12375" y="943"/>
                  <a:pt x="12373" y="937"/>
                </a:cubicBezTo>
                <a:cubicBezTo>
                  <a:pt x="12362" y="959"/>
                  <a:pt x="12285" y="1003"/>
                  <a:pt x="12241" y="1036"/>
                </a:cubicBezTo>
                <a:cubicBezTo>
                  <a:pt x="12258" y="1017"/>
                  <a:pt x="12258" y="1010"/>
                  <a:pt x="12248" y="1010"/>
                </a:cubicBezTo>
                <a:cubicBezTo>
                  <a:pt x="12218" y="1010"/>
                  <a:pt x="12102" y="1070"/>
                  <a:pt x="12059" y="1070"/>
                </a:cubicBezTo>
                <a:cubicBezTo>
                  <a:pt x="12049" y="1070"/>
                  <a:pt x="12043" y="1067"/>
                  <a:pt x="12043" y="1058"/>
                </a:cubicBezTo>
                <a:cubicBezTo>
                  <a:pt x="11988" y="1124"/>
                  <a:pt x="11800" y="1191"/>
                  <a:pt x="11679" y="1268"/>
                </a:cubicBezTo>
                <a:lnTo>
                  <a:pt x="11712" y="1246"/>
                </a:lnTo>
                <a:lnTo>
                  <a:pt x="11712" y="1246"/>
                </a:lnTo>
                <a:cubicBezTo>
                  <a:pt x="11635" y="1268"/>
                  <a:pt x="11613" y="1268"/>
                  <a:pt x="11558" y="1279"/>
                </a:cubicBezTo>
                <a:cubicBezTo>
                  <a:pt x="11569" y="1312"/>
                  <a:pt x="11459" y="1378"/>
                  <a:pt x="11404" y="1422"/>
                </a:cubicBezTo>
                <a:cubicBezTo>
                  <a:pt x="11304" y="1422"/>
                  <a:pt x="11448" y="1356"/>
                  <a:pt x="11404" y="1345"/>
                </a:cubicBezTo>
                <a:lnTo>
                  <a:pt x="11404" y="1345"/>
                </a:lnTo>
                <a:cubicBezTo>
                  <a:pt x="11426" y="1367"/>
                  <a:pt x="11271" y="1433"/>
                  <a:pt x="11304" y="1444"/>
                </a:cubicBezTo>
                <a:cubicBezTo>
                  <a:pt x="11266" y="1449"/>
                  <a:pt x="11252" y="1452"/>
                  <a:pt x="11241" y="1452"/>
                </a:cubicBezTo>
                <a:cubicBezTo>
                  <a:pt x="11230" y="1452"/>
                  <a:pt x="11222" y="1449"/>
                  <a:pt x="11194" y="1444"/>
                </a:cubicBezTo>
                <a:lnTo>
                  <a:pt x="11194" y="1444"/>
                </a:lnTo>
                <a:cubicBezTo>
                  <a:pt x="11205" y="1488"/>
                  <a:pt x="11139" y="1477"/>
                  <a:pt x="11095" y="1532"/>
                </a:cubicBezTo>
                <a:cubicBezTo>
                  <a:pt x="11072" y="1537"/>
                  <a:pt x="11057" y="1539"/>
                  <a:pt x="11047" y="1539"/>
                </a:cubicBezTo>
                <a:cubicBezTo>
                  <a:pt x="11032" y="1539"/>
                  <a:pt x="11027" y="1536"/>
                  <a:pt x="11019" y="1536"/>
                </a:cubicBezTo>
                <a:cubicBezTo>
                  <a:pt x="11009" y="1536"/>
                  <a:pt x="10995" y="1541"/>
                  <a:pt x="10952" y="1565"/>
                </a:cubicBezTo>
                <a:cubicBezTo>
                  <a:pt x="10947" y="1566"/>
                  <a:pt x="10943" y="1567"/>
                  <a:pt x="10940" y="1567"/>
                </a:cubicBezTo>
                <a:cubicBezTo>
                  <a:pt x="10912" y="1567"/>
                  <a:pt x="10985" y="1521"/>
                  <a:pt x="10985" y="1521"/>
                </a:cubicBezTo>
                <a:lnTo>
                  <a:pt x="10985" y="1521"/>
                </a:lnTo>
                <a:cubicBezTo>
                  <a:pt x="10875" y="1565"/>
                  <a:pt x="10952" y="1565"/>
                  <a:pt x="10930" y="1598"/>
                </a:cubicBezTo>
                <a:cubicBezTo>
                  <a:pt x="10888" y="1621"/>
                  <a:pt x="10867" y="1628"/>
                  <a:pt x="10856" y="1628"/>
                </a:cubicBezTo>
                <a:cubicBezTo>
                  <a:pt x="10837" y="1628"/>
                  <a:pt x="10846" y="1608"/>
                  <a:pt x="10829" y="1608"/>
                </a:cubicBezTo>
                <a:cubicBezTo>
                  <a:pt x="10826" y="1608"/>
                  <a:pt x="10823" y="1608"/>
                  <a:pt x="10820" y="1609"/>
                </a:cubicBezTo>
                <a:cubicBezTo>
                  <a:pt x="10743" y="1653"/>
                  <a:pt x="10688" y="1708"/>
                  <a:pt x="10632" y="1730"/>
                </a:cubicBezTo>
                <a:lnTo>
                  <a:pt x="10621" y="1719"/>
                </a:lnTo>
                <a:cubicBezTo>
                  <a:pt x="10555" y="1785"/>
                  <a:pt x="10379" y="1841"/>
                  <a:pt x="10291" y="1907"/>
                </a:cubicBezTo>
                <a:lnTo>
                  <a:pt x="10280" y="1907"/>
                </a:lnTo>
                <a:cubicBezTo>
                  <a:pt x="10302" y="1918"/>
                  <a:pt x="10302" y="1929"/>
                  <a:pt x="10313" y="1940"/>
                </a:cubicBezTo>
                <a:cubicBezTo>
                  <a:pt x="10264" y="1959"/>
                  <a:pt x="10232" y="1997"/>
                  <a:pt x="10210" y="1997"/>
                </a:cubicBezTo>
                <a:cubicBezTo>
                  <a:pt x="10208" y="1997"/>
                  <a:pt x="10205" y="1996"/>
                  <a:pt x="10203" y="1995"/>
                </a:cubicBezTo>
                <a:cubicBezTo>
                  <a:pt x="10236" y="1984"/>
                  <a:pt x="10225" y="1973"/>
                  <a:pt x="10236" y="1962"/>
                </a:cubicBezTo>
                <a:lnTo>
                  <a:pt x="10236" y="1962"/>
                </a:lnTo>
                <a:lnTo>
                  <a:pt x="10192" y="1984"/>
                </a:lnTo>
                <a:cubicBezTo>
                  <a:pt x="10137" y="1984"/>
                  <a:pt x="10258" y="1951"/>
                  <a:pt x="10247" y="1929"/>
                </a:cubicBezTo>
                <a:lnTo>
                  <a:pt x="10247" y="1929"/>
                </a:lnTo>
                <a:cubicBezTo>
                  <a:pt x="10159" y="1984"/>
                  <a:pt x="10049" y="2061"/>
                  <a:pt x="9971" y="2083"/>
                </a:cubicBezTo>
                <a:cubicBezTo>
                  <a:pt x="9952" y="2073"/>
                  <a:pt x="10102" y="2013"/>
                  <a:pt x="10065" y="2013"/>
                </a:cubicBezTo>
                <a:cubicBezTo>
                  <a:pt x="10060" y="2013"/>
                  <a:pt x="10051" y="2014"/>
                  <a:pt x="10038" y="2017"/>
                </a:cubicBezTo>
                <a:lnTo>
                  <a:pt x="10159" y="1973"/>
                </a:lnTo>
                <a:cubicBezTo>
                  <a:pt x="10049" y="1973"/>
                  <a:pt x="10225" y="1940"/>
                  <a:pt x="10126" y="1940"/>
                </a:cubicBezTo>
                <a:cubicBezTo>
                  <a:pt x="9971" y="2006"/>
                  <a:pt x="9960" y="2028"/>
                  <a:pt x="9806" y="2094"/>
                </a:cubicBezTo>
                <a:cubicBezTo>
                  <a:pt x="9784" y="2127"/>
                  <a:pt x="9828" y="2116"/>
                  <a:pt x="9806" y="2138"/>
                </a:cubicBezTo>
                <a:cubicBezTo>
                  <a:pt x="9597" y="2270"/>
                  <a:pt x="9597" y="2160"/>
                  <a:pt x="9465" y="2270"/>
                </a:cubicBezTo>
                <a:cubicBezTo>
                  <a:pt x="9432" y="2303"/>
                  <a:pt x="9432" y="2347"/>
                  <a:pt x="9310" y="2380"/>
                </a:cubicBezTo>
                <a:lnTo>
                  <a:pt x="9332" y="2336"/>
                </a:lnTo>
                <a:lnTo>
                  <a:pt x="9332" y="2336"/>
                </a:lnTo>
                <a:cubicBezTo>
                  <a:pt x="9189" y="2402"/>
                  <a:pt x="9266" y="2413"/>
                  <a:pt x="9112" y="2469"/>
                </a:cubicBezTo>
                <a:cubicBezTo>
                  <a:pt x="9132" y="2449"/>
                  <a:pt x="9204" y="2412"/>
                  <a:pt x="9196" y="2412"/>
                </a:cubicBezTo>
                <a:lnTo>
                  <a:pt x="9196" y="2412"/>
                </a:lnTo>
                <a:cubicBezTo>
                  <a:pt x="9195" y="2412"/>
                  <a:pt x="9193" y="2412"/>
                  <a:pt x="9189" y="2413"/>
                </a:cubicBezTo>
                <a:cubicBezTo>
                  <a:pt x="9079" y="2435"/>
                  <a:pt x="9134" y="2469"/>
                  <a:pt x="9057" y="2502"/>
                </a:cubicBezTo>
                <a:lnTo>
                  <a:pt x="9024" y="2480"/>
                </a:lnTo>
                <a:cubicBezTo>
                  <a:pt x="8881" y="2568"/>
                  <a:pt x="8704" y="2667"/>
                  <a:pt x="8550" y="2755"/>
                </a:cubicBezTo>
                <a:cubicBezTo>
                  <a:pt x="8550" y="2746"/>
                  <a:pt x="8565" y="2730"/>
                  <a:pt x="8547" y="2730"/>
                </a:cubicBezTo>
                <a:cubicBezTo>
                  <a:pt x="8543" y="2730"/>
                  <a:pt x="8537" y="2731"/>
                  <a:pt x="8528" y="2733"/>
                </a:cubicBezTo>
                <a:cubicBezTo>
                  <a:pt x="8319" y="2854"/>
                  <a:pt x="8076" y="2964"/>
                  <a:pt x="7856" y="3063"/>
                </a:cubicBezTo>
                <a:lnTo>
                  <a:pt x="7790" y="3119"/>
                </a:lnTo>
                <a:cubicBezTo>
                  <a:pt x="7779" y="3124"/>
                  <a:pt x="7768" y="3127"/>
                  <a:pt x="7763" y="3127"/>
                </a:cubicBezTo>
                <a:cubicBezTo>
                  <a:pt x="7757" y="3127"/>
                  <a:pt x="7757" y="3124"/>
                  <a:pt x="7768" y="3119"/>
                </a:cubicBezTo>
                <a:lnTo>
                  <a:pt x="7768" y="3119"/>
                </a:lnTo>
                <a:cubicBezTo>
                  <a:pt x="7680" y="3152"/>
                  <a:pt x="7768" y="3130"/>
                  <a:pt x="7735" y="3163"/>
                </a:cubicBezTo>
                <a:cubicBezTo>
                  <a:pt x="7713" y="3174"/>
                  <a:pt x="7696" y="3179"/>
                  <a:pt x="7688" y="3179"/>
                </a:cubicBezTo>
                <a:cubicBezTo>
                  <a:pt x="7680" y="3179"/>
                  <a:pt x="7680" y="3174"/>
                  <a:pt x="7691" y="3163"/>
                </a:cubicBezTo>
                <a:lnTo>
                  <a:pt x="7691" y="3163"/>
                </a:lnTo>
                <a:cubicBezTo>
                  <a:pt x="7570" y="3251"/>
                  <a:pt x="7316" y="3416"/>
                  <a:pt x="7151" y="3471"/>
                </a:cubicBezTo>
                <a:lnTo>
                  <a:pt x="7184" y="3449"/>
                </a:lnTo>
                <a:lnTo>
                  <a:pt x="7184" y="3449"/>
                </a:lnTo>
                <a:cubicBezTo>
                  <a:pt x="7063" y="3504"/>
                  <a:pt x="7074" y="3559"/>
                  <a:pt x="6953" y="3603"/>
                </a:cubicBezTo>
                <a:lnTo>
                  <a:pt x="6975" y="3581"/>
                </a:lnTo>
                <a:lnTo>
                  <a:pt x="6975" y="3581"/>
                </a:lnTo>
                <a:cubicBezTo>
                  <a:pt x="6721" y="3713"/>
                  <a:pt x="6457" y="3890"/>
                  <a:pt x="6248" y="3956"/>
                </a:cubicBezTo>
                <a:cubicBezTo>
                  <a:pt x="6226" y="4011"/>
                  <a:pt x="5994" y="4088"/>
                  <a:pt x="6005" y="4143"/>
                </a:cubicBezTo>
                <a:cubicBezTo>
                  <a:pt x="5851" y="4198"/>
                  <a:pt x="5884" y="4165"/>
                  <a:pt x="5675" y="4264"/>
                </a:cubicBezTo>
                <a:cubicBezTo>
                  <a:pt x="5620" y="4297"/>
                  <a:pt x="5620" y="4341"/>
                  <a:pt x="5554" y="4385"/>
                </a:cubicBezTo>
                <a:lnTo>
                  <a:pt x="5532" y="4363"/>
                </a:lnTo>
                <a:lnTo>
                  <a:pt x="5465" y="4441"/>
                </a:lnTo>
                <a:lnTo>
                  <a:pt x="5399" y="4441"/>
                </a:lnTo>
                <a:lnTo>
                  <a:pt x="5344" y="4474"/>
                </a:lnTo>
                <a:cubicBezTo>
                  <a:pt x="5366" y="4463"/>
                  <a:pt x="5399" y="4463"/>
                  <a:pt x="5399" y="4463"/>
                </a:cubicBezTo>
                <a:lnTo>
                  <a:pt x="5399" y="4463"/>
                </a:lnTo>
                <a:cubicBezTo>
                  <a:pt x="5318" y="4524"/>
                  <a:pt x="5179" y="4585"/>
                  <a:pt x="5151" y="4585"/>
                </a:cubicBezTo>
                <a:cubicBezTo>
                  <a:pt x="5148" y="4585"/>
                  <a:pt x="5147" y="4585"/>
                  <a:pt x="5146" y="4584"/>
                </a:cubicBezTo>
                <a:lnTo>
                  <a:pt x="4937" y="4738"/>
                </a:lnTo>
                <a:cubicBezTo>
                  <a:pt x="4937" y="4727"/>
                  <a:pt x="4945" y="4715"/>
                  <a:pt x="4957" y="4704"/>
                </a:cubicBezTo>
                <a:lnTo>
                  <a:pt x="4957" y="4704"/>
                </a:lnTo>
                <a:cubicBezTo>
                  <a:pt x="4944" y="4714"/>
                  <a:pt x="4938" y="4717"/>
                  <a:pt x="4933" y="4717"/>
                </a:cubicBezTo>
                <a:cubicBezTo>
                  <a:pt x="4926" y="4717"/>
                  <a:pt x="4924" y="4712"/>
                  <a:pt x="4917" y="4712"/>
                </a:cubicBezTo>
                <a:cubicBezTo>
                  <a:pt x="4908" y="4712"/>
                  <a:pt x="4894" y="4719"/>
                  <a:pt x="4860" y="4749"/>
                </a:cubicBezTo>
                <a:cubicBezTo>
                  <a:pt x="4882" y="4749"/>
                  <a:pt x="4860" y="4771"/>
                  <a:pt x="4860" y="4771"/>
                </a:cubicBezTo>
                <a:cubicBezTo>
                  <a:pt x="4804" y="4793"/>
                  <a:pt x="4672" y="4870"/>
                  <a:pt x="4584" y="4925"/>
                </a:cubicBezTo>
                <a:lnTo>
                  <a:pt x="4595" y="4903"/>
                </a:lnTo>
                <a:lnTo>
                  <a:pt x="4595" y="4903"/>
                </a:lnTo>
                <a:cubicBezTo>
                  <a:pt x="4430" y="5002"/>
                  <a:pt x="4254" y="5124"/>
                  <a:pt x="4066" y="5245"/>
                </a:cubicBezTo>
                <a:cubicBezTo>
                  <a:pt x="4086" y="5235"/>
                  <a:pt x="4099" y="5231"/>
                  <a:pt x="4108" y="5231"/>
                </a:cubicBezTo>
                <a:cubicBezTo>
                  <a:pt x="4129" y="5231"/>
                  <a:pt x="4119" y="5254"/>
                  <a:pt x="4088" y="5278"/>
                </a:cubicBezTo>
                <a:lnTo>
                  <a:pt x="4044" y="5267"/>
                </a:lnTo>
                <a:lnTo>
                  <a:pt x="4044" y="5267"/>
                </a:lnTo>
                <a:cubicBezTo>
                  <a:pt x="4038" y="5280"/>
                  <a:pt x="4041" y="5283"/>
                  <a:pt x="4047" y="5283"/>
                </a:cubicBezTo>
                <a:cubicBezTo>
                  <a:pt x="4053" y="5283"/>
                  <a:pt x="4063" y="5280"/>
                  <a:pt x="4067" y="5280"/>
                </a:cubicBezTo>
                <a:cubicBezTo>
                  <a:pt x="4072" y="5280"/>
                  <a:pt x="4070" y="5285"/>
                  <a:pt x="4044" y="5311"/>
                </a:cubicBezTo>
                <a:cubicBezTo>
                  <a:pt x="4025" y="5321"/>
                  <a:pt x="4012" y="5325"/>
                  <a:pt x="4005" y="5325"/>
                </a:cubicBezTo>
                <a:cubicBezTo>
                  <a:pt x="3986" y="5325"/>
                  <a:pt x="3999" y="5301"/>
                  <a:pt x="4022" y="5278"/>
                </a:cubicBezTo>
                <a:lnTo>
                  <a:pt x="4022" y="5278"/>
                </a:lnTo>
                <a:lnTo>
                  <a:pt x="3945" y="5333"/>
                </a:lnTo>
                <a:lnTo>
                  <a:pt x="3945" y="5300"/>
                </a:lnTo>
                <a:cubicBezTo>
                  <a:pt x="3923" y="5344"/>
                  <a:pt x="3791" y="5377"/>
                  <a:pt x="3758" y="5432"/>
                </a:cubicBezTo>
                <a:lnTo>
                  <a:pt x="3747" y="5432"/>
                </a:lnTo>
                <a:cubicBezTo>
                  <a:pt x="3571" y="5553"/>
                  <a:pt x="3482" y="5608"/>
                  <a:pt x="3339" y="5708"/>
                </a:cubicBezTo>
                <a:cubicBezTo>
                  <a:pt x="3350" y="5730"/>
                  <a:pt x="3284" y="5763"/>
                  <a:pt x="3251" y="5807"/>
                </a:cubicBezTo>
                <a:cubicBezTo>
                  <a:pt x="3141" y="5873"/>
                  <a:pt x="3009" y="5939"/>
                  <a:pt x="2876" y="6027"/>
                </a:cubicBezTo>
                <a:cubicBezTo>
                  <a:pt x="2788" y="6093"/>
                  <a:pt x="2865" y="6060"/>
                  <a:pt x="2832" y="6104"/>
                </a:cubicBezTo>
                <a:cubicBezTo>
                  <a:pt x="2830" y="6102"/>
                  <a:pt x="2826" y="6101"/>
                  <a:pt x="2821" y="6101"/>
                </a:cubicBezTo>
                <a:cubicBezTo>
                  <a:pt x="2793" y="6101"/>
                  <a:pt x="2735" y="6134"/>
                  <a:pt x="2727" y="6134"/>
                </a:cubicBezTo>
                <a:cubicBezTo>
                  <a:pt x="2724" y="6134"/>
                  <a:pt x="2728" y="6129"/>
                  <a:pt x="2744" y="6115"/>
                </a:cubicBezTo>
                <a:lnTo>
                  <a:pt x="2744" y="6115"/>
                </a:lnTo>
                <a:cubicBezTo>
                  <a:pt x="2590" y="6225"/>
                  <a:pt x="2546" y="6258"/>
                  <a:pt x="2359" y="6402"/>
                </a:cubicBezTo>
                <a:cubicBezTo>
                  <a:pt x="2373" y="6402"/>
                  <a:pt x="2388" y="6392"/>
                  <a:pt x="2396" y="6392"/>
                </a:cubicBezTo>
                <a:cubicBezTo>
                  <a:pt x="2400" y="6392"/>
                  <a:pt x="2403" y="6394"/>
                  <a:pt x="2403" y="6402"/>
                </a:cubicBezTo>
                <a:cubicBezTo>
                  <a:pt x="2376" y="6420"/>
                  <a:pt x="2334" y="6438"/>
                  <a:pt x="2320" y="6438"/>
                </a:cubicBezTo>
                <a:cubicBezTo>
                  <a:pt x="2316" y="6438"/>
                  <a:pt x="2315" y="6437"/>
                  <a:pt x="2315" y="6435"/>
                </a:cubicBezTo>
                <a:lnTo>
                  <a:pt x="2326" y="6424"/>
                </a:lnTo>
                <a:lnTo>
                  <a:pt x="2326" y="6424"/>
                </a:lnTo>
                <a:cubicBezTo>
                  <a:pt x="2116" y="6611"/>
                  <a:pt x="1775" y="6721"/>
                  <a:pt x="1631" y="6886"/>
                </a:cubicBezTo>
                <a:lnTo>
                  <a:pt x="1466" y="7030"/>
                </a:lnTo>
                <a:cubicBezTo>
                  <a:pt x="1449" y="7042"/>
                  <a:pt x="1442" y="7047"/>
                  <a:pt x="1440" y="7047"/>
                </a:cubicBezTo>
                <a:cubicBezTo>
                  <a:pt x="1435" y="7047"/>
                  <a:pt x="1474" y="7012"/>
                  <a:pt x="1463" y="7012"/>
                </a:cubicBezTo>
                <a:cubicBezTo>
                  <a:pt x="1460" y="7012"/>
                  <a:pt x="1454" y="7014"/>
                  <a:pt x="1444" y="7019"/>
                </a:cubicBezTo>
                <a:cubicBezTo>
                  <a:pt x="1378" y="7085"/>
                  <a:pt x="1312" y="7129"/>
                  <a:pt x="1257" y="7173"/>
                </a:cubicBezTo>
                <a:cubicBezTo>
                  <a:pt x="1213" y="7195"/>
                  <a:pt x="1180" y="7217"/>
                  <a:pt x="1136" y="7250"/>
                </a:cubicBezTo>
                <a:cubicBezTo>
                  <a:pt x="1114" y="7239"/>
                  <a:pt x="1136" y="7250"/>
                  <a:pt x="1081" y="7228"/>
                </a:cubicBezTo>
                <a:cubicBezTo>
                  <a:pt x="981" y="7096"/>
                  <a:pt x="607" y="6963"/>
                  <a:pt x="453" y="6820"/>
                </a:cubicBezTo>
                <a:lnTo>
                  <a:pt x="453" y="6842"/>
                </a:lnTo>
                <a:cubicBezTo>
                  <a:pt x="409" y="6831"/>
                  <a:pt x="398" y="6798"/>
                  <a:pt x="376" y="6776"/>
                </a:cubicBezTo>
                <a:lnTo>
                  <a:pt x="376" y="6776"/>
                </a:lnTo>
                <a:cubicBezTo>
                  <a:pt x="366" y="6786"/>
                  <a:pt x="406" y="6811"/>
                  <a:pt x="396" y="6811"/>
                </a:cubicBezTo>
                <a:cubicBezTo>
                  <a:pt x="394" y="6811"/>
                  <a:pt x="391" y="6811"/>
                  <a:pt x="387" y="6809"/>
                </a:cubicBezTo>
                <a:lnTo>
                  <a:pt x="309" y="6776"/>
                </a:lnTo>
                <a:cubicBezTo>
                  <a:pt x="420" y="6699"/>
                  <a:pt x="541" y="6611"/>
                  <a:pt x="662" y="6534"/>
                </a:cubicBezTo>
                <a:cubicBezTo>
                  <a:pt x="816" y="6435"/>
                  <a:pt x="981" y="6324"/>
                  <a:pt x="1147" y="6225"/>
                </a:cubicBezTo>
                <a:cubicBezTo>
                  <a:pt x="1279" y="6126"/>
                  <a:pt x="1180" y="6104"/>
                  <a:pt x="1367" y="6016"/>
                </a:cubicBezTo>
                <a:lnTo>
                  <a:pt x="1367" y="6016"/>
                </a:lnTo>
                <a:lnTo>
                  <a:pt x="1334" y="6071"/>
                </a:lnTo>
                <a:cubicBezTo>
                  <a:pt x="1598" y="5851"/>
                  <a:pt x="1907" y="5674"/>
                  <a:pt x="2171" y="5465"/>
                </a:cubicBezTo>
                <a:lnTo>
                  <a:pt x="2171" y="5465"/>
                </a:lnTo>
                <a:cubicBezTo>
                  <a:pt x="2160" y="5487"/>
                  <a:pt x="2160" y="5498"/>
                  <a:pt x="2138" y="5509"/>
                </a:cubicBezTo>
                <a:cubicBezTo>
                  <a:pt x="2204" y="5487"/>
                  <a:pt x="2348" y="5366"/>
                  <a:pt x="2348" y="5355"/>
                </a:cubicBezTo>
                <a:cubicBezTo>
                  <a:pt x="2362" y="5344"/>
                  <a:pt x="2368" y="5340"/>
                  <a:pt x="2371" y="5340"/>
                </a:cubicBezTo>
                <a:lnTo>
                  <a:pt x="2371" y="5340"/>
                </a:lnTo>
                <a:cubicBezTo>
                  <a:pt x="2377" y="5340"/>
                  <a:pt x="2370" y="5355"/>
                  <a:pt x="2392" y="5355"/>
                </a:cubicBezTo>
                <a:cubicBezTo>
                  <a:pt x="2458" y="5322"/>
                  <a:pt x="2524" y="5234"/>
                  <a:pt x="2568" y="5234"/>
                </a:cubicBezTo>
                <a:lnTo>
                  <a:pt x="2546" y="5256"/>
                </a:lnTo>
                <a:cubicBezTo>
                  <a:pt x="2577" y="5225"/>
                  <a:pt x="2706" y="5145"/>
                  <a:pt x="2684" y="5145"/>
                </a:cubicBezTo>
                <a:cubicBezTo>
                  <a:pt x="2683" y="5145"/>
                  <a:pt x="2681" y="5145"/>
                  <a:pt x="2678" y="5146"/>
                </a:cubicBezTo>
                <a:cubicBezTo>
                  <a:pt x="2788" y="5091"/>
                  <a:pt x="2876" y="5002"/>
                  <a:pt x="2965" y="4958"/>
                </a:cubicBezTo>
                <a:cubicBezTo>
                  <a:pt x="2998" y="4903"/>
                  <a:pt x="3152" y="4859"/>
                  <a:pt x="3152" y="4815"/>
                </a:cubicBezTo>
                <a:cubicBezTo>
                  <a:pt x="3153" y="4821"/>
                  <a:pt x="3158" y="4824"/>
                  <a:pt x="3166" y="4824"/>
                </a:cubicBezTo>
                <a:cubicBezTo>
                  <a:pt x="3212" y="4824"/>
                  <a:pt x="3358" y="4719"/>
                  <a:pt x="3405" y="4672"/>
                </a:cubicBezTo>
                <a:lnTo>
                  <a:pt x="3405" y="4672"/>
                </a:lnTo>
                <a:cubicBezTo>
                  <a:pt x="3403" y="4677"/>
                  <a:pt x="3405" y="4678"/>
                  <a:pt x="3408" y="4678"/>
                </a:cubicBezTo>
                <a:cubicBezTo>
                  <a:pt x="3419" y="4678"/>
                  <a:pt x="3445" y="4666"/>
                  <a:pt x="3452" y="4666"/>
                </a:cubicBezTo>
                <a:cubicBezTo>
                  <a:pt x="3454" y="4666"/>
                  <a:pt x="3454" y="4667"/>
                  <a:pt x="3449" y="4672"/>
                </a:cubicBezTo>
                <a:cubicBezTo>
                  <a:pt x="3526" y="4628"/>
                  <a:pt x="3593" y="4573"/>
                  <a:pt x="3571" y="4573"/>
                </a:cubicBezTo>
                <a:cubicBezTo>
                  <a:pt x="3736" y="4518"/>
                  <a:pt x="3835" y="4363"/>
                  <a:pt x="3945" y="4363"/>
                </a:cubicBezTo>
                <a:cubicBezTo>
                  <a:pt x="4165" y="4209"/>
                  <a:pt x="4375" y="4066"/>
                  <a:pt x="4573" y="3934"/>
                </a:cubicBezTo>
                <a:lnTo>
                  <a:pt x="4573" y="3934"/>
                </a:lnTo>
                <a:cubicBezTo>
                  <a:pt x="4584" y="3978"/>
                  <a:pt x="4353" y="4077"/>
                  <a:pt x="4375" y="4110"/>
                </a:cubicBezTo>
                <a:cubicBezTo>
                  <a:pt x="4562" y="3978"/>
                  <a:pt x="4661" y="3879"/>
                  <a:pt x="4860" y="3780"/>
                </a:cubicBezTo>
                <a:cubicBezTo>
                  <a:pt x="4869" y="3776"/>
                  <a:pt x="4874" y="3774"/>
                  <a:pt x="4877" y="3774"/>
                </a:cubicBezTo>
                <a:cubicBezTo>
                  <a:pt x="4891" y="3774"/>
                  <a:pt x="4836" y="3814"/>
                  <a:pt x="4826" y="3824"/>
                </a:cubicBezTo>
                <a:cubicBezTo>
                  <a:pt x="5014" y="3702"/>
                  <a:pt x="5212" y="3603"/>
                  <a:pt x="5377" y="3493"/>
                </a:cubicBezTo>
                <a:lnTo>
                  <a:pt x="5377" y="3493"/>
                </a:lnTo>
                <a:cubicBezTo>
                  <a:pt x="5377" y="3493"/>
                  <a:pt x="5366" y="3504"/>
                  <a:pt x="5344" y="3515"/>
                </a:cubicBezTo>
                <a:cubicBezTo>
                  <a:pt x="5377" y="3504"/>
                  <a:pt x="5432" y="3482"/>
                  <a:pt x="5421" y="3471"/>
                </a:cubicBezTo>
                <a:lnTo>
                  <a:pt x="5421" y="3471"/>
                </a:lnTo>
                <a:lnTo>
                  <a:pt x="5388" y="3493"/>
                </a:lnTo>
                <a:cubicBezTo>
                  <a:pt x="5314" y="3493"/>
                  <a:pt x="5486" y="3370"/>
                  <a:pt x="5498" y="3351"/>
                </a:cubicBezTo>
                <a:lnTo>
                  <a:pt x="5498" y="3351"/>
                </a:lnTo>
                <a:cubicBezTo>
                  <a:pt x="5492" y="3366"/>
                  <a:pt x="5495" y="3371"/>
                  <a:pt x="5504" y="3371"/>
                </a:cubicBezTo>
                <a:cubicBezTo>
                  <a:pt x="5528" y="3371"/>
                  <a:pt x="5590" y="3333"/>
                  <a:pt x="5617" y="3333"/>
                </a:cubicBezTo>
                <a:cubicBezTo>
                  <a:pt x="5630" y="3333"/>
                  <a:pt x="5634" y="3342"/>
                  <a:pt x="5620" y="3372"/>
                </a:cubicBezTo>
                <a:cubicBezTo>
                  <a:pt x="5642" y="3361"/>
                  <a:pt x="5664" y="3328"/>
                  <a:pt x="5653" y="3328"/>
                </a:cubicBezTo>
                <a:cubicBezTo>
                  <a:pt x="5668" y="3318"/>
                  <a:pt x="5678" y="3312"/>
                  <a:pt x="5683" y="3312"/>
                </a:cubicBezTo>
                <a:cubicBezTo>
                  <a:pt x="5689" y="3312"/>
                  <a:pt x="5687" y="3321"/>
                  <a:pt x="5675" y="3339"/>
                </a:cubicBezTo>
                <a:cubicBezTo>
                  <a:pt x="5796" y="3262"/>
                  <a:pt x="5741" y="3273"/>
                  <a:pt x="5851" y="3207"/>
                </a:cubicBezTo>
                <a:lnTo>
                  <a:pt x="5851" y="3207"/>
                </a:lnTo>
                <a:lnTo>
                  <a:pt x="5829" y="3251"/>
                </a:lnTo>
                <a:cubicBezTo>
                  <a:pt x="5884" y="3196"/>
                  <a:pt x="5928" y="3152"/>
                  <a:pt x="6027" y="3108"/>
                </a:cubicBezTo>
                <a:lnTo>
                  <a:pt x="6027" y="3108"/>
                </a:lnTo>
                <a:cubicBezTo>
                  <a:pt x="6027" y="3112"/>
                  <a:pt x="6029" y="3114"/>
                  <a:pt x="6029" y="3117"/>
                </a:cubicBezTo>
                <a:lnTo>
                  <a:pt x="6029" y="3117"/>
                </a:lnTo>
                <a:cubicBezTo>
                  <a:pt x="6180" y="3032"/>
                  <a:pt x="6279" y="2938"/>
                  <a:pt x="6457" y="2854"/>
                </a:cubicBezTo>
                <a:lnTo>
                  <a:pt x="6457" y="2854"/>
                </a:lnTo>
                <a:cubicBezTo>
                  <a:pt x="6448" y="2873"/>
                  <a:pt x="6450" y="2879"/>
                  <a:pt x="6458" y="2879"/>
                </a:cubicBezTo>
                <a:cubicBezTo>
                  <a:pt x="6476" y="2879"/>
                  <a:pt x="6522" y="2850"/>
                  <a:pt x="6545" y="2850"/>
                </a:cubicBezTo>
                <a:cubicBezTo>
                  <a:pt x="6550" y="2850"/>
                  <a:pt x="6554" y="2852"/>
                  <a:pt x="6556" y="2854"/>
                </a:cubicBezTo>
                <a:lnTo>
                  <a:pt x="6644" y="2799"/>
                </a:lnTo>
                <a:lnTo>
                  <a:pt x="6600" y="2799"/>
                </a:lnTo>
                <a:cubicBezTo>
                  <a:pt x="6688" y="2755"/>
                  <a:pt x="6754" y="2700"/>
                  <a:pt x="6832" y="2667"/>
                </a:cubicBezTo>
                <a:lnTo>
                  <a:pt x="6832" y="2667"/>
                </a:lnTo>
                <a:lnTo>
                  <a:pt x="6776" y="2711"/>
                </a:lnTo>
                <a:lnTo>
                  <a:pt x="6931" y="2623"/>
                </a:lnTo>
                <a:lnTo>
                  <a:pt x="6832" y="2656"/>
                </a:lnTo>
                <a:cubicBezTo>
                  <a:pt x="6919" y="2601"/>
                  <a:pt x="6811" y="2622"/>
                  <a:pt x="6929" y="2579"/>
                </a:cubicBezTo>
                <a:lnTo>
                  <a:pt x="6929" y="2579"/>
                </a:lnTo>
                <a:cubicBezTo>
                  <a:pt x="6938" y="2574"/>
                  <a:pt x="7016" y="2533"/>
                  <a:pt x="7063" y="2524"/>
                </a:cubicBezTo>
                <a:cubicBezTo>
                  <a:pt x="7107" y="2491"/>
                  <a:pt x="7140" y="2457"/>
                  <a:pt x="7206" y="2435"/>
                </a:cubicBezTo>
                <a:cubicBezTo>
                  <a:pt x="7228" y="2435"/>
                  <a:pt x="7217" y="2480"/>
                  <a:pt x="7228" y="2480"/>
                </a:cubicBezTo>
                <a:cubicBezTo>
                  <a:pt x="7261" y="2435"/>
                  <a:pt x="7426" y="2369"/>
                  <a:pt x="7471" y="2314"/>
                </a:cubicBezTo>
                <a:lnTo>
                  <a:pt x="7471" y="2347"/>
                </a:lnTo>
                <a:lnTo>
                  <a:pt x="7493" y="2303"/>
                </a:lnTo>
                <a:cubicBezTo>
                  <a:pt x="7515" y="2298"/>
                  <a:pt x="7528" y="2295"/>
                  <a:pt x="7537" y="2295"/>
                </a:cubicBezTo>
                <a:cubicBezTo>
                  <a:pt x="7545" y="2295"/>
                  <a:pt x="7548" y="2298"/>
                  <a:pt x="7548" y="2303"/>
                </a:cubicBezTo>
                <a:cubicBezTo>
                  <a:pt x="7667" y="2249"/>
                  <a:pt x="7487" y="2291"/>
                  <a:pt x="7629" y="2240"/>
                </a:cubicBezTo>
                <a:lnTo>
                  <a:pt x="7629" y="2240"/>
                </a:lnTo>
                <a:cubicBezTo>
                  <a:pt x="7628" y="2242"/>
                  <a:pt x="7625" y="2248"/>
                  <a:pt x="7614" y="2259"/>
                </a:cubicBezTo>
                <a:cubicBezTo>
                  <a:pt x="7757" y="2193"/>
                  <a:pt x="7889" y="2105"/>
                  <a:pt x="8021" y="2050"/>
                </a:cubicBezTo>
                <a:lnTo>
                  <a:pt x="8021" y="2050"/>
                </a:lnTo>
                <a:cubicBezTo>
                  <a:pt x="8076" y="2061"/>
                  <a:pt x="7911" y="2116"/>
                  <a:pt x="7966" y="2116"/>
                </a:cubicBezTo>
                <a:cubicBezTo>
                  <a:pt x="8154" y="2017"/>
                  <a:pt x="8352" y="1885"/>
                  <a:pt x="8539" y="1796"/>
                </a:cubicBezTo>
                <a:lnTo>
                  <a:pt x="8539" y="1796"/>
                </a:lnTo>
                <a:lnTo>
                  <a:pt x="8506" y="1807"/>
                </a:lnTo>
                <a:cubicBezTo>
                  <a:pt x="8506" y="1763"/>
                  <a:pt x="8649" y="1763"/>
                  <a:pt x="8738" y="1697"/>
                </a:cubicBezTo>
                <a:lnTo>
                  <a:pt x="8738" y="1697"/>
                </a:lnTo>
                <a:cubicBezTo>
                  <a:pt x="8720" y="1715"/>
                  <a:pt x="8716" y="1733"/>
                  <a:pt x="8722" y="1733"/>
                </a:cubicBezTo>
                <a:cubicBezTo>
                  <a:pt x="8723" y="1733"/>
                  <a:pt x="8724" y="1732"/>
                  <a:pt x="8726" y="1730"/>
                </a:cubicBezTo>
                <a:cubicBezTo>
                  <a:pt x="8848" y="1675"/>
                  <a:pt x="8980" y="1598"/>
                  <a:pt x="9167" y="1488"/>
                </a:cubicBezTo>
                <a:lnTo>
                  <a:pt x="9167" y="1488"/>
                </a:lnTo>
                <a:lnTo>
                  <a:pt x="9145" y="1510"/>
                </a:lnTo>
                <a:cubicBezTo>
                  <a:pt x="9233" y="1488"/>
                  <a:pt x="9354" y="1422"/>
                  <a:pt x="9432" y="1389"/>
                </a:cubicBezTo>
                <a:cubicBezTo>
                  <a:pt x="9454" y="1367"/>
                  <a:pt x="9498" y="1345"/>
                  <a:pt x="9465" y="1345"/>
                </a:cubicBezTo>
                <a:cubicBezTo>
                  <a:pt x="9751" y="1290"/>
                  <a:pt x="9938" y="1091"/>
                  <a:pt x="10181" y="1047"/>
                </a:cubicBezTo>
                <a:lnTo>
                  <a:pt x="10181" y="1047"/>
                </a:lnTo>
                <a:cubicBezTo>
                  <a:pt x="10163" y="1056"/>
                  <a:pt x="10138" y="1072"/>
                  <a:pt x="10141" y="1072"/>
                </a:cubicBezTo>
                <a:cubicBezTo>
                  <a:pt x="10141" y="1072"/>
                  <a:pt x="10143" y="1071"/>
                  <a:pt x="10148" y="1069"/>
                </a:cubicBezTo>
                <a:lnTo>
                  <a:pt x="10335" y="970"/>
                </a:lnTo>
                <a:cubicBezTo>
                  <a:pt x="10329" y="967"/>
                  <a:pt x="10323" y="966"/>
                  <a:pt x="10317" y="966"/>
                </a:cubicBezTo>
                <a:cubicBezTo>
                  <a:pt x="10304" y="966"/>
                  <a:pt x="10289" y="973"/>
                  <a:pt x="10258" y="981"/>
                </a:cubicBezTo>
                <a:cubicBezTo>
                  <a:pt x="10280" y="959"/>
                  <a:pt x="10324" y="926"/>
                  <a:pt x="10379" y="904"/>
                </a:cubicBezTo>
                <a:lnTo>
                  <a:pt x="10379" y="904"/>
                </a:lnTo>
                <a:cubicBezTo>
                  <a:pt x="10335" y="932"/>
                  <a:pt x="10338" y="940"/>
                  <a:pt x="10357" y="940"/>
                </a:cubicBezTo>
                <a:cubicBezTo>
                  <a:pt x="10376" y="940"/>
                  <a:pt x="10412" y="932"/>
                  <a:pt x="10434" y="926"/>
                </a:cubicBezTo>
                <a:lnTo>
                  <a:pt x="10423" y="904"/>
                </a:lnTo>
                <a:cubicBezTo>
                  <a:pt x="10544" y="893"/>
                  <a:pt x="10423" y="860"/>
                  <a:pt x="10577" y="827"/>
                </a:cubicBezTo>
                <a:lnTo>
                  <a:pt x="10577" y="827"/>
                </a:lnTo>
                <a:lnTo>
                  <a:pt x="10566" y="838"/>
                </a:lnTo>
                <a:cubicBezTo>
                  <a:pt x="10621" y="805"/>
                  <a:pt x="10666" y="772"/>
                  <a:pt x="10721" y="750"/>
                </a:cubicBezTo>
                <a:lnTo>
                  <a:pt x="10721" y="750"/>
                </a:lnTo>
                <a:cubicBezTo>
                  <a:pt x="10754" y="761"/>
                  <a:pt x="10666" y="783"/>
                  <a:pt x="10666" y="805"/>
                </a:cubicBezTo>
                <a:cubicBezTo>
                  <a:pt x="10743" y="772"/>
                  <a:pt x="10809" y="695"/>
                  <a:pt x="10886" y="684"/>
                </a:cubicBezTo>
                <a:lnTo>
                  <a:pt x="10886" y="684"/>
                </a:lnTo>
                <a:lnTo>
                  <a:pt x="10776" y="750"/>
                </a:lnTo>
                <a:cubicBezTo>
                  <a:pt x="10864" y="739"/>
                  <a:pt x="10875" y="728"/>
                  <a:pt x="10930" y="706"/>
                </a:cubicBezTo>
                <a:lnTo>
                  <a:pt x="10930" y="717"/>
                </a:lnTo>
                <a:lnTo>
                  <a:pt x="11062" y="662"/>
                </a:lnTo>
                <a:lnTo>
                  <a:pt x="11029" y="673"/>
                </a:lnTo>
                <a:cubicBezTo>
                  <a:pt x="11095" y="574"/>
                  <a:pt x="11216" y="574"/>
                  <a:pt x="11338" y="485"/>
                </a:cubicBezTo>
                <a:lnTo>
                  <a:pt x="11338" y="485"/>
                </a:lnTo>
                <a:cubicBezTo>
                  <a:pt x="11282" y="530"/>
                  <a:pt x="11280" y="538"/>
                  <a:pt x="11291" y="538"/>
                </a:cubicBezTo>
                <a:cubicBezTo>
                  <a:pt x="11297" y="538"/>
                  <a:pt x="11309" y="535"/>
                  <a:pt x="11317" y="535"/>
                </a:cubicBezTo>
                <a:cubicBezTo>
                  <a:pt x="11323" y="535"/>
                  <a:pt x="11327" y="536"/>
                  <a:pt x="11327" y="541"/>
                </a:cubicBezTo>
                <a:cubicBezTo>
                  <a:pt x="11353" y="541"/>
                  <a:pt x="11394" y="526"/>
                  <a:pt x="11403" y="526"/>
                </a:cubicBezTo>
                <a:cubicBezTo>
                  <a:pt x="11405" y="526"/>
                  <a:pt x="11406" y="527"/>
                  <a:pt x="11404" y="530"/>
                </a:cubicBezTo>
                <a:cubicBezTo>
                  <a:pt x="11459" y="485"/>
                  <a:pt x="11514" y="507"/>
                  <a:pt x="11591" y="441"/>
                </a:cubicBezTo>
                <a:cubicBezTo>
                  <a:pt x="11598" y="441"/>
                  <a:pt x="11625" y="427"/>
                  <a:pt x="11642" y="427"/>
                </a:cubicBezTo>
                <a:cubicBezTo>
                  <a:pt x="11651" y="427"/>
                  <a:pt x="11657" y="430"/>
                  <a:pt x="11657" y="441"/>
                </a:cubicBezTo>
                <a:cubicBezTo>
                  <a:pt x="11690" y="422"/>
                  <a:pt x="11689" y="418"/>
                  <a:pt x="11677" y="418"/>
                </a:cubicBezTo>
                <a:cubicBezTo>
                  <a:pt x="11666" y="418"/>
                  <a:pt x="11646" y="422"/>
                  <a:pt x="11638" y="422"/>
                </a:cubicBezTo>
                <a:cubicBezTo>
                  <a:pt x="11635" y="422"/>
                  <a:pt x="11633" y="421"/>
                  <a:pt x="11635" y="419"/>
                </a:cubicBezTo>
                <a:cubicBezTo>
                  <a:pt x="11745" y="342"/>
                  <a:pt x="11943" y="331"/>
                  <a:pt x="12109" y="221"/>
                </a:cubicBezTo>
                <a:cubicBezTo>
                  <a:pt x="12241" y="144"/>
                  <a:pt x="12263" y="111"/>
                  <a:pt x="12373" y="45"/>
                </a:cubicBezTo>
                <a:lnTo>
                  <a:pt x="12417" y="67"/>
                </a:lnTo>
                <a:cubicBezTo>
                  <a:pt x="12431" y="81"/>
                  <a:pt x="12423" y="85"/>
                  <a:pt x="12410" y="85"/>
                </a:cubicBezTo>
                <a:cubicBezTo>
                  <a:pt x="12398" y="85"/>
                  <a:pt x="12381" y="81"/>
                  <a:pt x="12375" y="79"/>
                </a:cubicBezTo>
                <a:lnTo>
                  <a:pt x="12375" y="79"/>
                </a:lnTo>
                <a:cubicBezTo>
                  <a:pt x="12419" y="123"/>
                  <a:pt x="12484" y="155"/>
                  <a:pt x="12560" y="188"/>
                </a:cubicBezTo>
                <a:cubicBezTo>
                  <a:pt x="12538" y="188"/>
                  <a:pt x="12549" y="199"/>
                  <a:pt x="12571" y="221"/>
                </a:cubicBezTo>
                <a:cubicBezTo>
                  <a:pt x="12592" y="233"/>
                  <a:pt x="12605" y="235"/>
                  <a:pt x="12617" y="235"/>
                </a:cubicBezTo>
                <a:cubicBezTo>
                  <a:pt x="12620" y="235"/>
                  <a:pt x="12624" y="235"/>
                  <a:pt x="12628" y="235"/>
                </a:cubicBezTo>
                <a:cubicBezTo>
                  <a:pt x="12643" y="235"/>
                  <a:pt x="12660" y="238"/>
                  <a:pt x="12693" y="265"/>
                </a:cubicBezTo>
                <a:cubicBezTo>
                  <a:pt x="12678" y="265"/>
                  <a:pt x="12663" y="270"/>
                  <a:pt x="12645" y="270"/>
                </a:cubicBezTo>
                <a:cubicBezTo>
                  <a:pt x="12636" y="270"/>
                  <a:pt x="12627" y="269"/>
                  <a:pt x="12616" y="265"/>
                </a:cubicBezTo>
                <a:lnTo>
                  <a:pt x="12616" y="265"/>
                </a:lnTo>
                <a:cubicBezTo>
                  <a:pt x="12682" y="287"/>
                  <a:pt x="12759" y="320"/>
                  <a:pt x="12836" y="353"/>
                </a:cubicBezTo>
                <a:cubicBezTo>
                  <a:pt x="12836" y="353"/>
                  <a:pt x="12836" y="353"/>
                  <a:pt x="12836" y="353"/>
                </a:cubicBezTo>
                <a:lnTo>
                  <a:pt x="12836" y="353"/>
                </a:lnTo>
                <a:lnTo>
                  <a:pt x="12891" y="375"/>
                </a:lnTo>
                <a:cubicBezTo>
                  <a:pt x="12858" y="298"/>
                  <a:pt x="12693" y="265"/>
                  <a:pt x="12593" y="210"/>
                </a:cubicBezTo>
                <a:lnTo>
                  <a:pt x="12649" y="199"/>
                </a:lnTo>
                <a:lnTo>
                  <a:pt x="12538" y="166"/>
                </a:lnTo>
                <a:cubicBezTo>
                  <a:pt x="12523" y="150"/>
                  <a:pt x="12518" y="135"/>
                  <a:pt x="12533" y="135"/>
                </a:cubicBezTo>
                <a:cubicBezTo>
                  <a:pt x="12538" y="135"/>
                  <a:pt x="12548" y="137"/>
                  <a:pt x="12560" y="144"/>
                </a:cubicBezTo>
                <a:cubicBezTo>
                  <a:pt x="12505" y="89"/>
                  <a:pt x="12494" y="122"/>
                  <a:pt x="12450" y="67"/>
                </a:cubicBezTo>
                <a:lnTo>
                  <a:pt x="12373" y="34"/>
                </a:lnTo>
                <a:cubicBezTo>
                  <a:pt x="12380" y="34"/>
                  <a:pt x="12373" y="19"/>
                  <a:pt x="12384" y="19"/>
                </a:cubicBezTo>
                <a:cubicBezTo>
                  <a:pt x="12389" y="19"/>
                  <a:pt x="12399" y="23"/>
                  <a:pt x="12417" y="34"/>
                </a:cubicBezTo>
                <a:lnTo>
                  <a:pt x="12373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5"/>
          <p:cNvSpPr/>
          <p:nvPr/>
        </p:nvSpPr>
        <p:spPr>
          <a:xfrm flipH="1">
            <a:off x="6131673" y="2474545"/>
            <a:ext cx="6161" cy="2118"/>
          </a:xfrm>
          <a:custGeom>
            <a:rect b="b" l="l" r="r" t="t"/>
            <a:pathLst>
              <a:path extrusionOk="0" h="44" w="128">
                <a:moveTo>
                  <a:pt x="42" y="1"/>
                </a:moveTo>
                <a:cubicBezTo>
                  <a:pt x="18" y="1"/>
                  <a:pt x="0" y="8"/>
                  <a:pt x="6" y="32"/>
                </a:cubicBezTo>
                <a:cubicBezTo>
                  <a:pt x="61" y="32"/>
                  <a:pt x="72" y="43"/>
                  <a:pt x="127" y="43"/>
                </a:cubicBezTo>
                <a:lnTo>
                  <a:pt x="94" y="32"/>
                </a:lnTo>
                <a:lnTo>
                  <a:pt x="105" y="10"/>
                </a:lnTo>
                <a:cubicBezTo>
                  <a:pt x="86" y="6"/>
                  <a:pt x="61" y="1"/>
                  <a:pt x="42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5"/>
          <p:cNvSpPr/>
          <p:nvPr/>
        </p:nvSpPr>
        <p:spPr>
          <a:xfrm flipH="1">
            <a:off x="6130085" y="2476615"/>
            <a:ext cx="1637" cy="1107"/>
          </a:xfrm>
          <a:custGeom>
            <a:rect b="b" l="l" r="r" t="t"/>
            <a:pathLst>
              <a:path extrusionOk="0" h="23" w="34">
                <a:moveTo>
                  <a:pt x="0" y="0"/>
                </a:moveTo>
                <a:lnTo>
                  <a:pt x="33" y="23"/>
                </a:lnTo>
                <a:lnTo>
                  <a:pt x="11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5"/>
          <p:cNvSpPr/>
          <p:nvPr/>
        </p:nvSpPr>
        <p:spPr>
          <a:xfrm flipH="1">
            <a:off x="6335330" y="2583184"/>
            <a:ext cx="1637" cy="1107"/>
          </a:xfrm>
          <a:custGeom>
            <a:rect b="b" l="l" r="r" t="t"/>
            <a:pathLst>
              <a:path extrusionOk="0" h="23" w="34">
                <a:moveTo>
                  <a:pt x="34" y="1"/>
                </a:moveTo>
                <a:lnTo>
                  <a:pt x="12" y="12"/>
                </a:lnTo>
                <a:lnTo>
                  <a:pt x="1" y="23"/>
                </a:lnTo>
                <a:lnTo>
                  <a:pt x="23" y="12"/>
                </a:lnTo>
                <a:lnTo>
                  <a:pt x="34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5"/>
          <p:cNvSpPr/>
          <p:nvPr/>
        </p:nvSpPr>
        <p:spPr>
          <a:xfrm flipH="1">
            <a:off x="6319397" y="2517962"/>
            <a:ext cx="578" cy="48"/>
          </a:xfrm>
          <a:custGeom>
            <a:rect b="b" l="l" r="r" t="t"/>
            <a:pathLst>
              <a:path extrusionOk="0" h="1" w="12">
                <a:moveTo>
                  <a:pt x="0" y="1"/>
                </a:moveTo>
                <a:lnTo>
                  <a:pt x="11" y="1"/>
                </a:lnTo>
                <a:lnTo>
                  <a:pt x="11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5"/>
          <p:cNvSpPr/>
          <p:nvPr/>
        </p:nvSpPr>
        <p:spPr>
          <a:xfrm flipH="1">
            <a:off x="6497061" y="2660632"/>
            <a:ext cx="1107" cy="1107"/>
          </a:xfrm>
          <a:custGeom>
            <a:rect b="b" l="l" r="r" t="t"/>
            <a:pathLst>
              <a:path extrusionOk="0" h="23" w="23">
                <a:moveTo>
                  <a:pt x="23" y="0"/>
                </a:moveTo>
                <a:lnTo>
                  <a:pt x="1" y="11"/>
                </a:lnTo>
                <a:lnTo>
                  <a:pt x="1" y="22"/>
                </a:lnTo>
                <a:lnTo>
                  <a:pt x="23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5"/>
          <p:cNvSpPr/>
          <p:nvPr/>
        </p:nvSpPr>
        <p:spPr>
          <a:xfrm flipH="1">
            <a:off x="6219182" y="2477674"/>
            <a:ext cx="48" cy="578"/>
          </a:xfrm>
          <a:custGeom>
            <a:rect b="b" l="l" r="r" t="t"/>
            <a:pathLst>
              <a:path extrusionOk="0" h="12" w="1">
                <a:moveTo>
                  <a:pt x="1" y="12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5"/>
          <p:cNvSpPr/>
          <p:nvPr/>
        </p:nvSpPr>
        <p:spPr>
          <a:xfrm flipH="1">
            <a:off x="6507121" y="2620873"/>
            <a:ext cx="1396" cy="1155"/>
          </a:xfrm>
          <a:custGeom>
            <a:rect b="b" l="l" r="r" t="t"/>
            <a:pathLst>
              <a:path extrusionOk="0" h="24" w="29">
                <a:moveTo>
                  <a:pt x="28" y="0"/>
                </a:moveTo>
                <a:lnTo>
                  <a:pt x="28" y="0"/>
                </a:lnTo>
                <a:cubicBezTo>
                  <a:pt x="23" y="6"/>
                  <a:pt x="17" y="11"/>
                  <a:pt x="12" y="14"/>
                </a:cubicBezTo>
                <a:lnTo>
                  <a:pt x="12" y="14"/>
                </a:lnTo>
                <a:cubicBezTo>
                  <a:pt x="14" y="13"/>
                  <a:pt x="15" y="12"/>
                  <a:pt x="17" y="11"/>
                </a:cubicBezTo>
                <a:lnTo>
                  <a:pt x="28" y="0"/>
                </a:lnTo>
                <a:close/>
                <a:moveTo>
                  <a:pt x="12" y="14"/>
                </a:moveTo>
                <a:cubicBezTo>
                  <a:pt x="3" y="21"/>
                  <a:pt x="0" y="23"/>
                  <a:pt x="0" y="23"/>
                </a:cubicBezTo>
                <a:cubicBezTo>
                  <a:pt x="1" y="23"/>
                  <a:pt x="6" y="20"/>
                  <a:pt x="12" y="14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5"/>
          <p:cNvSpPr/>
          <p:nvPr/>
        </p:nvSpPr>
        <p:spPr>
          <a:xfrm flipH="1">
            <a:off x="6423897" y="2573124"/>
            <a:ext cx="2696" cy="2166"/>
          </a:xfrm>
          <a:custGeom>
            <a:rect b="b" l="l" r="r" t="t"/>
            <a:pathLst>
              <a:path extrusionOk="0" h="45" w="56">
                <a:moveTo>
                  <a:pt x="45" y="1"/>
                </a:moveTo>
                <a:lnTo>
                  <a:pt x="45" y="1"/>
                </a:lnTo>
                <a:cubicBezTo>
                  <a:pt x="34" y="12"/>
                  <a:pt x="12" y="34"/>
                  <a:pt x="1" y="45"/>
                </a:cubicBezTo>
                <a:cubicBezTo>
                  <a:pt x="34" y="34"/>
                  <a:pt x="56" y="12"/>
                  <a:pt x="45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5"/>
          <p:cNvSpPr/>
          <p:nvPr/>
        </p:nvSpPr>
        <p:spPr>
          <a:xfrm flipH="1">
            <a:off x="6598336" y="2676516"/>
            <a:ext cx="578" cy="578"/>
          </a:xfrm>
          <a:custGeom>
            <a:rect b="b" l="l" r="r" t="t"/>
            <a:pathLst>
              <a:path extrusionOk="0" h="12" w="12">
                <a:moveTo>
                  <a:pt x="11" y="1"/>
                </a:moveTo>
                <a:lnTo>
                  <a:pt x="11" y="1"/>
                </a:lnTo>
                <a:lnTo>
                  <a:pt x="0" y="12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5"/>
          <p:cNvSpPr/>
          <p:nvPr/>
        </p:nvSpPr>
        <p:spPr>
          <a:xfrm flipH="1">
            <a:off x="6142311" y="2472908"/>
            <a:ext cx="1107" cy="578"/>
          </a:xfrm>
          <a:custGeom>
            <a:rect b="b" l="l" r="r" t="t"/>
            <a:pathLst>
              <a:path extrusionOk="0" h="12" w="23">
                <a:moveTo>
                  <a:pt x="23" y="11"/>
                </a:moveTo>
                <a:lnTo>
                  <a:pt x="1" y="0"/>
                </a:lnTo>
                <a:lnTo>
                  <a:pt x="23" y="1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5"/>
          <p:cNvSpPr/>
          <p:nvPr/>
        </p:nvSpPr>
        <p:spPr>
          <a:xfrm flipH="1">
            <a:off x="6166667" y="2457505"/>
            <a:ext cx="4284" cy="2166"/>
          </a:xfrm>
          <a:custGeom>
            <a:rect b="b" l="l" r="r" t="t"/>
            <a:pathLst>
              <a:path extrusionOk="0" h="45" w="89">
                <a:moveTo>
                  <a:pt x="33" y="1"/>
                </a:moveTo>
                <a:lnTo>
                  <a:pt x="0" y="12"/>
                </a:lnTo>
                <a:lnTo>
                  <a:pt x="33" y="12"/>
                </a:lnTo>
                <a:cubicBezTo>
                  <a:pt x="55" y="23"/>
                  <a:pt x="44" y="23"/>
                  <a:pt x="77" y="45"/>
                </a:cubicBezTo>
                <a:lnTo>
                  <a:pt x="88" y="34"/>
                </a:lnTo>
                <a:cubicBezTo>
                  <a:pt x="66" y="34"/>
                  <a:pt x="55" y="12"/>
                  <a:pt x="33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5"/>
          <p:cNvSpPr/>
          <p:nvPr/>
        </p:nvSpPr>
        <p:spPr>
          <a:xfrm flipH="1">
            <a:off x="6195836" y="2462848"/>
            <a:ext cx="10686" cy="3755"/>
          </a:xfrm>
          <a:custGeom>
            <a:rect b="b" l="l" r="r" t="t"/>
            <a:pathLst>
              <a:path extrusionOk="0" h="78" w="222">
                <a:moveTo>
                  <a:pt x="177" y="0"/>
                </a:moveTo>
                <a:cubicBezTo>
                  <a:pt x="1" y="44"/>
                  <a:pt x="221" y="0"/>
                  <a:pt x="45" y="77"/>
                </a:cubicBezTo>
                <a:lnTo>
                  <a:pt x="188" y="22"/>
                </a:lnTo>
                <a:cubicBezTo>
                  <a:pt x="155" y="22"/>
                  <a:pt x="122" y="22"/>
                  <a:pt x="177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5"/>
          <p:cNvSpPr/>
          <p:nvPr/>
        </p:nvSpPr>
        <p:spPr>
          <a:xfrm flipH="1">
            <a:off x="6222358" y="2472908"/>
            <a:ext cx="3706" cy="1637"/>
          </a:xfrm>
          <a:custGeom>
            <a:rect b="b" l="l" r="r" t="t"/>
            <a:pathLst>
              <a:path extrusionOk="0" h="34" w="77">
                <a:moveTo>
                  <a:pt x="43" y="0"/>
                </a:moveTo>
                <a:cubicBezTo>
                  <a:pt x="15" y="22"/>
                  <a:pt x="0" y="34"/>
                  <a:pt x="8" y="34"/>
                </a:cubicBezTo>
                <a:cubicBezTo>
                  <a:pt x="13" y="34"/>
                  <a:pt x="24" y="30"/>
                  <a:pt x="43" y="22"/>
                </a:cubicBezTo>
                <a:cubicBezTo>
                  <a:pt x="76" y="6"/>
                  <a:pt x="76" y="3"/>
                  <a:pt x="68" y="3"/>
                </a:cubicBezTo>
                <a:cubicBezTo>
                  <a:pt x="64" y="3"/>
                  <a:pt x="58" y="4"/>
                  <a:pt x="53" y="4"/>
                </a:cubicBezTo>
                <a:cubicBezTo>
                  <a:pt x="48" y="4"/>
                  <a:pt x="43" y="3"/>
                  <a:pt x="43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5"/>
          <p:cNvSpPr/>
          <p:nvPr/>
        </p:nvSpPr>
        <p:spPr>
          <a:xfrm flipH="1">
            <a:off x="6362911" y="2536542"/>
            <a:ext cx="1348" cy="1107"/>
          </a:xfrm>
          <a:custGeom>
            <a:rect b="b" l="l" r="r" t="t"/>
            <a:pathLst>
              <a:path extrusionOk="0" h="23" w="28">
                <a:moveTo>
                  <a:pt x="28" y="0"/>
                </a:moveTo>
                <a:cubicBezTo>
                  <a:pt x="0" y="11"/>
                  <a:pt x="0" y="11"/>
                  <a:pt x="7" y="11"/>
                </a:cubicBezTo>
                <a:cubicBezTo>
                  <a:pt x="14" y="11"/>
                  <a:pt x="28" y="11"/>
                  <a:pt x="28" y="22"/>
                </a:cubicBezTo>
                <a:lnTo>
                  <a:pt x="28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5"/>
          <p:cNvSpPr/>
          <p:nvPr/>
        </p:nvSpPr>
        <p:spPr>
          <a:xfrm flipH="1">
            <a:off x="6383031" y="2553485"/>
            <a:ext cx="3755" cy="2214"/>
          </a:xfrm>
          <a:custGeom>
            <a:rect b="b" l="l" r="r" t="t"/>
            <a:pathLst>
              <a:path extrusionOk="0" h="46" w="78">
                <a:moveTo>
                  <a:pt x="77" y="1"/>
                </a:moveTo>
                <a:lnTo>
                  <a:pt x="0" y="45"/>
                </a:lnTo>
                <a:lnTo>
                  <a:pt x="55" y="23"/>
                </a:lnTo>
                <a:lnTo>
                  <a:pt x="77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5"/>
          <p:cNvSpPr/>
          <p:nvPr/>
        </p:nvSpPr>
        <p:spPr>
          <a:xfrm flipH="1">
            <a:off x="6404788" y="2555651"/>
            <a:ext cx="3755" cy="2696"/>
          </a:xfrm>
          <a:custGeom>
            <a:rect b="b" l="l" r="r" t="t"/>
            <a:pathLst>
              <a:path extrusionOk="0" h="56" w="78">
                <a:moveTo>
                  <a:pt x="78" y="0"/>
                </a:moveTo>
                <a:lnTo>
                  <a:pt x="0" y="55"/>
                </a:lnTo>
                <a:lnTo>
                  <a:pt x="67" y="11"/>
                </a:lnTo>
                <a:lnTo>
                  <a:pt x="78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5"/>
          <p:cNvSpPr/>
          <p:nvPr/>
        </p:nvSpPr>
        <p:spPr>
          <a:xfrm flipH="1">
            <a:off x="6626350" y="2682918"/>
            <a:ext cx="2262" cy="1637"/>
          </a:xfrm>
          <a:custGeom>
            <a:rect b="b" l="l" r="r" t="t"/>
            <a:pathLst>
              <a:path extrusionOk="0" h="34" w="47">
                <a:moveTo>
                  <a:pt x="35" y="0"/>
                </a:moveTo>
                <a:cubicBezTo>
                  <a:pt x="28" y="0"/>
                  <a:pt x="16" y="6"/>
                  <a:pt x="0" y="22"/>
                </a:cubicBezTo>
                <a:lnTo>
                  <a:pt x="22" y="33"/>
                </a:lnTo>
                <a:cubicBezTo>
                  <a:pt x="44" y="19"/>
                  <a:pt x="47" y="0"/>
                  <a:pt x="35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5"/>
          <p:cNvSpPr/>
          <p:nvPr/>
        </p:nvSpPr>
        <p:spPr>
          <a:xfrm flipH="1">
            <a:off x="6720308" y="2747081"/>
            <a:ext cx="5343" cy="3225"/>
          </a:xfrm>
          <a:custGeom>
            <a:rect b="b" l="l" r="r" t="t"/>
            <a:pathLst>
              <a:path extrusionOk="0" h="67" w="111">
                <a:moveTo>
                  <a:pt x="110" y="0"/>
                </a:moveTo>
                <a:cubicBezTo>
                  <a:pt x="88" y="0"/>
                  <a:pt x="33" y="33"/>
                  <a:pt x="0" y="66"/>
                </a:cubicBezTo>
                <a:cubicBezTo>
                  <a:pt x="44" y="33"/>
                  <a:pt x="99" y="11"/>
                  <a:pt x="110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5"/>
          <p:cNvSpPr/>
          <p:nvPr/>
        </p:nvSpPr>
        <p:spPr>
          <a:xfrm flipH="1">
            <a:off x="6516171" y="2684507"/>
            <a:ext cx="3755" cy="2166"/>
          </a:xfrm>
          <a:custGeom>
            <a:rect b="b" l="l" r="r" t="t"/>
            <a:pathLst>
              <a:path extrusionOk="0" h="45" w="78">
                <a:moveTo>
                  <a:pt x="78" y="0"/>
                </a:moveTo>
                <a:lnTo>
                  <a:pt x="1" y="44"/>
                </a:lnTo>
                <a:lnTo>
                  <a:pt x="45" y="22"/>
                </a:lnTo>
                <a:lnTo>
                  <a:pt x="78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5"/>
          <p:cNvSpPr/>
          <p:nvPr/>
        </p:nvSpPr>
        <p:spPr>
          <a:xfrm flipH="1">
            <a:off x="6037282" y="2872230"/>
            <a:ext cx="1107" cy="1107"/>
          </a:xfrm>
          <a:custGeom>
            <a:rect b="b" l="l" r="r" t="t"/>
            <a:pathLst>
              <a:path extrusionOk="0" h="23" w="23">
                <a:moveTo>
                  <a:pt x="22" y="0"/>
                </a:moveTo>
                <a:lnTo>
                  <a:pt x="0" y="22"/>
                </a:lnTo>
                <a:lnTo>
                  <a:pt x="22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5"/>
          <p:cNvSpPr/>
          <p:nvPr/>
        </p:nvSpPr>
        <p:spPr>
          <a:xfrm flipH="1">
            <a:off x="6139616" y="2929895"/>
            <a:ext cx="2696" cy="1252"/>
          </a:xfrm>
          <a:custGeom>
            <a:rect b="b" l="l" r="r" t="t"/>
            <a:pathLst>
              <a:path extrusionOk="0" h="26" w="56">
                <a:moveTo>
                  <a:pt x="52" y="0"/>
                </a:moveTo>
                <a:cubicBezTo>
                  <a:pt x="43" y="0"/>
                  <a:pt x="18" y="16"/>
                  <a:pt x="0" y="25"/>
                </a:cubicBezTo>
                <a:lnTo>
                  <a:pt x="55" y="3"/>
                </a:lnTo>
                <a:cubicBezTo>
                  <a:pt x="55" y="1"/>
                  <a:pt x="54" y="0"/>
                  <a:pt x="52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5"/>
          <p:cNvSpPr/>
          <p:nvPr/>
        </p:nvSpPr>
        <p:spPr>
          <a:xfrm flipH="1">
            <a:off x="6287051" y="3016970"/>
            <a:ext cx="1107" cy="1107"/>
          </a:xfrm>
          <a:custGeom>
            <a:rect b="b" l="l" r="r" t="t"/>
            <a:pathLst>
              <a:path extrusionOk="0" h="23" w="23">
                <a:moveTo>
                  <a:pt x="22" y="1"/>
                </a:moveTo>
                <a:lnTo>
                  <a:pt x="0" y="23"/>
                </a:lnTo>
                <a:lnTo>
                  <a:pt x="22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5"/>
          <p:cNvSpPr/>
          <p:nvPr/>
        </p:nvSpPr>
        <p:spPr>
          <a:xfrm flipH="1">
            <a:off x="6187365" y="2959738"/>
            <a:ext cx="1107" cy="1637"/>
          </a:xfrm>
          <a:custGeom>
            <a:rect b="b" l="l" r="r" t="t"/>
            <a:pathLst>
              <a:path extrusionOk="0" h="34" w="23">
                <a:moveTo>
                  <a:pt x="23" y="0"/>
                </a:moveTo>
                <a:lnTo>
                  <a:pt x="12" y="11"/>
                </a:lnTo>
                <a:lnTo>
                  <a:pt x="1" y="33"/>
                </a:lnTo>
                <a:lnTo>
                  <a:pt x="23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5"/>
          <p:cNvSpPr/>
          <p:nvPr/>
        </p:nvSpPr>
        <p:spPr>
          <a:xfrm flipH="1">
            <a:off x="6318338" y="3030785"/>
            <a:ext cx="578" cy="1107"/>
          </a:xfrm>
          <a:custGeom>
            <a:rect b="b" l="l" r="r" t="t"/>
            <a:pathLst>
              <a:path extrusionOk="0" h="23" w="12">
                <a:moveTo>
                  <a:pt x="11" y="0"/>
                </a:moveTo>
                <a:lnTo>
                  <a:pt x="0" y="22"/>
                </a:lnTo>
                <a:lnTo>
                  <a:pt x="11" y="11"/>
                </a:lnTo>
                <a:lnTo>
                  <a:pt x="11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5"/>
          <p:cNvSpPr/>
          <p:nvPr/>
        </p:nvSpPr>
        <p:spPr>
          <a:xfrm flipH="1">
            <a:off x="5984767" y="2847297"/>
            <a:ext cx="1107" cy="1107"/>
          </a:xfrm>
          <a:custGeom>
            <a:rect b="b" l="l" r="r" t="t"/>
            <a:pathLst>
              <a:path extrusionOk="0" h="23" w="23">
                <a:moveTo>
                  <a:pt x="22" y="0"/>
                </a:moveTo>
                <a:lnTo>
                  <a:pt x="22" y="0"/>
                </a:lnTo>
                <a:cubicBezTo>
                  <a:pt x="0" y="22"/>
                  <a:pt x="11" y="11"/>
                  <a:pt x="22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5"/>
          <p:cNvSpPr/>
          <p:nvPr/>
        </p:nvSpPr>
        <p:spPr>
          <a:xfrm flipH="1">
            <a:off x="5757188" y="2720174"/>
            <a:ext cx="6594" cy="3225"/>
          </a:xfrm>
          <a:custGeom>
            <a:rect b="b" l="l" r="r" t="t"/>
            <a:pathLst>
              <a:path extrusionOk="0" h="67" w="137">
                <a:moveTo>
                  <a:pt x="104" y="0"/>
                </a:moveTo>
                <a:cubicBezTo>
                  <a:pt x="97" y="0"/>
                  <a:pt x="86" y="3"/>
                  <a:pt x="68" y="8"/>
                </a:cubicBezTo>
                <a:cubicBezTo>
                  <a:pt x="73" y="8"/>
                  <a:pt x="77" y="7"/>
                  <a:pt x="79" y="7"/>
                </a:cubicBezTo>
                <a:cubicBezTo>
                  <a:pt x="119" y="7"/>
                  <a:pt x="0" y="67"/>
                  <a:pt x="49" y="67"/>
                </a:cubicBezTo>
                <a:cubicBezTo>
                  <a:pt x="56" y="67"/>
                  <a:pt x="66" y="66"/>
                  <a:pt x="79" y="63"/>
                </a:cubicBezTo>
                <a:cubicBezTo>
                  <a:pt x="70" y="54"/>
                  <a:pt x="136" y="0"/>
                  <a:pt x="104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5"/>
          <p:cNvSpPr/>
          <p:nvPr/>
        </p:nvSpPr>
        <p:spPr>
          <a:xfrm flipH="1">
            <a:off x="5876080" y="2791076"/>
            <a:ext cx="2166" cy="578"/>
          </a:xfrm>
          <a:custGeom>
            <a:rect b="b" l="l" r="r" t="t"/>
            <a:pathLst>
              <a:path extrusionOk="0" h="12" w="45">
                <a:moveTo>
                  <a:pt x="34" y="1"/>
                </a:moveTo>
                <a:cubicBezTo>
                  <a:pt x="34" y="1"/>
                  <a:pt x="23" y="12"/>
                  <a:pt x="1" y="12"/>
                </a:cubicBezTo>
                <a:cubicBezTo>
                  <a:pt x="23" y="12"/>
                  <a:pt x="23" y="12"/>
                  <a:pt x="45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5"/>
          <p:cNvSpPr/>
          <p:nvPr/>
        </p:nvSpPr>
        <p:spPr>
          <a:xfrm flipH="1">
            <a:off x="5846381" y="2776780"/>
            <a:ext cx="1637" cy="578"/>
          </a:xfrm>
          <a:custGeom>
            <a:rect b="b" l="l" r="r" t="t"/>
            <a:pathLst>
              <a:path extrusionOk="0" h="12" w="34">
                <a:moveTo>
                  <a:pt x="12" y="0"/>
                </a:moveTo>
                <a:lnTo>
                  <a:pt x="0" y="11"/>
                </a:lnTo>
                <a:lnTo>
                  <a:pt x="34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5"/>
          <p:cNvSpPr/>
          <p:nvPr/>
        </p:nvSpPr>
        <p:spPr>
          <a:xfrm flipH="1">
            <a:off x="6187365" y="2951748"/>
            <a:ext cx="2984" cy="1588"/>
          </a:xfrm>
          <a:custGeom>
            <a:rect b="b" l="l" r="r" t="t"/>
            <a:pathLst>
              <a:path extrusionOk="0" h="33" w="62">
                <a:moveTo>
                  <a:pt x="17" y="1"/>
                </a:moveTo>
                <a:cubicBezTo>
                  <a:pt x="32" y="8"/>
                  <a:pt x="1" y="33"/>
                  <a:pt x="5" y="33"/>
                </a:cubicBezTo>
                <a:cubicBezTo>
                  <a:pt x="8" y="33"/>
                  <a:pt x="22" y="25"/>
                  <a:pt x="62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5"/>
          <p:cNvSpPr/>
          <p:nvPr/>
        </p:nvSpPr>
        <p:spPr>
          <a:xfrm flipH="1">
            <a:off x="6285992" y="3016441"/>
            <a:ext cx="1107" cy="1107"/>
          </a:xfrm>
          <a:custGeom>
            <a:rect b="b" l="l" r="r" t="t"/>
            <a:pathLst>
              <a:path extrusionOk="0" h="23" w="23">
                <a:moveTo>
                  <a:pt x="22" y="1"/>
                </a:moveTo>
                <a:lnTo>
                  <a:pt x="0" y="12"/>
                </a:lnTo>
                <a:lnTo>
                  <a:pt x="11" y="23"/>
                </a:lnTo>
                <a:lnTo>
                  <a:pt x="22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5"/>
          <p:cNvSpPr/>
          <p:nvPr/>
        </p:nvSpPr>
        <p:spPr>
          <a:xfrm flipH="1">
            <a:off x="5709046" y="2705686"/>
            <a:ext cx="611026" cy="330976"/>
          </a:xfrm>
          <a:custGeom>
            <a:rect b="b" l="l" r="r" t="t"/>
            <a:pathLst>
              <a:path extrusionOk="0" h="6876" w="12694">
                <a:moveTo>
                  <a:pt x="10259" y="1092"/>
                </a:moveTo>
                <a:lnTo>
                  <a:pt x="10237" y="1114"/>
                </a:lnTo>
                <a:lnTo>
                  <a:pt x="10215" y="1125"/>
                </a:lnTo>
                <a:lnTo>
                  <a:pt x="10204" y="1114"/>
                </a:lnTo>
                <a:lnTo>
                  <a:pt x="10259" y="1092"/>
                </a:lnTo>
                <a:close/>
                <a:moveTo>
                  <a:pt x="9774" y="1323"/>
                </a:moveTo>
                <a:lnTo>
                  <a:pt x="9763" y="1334"/>
                </a:lnTo>
                <a:lnTo>
                  <a:pt x="9763" y="1323"/>
                </a:lnTo>
                <a:close/>
                <a:moveTo>
                  <a:pt x="9422" y="1499"/>
                </a:moveTo>
                <a:lnTo>
                  <a:pt x="9422" y="1510"/>
                </a:lnTo>
                <a:lnTo>
                  <a:pt x="9400" y="1510"/>
                </a:lnTo>
                <a:lnTo>
                  <a:pt x="9422" y="1499"/>
                </a:lnTo>
                <a:close/>
                <a:moveTo>
                  <a:pt x="7362" y="2513"/>
                </a:moveTo>
                <a:cubicBezTo>
                  <a:pt x="7318" y="2535"/>
                  <a:pt x="7274" y="2557"/>
                  <a:pt x="7229" y="2590"/>
                </a:cubicBezTo>
                <a:lnTo>
                  <a:pt x="7252" y="2557"/>
                </a:lnTo>
                <a:lnTo>
                  <a:pt x="7252" y="2557"/>
                </a:lnTo>
                <a:lnTo>
                  <a:pt x="7207" y="2590"/>
                </a:lnTo>
                <a:lnTo>
                  <a:pt x="7207" y="2579"/>
                </a:lnTo>
                <a:cubicBezTo>
                  <a:pt x="7252" y="2557"/>
                  <a:pt x="7307" y="2524"/>
                  <a:pt x="7362" y="2513"/>
                </a:cubicBezTo>
                <a:close/>
                <a:moveTo>
                  <a:pt x="7229" y="2601"/>
                </a:moveTo>
                <a:cubicBezTo>
                  <a:pt x="7229" y="2622"/>
                  <a:pt x="7123" y="2700"/>
                  <a:pt x="7110" y="2719"/>
                </a:cubicBezTo>
                <a:lnTo>
                  <a:pt x="7110" y="2719"/>
                </a:lnTo>
                <a:cubicBezTo>
                  <a:pt x="7116" y="2705"/>
                  <a:pt x="7112" y="2700"/>
                  <a:pt x="7103" y="2700"/>
                </a:cubicBezTo>
                <a:cubicBezTo>
                  <a:pt x="7079" y="2700"/>
                  <a:pt x="7019" y="2733"/>
                  <a:pt x="6996" y="2733"/>
                </a:cubicBezTo>
                <a:cubicBezTo>
                  <a:pt x="6989" y="2733"/>
                  <a:pt x="6985" y="2730"/>
                  <a:pt x="6987" y="2722"/>
                </a:cubicBezTo>
                <a:cubicBezTo>
                  <a:pt x="6998" y="2700"/>
                  <a:pt x="7020" y="2678"/>
                  <a:pt x="7053" y="2656"/>
                </a:cubicBezTo>
                <a:lnTo>
                  <a:pt x="7075" y="2678"/>
                </a:lnTo>
                <a:lnTo>
                  <a:pt x="7141" y="2612"/>
                </a:lnTo>
                <a:lnTo>
                  <a:pt x="7207" y="2612"/>
                </a:lnTo>
                <a:lnTo>
                  <a:pt x="7229" y="2601"/>
                </a:lnTo>
                <a:close/>
                <a:moveTo>
                  <a:pt x="6624" y="2909"/>
                </a:moveTo>
                <a:cubicBezTo>
                  <a:pt x="6603" y="2916"/>
                  <a:pt x="6600" y="2919"/>
                  <a:pt x="6600" y="2922"/>
                </a:cubicBezTo>
                <a:lnTo>
                  <a:pt x="6600" y="2922"/>
                </a:lnTo>
                <a:cubicBezTo>
                  <a:pt x="6608" y="2918"/>
                  <a:pt x="6615" y="2914"/>
                  <a:pt x="6624" y="2909"/>
                </a:cubicBezTo>
                <a:close/>
                <a:moveTo>
                  <a:pt x="6933" y="2951"/>
                </a:moveTo>
                <a:cubicBezTo>
                  <a:pt x="6918" y="2960"/>
                  <a:pt x="6905" y="2969"/>
                  <a:pt x="6899" y="2975"/>
                </a:cubicBezTo>
                <a:cubicBezTo>
                  <a:pt x="6917" y="2965"/>
                  <a:pt x="6928" y="2957"/>
                  <a:pt x="6933" y="2951"/>
                </a:cubicBezTo>
                <a:close/>
                <a:moveTo>
                  <a:pt x="5753" y="3130"/>
                </a:moveTo>
                <a:cubicBezTo>
                  <a:pt x="5751" y="3131"/>
                  <a:pt x="5749" y="3132"/>
                  <a:pt x="5747" y="3133"/>
                </a:cubicBezTo>
                <a:lnTo>
                  <a:pt x="5747" y="3133"/>
                </a:lnTo>
                <a:cubicBezTo>
                  <a:pt x="5749" y="3132"/>
                  <a:pt x="5751" y="3131"/>
                  <a:pt x="5753" y="3130"/>
                </a:cubicBezTo>
                <a:close/>
                <a:moveTo>
                  <a:pt x="6511" y="3161"/>
                </a:moveTo>
                <a:lnTo>
                  <a:pt x="6511" y="3161"/>
                </a:lnTo>
                <a:cubicBezTo>
                  <a:pt x="6504" y="3165"/>
                  <a:pt x="6498" y="3169"/>
                  <a:pt x="6491" y="3174"/>
                </a:cubicBezTo>
                <a:cubicBezTo>
                  <a:pt x="6497" y="3171"/>
                  <a:pt x="6504" y="3166"/>
                  <a:pt x="6511" y="3161"/>
                </a:cubicBezTo>
                <a:close/>
                <a:moveTo>
                  <a:pt x="5092" y="3548"/>
                </a:moveTo>
                <a:lnTo>
                  <a:pt x="5092" y="3548"/>
                </a:lnTo>
                <a:cubicBezTo>
                  <a:pt x="5088" y="3550"/>
                  <a:pt x="5085" y="3551"/>
                  <a:pt x="5082" y="3553"/>
                </a:cubicBezTo>
                <a:lnTo>
                  <a:pt x="5082" y="3553"/>
                </a:lnTo>
                <a:cubicBezTo>
                  <a:pt x="5085" y="3551"/>
                  <a:pt x="5088" y="3550"/>
                  <a:pt x="5092" y="3548"/>
                </a:cubicBezTo>
                <a:close/>
                <a:moveTo>
                  <a:pt x="6833" y="2799"/>
                </a:moveTo>
                <a:lnTo>
                  <a:pt x="6833" y="2799"/>
                </a:lnTo>
                <a:cubicBezTo>
                  <a:pt x="6822" y="2810"/>
                  <a:pt x="6811" y="2821"/>
                  <a:pt x="6767" y="2843"/>
                </a:cubicBezTo>
                <a:lnTo>
                  <a:pt x="6778" y="2821"/>
                </a:lnTo>
                <a:lnTo>
                  <a:pt x="6778" y="2821"/>
                </a:lnTo>
                <a:cubicBezTo>
                  <a:pt x="6734" y="2854"/>
                  <a:pt x="6690" y="2898"/>
                  <a:pt x="6602" y="2931"/>
                </a:cubicBezTo>
                <a:cubicBezTo>
                  <a:pt x="6602" y="2927"/>
                  <a:pt x="6600" y="2925"/>
                  <a:pt x="6600" y="2922"/>
                </a:cubicBezTo>
                <a:lnTo>
                  <a:pt x="6600" y="2922"/>
                </a:lnTo>
                <a:cubicBezTo>
                  <a:pt x="6449" y="3007"/>
                  <a:pt x="6362" y="3100"/>
                  <a:pt x="6194" y="3163"/>
                </a:cubicBezTo>
                <a:cubicBezTo>
                  <a:pt x="6203" y="3148"/>
                  <a:pt x="6202" y="3143"/>
                  <a:pt x="6196" y="3143"/>
                </a:cubicBezTo>
                <a:cubicBezTo>
                  <a:pt x="6181" y="3143"/>
                  <a:pt x="6141" y="3167"/>
                  <a:pt x="6118" y="3167"/>
                </a:cubicBezTo>
                <a:cubicBezTo>
                  <a:pt x="6113" y="3167"/>
                  <a:pt x="6109" y="3166"/>
                  <a:pt x="6106" y="3163"/>
                </a:cubicBezTo>
                <a:lnTo>
                  <a:pt x="6018" y="3229"/>
                </a:lnTo>
                <a:lnTo>
                  <a:pt x="6062" y="3218"/>
                </a:lnTo>
                <a:lnTo>
                  <a:pt x="6062" y="3218"/>
                </a:lnTo>
                <a:cubicBezTo>
                  <a:pt x="5985" y="3262"/>
                  <a:pt x="5918" y="3317"/>
                  <a:pt x="5852" y="3350"/>
                </a:cubicBezTo>
                <a:lnTo>
                  <a:pt x="5896" y="3306"/>
                </a:lnTo>
                <a:lnTo>
                  <a:pt x="5753" y="3394"/>
                </a:lnTo>
                <a:lnTo>
                  <a:pt x="5841" y="3361"/>
                </a:lnTo>
                <a:lnTo>
                  <a:pt x="5841" y="3361"/>
                </a:lnTo>
                <a:cubicBezTo>
                  <a:pt x="5776" y="3416"/>
                  <a:pt x="5873" y="3384"/>
                  <a:pt x="5766" y="3437"/>
                </a:cubicBezTo>
                <a:lnTo>
                  <a:pt x="5766" y="3437"/>
                </a:lnTo>
                <a:cubicBezTo>
                  <a:pt x="5767" y="3437"/>
                  <a:pt x="5767" y="3437"/>
                  <a:pt x="5767" y="3437"/>
                </a:cubicBezTo>
                <a:lnTo>
                  <a:pt x="5767" y="3437"/>
                </a:lnTo>
                <a:cubicBezTo>
                  <a:pt x="5767" y="3437"/>
                  <a:pt x="5672" y="3482"/>
                  <a:pt x="5632" y="3482"/>
                </a:cubicBezTo>
                <a:cubicBezTo>
                  <a:pt x="5599" y="3515"/>
                  <a:pt x="5555" y="3548"/>
                  <a:pt x="5500" y="3570"/>
                </a:cubicBezTo>
                <a:cubicBezTo>
                  <a:pt x="5478" y="3570"/>
                  <a:pt x="5489" y="3537"/>
                  <a:pt x="5478" y="3537"/>
                </a:cubicBezTo>
                <a:cubicBezTo>
                  <a:pt x="5456" y="3581"/>
                  <a:pt x="5290" y="3648"/>
                  <a:pt x="5257" y="3703"/>
                </a:cubicBezTo>
                <a:lnTo>
                  <a:pt x="5257" y="3670"/>
                </a:lnTo>
                <a:lnTo>
                  <a:pt x="5235" y="3703"/>
                </a:lnTo>
                <a:cubicBezTo>
                  <a:pt x="5213" y="3714"/>
                  <a:pt x="5202" y="3719"/>
                  <a:pt x="5197" y="3719"/>
                </a:cubicBezTo>
                <a:cubicBezTo>
                  <a:pt x="5191" y="3719"/>
                  <a:pt x="5191" y="3714"/>
                  <a:pt x="5191" y="3703"/>
                </a:cubicBezTo>
                <a:lnTo>
                  <a:pt x="5191" y="3703"/>
                </a:lnTo>
                <a:cubicBezTo>
                  <a:pt x="5070" y="3769"/>
                  <a:pt x="5246" y="3725"/>
                  <a:pt x="5103" y="3780"/>
                </a:cubicBezTo>
                <a:cubicBezTo>
                  <a:pt x="5114" y="3769"/>
                  <a:pt x="5103" y="3769"/>
                  <a:pt x="5125" y="3758"/>
                </a:cubicBezTo>
                <a:lnTo>
                  <a:pt x="5125" y="3758"/>
                </a:lnTo>
                <a:cubicBezTo>
                  <a:pt x="4982" y="3824"/>
                  <a:pt x="4872" y="3912"/>
                  <a:pt x="4751" y="3978"/>
                </a:cubicBezTo>
                <a:cubicBezTo>
                  <a:pt x="4707" y="3967"/>
                  <a:pt x="4806" y="3923"/>
                  <a:pt x="4806" y="3912"/>
                </a:cubicBezTo>
                <a:lnTo>
                  <a:pt x="4850" y="3890"/>
                </a:lnTo>
                <a:lnTo>
                  <a:pt x="4850" y="3890"/>
                </a:lnTo>
                <a:lnTo>
                  <a:pt x="4839" y="3912"/>
                </a:lnTo>
                <a:lnTo>
                  <a:pt x="4905" y="3868"/>
                </a:lnTo>
                <a:lnTo>
                  <a:pt x="4894" y="3868"/>
                </a:lnTo>
                <a:lnTo>
                  <a:pt x="4949" y="3813"/>
                </a:lnTo>
                <a:cubicBezTo>
                  <a:pt x="4954" y="3807"/>
                  <a:pt x="4963" y="3805"/>
                  <a:pt x="4968" y="3805"/>
                </a:cubicBezTo>
                <a:cubicBezTo>
                  <a:pt x="4974" y="3805"/>
                  <a:pt x="4976" y="3807"/>
                  <a:pt x="4971" y="3813"/>
                </a:cubicBezTo>
                <a:cubicBezTo>
                  <a:pt x="5048" y="3780"/>
                  <a:pt x="4960" y="3802"/>
                  <a:pt x="4993" y="3769"/>
                </a:cubicBezTo>
                <a:cubicBezTo>
                  <a:pt x="5010" y="3760"/>
                  <a:pt x="5023" y="3757"/>
                  <a:pt x="5033" y="3757"/>
                </a:cubicBezTo>
                <a:cubicBezTo>
                  <a:pt x="5047" y="3757"/>
                  <a:pt x="5051" y="3766"/>
                  <a:pt x="5037" y="3780"/>
                </a:cubicBezTo>
                <a:cubicBezTo>
                  <a:pt x="5158" y="3681"/>
                  <a:pt x="5390" y="3526"/>
                  <a:pt x="5533" y="3471"/>
                </a:cubicBezTo>
                <a:lnTo>
                  <a:pt x="5533" y="3471"/>
                </a:lnTo>
                <a:lnTo>
                  <a:pt x="5511" y="3493"/>
                </a:lnTo>
                <a:cubicBezTo>
                  <a:pt x="5632" y="3449"/>
                  <a:pt x="5610" y="3383"/>
                  <a:pt x="5720" y="3350"/>
                </a:cubicBezTo>
                <a:lnTo>
                  <a:pt x="5720" y="3350"/>
                </a:lnTo>
                <a:lnTo>
                  <a:pt x="5709" y="3361"/>
                </a:lnTo>
                <a:cubicBezTo>
                  <a:pt x="5940" y="3240"/>
                  <a:pt x="6194" y="3086"/>
                  <a:pt x="6392" y="3020"/>
                </a:cubicBezTo>
                <a:cubicBezTo>
                  <a:pt x="6414" y="2975"/>
                  <a:pt x="6635" y="2920"/>
                  <a:pt x="6624" y="2865"/>
                </a:cubicBezTo>
                <a:cubicBezTo>
                  <a:pt x="6712" y="2832"/>
                  <a:pt x="6734" y="2832"/>
                  <a:pt x="6778" y="2821"/>
                </a:cubicBezTo>
                <a:lnTo>
                  <a:pt x="6778" y="2821"/>
                </a:lnTo>
                <a:cubicBezTo>
                  <a:pt x="6778" y="2821"/>
                  <a:pt x="6778" y="2821"/>
                  <a:pt x="6778" y="2821"/>
                </a:cubicBezTo>
                <a:cubicBezTo>
                  <a:pt x="6800" y="2810"/>
                  <a:pt x="6811" y="2810"/>
                  <a:pt x="6833" y="2799"/>
                </a:cubicBezTo>
                <a:close/>
                <a:moveTo>
                  <a:pt x="4416" y="4076"/>
                </a:moveTo>
                <a:cubicBezTo>
                  <a:pt x="4396" y="4084"/>
                  <a:pt x="4378" y="4094"/>
                  <a:pt x="4354" y="4110"/>
                </a:cubicBezTo>
                <a:cubicBezTo>
                  <a:pt x="4343" y="4110"/>
                  <a:pt x="4343" y="4099"/>
                  <a:pt x="4365" y="4088"/>
                </a:cubicBezTo>
                <a:cubicBezTo>
                  <a:pt x="4365" y="4090"/>
                  <a:pt x="4367" y="4091"/>
                  <a:pt x="4369" y="4091"/>
                </a:cubicBezTo>
                <a:cubicBezTo>
                  <a:pt x="4378" y="4091"/>
                  <a:pt x="4396" y="4084"/>
                  <a:pt x="4416" y="4076"/>
                </a:cubicBezTo>
                <a:close/>
                <a:moveTo>
                  <a:pt x="3963" y="4141"/>
                </a:moveTo>
                <a:cubicBezTo>
                  <a:pt x="3962" y="4142"/>
                  <a:pt x="3960" y="4143"/>
                  <a:pt x="3957" y="4143"/>
                </a:cubicBezTo>
                <a:lnTo>
                  <a:pt x="3957" y="4145"/>
                </a:lnTo>
                <a:lnTo>
                  <a:pt x="3957" y="4145"/>
                </a:lnTo>
                <a:cubicBezTo>
                  <a:pt x="3959" y="4144"/>
                  <a:pt x="3961" y="4142"/>
                  <a:pt x="3963" y="4141"/>
                </a:cubicBezTo>
                <a:close/>
                <a:moveTo>
                  <a:pt x="4255" y="4176"/>
                </a:moveTo>
                <a:lnTo>
                  <a:pt x="4255" y="4176"/>
                </a:lnTo>
                <a:cubicBezTo>
                  <a:pt x="4233" y="4187"/>
                  <a:pt x="4222" y="4198"/>
                  <a:pt x="4211" y="4198"/>
                </a:cubicBezTo>
                <a:cubicBezTo>
                  <a:pt x="4211" y="4198"/>
                  <a:pt x="4233" y="4187"/>
                  <a:pt x="4255" y="4176"/>
                </a:cubicBezTo>
                <a:close/>
                <a:moveTo>
                  <a:pt x="3274" y="4595"/>
                </a:moveTo>
                <a:cubicBezTo>
                  <a:pt x="3269" y="4598"/>
                  <a:pt x="3264" y="4602"/>
                  <a:pt x="3259" y="4606"/>
                </a:cubicBezTo>
                <a:lnTo>
                  <a:pt x="3259" y="4606"/>
                </a:lnTo>
                <a:cubicBezTo>
                  <a:pt x="3265" y="4602"/>
                  <a:pt x="3271" y="4598"/>
                  <a:pt x="3274" y="4595"/>
                </a:cubicBezTo>
                <a:close/>
                <a:moveTo>
                  <a:pt x="3259" y="4606"/>
                </a:moveTo>
                <a:lnTo>
                  <a:pt x="3259" y="4606"/>
                </a:lnTo>
                <a:cubicBezTo>
                  <a:pt x="3251" y="4610"/>
                  <a:pt x="3242" y="4616"/>
                  <a:pt x="3234" y="4622"/>
                </a:cubicBezTo>
                <a:lnTo>
                  <a:pt x="3234" y="4622"/>
                </a:lnTo>
                <a:cubicBezTo>
                  <a:pt x="3243" y="4616"/>
                  <a:pt x="3251" y="4611"/>
                  <a:pt x="3259" y="4606"/>
                </a:cubicBezTo>
                <a:close/>
                <a:moveTo>
                  <a:pt x="3188" y="4997"/>
                </a:moveTo>
                <a:cubicBezTo>
                  <a:pt x="3172" y="5005"/>
                  <a:pt x="3156" y="5014"/>
                  <a:pt x="3142" y="5025"/>
                </a:cubicBezTo>
                <a:lnTo>
                  <a:pt x="3188" y="4997"/>
                </a:lnTo>
                <a:close/>
                <a:moveTo>
                  <a:pt x="4740" y="3945"/>
                </a:moveTo>
                <a:lnTo>
                  <a:pt x="4740" y="3945"/>
                </a:lnTo>
                <a:cubicBezTo>
                  <a:pt x="4596" y="4037"/>
                  <a:pt x="4453" y="4139"/>
                  <a:pt x="4310" y="4223"/>
                </a:cubicBezTo>
                <a:lnTo>
                  <a:pt x="4310" y="4223"/>
                </a:lnTo>
                <a:cubicBezTo>
                  <a:pt x="4310" y="4222"/>
                  <a:pt x="4310" y="4221"/>
                  <a:pt x="4310" y="4220"/>
                </a:cubicBezTo>
                <a:lnTo>
                  <a:pt x="4310" y="4220"/>
                </a:lnTo>
                <a:lnTo>
                  <a:pt x="4277" y="4242"/>
                </a:lnTo>
                <a:cubicBezTo>
                  <a:pt x="4288" y="4236"/>
                  <a:pt x="4299" y="4230"/>
                  <a:pt x="4310" y="4223"/>
                </a:cubicBezTo>
                <a:lnTo>
                  <a:pt x="4310" y="4223"/>
                </a:lnTo>
                <a:cubicBezTo>
                  <a:pt x="4306" y="4273"/>
                  <a:pt x="4190" y="4276"/>
                  <a:pt x="4114" y="4331"/>
                </a:cubicBezTo>
                <a:lnTo>
                  <a:pt x="4114" y="4331"/>
                </a:lnTo>
                <a:cubicBezTo>
                  <a:pt x="4120" y="4324"/>
                  <a:pt x="4120" y="4317"/>
                  <a:pt x="4117" y="4317"/>
                </a:cubicBezTo>
                <a:lnTo>
                  <a:pt x="4117" y="4317"/>
                </a:lnTo>
                <a:cubicBezTo>
                  <a:pt x="4115" y="4317"/>
                  <a:pt x="4114" y="4317"/>
                  <a:pt x="4112" y="4320"/>
                </a:cubicBezTo>
                <a:cubicBezTo>
                  <a:pt x="3990" y="4375"/>
                  <a:pt x="3880" y="4463"/>
                  <a:pt x="3715" y="4584"/>
                </a:cubicBezTo>
                <a:lnTo>
                  <a:pt x="3737" y="4562"/>
                </a:lnTo>
                <a:lnTo>
                  <a:pt x="3737" y="4562"/>
                </a:lnTo>
                <a:cubicBezTo>
                  <a:pt x="3660" y="4584"/>
                  <a:pt x="3550" y="4661"/>
                  <a:pt x="3473" y="4694"/>
                </a:cubicBezTo>
                <a:cubicBezTo>
                  <a:pt x="3463" y="4713"/>
                  <a:pt x="3429" y="4740"/>
                  <a:pt x="3441" y="4740"/>
                </a:cubicBezTo>
                <a:cubicBezTo>
                  <a:pt x="3442" y="4740"/>
                  <a:pt x="3444" y="4740"/>
                  <a:pt x="3447" y="4739"/>
                </a:cubicBezTo>
                <a:lnTo>
                  <a:pt x="3447" y="4739"/>
                </a:lnTo>
                <a:cubicBezTo>
                  <a:pt x="3196" y="4818"/>
                  <a:pt x="3042" y="5036"/>
                  <a:pt x="2823" y="5113"/>
                </a:cubicBezTo>
                <a:cubicBezTo>
                  <a:pt x="2841" y="5095"/>
                  <a:pt x="2859" y="5077"/>
                  <a:pt x="2853" y="5077"/>
                </a:cubicBezTo>
                <a:lnTo>
                  <a:pt x="2853" y="5077"/>
                </a:lnTo>
                <a:cubicBezTo>
                  <a:pt x="2851" y="5077"/>
                  <a:pt x="2849" y="5078"/>
                  <a:pt x="2845" y="5080"/>
                </a:cubicBezTo>
                <a:lnTo>
                  <a:pt x="2690" y="5190"/>
                </a:lnTo>
                <a:cubicBezTo>
                  <a:pt x="2697" y="5193"/>
                  <a:pt x="2701" y="5194"/>
                  <a:pt x="2706" y="5194"/>
                </a:cubicBezTo>
                <a:cubicBezTo>
                  <a:pt x="2716" y="5194"/>
                  <a:pt x="2725" y="5187"/>
                  <a:pt x="2757" y="5179"/>
                </a:cubicBezTo>
                <a:lnTo>
                  <a:pt x="2757" y="5179"/>
                </a:lnTo>
                <a:cubicBezTo>
                  <a:pt x="2746" y="5201"/>
                  <a:pt x="2701" y="5234"/>
                  <a:pt x="2657" y="5267"/>
                </a:cubicBezTo>
                <a:cubicBezTo>
                  <a:pt x="2690" y="5239"/>
                  <a:pt x="2688" y="5231"/>
                  <a:pt x="2671" y="5231"/>
                </a:cubicBezTo>
                <a:cubicBezTo>
                  <a:pt x="2655" y="5231"/>
                  <a:pt x="2624" y="5239"/>
                  <a:pt x="2602" y="5245"/>
                </a:cubicBezTo>
                <a:lnTo>
                  <a:pt x="2613" y="5267"/>
                </a:lnTo>
                <a:cubicBezTo>
                  <a:pt x="2503" y="5289"/>
                  <a:pt x="2613" y="5311"/>
                  <a:pt x="2481" y="5366"/>
                </a:cubicBezTo>
                <a:lnTo>
                  <a:pt x="2481" y="5355"/>
                </a:lnTo>
                <a:cubicBezTo>
                  <a:pt x="2448" y="5388"/>
                  <a:pt x="2404" y="5421"/>
                  <a:pt x="2360" y="5454"/>
                </a:cubicBezTo>
                <a:cubicBezTo>
                  <a:pt x="2327" y="5443"/>
                  <a:pt x="2404" y="5410"/>
                  <a:pt x="2393" y="5388"/>
                </a:cubicBezTo>
                <a:lnTo>
                  <a:pt x="2393" y="5388"/>
                </a:lnTo>
                <a:cubicBezTo>
                  <a:pt x="2327" y="5432"/>
                  <a:pt x="2283" y="5509"/>
                  <a:pt x="2206" y="5531"/>
                </a:cubicBezTo>
                <a:lnTo>
                  <a:pt x="2305" y="5465"/>
                </a:lnTo>
                <a:lnTo>
                  <a:pt x="2305" y="5465"/>
                </a:lnTo>
                <a:cubicBezTo>
                  <a:pt x="2217" y="5476"/>
                  <a:pt x="2217" y="5487"/>
                  <a:pt x="2162" y="5520"/>
                </a:cubicBezTo>
                <a:lnTo>
                  <a:pt x="2173" y="5520"/>
                </a:lnTo>
                <a:lnTo>
                  <a:pt x="2140" y="5531"/>
                </a:lnTo>
                <a:cubicBezTo>
                  <a:pt x="2162" y="5509"/>
                  <a:pt x="2129" y="5509"/>
                  <a:pt x="2140" y="5487"/>
                </a:cubicBezTo>
                <a:cubicBezTo>
                  <a:pt x="2177" y="5458"/>
                  <a:pt x="2194" y="5449"/>
                  <a:pt x="2204" y="5449"/>
                </a:cubicBezTo>
                <a:cubicBezTo>
                  <a:pt x="2218" y="5449"/>
                  <a:pt x="2216" y="5467"/>
                  <a:pt x="2238" y="5467"/>
                </a:cubicBezTo>
                <a:cubicBezTo>
                  <a:pt x="2242" y="5467"/>
                  <a:pt x="2245" y="5466"/>
                  <a:pt x="2250" y="5465"/>
                </a:cubicBezTo>
                <a:cubicBezTo>
                  <a:pt x="2305" y="5410"/>
                  <a:pt x="2349" y="5355"/>
                  <a:pt x="2404" y="5322"/>
                </a:cubicBezTo>
                <a:lnTo>
                  <a:pt x="2415" y="5333"/>
                </a:lnTo>
                <a:cubicBezTo>
                  <a:pt x="2470" y="5267"/>
                  <a:pt x="2624" y="5190"/>
                  <a:pt x="2690" y="5113"/>
                </a:cubicBezTo>
                <a:lnTo>
                  <a:pt x="2712" y="5113"/>
                </a:lnTo>
                <a:cubicBezTo>
                  <a:pt x="2690" y="5113"/>
                  <a:pt x="2679" y="5091"/>
                  <a:pt x="2679" y="5080"/>
                </a:cubicBezTo>
                <a:cubicBezTo>
                  <a:pt x="2712" y="5058"/>
                  <a:pt x="2746" y="5025"/>
                  <a:pt x="2768" y="5025"/>
                </a:cubicBezTo>
                <a:cubicBezTo>
                  <a:pt x="2746" y="5047"/>
                  <a:pt x="2746" y="5047"/>
                  <a:pt x="2735" y="5069"/>
                </a:cubicBezTo>
                <a:lnTo>
                  <a:pt x="2779" y="5025"/>
                </a:lnTo>
                <a:cubicBezTo>
                  <a:pt x="2834" y="5025"/>
                  <a:pt x="2724" y="5080"/>
                  <a:pt x="2735" y="5091"/>
                </a:cubicBezTo>
                <a:cubicBezTo>
                  <a:pt x="2812" y="5036"/>
                  <a:pt x="2900" y="4948"/>
                  <a:pt x="2966" y="4914"/>
                </a:cubicBezTo>
                <a:lnTo>
                  <a:pt x="2966" y="4914"/>
                </a:lnTo>
                <a:cubicBezTo>
                  <a:pt x="2994" y="4933"/>
                  <a:pt x="2872" y="4999"/>
                  <a:pt x="2894" y="4999"/>
                </a:cubicBezTo>
                <a:cubicBezTo>
                  <a:pt x="2898" y="4999"/>
                  <a:pt x="2906" y="4997"/>
                  <a:pt x="2922" y="4992"/>
                </a:cubicBezTo>
                <a:lnTo>
                  <a:pt x="2922" y="4992"/>
                </a:lnTo>
                <a:lnTo>
                  <a:pt x="2812" y="5036"/>
                </a:lnTo>
                <a:cubicBezTo>
                  <a:pt x="2910" y="5036"/>
                  <a:pt x="2790" y="5070"/>
                  <a:pt x="2824" y="5070"/>
                </a:cubicBezTo>
                <a:cubicBezTo>
                  <a:pt x="2828" y="5070"/>
                  <a:pt x="2835" y="5070"/>
                  <a:pt x="2845" y="5069"/>
                </a:cubicBezTo>
                <a:cubicBezTo>
                  <a:pt x="2988" y="5003"/>
                  <a:pt x="2988" y="4970"/>
                  <a:pt x="3131" y="4892"/>
                </a:cubicBezTo>
                <a:cubicBezTo>
                  <a:pt x="3153" y="4859"/>
                  <a:pt x="3109" y="4881"/>
                  <a:pt x="3131" y="4848"/>
                </a:cubicBezTo>
                <a:cubicBezTo>
                  <a:pt x="3307" y="4705"/>
                  <a:pt x="3318" y="4815"/>
                  <a:pt x="3440" y="4705"/>
                </a:cubicBezTo>
                <a:cubicBezTo>
                  <a:pt x="3462" y="4661"/>
                  <a:pt x="3462" y="4628"/>
                  <a:pt x="3572" y="4584"/>
                </a:cubicBezTo>
                <a:lnTo>
                  <a:pt x="3572" y="4584"/>
                </a:lnTo>
                <a:lnTo>
                  <a:pt x="3550" y="4628"/>
                </a:lnTo>
                <a:cubicBezTo>
                  <a:pt x="3682" y="4551"/>
                  <a:pt x="3605" y="4540"/>
                  <a:pt x="3748" y="4485"/>
                </a:cubicBezTo>
                <a:lnTo>
                  <a:pt x="3748" y="4485"/>
                </a:lnTo>
                <a:cubicBezTo>
                  <a:pt x="3728" y="4504"/>
                  <a:pt x="3665" y="4542"/>
                  <a:pt x="3667" y="4542"/>
                </a:cubicBezTo>
                <a:cubicBezTo>
                  <a:pt x="3667" y="4542"/>
                  <a:pt x="3669" y="4541"/>
                  <a:pt x="3671" y="4540"/>
                </a:cubicBezTo>
                <a:cubicBezTo>
                  <a:pt x="3770" y="4518"/>
                  <a:pt x="3726" y="4485"/>
                  <a:pt x="3792" y="4452"/>
                </a:cubicBezTo>
                <a:lnTo>
                  <a:pt x="3825" y="4463"/>
                </a:lnTo>
                <a:cubicBezTo>
                  <a:pt x="3957" y="4375"/>
                  <a:pt x="4112" y="4275"/>
                  <a:pt x="4255" y="4176"/>
                </a:cubicBezTo>
                <a:lnTo>
                  <a:pt x="4255" y="4176"/>
                </a:lnTo>
                <a:cubicBezTo>
                  <a:pt x="4255" y="4185"/>
                  <a:pt x="4240" y="4201"/>
                  <a:pt x="4252" y="4201"/>
                </a:cubicBezTo>
                <a:cubicBezTo>
                  <a:pt x="4255" y="4201"/>
                  <a:pt x="4260" y="4200"/>
                  <a:pt x="4266" y="4198"/>
                </a:cubicBezTo>
                <a:cubicBezTo>
                  <a:pt x="4409" y="4099"/>
                  <a:pt x="4585" y="4022"/>
                  <a:pt x="4740" y="3945"/>
                </a:cubicBezTo>
                <a:close/>
                <a:moveTo>
                  <a:pt x="2135" y="5516"/>
                </a:moveTo>
                <a:cubicBezTo>
                  <a:pt x="2145" y="5516"/>
                  <a:pt x="2137" y="5526"/>
                  <a:pt x="2129" y="5542"/>
                </a:cubicBezTo>
                <a:lnTo>
                  <a:pt x="2051" y="5576"/>
                </a:lnTo>
                <a:lnTo>
                  <a:pt x="2051" y="5576"/>
                </a:lnTo>
                <a:lnTo>
                  <a:pt x="2085" y="5564"/>
                </a:lnTo>
                <a:lnTo>
                  <a:pt x="2085" y="5564"/>
                </a:lnTo>
                <a:cubicBezTo>
                  <a:pt x="2029" y="5675"/>
                  <a:pt x="1919" y="5686"/>
                  <a:pt x="1831" y="5796"/>
                </a:cubicBezTo>
                <a:cubicBezTo>
                  <a:pt x="1870" y="5747"/>
                  <a:pt x="1875" y="5735"/>
                  <a:pt x="1867" y="5735"/>
                </a:cubicBezTo>
                <a:cubicBezTo>
                  <a:pt x="1860" y="5735"/>
                  <a:pt x="1844" y="5745"/>
                  <a:pt x="1836" y="5745"/>
                </a:cubicBezTo>
                <a:cubicBezTo>
                  <a:pt x="1833" y="5745"/>
                  <a:pt x="1831" y="5744"/>
                  <a:pt x="1831" y="5741"/>
                </a:cubicBezTo>
                <a:cubicBezTo>
                  <a:pt x="1808" y="5749"/>
                  <a:pt x="1779" y="5756"/>
                  <a:pt x="1764" y="5756"/>
                </a:cubicBezTo>
                <a:cubicBezTo>
                  <a:pt x="1758" y="5756"/>
                  <a:pt x="1754" y="5755"/>
                  <a:pt x="1754" y="5752"/>
                </a:cubicBezTo>
                <a:cubicBezTo>
                  <a:pt x="1787" y="5719"/>
                  <a:pt x="1842" y="5686"/>
                  <a:pt x="1809" y="5675"/>
                </a:cubicBezTo>
                <a:cubicBezTo>
                  <a:pt x="1864" y="5667"/>
                  <a:pt x="1869" y="5659"/>
                  <a:pt x="1882" y="5659"/>
                </a:cubicBezTo>
                <a:cubicBezTo>
                  <a:pt x="1888" y="5659"/>
                  <a:pt x="1895" y="5660"/>
                  <a:pt x="1908" y="5664"/>
                </a:cubicBezTo>
                <a:cubicBezTo>
                  <a:pt x="1897" y="5620"/>
                  <a:pt x="1963" y="5620"/>
                  <a:pt x="1996" y="5564"/>
                </a:cubicBezTo>
                <a:cubicBezTo>
                  <a:pt x="2021" y="5555"/>
                  <a:pt x="2036" y="5553"/>
                  <a:pt x="2045" y="5553"/>
                </a:cubicBezTo>
                <a:cubicBezTo>
                  <a:pt x="2054" y="5553"/>
                  <a:pt x="2059" y="5555"/>
                  <a:pt x="2065" y="5555"/>
                </a:cubicBezTo>
                <a:cubicBezTo>
                  <a:pt x="2073" y="5555"/>
                  <a:pt x="2084" y="5549"/>
                  <a:pt x="2118" y="5520"/>
                </a:cubicBezTo>
                <a:cubicBezTo>
                  <a:pt x="2126" y="5517"/>
                  <a:pt x="2132" y="5516"/>
                  <a:pt x="2135" y="5516"/>
                </a:cubicBezTo>
                <a:close/>
                <a:moveTo>
                  <a:pt x="1748" y="5714"/>
                </a:moveTo>
                <a:cubicBezTo>
                  <a:pt x="1778" y="5714"/>
                  <a:pt x="1732" y="5755"/>
                  <a:pt x="1732" y="5774"/>
                </a:cubicBezTo>
                <a:cubicBezTo>
                  <a:pt x="1688" y="5807"/>
                  <a:pt x="1644" y="5807"/>
                  <a:pt x="1600" y="5873"/>
                </a:cubicBezTo>
                <a:lnTo>
                  <a:pt x="1567" y="5880"/>
                </a:lnTo>
                <a:lnTo>
                  <a:pt x="1567" y="5880"/>
                </a:lnTo>
                <a:cubicBezTo>
                  <a:pt x="1577" y="5875"/>
                  <a:pt x="1586" y="5869"/>
                  <a:pt x="1600" y="5862"/>
                </a:cubicBezTo>
                <a:cubicBezTo>
                  <a:pt x="1589" y="5829"/>
                  <a:pt x="1677" y="5763"/>
                  <a:pt x="1721" y="5719"/>
                </a:cubicBezTo>
                <a:cubicBezTo>
                  <a:pt x="1733" y="5715"/>
                  <a:pt x="1742" y="5714"/>
                  <a:pt x="1748" y="5714"/>
                </a:cubicBezTo>
                <a:close/>
                <a:moveTo>
                  <a:pt x="1667" y="5930"/>
                </a:moveTo>
                <a:lnTo>
                  <a:pt x="1667" y="5930"/>
                </a:lnTo>
                <a:cubicBezTo>
                  <a:pt x="1664" y="5930"/>
                  <a:pt x="1658" y="5934"/>
                  <a:pt x="1651" y="5937"/>
                </a:cubicBezTo>
                <a:lnTo>
                  <a:pt x="1651" y="5937"/>
                </a:lnTo>
                <a:cubicBezTo>
                  <a:pt x="1653" y="5937"/>
                  <a:pt x="1654" y="5936"/>
                  <a:pt x="1656" y="5936"/>
                </a:cubicBezTo>
                <a:cubicBezTo>
                  <a:pt x="1660" y="5936"/>
                  <a:pt x="1663" y="5937"/>
                  <a:pt x="1666" y="5939"/>
                </a:cubicBezTo>
                <a:cubicBezTo>
                  <a:pt x="1670" y="5933"/>
                  <a:pt x="1670" y="5930"/>
                  <a:pt x="1667" y="5930"/>
                </a:cubicBezTo>
                <a:close/>
                <a:moveTo>
                  <a:pt x="1651" y="5937"/>
                </a:moveTo>
                <a:lnTo>
                  <a:pt x="1651" y="5937"/>
                </a:lnTo>
                <a:cubicBezTo>
                  <a:pt x="1645" y="5938"/>
                  <a:pt x="1639" y="5940"/>
                  <a:pt x="1632" y="5943"/>
                </a:cubicBezTo>
                <a:lnTo>
                  <a:pt x="1632" y="5943"/>
                </a:lnTo>
                <a:cubicBezTo>
                  <a:pt x="1632" y="5944"/>
                  <a:pt x="1632" y="5945"/>
                  <a:pt x="1633" y="5945"/>
                </a:cubicBezTo>
                <a:cubicBezTo>
                  <a:pt x="1636" y="5945"/>
                  <a:pt x="1643" y="5941"/>
                  <a:pt x="1651" y="5937"/>
                </a:cubicBezTo>
                <a:close/>
                <a:moveTo>
                  <a:pt x="309" y="6710"/>
                </a:moveTo>
                <a:lnTo>
                  <a:pt x="309" y="6710"/>
                </a:lnTo>
                <a:cubicBezTo>
                  <a:pt x="308" y="6711"/>
                  <a:pt x="308" y="6712"/>
                  <a:pt x="307" y="6713"/>
                </a:cubicBezTo>
                <a:lnTo>
                  <a:pt x="307" y="6713"/>
                </a:lnTo>
                <a:lnTo>
                  <a:pt x="311" y="6710"/>
                </a:lnTo>
                <a:close/>
                <a:moveTo>
                  <a:pt x="307" y="6713"/>
                </a:moveTo>
                <a:lnTo>
                  <a:pt x="234" y="6765"/>
                </a:lnTo>
                <a:cubicBezTo>
                  <a:pt x="269" y="6751"/>
                  <a:pt x="290" y="6733"/>
                  <a:pt x="307" y="6713"/>
                </a:cubicBezTo>
                <a:close/>
                <a:moveTo>
                  <a:pt x="12363" y="1"/>
                </a:moveTo>
                <a:cubicBezTo>
                  <a:pt x="12308" y="34"/>
                  <a:pt x="12253" y="56"/>
                  <a:pt x="12187" y="78"/>
                </a:cubicBezTo>
                <a:cubicBezTo>
                  <a:pt x="12143" y="100"/>
                  <a:pt x="12099" y="122"/>
                  <a:pt x="12044" y="133"/>
                </a:cubicBezTo>
                <a:cubicBezTo>
                  <a:pt x="11956" y="166"/>
                  <a:pt x="11846" y="210"/>
                  <a:pt x="11746" y="254"/>
                </a:cubicBezTo>
                <a:cubicBezTo>
                  <a:pt x="11846" y="265"/>
                  <a:pt x="11680" y="287"/>
                  <a:pt x="11713" y="331"/>
                </a:cubicBezTo>
                <a:cubicBezTo>
                  <a:pt x="11669" y="353"/>
                  <a:pt x="11647" y="364"/>
                  <a:pt x="11636" y="364"/>
                </a:cubicBezTo>
                <a:lnTo>
                  <a:pt x="11460" y="397"/>
                </a:lnTo>
                <a:cubicBezTo>
                  <a:pt x="11455" y="399"/>
                  <a:pt x="11452" y="399"/>
                  <a:pt x="11450" y="399"/>
                </a:cubicBezTo>
                <a:cubicBezTo>
                  <a:pt x="11434" y="399"/>
                  <a:pt x="11503" y="364"/>
                  <a:pt x="11493" y="364"/>
                </a:cubicBezTo>
                <a:lnTo>
                  <a:pt x="11493" y="364"/>
                </a:lnTo>
                <a:cubicBezTo>
                  <a:pt x="11452" y="381"/>
                  <a:pt x="11434" y="385"/>
                  <a:pt x="11424" y="385"/>
                </a:cubicBezTo>
                <a:cubicBezTo>
                  <a:pt x="11412" y="385"/>
                  <a:pt x="11410" y="380"/>
                  <a:pt x="11396" y="380"/>
                </a:cubicBezTo>
                <a:cubicBezTo>
                  <a:pt x="11389" y="380"/>
                  <a:pt x="11378" y="381"/>
                  <a:pt x="11361" y="386"/>
                </a:cubicBezTo>
                <a:cubicBezTo>
                  <a:pt x="11383" y="386"/>
                  <a:pt x="11328" y="420"/>
                  <a:pt x="11251" y="442"/>
                </a:cubicBezTo>
                <a:lnTo>
                  <a:pt x="11361" y="431"/>
                </a:lnTo>
                <a:lnTo>
                  <a:pt x="11361" y="431"/>
                </a:lnTo>
                <a:cubicBezTo>
                  <a:pt x="11207" y="530"/>
                  <a:pt x="11196" y="453"/>
                  <a:pt x="11041" y="552"/>
                </a:cubicBezTo>
                <a:lnTo>
                  <a:pt x="11096" y="508"/>
                </a:lnTo>
                <a:lnTo>
                  <a:pt x="11096" y="508"/>
                </a:lnTo>
                <a:cubicBezTo>
                  <a:pt x="11008" y="552"/>
                  <a:pt x="10777" y="651"/>
                  <a:pt x="10711" y="717"/>
                </a:cubicBezTo>
                <a:cubicBezTo>
                  <a:pt x="10708" y="720"/>
                  <a:pt x="10703" y="721"/>
                  <a:pt x="10699" y="721"/>
                </a:cubicBezTo>
                <a:cubicBezTo>
                  <a:pt x="10688" y="721"/>
                  <a:pt x="10679" y="711"/>
                  <a:pt x="10711" y="695"/>
                </a:cubicBezTo>
                <a:lnTo>
                  <a:pt x="10711" y="695"/>
                </a:lnTo>
                <a:cubicBezTo>
                  <a:pt x="10502" y="783"/>
                  <a:pt x="10281" y="937"/>
                  <a:pt x="10105" y="992"/>
                </a:cubicBezTo>
                <a:lnTo>
                  <a:pt x="10116" y="970"/>
                </a:lnTo>
                <a:lnTo>
                  <a:pt x="10116" y="970"/>
                </a:lnTo>
                <a:cubicBezTo>
                  <a:pt x="10083" y="992"/>
                  <a:pt x="10061" y="1025"/>
                  <a:pt x="10006" y="1036"/>
                </a:cubicBezTo>
                <a:cubicBezTo>
                  <a:pt x="10014" y="1029"/>
                  <a:pt x="10016" y="1021"/>
                  <a:pt x="10013" y="1021"/>
                </a:cubicBezTo>
                <a:lnTo>
                  <a:pt x="10013" y="1021"/>
                </a:lnTo>
                <a:cubicBezTo>
                  <a:pt x="10011" y="1021"/>
                  <a:pt x="10009" y="1022"/>
                  <a:pt x="10006" y="1025"/>
                </a:cubicBezTo>
                <a:cubicBezTo>
                  <a:pt x="9984" y="1036"/>
                  <a:pt x="9918" y="1081"/>
                  <a:pt x="9863" y="1103"/>
                </a:cubicBezTo>
                <a:lnTo>
                  <a:pt x="9896" y="1070"/>
                </a:lnTo>
                <a:lnTo>
                  <a:pt x="9896" y="1070"/>
                </a:lnTo>
                <a:cubicBezTo>
                  <a:pt x="9697" y="1147"/>
                  <a:pt x="9609" y="1246"/>
                  <a:pt x="9455" y="1323"/>
                </a:cubicBezTo>
                <a:cubicBezTo>
                  <a:pt x="9451" y="1317"/>
                  <a:pt x="9441" y="1314"/>
                  <a:pt x="9429" y="1314"/>
                </a:cubicBezTo>
                <a:cubicBezTo>
                  <a:pt x="9376" y="1314"/>
                  <a:pt x="9264" y="1360"/>
                  <a:pt x="9202" y="1378"/>
                </a:cubicBezTo>
                <a:cubicBezTo>
                  <a:pt x="8970" y="1477"/>
                  <a:pt x="8827" y="1587"/>
                  <a:pt x="8618" y="1697"/>
                </a:cubicBezTo>
                <a:cubicBezTo>
                  <a:pt x="8474" y="1731"/>
                  <a:pt x="8177" y="1896"/>
                  <a:pt x="7957" y="1984"/>
                </a:cubicBezTo>
                <a:cubicBezTo>
                  <a:pt x="7961" y="1982"/>
                  <a:pt x="7965" y="1982"/>
                  <a:pt x="7967" y="1982"/>
                </a:cubicBezTo>
                <a:cubicBezTo>
                  <a:pt x="7983" y="1982"/>
                  <a:pt x="7963" y="2009"/>
                  <a:pt x="7935" y="2028"/>
                </a:cubicBezTo>
                <a:cubicBezTo>
                  <a:pt x="7891" y="2045"/>
                  <a:pt x="7835" y="2096"/>
                  <a:pt x="7812" y="2096"/>
                </a:cubicBezTo>
                <a:cubicBezTo>
                  <a:pt x="7806" y="2096"/>
                  <a:pt x="7802" y="2093"/>
                  <a:pt x="7802" y="2083"/>
                </a:cubicBezTo>
                <a:lnTo>
                  <a:pt x="7813" y="2083"/>
                </a:lnTo>
                <a:cubicBezTo>
                  <a:pt x="7809" y="2082"/>
                  <a:pt x="7805" y="2082"/>
                  <a:pt x="7800" y="2082"/>
                </a:cubicBezTo>
                <a:cubicBezTo>
                  <a:pt x="7752" y="2082"/>
                  <a:pt x="7663" y="2130"/>
                  <a:pt x="7593" y="2160"/>
                </a:cubicBezTo>
                <a:lnTo>
                  <a:pt x="7593" y="2215"/>
                </a:lnTo>
                <a:cubicBezTo>
                  <a:pt x="7362" y="2248"/>
                  <a:pt x="7075" y="2502"/>
                  <a:pt x="6932" y="2513"/>
                </a:cubicBezTo>
                <a:cubicBezTo>
                  <a:pt x="6888" y="2546"/>
                  <a:pt x="6833" y="2579"/>
                  <a:pt x="6789" y="2612"/>
                </a:cubicBezTo>
                <a:lnTo>
                  <a:pt x="6778" y="2590"/>
                </a:lnTo>
                <a:cubicBezTo>
                  <a:pt x="6646" y="2645"/>
                  <a:pt x="6568" y="2689"/>
                  <a:pt x="6414" y="2777"/>
                </a:cubicBezTo>
                <a:lnTo>
                  <a:pt x="6436" y="2744"/>
                </a:lnTo>
                <a:lnTo>
                  <a:pt x="6436" y="2744"/>
                </a:lnTo>
                <a:cubicBezTo>
                  <a:pt x="6337" y="2788"/>
                  <a:pt x="6348" y="2865"/>
                  <a:pt x="6260" y="2920"/>
                </a:cubicBezTo>
                <a:lnTo>
                  <a:pt x="6216" y="2898"/>
                </a:lnTo>
                <a:cubicBezTo>
                  <a:pt x="6051" y="2986"/>
                  <a:pt x="5874" y="3042"/>
                  <a:pt x="5731" y="3163"/>
                </a:cubicBezTo>
                <a:cubicBezTo>
                  <a:pt x="5731" y="3153"/>
                  <a:pt x="5731" y="3143"/>
                  <a:pt x="5747" y="3133"/>
                </a:cubicBezTo>
                <a:lnTo>
                  <a:pt x="5747" y="3133"/>
                </a:lnTo>
                <a:cubicBezTo>
                  <a:pt x="5666" y="3178"/>
                  <a:pt x="5461" y="3267"/>
                  <a:pt x="5495" y="3293"/>
                </a:cubicBezTo>
                <a:lnTo>
                  <a:pt x="5495" y="3293"/>
                </a:lnTo>
                <a:cubicBezTo>
                  <a:pt x="5494" y="3292"/>
                  <a:pt x="5493" y="3292"/>
                  <a:pt x="5491" y="3292"/>
                </a:cubicBezTo>
                <a:cubicBezTo>
                  <a:pt x="5451" y="3292"/>
                  <a:pt x="5317" y="3389"/>
                  <a:pt x="5246" y="3449"/>
                </a:cubicBezTo>
                <a:lnTo>
                  <a:pt x="5246" y="3416"/>
                </a:lnTo>
                <a:cubicBezTo>
                  <a:pt x="5191" y="3482"/>
                  <a:pt x="5191" y="3493"/>
                  <a:pt x="5092" y="3559"/>
                </a:cubicBezTo>
                <a:cubicBezTo>
                  <a:pt x="5086" y="3563"/>
                  <a:pt x="5080" y="3564"/>
                  <a:pt x="5076" y="3564"/>
                </a:cubicBezTo>
                <a:cubicBezTo>
                  <a:pt x="5069" y="3564"/>
                  <a:pt x="5069" y="3559"/>
                  <a:pt x="5082" y="3553"/>
                </a:cubicBezTo>
                <a:lnTo>
                  <a:pt x="5082" y="3553"/>
                </a:lnTo>
                <a:cubicBezTo>
                  <a:pt x="5007" y="3583"/>
                  <a:pt x="5043" y="3605"/>
                  <a:pt x="4938" y="3648"/>
                </a:cubicBezTo>
                <a:lnTo>
                  <a:pt x="4971" y="3614"/>
                </a:lnTo>
                <a:lnTo>
                  <a:pt x="4971" y="3614"/>
                </a:lnTo>
                <a:cubicBezTo>
                  <a:pt x="4883" y="3659"/>
                  <a:pt x="4894" y="3659"/>
                  <a:pt x="4861" y="3703"/>
                </a:cubicBezTo>
                <a:cubicBezTo>
                  <a:pt x="4812" y="3732"/>
                  <a:pt x="4718" y="3770"/>
                  <a:pt x="4683" y="3770"/>
                </a:cubicBezTo>
                <a:cubicBezTo>
                  <a:pt x="4679" y="3770"/>
                  <a:pt x="4676" y="3770"/>
                  <a:pt x="4674" y="3769"/>
                </a:cubicBezTo>
                <a:cubicBezTo>
                  <a:pt x="4663" y="3791"/>
                  <a:pt x="4629" y="3835"/>
                  <a:pt x="4574" y="3857"/>
                </a:cubicBezTo>
                <a:lnTo>
                  <a:pt x="4585" y="3824"/>
                </a:lnTo>
                <a:lnTo>
                  <a:pt x="4585" y="3824"/>
                </a:lnTo>
                <a:cubicBezTo>
                  <a:pt x="4442" y="3890"/>
                  <a:pt x="4398" y="3967"/>
                  <a:pt x="4288" y="4011"/>
                </a:cubicBezTo>
                <a:lnTo>
                  <a:pt x="4266" y="4000"/>
                </a:lnTo>
                <a:cubicBezTo>
                  <a:pt x="4376" y="3934"/>
                  <a:pt x="4464" y="3890"/>
                  <a:pt x="4464" y="3890"/>
                </a:cubicBezTo>
                <a:cubicBezTo>
                  <a:pt x="4463" y="3889"/>
                  <a:pt x="4460" y="3888"/>
                  <a:pt x="4457" y="3888"/>
                </a:cubicBezTo>
                <a:cubicBezTo>
                  <a:pt x="4444" y="3888"/>
                  <a:pt x="4422" y="3894"/>
                  <a:pt x="4407" y="3894"/>
                </a:cubicBezTo>
                <a:cubicBezTo>
                  <a:pt x="4391" y="3894"/>
                  <a:pt x="4384" y="3887"/>
                  <a:pt x="4409" y="3857"/>
                </a:cubicBezTo>
                <a:lnTo>
                  <a:pt x="4409" y="3857"/>
                </a:lnTo>
                <a:cubicBezTo>
                  <a:pt x="4354" y="3912"/>
                  <a:pt x="4244" y="4011"/>
                  <a:pt x="4156" y="4055"/>
                </a:cubicBezTo>
                <a:lnTo>
                  <a:pt x="4134" y="4055"/>
                </a:lnTo>
                <a:lnTo>
                  <a:pt x="4145" y="4044"/>
                </a:lnTo>
                <a:lnTo>
                  <a:pt x="4145" y="4044"/>
                </a:lnTo>
                <a:cubicBezTo>
                  <a:pt x="4123" y="4055"/>
                  <a:pt x="4112" y="4066"/>
                  <a:pt x="4090" y="4088"/>
                </a:cubicBezTo>
                <a:cubicBezTo>
                  <a:pt x="4068" y="4099"/>
                  <a:pt x="4046" y="4110"/>
                  <a:pt x="4013" y="4121"/>
                </a:cubicBezTo>
                <a:cubicBezTo>
                  <a:pt x="4012" y="4120"/>
                  <a:pt x="4010" y="4120"/>
                  <a:pt x="4009" y="4120"/>
                </a:cubicBezTo>
                <a:cubicBezTo>
                  <a:pt x="4001" y="4120"/>
                  <a:pt x="3984" y="4129"/>
                  <a:pt x="3963" y="4141"/>
                </a:cubicBezTo>
                <a:lnTo>
                  <a:pt x="3963" y="4141"/>
                </a:lnTo>
                <a:cubicBezTo>
                  <a:pt x="3983" y="4134"/>
                  <a:pt x="3994" y="4128"/>
                  <a:pt x="3998" y="4128"/>
                </a:cubicBezTo>
                <a:cubicBezTo>
                  <a:pt x="4001" y="4128"/>
                  <a:pt x="4001" y="4129"/>
                  <a:pt x="4001" y="4132"/>
                </a:cubicBezTo>
                <a:cubicBezTo>
                  <a:pt x="3990" y="4132"/>
                  <a:pt x="3979" y="4143"/>
                  <a:pt x="3957" y="4165"/>
                </a:cubicBezTo>
                <a:lnTo>
                  <a:pt x="3957" y="4145"/>
                </a:lnTo>
                <a:lnTo>
                  <a:pt x="3957" y="4145"/>
                </a:lnTo>
                <a:cubicBezTo>
                  <a:pt x="3928" y="4163"/>
                  <a:pt x="3892" y="4187"/>
                  <a:pt x="3869" y="4198"/>
                </a:cubicBezTo>
                <a:cubicBezTo>
                  <a:pt x="3878" y="4216"/>
                  <a:pt x="3843" y="4234"/>
                  <a:pt x="3860" y="4234"/>
                </a:cubicBezTo>
                <a:cubicBezTo>
                  <a:pt x="3864" y="4234"/>
                  <a:pt x="3870" y="4233"/>
                  <a:pt x="3880" y="4231"/>
                </a:cubicBezTo>
                <a:cubicBezTo>
                  <a:pt x="3880" y="4231"/>
                  <a:pt x="3891" y="4220"/>
                  <a:pt x="3924" y="4209"/>
                </a:cubicBezTo>
                <a:lnTo>
                  <a:pt x="3935" y="4187"/>
                </a:lnTo>
                <a:lnTo>
                  <a:pt x="3935" y="4198"/>
                </a:lnTo>
                <a:cubicBezTo>
                  <a:pt x="3968" y="4176"/>
                  <a:pt x="4001" y="4154"/>
                  <a:pt x="4046" y="4132"/>
                </a:cubicBezTo>
                <a:lnTo>
                  <a:pt x="4046" y="4132"/>
                </a:lnTo>
                <a:cubicBezTo>
                  <a:pt x="4024" y="4165"/>
                  <a:pt x="3990" y="4187"/>
                  <a:pt x="3935" y="4209"/>
                </a:cubicBezTo>
                <a:cubicBezTo>
                  <a:pt x="3913" y="4231"/>
                  <a:pt x="3902" y="4264"/>
                  <a:pt x="3891" y="4275"/>
                </a:cubicBezTo>
                <a:cubicBezTo>
                  <a:pt x="3821" y="4286"/>
                  <a:pt x="3705" y="4332"/>
                  <a:pt x="3668" y="4332"/>
                </a:cubicBezTo>
                <a:cubicBezTo>
                  <a:pt x="3665" y="4332"/>
                  <a:pt x="3662" y="4332"/>
                  <a:pt x="3660" y="4331"/>
                </a:cubicBezTo>
                <a:cubicBezTo>
                  <a:pt x="3528" y="4419"/>
                  <a:pt x="3340" y="4529"/>
                  <a:pt x="3285" y="4617"/>
                </a:cubicBezTo>
                <a:cubicBezTo>
                  <a:pt x="3269" y="4634"/>
                  <a:pt x="3255" y="4636"/>
                  <a:pt x="3244" y="4636"/>
                </a:cubicBezTo>
                <a:cubicBezTo>
                  <a:pt x="3239" y="4636"/>
                  <a:pt x="3234" y="4636"/>
                  <a:pt x="3230" y="4636"/>
                </a:cubicBezTo>
                <a:cubicBezTo>
                  <a:pt x="3225" y="4636"/>
                  <a:pt x="3222" y="4636"/>
                  <a:pt x="3219" y="4639"/>
                </a:cubicBezTo>
                <a:cubicBezTo>
                  <a:pt x="3223" y="4632"/>
                  <a:pt x="3228" y="4627"/>
                  <a:pt x="3234" y="4622"/>
                </a:cubicBezTo>
                <a:lnTo>
                  <a:pt x="3234" y="4622"/>
                </a:lnTo>
                <a:cubicBezTo>
                  <a:pt x="3153" y="4673"/>
                  <a:pt x="3043" y="4734"/>
                  <a:pt x="3043" y="4771"/>
                </a:cubicBezTo>
                <a:cubicBezTo>
                  <a:pt x="3023" y="4780"/>
                  <a:pt x="3013" y="4783"/>
                  <a:pt x="3009" y="4783"/>
                </a:cubicBezTo>
                <a:cubicBezTo>
                  <a:pt x="2997" y="4783"/>
                  <a:pt x="3020" y="4763"/>
                  <a:pt x="3013" y="4763"/>
                </a:cubicBezTo>
                <a:lnTo>
                  <a:pt x="3013" y="4763"/>
                </a:lnTo>
                <a:cubicBezTo>
                  <a:pt x="3009" y="4763"/>
                  <a:pt x="2995" y="4770"/>
                  <a:pt x="2955" y="4793"/>
                </a:cubicBezTo>
                <a:lnTo>
                  <a:pt x="2966" y="4771"/>
                </a:lnTo>
                <a:lnTo>
                  <a:pt x="2966" y="4771"/>
                </a:lnTo>
                <a:cubicBezTo>
                  <a:pt x="2679" y="4892"/>
                  <a:pt x="2591" y="5102"/>
                  <a:pt x="2272" y="5234"/>
                </a:cubicBezTo>
                <a:cubicBezTo>
                  <a:pt x="2294" y="5223"/>
                  <a:pt x="2305" y="5212"/>
                  <a:pt x="2305" y="5212"/>
                </a:cubicBezTo>
                <a:lnTo>
                  <a:pt x="2305" y="5212"/>
                </a:lnTo>
                <a:cubicBezTo>
                  <a:pt x="1963" y="5399"/>
                  <a:pt x="1655" y="5664"/>
                  <a:pt x="1313" y="5840"/>
                </a:cubicBezTo>
                <a:cubicBezTo>
                  <a:pt x="1214" y="5884"/>
                  <a:pt x="1225" y="5906"/>
                  <a:pt x="1170" y="5961"/>
                </a:cubicBezTo>
                <a:lnTo>
                  <a:pt x="1137" y="5950"/>
                </a:lnTo>
                <a:lnTo>
                  <a:pt x="1060" y="6038"/>
                </a:lnTo>
                <a:cubicBezTo>
                  <a:pt x="939" y="6148"/>
                  <a:pt x="796" y="6137"/>
                  <a:pt x="652" y="6292"/>
                </a:cubicBezTo>
                <a:lnTo>
                  <a:pt x="685" y="6281"/>
                </a:lnTo>
                <a:lnTo>
                  <a:pt x="685" y="6281"/>
                </a:lnTo>
                <a:cubicBezTo>
                  <a:pt x="626" y="6320"/>
                  <a:pt x="521" y="6405"/>
                  <a:pt x="501" y="6405"/>
                </a:cubicBezTo>
                <a:cubicBezTo>
                  <a:pt x="499" y="6405"/>
                  <a:pt x="498" y="6404"/>
                  <a:pt x="498" y="6402"/>
                </a:cubicBezTo>
                <a:cubicBezTo>
                  <a:pt x="498" y="6413"/>
                  <a:pt x="487" y="6435"/>
                  <a:pt x="465" y="6435"/>
                </a:cubicBezTo>
                <a:lnTo>
                  <a:pt x="454" y="6424"/>
                </a:lnTo>
                <a:lnTo>
                  <a:pt x="322" y="6545"/>
                </a:lnTo>
                <a:cubicBezTo>
                  <a:pt x="291" y="6565"/>
                  <a:pt x="275" y="6571"/>
                  <a:pt x="266" y="6571"/>
                </a:cubicBezTo>
                <a:cubicBezTo>
                  <a:pt x="250" y="6571"/>
                  <a:pt x="252" y="6554"/>
                  <a:pt x="234" y="6554"/>
                </a:cubicBezTo>
                <a:cubicBezTo>
                  <a:pt x="219" y="6554"/>
                  <a:pt x="192" y="6564"/>
                  <a:pt x="134" y="6600"/>
                </a:cubicBezTo>
                <a:cubicBezTo>
                  <a:pt x="82" y="6652"/>
                  <a:pt x="0" y="6744"/>
                  <a:pt x="11" y="6744"/>
                </a:cubicBezTo>
                <a:cubicBezTo>
                  <a:pt x="11" y="6744"/>
                  <a:pt x="12" y="6744"/>
                  <a:pt x="13" y="6743"/>
                </a:cubicBezTo>
                <a:cubicBezTo>
                  <a:pt x="31" y="6734"/>
                  <a:pt x="63" y="6718"/>
                  <a:pt x="81" y="6718"/>
                </a:cubicBezTo>
                <a:cubicBezTo>
                  <a:pt x="85" y="6718"/>
                  <a:pt x="88" y="6719"/>
                  <a:pt x="90" y="6721"/>
                </a:cubicBezTo>
                <a:lnTo>
                  <a:pt x="79" y="6732"/>
                </a:lnTo>
                <a:lnTo>
                  <a:pt x="57" y="6732"/>
                </a:lnTo>
                <a:lnTo>
                  <a:pt x="57" y="6743"/>
                </a:lnTo>
                <a:lnTo>
                  <a:pt x="35" y="6765"/>
                </a:lnTo>
                <a:cubicBezTo>
                  <a:pt x="44" y="6790"/>
                  <a:pt x="46" y="6821"/>
                  <a:pt x="88" y="6821"/>
                </a:cubicBezTo>
                <a:cubicBezTo>
                  <a:pt x="102" y="6821"/>
                  <a:pt x="121" y="6818"/>
                  <a:pt x="146" y="6809"/>
                </a:cubicBezTo>
                <a:cubicBezTo>
                  <a:pt x="168" y="6831"/>
                  <a:pt x="179" y="6853"/>
                  <a:pt x="212" y="6876"/>
                </a:cubicBezTo>
                <a:cubicBezTo>
                  <a:pt x="234" y="6853"/>
                  <a:pt x="245" y="6842"/>
                  <a:pt x="267" y="6820"/>
                </a:cubicBezTo>
                <a:lnTo>
                  <a:pt x="267" y="6842"/>
                </a:lnTo>
                <a:cubicBezTo>
                  <a:pt x="300" y="6798"/>
                  <a:pt x="333" y="6754"/>
                  <a:pt x="289" y="6743"/>
                </a:cubicBezTo>
                <a:lnTo>
                  <a:pt x="289" y="6743"/>
                </a:lnTo>
                <a:cubicBezTo>
                  <a:pt x="267" y="6798"/>
                  <a:pt x="256" y="6787"/>
                  <a:pt x="234" y="6842"/>
                </a:cubicBezTo>
                <a:lnTo>
                  <a:pt x="212" y="6865"/>
                </a:lnTo>
                <a:cubicBezTo>
                  <a:pt x="190" y="6842"/>
                  <a:pt x="190" y="6831"/>
                  <a:pt x="190" y="6820"/>
                </a:cubicBezTo>
                <a:lnTo>
                  <a:pt x="157" y="6809"/>
                </a:lnTo>
                <a:lnTo>
                  <a:pt x="190" y="6798"/>
                </a:lnTo>
                <a:lnTo>
                  <a:pt x="267" y="6710"/>
                </a:lnTo>
                <a:lnTo>
                  <a:pt x="309" y="6710"/>
                </a:lnTo>
                <a:cubicBezTo>
                  <a:pt x="318" y="6700"/>
                  <a:pt x="325" y="6688"/>
                  <a:pt x="333" y="6677"/>
                </a:cubicBezTo>
                <a:cubicBezTo>
                  <a:pt x="336" y="6680"/>
                  <a:pt x="340" y="6682"/>
                  <a:pt x="345" y="6682"/>
                </a:cubicBezTo>
                <a:cubicBezTo>
                  <a:pt x="357" y="6682"/>
                  <a:pt x="372" y="6674"/>
                  <a:pt x="388" y="6666"/>
                </a:cubicBezTo>
                <a:lnTo>
                  <a:pt x="454" y="6578"/>
                </a:lnTo>
                <a:lnTo>
                  <a:pt x="454" y="6578"/>
                </a:lnTo>
                <a:cubicBezTo>
                  <a:pt x="470" y="6578"/>
                  <a:pt x="452" y="6606"/>
                  <a:pt x="464" y="6606"/>
                </a:cubicBezTo>
                <a:cubicBezTo>
                  <a:pt x="469" y="6606"/>
                  <a:pt x="479" y="6602"/>
                  <a:pt x="498" y="6589"/>
                </a:cubicBezTo>
                <a:cubicBezTo>
                  <a:pt x="542" y="6545"/>
                  <a:pt x="443" y="6589"/>
                  <a:pt x="509" y="6534"/>
                </a:cubicBezTo>
                <a:cubicBezTo>
                  <a:pt x="564" y="6512"/>
                  <a:pt x="553" y="6534"/>
                  <a:pt x="608" y="6490"/>
                </a:cubicBezTo>
                <a:lnTo>
                  <a:pt x="608" y="6490"/>
                </a:lnTo>
                <a:cubicBezTo>
                  <a:pt x="619" y="6490"/>
                  <a:pt x="608" y="6501"/>
                  <a:pt x="586" y="6523"/>
                </a:cubicBezTo>
                <a:cubicBezTo>
                  <a:pt x="630" y="6479"/>
                  <a:pt x="718" y="6435"/>
                  <a:pt x="729" y="6391"/>
                </a:cubicBezTo>
                <a:cubicBezTo>
                  <a:pt x="777" y="6381"/>
                  <a:pt x="856" y="6307"/>
                  <a:pt x="892" y="6307"/>
                </a:cubicBezTo>
                <a:cubicBezTo>
                  <a:pt x="898" y="6307"/>
                  <a:pt x="903" y="6309"/>
                  <a:pt x="906" y="6314"/>
                </a:cubicBezTo>
                <a:cubicBezTo>
                  <a:pt x="917" y="6303"/>
                  <a:pt x="972" y="6237"/>
                  <a:pt x="1016" y="6203"/>
                </a:cubicBezTo>
                <a:lnTo>
                  <a:pt x="1016" y="6203"/>
                </a:lnTo>
                <a:cubicBezTo>
                  <a:pt x="1006" y="6220"/>
                  <a:pt x="1005" y="6226"/>
                  <a:pt x="1011" y="6226"/>
                </a:cubicBezTo>
                <a:cubicBezTo>
                  <a:pt x="1032" y="6226"/>
                  <a:pt x="1141" y="6139"/>
                  <a:pt x="1179" y="6139"/>
                </a:cubicBezTo>
                <a:cubicBezTo>
                  <a:pt x="1186" y="6139"/>
                  <a:pt x="1191" y="6141"/>
                  <a:pt x="1192" y="6148"/>
                </a:cubicBezTo>
                <a:cubicBezTo>
                  <a:pt x="1236" y="6071"/>
                  <a:pt x="1401" y="5983"/>
                  <a:pt x="1490" y="5895"/>
                </a:cubicBezTo>
                <a:lnTo>
                  <a:pt x="1490" y="5895"/>
                </a:lnTo>
                <a:lnTo>
                  <a:pt x="1468" y="5928"/>
                </a:lnTo>
                <a:cubicBezTo>
                  <a:pt x="1501" y="5906"/>
                  <a:pt x="1512" y="5895"/>
                  <a:pt x="1534" y="5895"/>
                </a:cubicBezTo>
                <a:cubicBezTo>
                  <a:pt x="1521" y="5904"/>
                  <a:pt x="1518" y="5908"/>
                  <a:pt x="1521" y="5908"/>
                </a:cubicBezTo>
                <a:cubicBezTo>
                  <a:pt x="1526" y="5908"/>
                  <a:pt x="1555" y="5893"/>
                  <a:pt x="1564" y="5893"/>
                </a:cubicBezTo>
                <a:cubicBezTo>
                  <a:pt x="1566" y="5893"/>
                  <a:pt x="1567" y="5894"/>
                  <a:pt x="1567" y="5895"/>
                </a:cubicBezTo>
                <a:cubicBezTo>
                  <a:pt x="1479" y="5983"/>
                  <a:pt x="1324" y="6038"/>
                  <a:pt x="1192" y="6148"/>
                </a:cubicBezTo>
                <a:lnTo>
                  <a:pt x="1159" y="6170"/>
                </a:lnTo>
                <a:cubicBezTo>
                  <a:pt x="1038" y="6270"/>
                  <a:pt x="1027" y="6314"/>
                  <a:pt x="917" y="6402"/>
                </a:cubicBezTo>
                <a:cubicBezTo>
                  <a:pt x="910" y="6405"/>
                  <a:pt x="906" y="6406"/>
                  <a:pt x="903" y="6406"/>
                </a:cubicBezTo>
                <a:cubicBezTo>
                  <a:pt x="887" y="6406"/>
                  <a:pt x="928" y="6358"/>
                  <a:pt x="928" y="6358"/>
                </a:cubicBezTo>
                <a:lnTo>
                  <a:pt x="928" y="6358"/>
                </a:lnTo>
                <a:cubicBezTo>
                  <a:pt x="862" y="6391"/>
                  <a:pt x="807" y="6424"/>
                  <a:pt x="751" y="6479"/>
                </a:cubicBezTo>
                <a:cubicBezTo>
                  <a:pt x="757" y="6473"/>
                  <a:pt x="757" y="6471"/>
                  <a:pt x="751" y="6471"/>
                </a:cubicBezTo>
                <a:cubicBezTo>
                  <a:pt x="746" y="6471"/>
                  <a:pt x="735" y="6473"/>
                  <a:pt x="718" y="6479"/>
                </a:cubicBezTo>
                <a:cubicBezTo>
                  <a:pt x="674" y="6512"/>
                  <a:pt x="707" y="6523"/>
                  <a:pt x="630" y="6556"/>
                </a:cubicBezTo>
                <a:cubicBezTo>
                  <a:pt x="641" y="6545"/>
                  <a:pt x="641" y="6523"/>
                  <a:pt x="663" y="6490"/>
                </a:cubicBezTo>
                <a:lnTo>
                  <a:pt x="663" y="6490"/>
                </a:lnTo>
                <a:cubicBezTo>
                  <a:pt x="608" y="6545"/>
                  <a:pt x="553" y="6600"/>
                  <a:pt x="498" y="6644"/>
                </a:cubicBezTo>
                <a:cubicBezTo>
                  <a:pt x="476" y="6644"/>
                  <a:pt x="531" y="6600"/>
                  <a:pt x="542" y="6578"/>
                </a:cubicBezTo>
                <a:lnTo>
                  <a:pt x="542" y="6578"/>
                </a:lnTo>
                <a:cubicBezTo>
                  <a:pt x="476" y="6633"/>
                  <a:pt x="377" y="6710"/>
                  <a:pt x="366" y="6743"/>
                </a:cubicBezTo>
                <a:lnTo>
                  <a:pt x="396" y="6728"/>
                </a:lnTo>
                <a:lnTo>
                  <a:pt x="396" y="6728"/>
                </a:lnTo>
                <a:cubicBezTo>
                  <a:pt x="396" y="6729"/>
                  <a:pt x="397" y="6729"/>
                  <a:pt x="398" y="6729"/>
                </a:cubicBezTo>
                <a:cubicBezTo>
                  <a:pt x="401" y="6729"/>
                  <a:pt x="405" y="6727"/>
                  <a:pt x="410" y="6721"/>
                </a:cubicBezTo>
                <a:lnTo>
                  <a:pt x="410" y="6721"/>
                </a:lnTo>
                <a:lnTo>
                  <a:pt x="396" y="6728"/>
                </a:lnTo>
                <a:lnTo>
                  <a:pt x="396" y="6728"/>
                </a:lnTo>
                <a:cubicBezTo>
                  <a:pt x="390" y="6725"/>
                  <a:pt x="395" y="6707"/>
                  <a:pt x="410" y="6699"/>
                </a:cubicBezTo>
                <a:cubicBezTo>
                  <a:pt x="454" y="6644"/>
                  <a:pt x="498" y="6644"/>
                  <a:pt x="509" y="6644"/>
                </a:cubicBezTo>
                <a:lnTo>
                  <a:pt x="465" y="6688"/>
                </a:lnTo>
                <a:cubicBezTo>
                  <a:pt x="531" y="6688"/>
                  <a:pt x="630" y="6556"/>
                  <a:pt x="718" y="6501"/>
                </a:cubicBezTo>
                <a:lnTo>
                  <a:pt x="718" y="6501"/>
                </a:lnTo>
                <a:lnTo>
                  <a:pt x="707" y="6556"/>
                </a:lnTo>
                <a:lnTo>
                  <a:pt x="773" y="6468"/>
                </a:lnTo>
                <a:cubicBezTo>
                  <a:pt x="807" y="6468"/>
                  <a:pt x="829" y="6468"/>
                  <a:pt x="784" y="6501"/>
                </a:cubicBezTo>
                <a:cubicBezTo>
                  <a:pt x="862" y="6479"/>
                  <a:pt x="840" y="6457"/>
                  <a:pt x="906" y="6435"/>
                </a:cubicBezTo>
                <a:lnTo>
                  <a:pt x="906" y="6446"/>
                </a:lnTo>
                <a:lnTo>
                  <a:pt x="961" y="6391"/>
                </a:lnTo>
                <a:lnTo>
                  <a:pt x="961" y="6391"/>
                </a:lnTo>
                <a:cubicBezTo>
                  <a:pt x="950" y="6402"/>
                  <a:pt x="983" y="6402"/>
                  <a:pt x="939" y="6424"/>
                </a:cubicBezTo>
                <a:cubicBezTo>
                  <a:pt x="1060" y="6369"/>
                  <a:pt x="1104" y="6281"/>
                  <a:pt x="1159" y="6281"/>
                </a:cubicBezTo>
                <a:lnTo>
                  <a:pt x="1148" y="6292"/>
                </a:lnTo>
                <a:cubicBezTo>
                  <a:pt x="1302" y="6170"/>
                  <a:pt x="1148" y="6259"/>
                  <a:pt x="1247" y="6148"/>
                </a:cubicBezTo>
                <a:lnTo>
                  <a:pt x="1247" y="6148"/>
                </a:lnTo>
                <a:lnTo>
                  <a:pt x="1368" y="6159"/>
                </a:lnTo>
                <a:lnTo>
                  <a:pt x="1368" y="6126"/>
                </a:lnTo>
                <a:lnTo>
                  <a:pt x="1412" y="6104"/>
                </a:lnTo>
                <a:cubicBezTo>
                  <a:pt x="1433" y="6083"/>
                  <a:pt x="1437" y="6078"/>
                  <a:pt x="1434" y="6078"/>
                </a:cubicBezTo>
                <a:lnTo>
                  <a:pt x="1434" y="6078"/>
                </a:lnTo>
                <a:cubicBezTo>
                  <a:pt x="1432" y="6078"/>
                  <a:pt x="1424" y="6083"/>
                  <a:pt x="1421" y="6083"/>
                </a:cubicBezTo>
                <a:cubicBezTo>
                  <a:pt x="1418" y="6083"/>
                  <a:pt x="1418" y="6080"/>
                  <a:pt x="1423" y="6071"/>
                </a:cubicBezTo>
                <a:cubicBezTo>
                  <a:pt x="1492" y="6046"/>
                  <a:pt x="1580" y="5967"/>
                  <a:pt x="1632" y="5943"/>
                </a:cubicBezTo>
                <a:lnTo>
                  <a:pt x="1632" y="5943"/>
                </a:lnTo>
                <a:cubicBezTo>
                  <a:pt x="1633" y="5940"/>
                  <a:pt x="1639" y="5932"/>
                  <a:pt x="1655" y="5917"/>
                </a:cubicBezTo>
                <a:cubicBezTo>
                  <a:pt x="1660" y="5919"/>
                  <a:pt x="1666" y="5920"/>
                  <a:pt x="1671" y="5920"/>
                </a:cubicBezTo>
                <a:cubicBezTo>
                  <a:pt x="1719" y="5920"/>
                  <a:pt x="1762" y="5838"/>
                  <a:pt x="1831" y="5818"/>
                </a:cubicBezTo>
                <a:lnTo>
                  <a:pt x="1831" y="5818"/>
                </a:lnTo>
                <a:cubicBezTo>
                  <a:pt x="1823" y="5841"/>
                  <a:pt x="1788" y="5865"/>
                  <a:pt x="1795" y="5865"/>
                </a:cubicBezTo>
                <a:cubicBezTo>
                  <a:pt x="1798" y="5865"/>
                  <a:pt x="1809" y="5861"/>
                  <a:pt x="1831" y="5851"/>
                </a:cubicBezTo>
                <a:cubicBezTo>
                  <a:pt x="1853" y="5796"/>
                  <a:pt x="1974" y="5774"/>
                  <a:pt x="2029" y="5730"/>
                </a:cubicBezTo>
                <a:cubicBezTo>
                  <a:pt x="2029" y="5719"/>
                  <a:pt x="2040" y="5708"/>
                  <a:pt x="2051" y="5697"/>
                </a:cubicBezTo>
                <a:lnTo>
                  <a:pt x="2051" y="5697"/>
                </a:lnTo>
                <a:lnTo>
                  <a:pt x="2029" y="5730"/>
                </a:lnTo>
                <a:lnTo>
                  <a:pt x="2051" y="5741"/>
                </a:lnTo>
                <a:cubicBezTo>
                  <a:pt x="2062" y="5730"/>
                  <a:pt x="2051" y="5708"/>
                  <a:pt x="2051" y="5697"/>
                </a:cubicBezTo>
                <a:cubicBezTo>
                  <a:pt x="2096" y="5664"/>
                  <a:pt x="2184" y="5609"/>
                  <a:pt x="2250" y="5564"/>
                </a:cubicBezTo>
                <a:cubicBezTo>
                  <a:pt x="2250" y="5565"/>
                  <a:pt x="2250" y="5565"/>
                  <a:pt x="2251" y="5565"/>
                </a:cubicBezTo>
                <a:cubicBezTo>
                  <a:pt x="2266" y="5565"/>
                  <a:pt x="2442" y="5452"/>
                  <a:pt x="2547" y="5410"/>
                </a:cubicBezTo>
                <a:cubicBezTo>
                  <a:pt x="2547" y="5377"/>
                  <a:pt x="2646" y="5322"/>
                  <a:pt x="2712" y="5267"/>
                </a:cubicBezTo>
                <a:lnTo>
                  <a:pt x="2712" y="5267"/>
                </a:lnTo>
                <a:cubicBezTo>
                  <a:pt x="2712" y="5289"/>
                  <a:pt x="2712" y="5300"/>
                  <a:pt x="2679" y="5333"/>
                </a:cubicBezTo>
                <a:lnTo>
                  <a:pt x="2746" y="5289"/>
                </a:lnTo>
                <a:cubicBezTo>
                  <a:pt x="2757" y="5278"/>
                  <a:pt x="2768" y="5256"/>
                  <a:pt x="2812" y="5223"/>
                </a:cubicBezTo>
                <a:lnTo>
                  <a:pt x="2812" y="5256"/>
                </a:lnTo>
                <a:cubicBezTo>
                  <a:pt x="2889" y="5201"/>
                  <a:pt x="2966" y="5124"/>
                  <a:pt x="3087" y="5069"/>
                </a:cubicBezTo>
                <a:cubicBezTo>
                  <a:pt x="3087" y="5047"/>
                  <a:pt x="2966" y="5069"/>
                  <a:pt x="3076" y="4981"/>
                </a:cubicBezTo>
                <a:lnTo>
                  <a:pt x="3076" y="4981"/>
                </a:lnTo>
                <a:cubicBezTo>
                  <a:pt x="3087" y="4992"/>
                  <a:pt x="3109" y="5003"/>
                  <a:pt x="3076" y="5025"/>
                </a:cubicBezTo>
                <a:cubicBezTo>
                  <a:pt x="3087" y="5025"/>
                  <a:pt x="3109" y="5003"/>
                  <a:pt x="3131" y="4992"/>
                </a:cubicBezTo>
                <a:lnTo>
                  <a:pt x="3131" y="4992"/>
                </a:lnTo>
                <a:lnTo>
                  <a:pt x="3098" y="5036"/>
                </a:lnTo>
                <a:cubicBezTo>
                  <a:pt x="3153" y="5014"/>
                  <a:pt x="3109" y="5003"/>
                  <a:pt x="3153" y="4981"/>
                </a:cubicBezTo>
                <a:lnTo>
                  <a:pt x="3197" y="4992"/>
                </a:lnTo>
                <a:lnTo>
                  <a:pt x="3188" y="4997"/>
                </a:lnTo>
                <a:lnTo>
                  <a:pt x="3188" y="4997"/>
                </a:lnTo>
                <a:cubicBezTo>
                  <a:pt x="3223" y="4980"/>
                  <a:pt x="3259" y="4970"/>
                  <a:pt x="3274" y="4970"/>
                </a:cubicBezTo>
                <a:cubicBezTo>
                  <a:pt x="3263" y="4959"/>
                  <a:pt x="3263" y="4948"/>
                  <a:pt x="3296" y="4925"/>
                </a:cubicBezTo>
                <a:cubicBezTo>
                  <a:pt x="3328" y="4906"/>
                  <a:pt x="3343" y="4900"/>
                  <a:pt x="3351" y="4900"/>
                </a:cubicBezTo>
                <a:cubicBezTo>
                  <a:pt x="3361" y="4900"/>
                  <a:pt x="3362" y="4909"/>
                  <a:pt x="3374" y="4909"/>
                </a:cubicBezTo>
                <a:cubicBezTo>
                  <a:pt x="3379" y="4909"/>
                  <a:pt x="3385" y="4908"/>
                  <a:pt x="3396" y="4903"/>
                </a:cubicBezTo>
                <a:cubicBezTo>
                  <a:pt x="3407" y="4881"/>
                  <a:pt x="3473" y="4859"/>
                  <a:pt x="3462" y="4826"/>
                </a:cubicBezTo>
                <a:cubicBezTo>
                  <a:pt x="3469" y="4823"/>
                  <a:pt x="3475" y="4821"/>
                  <a:pt x="3481" y="4821"/>
                </a:cubicBezTo>
                <a:cubicBezTo>
                  <a:pt x="3492" y="4821"/>
                  <a:pt x="3502" y="4826"/>
                  <a:pt x="3517" y="4826"/>
                </a:cubicBezTo>
                <a:cubicBezTo>
                  <a:pt x="3550" y="4782"/>
                  <a:pt x="3726" y="4694"/>
                  <a:pt x="3660" y="4694"/>
                </a:cubicBezTo>
                <a:cubicBezTo>
                  <a:pt x="3792" y="4584"/>
                  <a:pt x="3979" y="4518"/>
                  <a:pt x="4123" y="4430"/>
                </a:cubicBezTo>
                <a:cubicBezTo>
                  <a:pt x="4211" y="4375"/>
                  <a:pt x="4321" y="4309"/>
                  <a:pt x="4376" y="4264"/>
                </a:cubicBezTo>
                <a:cubicBezTo>
                  <a:pt x="4396" y="4251"/>
                  <a:pt x="4421" y="4241"/>
                  <a:pt x="4434" y="4241"/>
                </a:cubicBezTo>
                <a:cubicBezTo>
                  <a:pt x="4443" y="4241"/>
                  <a:pt x="4446" y="4245"/>
                  <a:pt x="4442" y="4253"/>
                </a:cubicBezTo>
                <a:cubicBezTo>
                  <a:pt x="4508" y="4209"/>
                  <a:pt x="4508" y="4198"/>
                  <a:pt x="4618" y="4143"/>
                </a:cubicBezTo>
                <a:lnTo>
                  <a:pt x="4618" y="4143"/>
                </a:lnTo>
                <a:cubicBezTo>
                  <a:pt x="4585" y="4171"/>
                  <a:pt x="4594" y="4171"/>
                  <a:pt x="4598" y="4171"/>
                </a:cubicBezTo>
                <a:cubicBezTo>
                  <a:pt x="4602" y="4171"/>
                  <a:pt x="4602" y="4171"/>
                  <a:pt x="4552" y="4198"/>
                </a:cubicBezTo>
                <a:cubicBezTo>
                  <a:pt x="4640" y="4154"/>
                  <a:pt x="4674" y="4154"/>
                  <a:pt x="4751" y="4077"/>
                </a:cubicBezTo>
                <a:lnTo>
                  <a:pt x="4751" y="4077"/>
                </a:lnTo>
                <a:cubicBezTo>
                  <a:pt x="4745" y="4085"/>
                  <a:pt x="4748" y="4089"/>
                  <a:pt x="4756" y="4089"/>
                </a:cubicBezTo>
                <a:cubicBezTo>
                  <a:pt x="4779" y="4089"/>
                  <a:pt x="4847" y="4058"/>
                  <a:pt x="4872" y="4033"/>
                </a:cubicBezTo>
                <a:lnTo>
                  <a:pt x="4872" y="4033"/>
                </a:lnTo>
                <a:lnTo>
                  <a:pt x="4806" y="4055"/>
                </a:lnTo>
                <a:cubicBezTo>
                  <a:pt x="4850" y="4022"/>
                  <a:pt x="4894" y="4000"/>
                  <a:pt x="4938" y="3978"/>
                </a:cubicBezTo>
                <a:lnTo>
                  <a:pt x="4938" y="3978"/>
                </a:lnTo>
                <a:lnTo>
                  <a:pt x="4927" y="4022"/>
                </a:lnTo>
                <a:cubicBezTo>
                  <a:pt x="5136" y="3945"/>
                  <a:pt x="5235" y="3780"/>
                  <a:pt x="5401" y="3758"/>
                </a:cubicBezTo>
                <a:cubicBezTo>
                  <a:pt x="5411" y="3745"/>
                  <a:pt x="5410" y="3740"/>
                  <a:pt x="5404" y="3740"/>
                </a:cubicBezTo>
                <a:cubicBezTo>
                  <a:pt x="5389" y="3740"/>
                  <a:pt x="5344" y="3764"/>
                  <a:pt x="5326" y="3764"/>
                </a:cubicBezTo>
                <a:cubicBezTo>
                  <a:pt x="5318" y="3764"/>
                  <a:pt x="5316" y="3759"/>
                  <a:pt x="5324" y="3747"/>
                </a:cubicBezTo>
                <a:cubicBezTo>
                  <a:pt x="5412" y="3703"/>
                  <a:pt x="5522" y="3692"/>
                  <a:pt x="5555" y="3681"/>
                </a:cubicBezTo>
                <a:cubicBezTo>
                  <a:pt x="5676" y="3625"/>
                  <a:pt x="5643" y="3581"/>
                  <a:pt x="5764" y="3526"/>
                </a:cubicBezTo>
                <a:cubicBezTo>
                  <a:pt x="5742" y="3526"/>
                  <a:pt x="5720" y="3504"/>
                  <a:pt x="5808" y="3449"/>
                </a:cubicBezTo>
                <a:cubicBezTo>
                  <a:pt x="5842" y="3432"/>
                  <a:pt x="5868" y="3425"/>
                  <a:pt x="5884" y="3425"/>
                </a:cubicBezTo>
                <a:cubicBezTo>
                  <a:pt x="5910" y="3425"/>
                  <a:pt x="5913" y="3444"/>
                  <a:pt x="5885" y="3471"/>
                </a:cubicBezTo>
                <a:cubicBezTo>
                  <a:pt x="5863" y="3482"/>
                  <a:pt x="5852" y="3482"/>
                  <a:pt x="5852" y="3482"/>
                </a:cubicBezTo>
                <a:cubicBezTo>
                  <a:pt x="5824" y="3492"/>
                  <a:pt x="5795" y="3518"/>
                  <a:pt x="5816" y="3518"/>
                </a:cubicBezTo>
                <a:cubicBezTo>
                  <a:pt x="5820" y="3518"/>
                  <a:pt x="5824" y="3517"/>
                  <a:pt x="5830" y="3515"/>
                </a:cubicBezTo>
                <a:lnTo>
                  <a:pt x="5830" y="3493"/>
                </a:lnTo>
                <a:cubicBezTo>
                  <a:pt x="5875" y="3484"/>
                  <a:pt x="5954" y="3440"/>
                  <a:pt x="5973" y="3440"/>
                </a:cubicBezTo>
                <a:cubicBezTo>
                  <a:pt x="5977" y="3440"/>
                  <a:pt x="5978" y="3443"/>
                  <a:pt x="5974" y="3449"/>
                </a:cubicBezTo>
                <a:cubicBezTo>
                  <a:pt x="6007" y="3427"/>
                  <a:pt x="6012" y="3419"/>
                  <a:pt x="6004" y="3419"/>
                </a:cubicBezTo>
                <a:cubicBezTo>
                  <a:pt x="6001" y="3419"/>
                  <a:pt x="5996" y="3420"/>
                  <a:pt x="5989" y="3422"/>
                </a:cubicBezTo>
                <a:lnTo>
                  <a:pt x="5989" y="3422"/>
                </a:lnTo>
                <a:cubicBezTo>
                  <a:pt x="6076" y="3383"/>
                  <a:pt x="6131" y="3343"/>
                  <a:pt x="6238" y="3295"/>
                </a:cubicBezTo>
                <a:cubicBezTo>
                  <a:pt x="6216" y="3295"/>
                  <a:pt x="6194" y="3295"/>
                  <a:pt x="6216" y="3284"/>
                </a:cubicBezTo>
                <a:cubicBezTo>
                  <a:pt x="6381" y="3207"/>
                  <a:pt x="6282" y="3229"/>
                  <a:pt x="6392" y="3163"/>
                </a:cubicBezTo>
                <a:cubicBezTo>
                  <a:pt x="6398" y="3162"/>
                  <a:pt x="6402" y="3161"/>
                  <a:pt x="6406" y="3161"/>
                </a:cubicBezTo>
                <a:cubicBezTo>
                  <a:pt x="6430" y="3161"/>
                  <a:pt x="6420" y="3179"/>
                  <a:pt x="6429" y="3179"/>
                </a:cubicBezTo>
                <a:cubicBezTo>
                  <a:pt x="6435" y="3179"/>
                  <a:pt x="6449" y="3170"/>
                  <a:pt x="6491" y="3141"/>
                </a:cubicBezTo>
                <a:cubicBezTo>
                  <a:pt x="6506" y="3136"/>
                  <a:pt x="6516" y="3135"/>
                  <a:pt x="6523" y="3135"/>
                </a:cubicBezTo>
                <a:cubicBezTo>
                  <a:pt x="6540" y="3135"/>
                  <a:pt x="6527" y="3149"/>
                  <a:pt x="6511" y="3161"/>
                </a:cubicBezTo>
                <a:lnTo>
                  <a:pt x="6511" y="3161"/>
                </a:lnTo>
                <a:cubicBezTo>
                  <a:pt x="6601" y="3106"/>
                  <a:pt x="6690" y="3085"/>
                  <a:pt x="6752" y="3065"/>
                </a:cubicBezTo>
                <a:lnTo>
                  <a:pt x="6752" y="3065"/>
                </a:lnTo>
                <a:cubicBezTo>
                  <a:pt x="6735" y="3075"/>
                  <a:pt x="6720" y="3084"/>
                  <a:pt x="6701" y="3097"/>
                </a:cubicBezTo>
                <a:lnTo>
                  <a:pt x="6756" y="3064"/>
                </a:lnTo>
                <a:lnTo>
                  <a:pt x="6756" y="3064"/>
                </a:lnTo>
                <a:cubicBezTo>
                  <a:pt x="6754" y="3064"/>
                  <a:pt x="6753" y="3065"/>
                  <a:pt x="6752" y="3065"/>
                </a:cubicBezTo>
                <a:lnTo>
                  <a:pt x="6752" y="3065"/>
                </a:lnTo>
                <a:cubicBezTo>
                  <a:pt x="6763" y="3058"/>
                  <a:pt x="6775" y="3051"/>
                  <a:pt x="6789" y="3042"/>
                </a:cubicBezTo>
                <a:lnTo>
                  <a:pt x="6745" y="3042"/>
                </a:lnTo>
                <a:cubicBezTo>
                  <a:pt x="6778" y="3031"/>
                  <a:pt x="6811" y="3020"/>
                  <a:pt x="6811" y="3020"/>
                </a:cubicBezTo>
                <a:cubicBezTo>
                  <a:pt x="6833" y="2998"/>
                  <a:pt x="6767" y="3009"/>
                  <a:pt x="6822" y="2953"/>
                </a:cubicBezTo>
                <a:cubicBezTo>
                  <a:pt x="6869" y="2944"/>
                  <a:pt x="6933" y="2894"/>
                  <a:pt x="6964" y="2894"/>
                </a:cubicBezTo>
                <a:cubicBezTo>
                  <a:pt x="6969" y="2894"/>
                  <a:pt x="6973" y="2895"/>
                  <a:pt x="6976" y="2898"/>
                </a:cubicBezTo>
                <a:cubicBezTo>
                  <a:pt x="6865" y="2944"/>
                  <a:pt x="6963" y="2921"/>
                  <a:pt x="6933" y="2951"/>
                </a:cubicBezTo>
                <a:lnTo>
                  <a:pt x="6933" y="2951"/>
                </a:lnTo>
                <a:cubicBezTo>
                  <a:pt x="6946" y="2944"/>
                  <a:pt x="6961" y="2936"/>
                  <a:pt x="6976" y="2931"/>
                </a:cubicBezTo>
                <a:lnTo>
                  <a:pt x="6976" y="2931"/>
                </a:lnTo>
                <a:lnTo>
                  <a:pt x="6965" y="2942"/>
                </a:lnTo>
                <a:cubicBezTo>
                  <a:pt x="7108" y="2898"/>
                  <a:pt x="7009" y="2887"/>
                  <a:pt x="7141" y="2821"/>
                </a:cubicBezTo>
                <a:lnTo>
                  <a:pt x="7141" y="2821"/>
                </a:lnTo>
                <a:cubicBezTo>
                  <a:pt x="7137" y="2830"/>
                  <a:pt x="7143" y="2833"/>
                  <a:pt x="7152" y="2833"/>
                </a:cubicBezTo>
                <a:cubicBezTo>
                  <a:pt x="7168" y="2833"/>
                  <a:pt x="7194" y="2824"/>
                  <a:pt x="7207" y="2810"/>
                </a:cubicBezTo>
                <a:lnTo>
                  <a:pt x="7207" y="2810"/>
                </a:lnTo>
                <a:cubicBezTo>
                  <a:pt x="7192" y="2820"/>
                  <a:pt x="7182" y="2824"/>
                  <a:pt x="7178" y="2824"/>
                </a:cubicBezTo>
                <a:cubicBezTo>
                  <a:pt x="7167" y="2824"/>
                  <a:pt x="7187" y="2798"/>
                  <a:pt x="7218" y="2766"/>
                </a:cubicBezTo>
                <a:cubicBezTo>
                  <a:pt x="7307" y="2733"/>
                  <a:pt x="7307" y="2711"/>
                  <a:pt x="7351" y="2689"/>
                </a:cubicBezTo>
                <a:lnTo>
                  <a:pt x="7351" y="2689"/>
                </a:lnTo>
                <a:lnTo>
                  <a:pt x="7296" y="2711"/>
                </a:lnTo>
                <a:cubicBezTo>
                  <a:pt x="7307" y="2689"/>
                  <a:pt x="7351" y="2667"/>
                  <a:pt x="7406" y="2634"/>
                </a:cubicBezTo>
                <a:lnTo>
                  <a:pt x="7406" y="2634"/>
                </a:lnTo>
                <a:cubicBezTo>
                  <a:pt x="7417" y="2645"/>
                  <a:pt x="7362" y="2667"/>
                  <a:pt x="7384" y="2667"/>
                </a:cubicBezTo>
                <a:cubicBezTo>
                  <a:pt x="7439" y="2612"/>
                  <a:pt x="7549" y="2612"/>
                  <a:pt x="7626" y="2546"/>
                </a:cubicBezTo>
                <a:cubicBezTo>
                  <a:pt x="7634" y="2544"/>
                  <a:pt x="7640" y="2544"/>
                  <a:pt x="7645" y="2544"/>
                </a:cubicBezTo>
                <a:cubicBezTo>
                  <a:pt x="7668" y="2544"/>
                  <a:pt x="7660" y="2559"/>
                  <a:pt x="7677" y="2559"/>
                </a:cubicBezTo>
                <a:cubicBezTo>
                  <a:pt x="7681" y="2559"/>
                  <a:pt x="7686" y="2558"/>
                  <a:pt x="7692" y="2557"/>
                </a:cubicBezTo>
                <a:cubicBezTo>
                  <a:pt x="7780" y="2491"/>
                  <a:pt x="7813" y="2524"/>
                  <a:pt x="7913" y="2447"/>
                </a:cubicBezTo>
                <a:cubicBezTo>
                  <a:pt x="7900" y="2447"/>
                  <a:pt x="7891" y="2448"/>
                  <a:pt x="7886" y="2448"/>
                </a:cubicBezTo>
                <a:cubicBezTo>
                  <a:pt x="7874" y="2448"/>
                  <a:pt x="7887" y="2442"/>
                  <a:pt x="7935" y="2403"/>
                </a:cubicBezTo>
                <a:lnTo>
                  <a:pt x="7935" y="2403"/>
                </a:lnTo>
                <a:lnTo>
                  <a:pt x="7769" y="2502"/>
                </a:lnTo>
                <a:lnTo>
                  <a:pt x="7868" y="2414"/>
                </a:lnTo>
                <a:lnTo>
                  <a:pt x="7868" y="2414"/>
                </a:lnTo>
                <a:cubicBezTo>
                  <a:pt x="7813" y="2447"/>
                  <a:pt x="7758" y="2491"/>
                  <a:pt x="7725" y="2502"/>
                </a:cubicBezTo>
                <a:cubicBezTo>
                  <a:pt x="7755" y="2472"/>
                  <a:pt x="7764" y="2467"/>
                  <a:pt x="7758" y="2467"/>
                </a:cubicBezTo>
                <a:cubicBezTo>
                  <a:pt x="7755" y="2467"/>
                  <a:pt x="7747" y="2469"/>
                  <a:pt x="7736" y="2469"/>
                </a:cubicBezTo>
                <a:cubicBezTo>
                  <a:pt x="7824" y="2458"/>
                  <a:pt x="7868" y="2370"/>
                  <a:pt x="7968" y="2348"/>
                </a:cubicBezTo>
                <a:lnTo>
                  <a:pt x="7990" y="2392"/>
                </a:lnTo>
                <a:cubicBezTo>
                  <a:pt x="8133" y="2348"/>
                  <a:pt x="8210" y="2259"/>
                  <a:pt x="8386" y="2182"/>
                </a:cubicBezTo>
                <a:lnTo>
                  <a:pt x="8386" y="2182"/>
                </a:lnTo>
                <a:lnTo>
                  <a:pt x="8320" y="2204"/>
                </a:lnTo>
                <a:cubicBezTo>
                  <a:pt x="8342" y="2171"/>
                  <a:pt x="8430" y="2149"/>
                  <a:pt x="8474" y="2116"/>
                </a:cubicBezTo>
                <a:cubicBezTo>
                  <a:pt x="8479" y="2125"/>
                  <a:pt x="8488" y="2129"/>
                  <a:pt x="8499" y="2129"/>
                </a:cubicBezTo>
                <a:cubicBezTo>
                  <a:pt x="8513" y="2129"/>
                  <a:pt x="8532" y="2123"/>
                  <a:pt x="8552" y="2116"/>
                </a:cubicBezTo>
                <a:cubicBezTo>
                  <a:pt x="8541" y="2116"/>
                  <a:pt x="8673" y="2061"/>
                  <a:pt x="8673" y="2028"/>
                </a:cubicBezTo>
                <a:lnTo>
                  <a:pt x="8761" y="2006"/>
                </a:lnTo>
                <a:cubicBezTo>
                  <a:pt x="8893" y="1951"/>
                  <a:pt x="8893" y="1885"/>
                  <a:pt x="9025" y="1830"/>
                </a:cubicBezTo>
                <a:lnTo>
                  <a:pt x="9025" y="1830"/>
                </a:lnTo>
                <a:cubicBezTo>
                  <a:pt x="8992" y="1863"/>
                  <a:pt x="9058" y="1852"/>
                  <a:pt x="8981" y="1907"/>
                </a:cubicBezTo>
                <a:cubicBezTo>
                  <a:pt x="9025" y="1885"/>
                  <a:pt x="9058" y="1863"/>
                  <a:pt x="9058" y="1852"/>
                </a:cubicBezTo>
                <a:cubicBezTo>
                  <a:pt x="9091" y="1852"/>
                  <a:pt x="9168" y="1775"/>
                  <a:pt x="9213" y="1775"/>
                </a:cubicBezTo>
                <a:cubicBezTo>
                  <a:pt x="9235" y="1753"/>
                  <a:pt x="9235" y="1742"/>
                  <a:pt x="9279" y="1709"/>
                </a:cubicBezTo>
                <a:lnTo>
                  <a:pt x="9290" y="1720"/>
                </a:lnTo>
                <a:cubicBezTo>
                  <a:pt x="9279" y="1709"/>
                  <a:pt x="9356" y="1675"/>
                  <a:pt x="9301" y="1675"/>
                </a:cubicBezTo>
                <a:cubicBezTo>
                  <a:pt x="9466" y="1664"/>
                  <a:pt x="9686" y="1499"/>
                  <a:pt x="9819" y="1477"/>
                </a:cubicBezTo>
                <a:cubicBezTo>
                  <a:pt x="9918" y="1433"/>
                  <a:pt x="10028" y="1378"/>
                  <a:pt x="10116" y="1334"/>
                </a:cubicBezTo>
                <a:lnTo>
                  <a:pt x="10116" y="1334"/>
                </a:lnTo>
                <a:cubicBezTo>
                  <a:pt x="10116" y="1334"/>
                  <a:pt x="10116" y="1334"/>
                  <a:pt x="10105" y="1345"/>
                </a:cubicBezTo>
                <a:cubicBezTo>
                  <a:pt x="10237" y="1301"/>
                  <a:pt x="10160" y="1268"/>
                  <a:pt x="10303" y="1224"/>
                </a:cubicBezTo>
                <a:cubicBezTo>
                  <a:pt x="10311" y="1223"/>
                  <a:pt x="10317" y="1222"/>
                  <a:pt x="10322" y="1222"/>
                </a:cubicBezTo>
                <a:cubicBezTo>
                  <a:pt x="10360" y="1222"/>
                  <a:pt x="10264" y="1258"/>
                  <a:pt x="10274" y="1258"/>
                </a:cubicBezTo>
                <a:cubicBezTo>
                  <a:pt x="10275" y="1258"/>
                  <a:pt x="10277" y="1258"/>
                  <a:pt x="10281" y="1257"/>
                </a:cubicBezTo>
                <a:cubicBezTo>
                  <a:pt x="10287" y="1263"/>
                  <a:pt x="10295" y="1266"/>
                  <a:pt x="10304" y="1266"/>
                </a:cubicBezTo>
                <a:cubicBezTo>
                  <a:pt x="10359" y="1266"/>
                  <a:pt x="10462" y="1167"/>
                  <a:pt x="10557" y="1158"/>
                </a:cubicBezTo>
                <a:lnTo>
                  <a:pt x="10557" y="1158"/>
                </a:lnTo>
                <a:lnTo>
                  <a:pt x="10535" y="1180"/>
                </a:lnTo>
                <a:cubicBezTo>
                  <a:pt x="10612" y="1158"/>
                  <a:pt x="10700" y="1081"/>
                  <a:pt x="10821" y="1025"/>
                </a:cubicBezTo>
                <a:lnTo>
                  <a:pt x="10821" y="1036"/>
                </a:lnTo>
                <a:cubicBezTo>
                  <a:pt x="10887" y="970"/>
                  <a:pt x="11030" y="893"/>
                  <a:pt x="11141" y="838"/>
                </a:cubicBezTo>
                <a:lnTo>
                  <a:pt x="11141" y="838"/>
                </a:lnTo>
                <a:cubicBezTo>
                  <a:pt x="11119" y="882"/>
                  <a:pt x="11096" y="871"/>
                  <a:pt x="11130" y="882"/>
                </a:cubicBezTo>
                <a:cubicBezTo>
                  <a:pt x="11174" y="860"/>
                  <a:pt x="11096" y="860"/>
                  <a:pt x="11196" y="805"/>
                </a:cubicBezTo>
                <a:cubicBezTo>
                  <a:pt x="11218" y="805"/>
                  <a:pt x="11259" y="795"/>
                  <a:pt x="11291" y="795"/>
                </a:cubicBezTo>
                <a:cubicBezTo>
                  <a:pt x="11307" y="795"/>
                  <a:pt x="11320" y="798"/>
                  <a:pt x="11328" y="805"/>
                </a:cubicBezTo>
                <a:lnTo>
                  <a:pt x="11240" y="849"/>
                </a:lnTo>
                <a:cubicBezTo>
                  <a:pt x="11295" y="849"/>
                  <a:pt x="11361" y="794"/>
                  <a:pt x="11405" y="772"/>
                </a:cubicBezTo>
                <a:lnTo>
                  <a:pt x="11405" y="783"/>
                </a:lnTo>
                <a:cubicBezTo>
                  <a:pt x="11548" y="717"/>
                  <a:pt x="11537" y="684"/>
                  <a:pt x="11702" y="618"/>
                </a:cubicBezTo>
                <a:lnTo>
                  <a:pt x="11680" y="618"/>
                </a:lnTo>
                <a:cubicBezTo>
                  <a:pt x="11746" y="552"/>
                  <a:pt x="11758" y="607"/>
                  <a:pt x="11835" y="541"/>
                </a:cubicBezTo>
                <a:lnTo>
                  <a:pt x="11868" y="563"/>
                </a:lnTo>
                <a:cubicBezTo>
                  <a:pt x="11923" y="530"/>
                  <a:pt x="12055" y="453"/>
                  <a:pt x="12154" y="397"/>
                </a:cubicBezTo>
                <a:lnTo>
                  <a:pt x="12154" y="397"/>
                </a:lnTo>
                <a:cubicBezTo>
                  <a:pt x="12110" y="453"/>
                  <a:pt x="12000" y="508"/>
                  <a:pt x="11923" y="552"/>
                </a:cubicBezTo>
                <a:cubicBezTo>
                  <a:pt x="11989" y="530"/>
                  <a:pt x="12121" y="475"/>
                  <a:pt x="12143" y="442"/>
                </a:cubicBezTo>
                <a:lnTo>
                  <a:pt x="12143" y="442"/>
                </a:lnTo>
                <a:cubicBezTo>
                  <a:pt x="12121" y="464"/>
                  <a:pt x="12088" y="475"/>
                  <a:pt x="12066" y="486"/>
                </a:cubicBezTo>
                <a:cubicBezTo>
                  <a:pt x="12132" y="431"/>
                  <a:pt x="12209" y="375"/>
                  <a:pt x="12319" y="331"/>
                </a:cubicBezTo>
                <a:cubicBezTo>
                  <a:pt x="12322" y="343"/>
                  <a:pt x="12333" y="348"/>
                  <a:pt x="12348" y="348"/>
                </a:cubicBezTo>
                <a:cubicBezTo>
                  <a:pt x="12393" y="348"/>
                  <a:pt x="12483" y="309"/>
                  <a:pt x="12573" y="276"/>
                </a:cubicBezTo>
                <a:lnTo>
                  <a:pt x="12694" y="221"/>
                </a:lnTo>
                <a:lnTo>
                  <a:pt x="12573" y="144"/>
                </a:lnTo>
                <a:cubicBezTo>
                  <a:pt x="12518" y="111"/>
                  <a:pt x="12485" y="89"/>
                  <a:pt x="12441" y="45"/>
                </a:cubicBezTo>
                <a:cubicBezTo>
                  <a:pt x="12419" y="34"/>
                  <a:pt x="12396" y="12"/>
                  <a:pt x="12363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5"/>
          <p:cNvSpPr/>
          <p:nvPr/>
        </p:nvSpPr>
        <p:spPr>
          <a:xfrm flipH="1">
            <a:off x="6130614" y="2907753"/>
            <a:ext cx="578" cy="578"/>
          </a:xfrm>
          <a:custGeom>
            <a:rect b="b" l="l" r="r" t="t"/>
            <a:pathLst>
              <a:path extrusionOk="0" h="12" w="12">
                <a:moveTo>
                  <a:pt x="11" y="0"/>
                </a:moveTo>
                <a:lnTo>
                  <a:pt x="0" y="11"/>
                </a:lnTo>
                <a:lnTo>
                  <a:pt x="11" y="11"/>
                </a:lnTo>
                <a:lnTo>
                  <a:pt x="11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5"/>
          <p:cNvSpPr/>
          <p:nvPr/>
        </p:nvSpPr>
        <p:spPr>
          <a:xfrm flipH="1">
            <a:off x="6143900" y="2931628"/>
            <a:ext cx="48" cy="48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5"/>
          <p:cNvSpPr/>
          <p:nvPr/>
        </p:nvSpPr>
        <p:spPr>
          <a:xfrm flipH="1">
            <a:off x="5979473" y="2834589"/>
            <a:ext cx="1107" cy="578"/>
          </a:xfrm>
          <a:custGeom>
            <a:rect b="b" l="l" r="r" t="t"/>
            <a:pathLst>
              <a:path extrusionOk="0" h="12" w="23">
                <a:moveTo>
                  <a:pt x="22" y="0"/>
                </a:moveTo>
                <a:lnTo>
                  <a:pt x="22" y="0"/>
                </a:lnTo>
                <a:lnTo>
                  <a:pt x="0" y="1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5"/>
          <p:cNvSpPr/>
          <p:nvPr/>
        </p:nvSpPr>
        <p:spPr>
          <a:xfrm flipH="1">
            <a:off x="6231889" y="2980918"/>
            <a:ext cx="48" cy="1107"/>
          </a:xfrm>
          <a:custGeom>
            <a:rect b="b" l="l" r="r" t="t"/>
            <a:pathLst>
              <a:path extrusionOk="0" h="23" w="1">
                <a:moveTo>
                  <a:pt x="0" y="1"/>
                </a:moveTo>
                <a:lnTo>
                  <a:pt x="0" y="23"/>
                </a:lnTo>
                <a:lnTo>
                  <a:pt x="0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5"/>
          <p:cNvSpPr/>
          <p:nvPr/>
        </p:nvSpPr>
        <p:spPr>
          <a:xfrm flipH="1">
            <a:off x="5969605" y="2828139"/>
            <a:ext cx="1444" cy="626"/>
          </a:xfrm>
          <a:custGeom>
            <a:rect b="b" l="l" r="r" t="t"/>
            <a:pathLst>
              <a:path extrusionOk="0" h="13" w="30">
                <a:moveTo>
                  <a:pt x="28" y="0"/>
                </a:moveTo>
                <a:cubicBezTo>
                  <a:pt x="26" y="0"/>
                  <a:pt x="13" y="6"/>
                  <a:pt x="1" y="13"/>
                </a:cubicBezTo>
                <a:lnTo>
                  <a:pt x="12" y="13"/>
                </a:lnTo>
                <a:cubicBezTo>
                  <a:pt x="26" y="4"/>
                  <a:pt x="30" y="0"/>
                  <a:pt x="28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5"/>
          <p:cNvSpPr/>
          <p:nvPr/>
        </p:nvSpPr>
        <p:spPr>
          <a:xfrm flipH="1">
            <a:off x="6046812" y="2871701"/>
            <a:ext cx="2744" cy="1637"/>
          </a:xfrm>
          <a:custGeom>
            <a:rect b="b" l="l" r="r" t="t"/>
            <a:pathLst>
              <a:path extrusionOk="0" h="34" w="57">
                <a:moveTo>
                  <a:pt x="56" y="0"/>
                </a:moveTo>
                <a:cubicBezTo>
                  <a:pt x="23" y="11"/>
                  <a:pt x="1" y="22"/>
                  <a:pt x="12" y="33"/>
                </a:cubicBezTo>
                <a:lnTo>
                  <a:pt x="56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5"/>
          <p:cNvSpPr/>
          <p:nvPr/>
        </p:nvSpPr>
        <p:spPr>
          <a:xfrm flipH="1">
            <a:off x="6300866" y="3026549"/>
            <a:ext cx="1107" cy="578"/>
          </a:xfrm>
          <a:custGeom>
            <a:rect b="b" l="l" r="r" t="t"/>
            <a:pathLst>
              <a:path extrusionOk="0" h="12" w="23">
                <a:moveTo>
                  <a:pt x="1" y="11"/>
                </a:moveTo>
                <a:lnTo>
                  <a:pt x="1" y="11"/>
                </a:lnTo>
                <a:lnTo>
                  <a:pt x="23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5"/>
          <p:cNvSpPr/>
          <p:nvPr/>
        </p:nvSpPr>
        <p:spPr>
          <a:xfrm flipH="1">
            <a:off x="6273814" y="3008498"/>
            <a:ext cx="5872" cy="3755"/>
          </a:xfrm>
          <a:custGeom>
            <a:rect b="b" l="l" r="r" t="t"/>
            <a:pathLst>
              <a:path extrusionOk="0" h="78" w="122">
                <a:moveTo>
                  <a:pt x="122" y="1"/>
                </a:moveTo>
                <a:lnTo>
                  <a:pt x="122" y="1"/>
                </a:lnTo>
                <a:cubicBezTo>
                  <a:pt x="89" y="12"/>
                  <a:pt x="34" y="34"/>
                  <a:pt x="1" y="67"/>
                </a:cubicBezTo>
                <a:lnTo>
                  <a:pt x="1" y="78"/>
                </a:lnTo>
                <a:cubicBezTo>
                  <a:pt x="12" y="56"/>
                  <a:pt x="100" y="34"/>
                  <a:pt x="122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5"/>
          <p:cNvSpPr/>
          <p:nvPr/>
        </p:nvSpPr>
        <p:spPr>
          <a:xfrm flipH="1">
            <a:off x="6241997" y="2995262"/>
            <a:ext cx="9049" cy="4284"/>
          </a:xfrm>
          <a:custGeom>
            <a:rect b="b" l="l" r="r" t="t"/>
            <a:pathLst>
              <a:path extrusionOk="0" h="89" w="188">
                <a:moveTo>
                  <a:pt x="144" y="0"/>
                </a:moveTo>
                <a:lnTo>
                  <a:pt x="34" y="66"/>
                </a:lnTo>
                <a:cubicBezTo>
                  <a:pt x="42" y="62"/>
                  <a:pt x="51" y="60"/>
                  <a:pt x="57" y="60"/>
                </a:cubicBezTo>
                <a:cubicBezTo>
                  <a:pt x="68" y="60"/>
                  <a:pt x="68" y="67"/>
                  <a:pt x="34" y="88"/>
                </a:cubicBezTo>
                <a:cubicBezTo>
                  <a:pt x="188" y="22"/>
                  <a:pt x="1" y="88"/>
                  <a:pt x="144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5"/>
          <p:cNvSpPr/>
          <p:nvPr/>
        </p:nvSpPr>
        <p:spPr>
          <a:xfrm flipH="1">
            <a:off x="6225006" y="2984094"/>
            <a:ext cx="3369" cy="1733"/>
          </a:xfrm>
          <a:custGeom>
            <a:rect b="b" l="l" r="r" t="t"/>
            <a:pathLst>
              <a:path extrusionOk="0" h="36" w="70">
                <a:moveTo>
                  <a:pt x="61" y="0"/>
                </a:moveTo>
                <a:cubicBezTo>
                  <a:pt x="56" y="0"/>
                  <a:pt x="45" y="4"/>
                  <a:pt x="25" y="12"/>
                </a:cubicBezTo>
                <a:cubicBezTo>
                  <a:pt x="1" y="31"/>
                  <a:pt x="0" y="36"/>
                  <a:pt x="7" y="36"/>
                </a:cubicBezTo>
                <a:cubicBezTo>
                  <a:pt x="13" y="36"/>
                  <a:pt x="25" y="31"/>
                  <a:pt x="32" y="31"/>
                </a:cubicBezTo>
                <a:cubicBezTo>
                  <a:pt x="35" y="31"/>
                  <a:pt x="36" y="32"/>
                  <a:pt x="36" y="34"/>
                </a:cubicBezTo>
                <a:cubicBezTo>
                  <a:pt x="58" y="13"/>
                  <a:pt x="70" y="0"/>
                  <a:pt x="61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5"/>
          <p:cNvSpPr/>
          <p:nvPr/>
        </p:nvSpPr>
        <p:spPr>
          <a:xfrm flipH="1">
            <a:off x="6103611" y="2909871"/>
            <a:ext cx="1059" cy="1107"/>
          </a:xfrm>
          <a:custGeom>
            <a:rect b="b" l="l" r="r" t="t"/>
            <a:pathLst>
              <a:path extrusionOk="0" h="23" w="22">
                <a:moveTo>
                  <a:pt x="0" y="0"/>
                </a:moveTo>
                <a:lnTo>
                  <a:pt x="0" y="22"/>
                </a:lnTo>
                <a:cubicBezTo>
                  <a:pt x="17" y="10"/>
                  <a:pt x="21" y="7"/>
                  <a:pt x="19" y="7"/>
                </a:cubicBezTo>
                <a:lnTo>
                  <a:pt x="19" y="7"/>
                </a:lnTo>
                <a:cubicBezTo>
                  <a:pt x="18" y="7"/>
                  <a:pt x="13" y="9"/>
                  <a:pt x="8" y="9"/>
                </a:cubicBezTo>
                <a:cubicBezTo>
                  <a:pt x="4" y="9"/>
                  <a:pt x="0" y="7"/>
                  <a:pt x="0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5"/>
          <p:cNvSpPr/>
          <p:nvPr/>
        </p:nvSpPr>
        <p:spPr>
          <a:xfrm flipH="1">
            <a:off x="6063274" y="2888644"/>
            <a:ext cx="3755" cy="2166"/>
          </a:xfrm>
          <a:custGeom>
            <a:rect b="b" l="l" r="r" t="t"/>
            <a:pathLst>
              <a:path extrusionOk="0" h="45" w="78">
                <a:moveTo>
                  <a:pt x="78" y="1"/>
                </a:moveTo>
                <a:lnTo>
                  <a:pt x="0" y="45"/>
                </a:lnTo>
                <a:lnTo>
                  <a:pt x="22" y="34"/>
                </a:lnTo>
                <a:lnTo>
                  <a:pt x="78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5"/>
          <p:cNvSpPr/>
          <p:nvPr/>
        </p:nvSpPr>
        <p:spPr>
          <a:xfrm flipH="1">
            <a:off x="5851676" y="2779427"/>
            <a:ext cx="2599" cy="1781"/>
          </a:xfrm>
          <a:custGeom>
            <a:rect b="b" l="l" r="r" t="t"/>
            <a:pathLst>
              <a:path extrusionOk="0" h="37" w="54">
                <a:moveTo>
                  <a:pt x="20" y="0"/>
                </a:moveTo>
                <a:cubicBezTo>
                  <a:pt x="5" y="16"/>
                  <a:pt x="0" y="36"/>
                  <a:pt x="17" y="36"/>
                </a:cubicBezTo>
                <a:cubicBezTo>
                  <a:pt x="25" y="36"/>
                  <a:pt x="37" y="32"/>
                  <a:pt x="53" y="22"/>
                </a:cubicBezTo>
                <a:lnTo>
                  <a:pt x="20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5"/>
          <p:cNvSpPr/>
          <p:nvPr/>
        </p:nvSpPr>
        <p:spPr>
          <a:xfrm flipH="1">
            <a:off x="5751989" y="2734855"/>
            <a:ext cx="5343" cy="1781"/>
          </a:xfrm>
          <a:custGeom>
            <a:rect b="b" l="l" r="r" t="t"/>
            <a:pathLst>
              <a:path extrusionOk="0" h="37" w="111">
                <a:moveTo>
                  <a:pt x="111" y="1"/>
                </a:moveTo>
                <a:cubicBezTo>
                  <a:pt x="67" y="12"/>
                  <a:pt x="22" y="23"/>
                  <a:pt x="0" y="34"/>
                </a:cubicBezTo>
                <a:cubicBezTo>
                  <a:pt x="4" y="36"/>
                  <a:pt x="10" y="37"/>
                  <a:pt x="16" y="37"/>
                </a:cubicBezTo>
                <a:cubicBezTo>
                  <a:pt x="42" y="37"/>
                  <a:pt x="84" y="19"/>
                  <a:pt x="111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5"/>
          <p:cNvSpPr/>
          <p:nvPr/>
        </p:nvSpPr>
        <p:spPr>
          <a:xfrm flipH="1">
            <a:off x="5958293" y="2811774"/>
            <a:ext cx="3225" cy="2166"/>
          </a:xfrm>
          <a:custGeom>
            <a:rect b="b" l="l" r="r" t="t"/>
            <a:pathLst>
              <a:path extrusionOk="0" h="45" w="67">
                <a:moveTo>
                  <a:pt x="34" y="22"/>
                </a:moveTo>
                <a:lnTo>
                  <a:pt x="67" y="0"/>
                </a:lnTo>
                <a:lnTo>
                  <a:pt x="1" y="44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5"/>
          <p:cNvSpPr/>
          <p:nvPr/>
        </p:nvSpPr>
        <p:spPr>
          <a:xfrm flipH="1">
            <a:off x="5962529" y="2872760"/>
            <a:ext cx="1107" cy="578"/>
          </a:xfrm>
          <a:custGeom>
            <a:rect b="b" l="l" r="r" t="t"/>
            <a:pathLst>
              <a:path extrusionOk="0" h="12" w="23">
                <a:moveTo>
                  <a:pt x="23" y="0"/>
                </a:moveTo>
                <a:lnTo>
                  <a:pt x="23" y="0"/>
                </a:lnTo>
                <a:cubicBezTo>
                  <a:pt x="23" y="0"/>
                  <a:pt x="12" y="0"/>
                  <a:pt x="1" y="11"/>
                </a:cubicBezTo>
                <a:lnTo>
                  <a:pt x="23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15"/>
          <p:cNvSpPr/>
          <p:nvPr/>
        </p:nvSpPr>
        <p:spPr>
          <a:xfrm flipH="1">
            <a:off x="5855382" y="2819716"/>
            <a:ext cx="3225" cy="1252"/>
          </a:xfrm>
          <a:custGeom>
            <a:rect b="b" l="l" r="r" t="t"/>
            <a:pathLst>
              <a:path extrusionOk="0" h="26" w="67">
                <a:moveTo>
                  <a:pt x="66" y="1"/>
                </a:moveTo>
                <a:lnTo>
                  <a:pt x="0" y="23"/>
                </a:lnTo>
                <a:cubicBezTo>
                  <a:pt x="0" y="25"/>
                  <a:pt x="1" y="26"/>
                  <a:pt x="4" y="26"/>
                </a:cubicBezTo>
                <a:cubicBezTo>
                  <a:pt x="13" y="26"/>
                  <a:pt x="39" y="9"/>
                  <a:pt x="66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15"/>
          <p:cNvSpPr/>
          <p:nvPr/>
        </p:nvSpPr>
        <p:spPr>
          <a:xfrm flipH="1">
            <a:off x="5698945" y="2753964"/>
            <a:ext cx="1637" cy="1107"/>
          </a:xfrm>
          <a:custGeom>
            <a:rect b="b" l="l" r="r" t="t"/>
            <a:pathLst>
              <a:path extrusionOk="0" h="23" w="34">
                <a:moveTo>
                  <a:pt x="0" y="22"/>
                </a:moveTo>
                <a:lnTo>
                  <a:pt x="33" y="0"/>
                </a:lnTo>
                <a:lnTo>
                  <a:pt x="0" y="22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15"/>
          <p:cNvSpPr/>
          <p:nvPr/>
        </p:nvSpPr>
        <p:spPr>
          <a:xfrm flipH="1">
            <a:off x="5806622" y="2794782"/>
            <a:ext cx="1637" cy="1107"/>
          </a:xfrm>
          <a:custGeom>
            <a:rect b="b" l="l" r="r" t="t"/>
            <a:pathLst>
              <a:path extrusionOk="0" h="23" w="34">
                <a:moveTo>
                  <a:pt x="34" y="1"/>
                </a:moveTo>
                <a:lnTo>
                  <a:pt x="1" y="23"/>
                </a:lnTo>
                <a:lnTo>
                  <a:pt x="1" y="23"/>
                </a:lnTo>
                <a:lnTo>
                  <a:pt x="23" y="12"/>
                </a:lnTo>
                <a:lnTo>
                  <a:pt x="34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15"/>
          <p:cNvSpPr/>
          <p:nvPr/>
        </p:nvSpPr>
        <p:spPr>
          <a:xfrm flipH="1">
            <a:off x="5665540" y="2745493"/>
            <a:ext cx="578" cy="1107"/>
          </a:xfrm>
          <a:custGeom>
            <a:rect b="b" l="l" r="r" t="t"/>
            <a:pathLst>
              <a:path extrusionOk="0" h="23" w="12">
                <a:moveTo>
                  <a:pt x="0" y="0"/>
                </a:moveTo>
                <a:lnTo>
                  <a:pt x="0" y="22"/>
                </a:lnTo>
                <a:lnTo>
                  <a:pt x="11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15"/>
          <p:cNvSpPr/>
          <p:nvPr/>
        </p:nvSpPr>
        <p:spPr>
          <a:xfrm flipH="1">
            <a:off x="6015862" y="2897982"/>
            <a:ext cx="770" cy="289"/>
          </a:xfrm>
          <a:custGeom>
            <a:rect b="b" l="l" r="r" t="t"/>
            <a:pathLst>
              <a:path extrusionOk="0" h="6" w="16">
                <a:moveTo>
                  <a:pt x="16" y="0"/>
                </a:moveTo>
                <a:cubicBezTo>
                  <a:pt x="15" y="0"/>
                  <a:pt x="7" y="5"/>
                  <a:pt x="0" y="5"/>
                </a:cubicBezTo>
                <a:lnTo>
                  <a:pt x="11" y="5"/>
                </a:lnTo>
                <a:cubicBezTo>
                  <a:pt x="15" y="1"/>
                  <a:pt x="16" y="0"/>
                  <a:pt x="16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15"/>
          <p:cNvSpPr/>
          <p:nvPr/>
        </p:nvSpPr>
        <p:spPr>
          <a:xfrm flipH="1">
            <a:off x="6225102" y="3046573"/>
            <a:ext cx="4814" cy="3418"/>
          </a:xfrm>
          <a:custGeom>
            <a:rect b="b" l="l" r="r" t="t"/>
            <a:pathLst>
              <a:path extrusionOk="0" h="71" w="100">
                <a:moveTo>
                  <a:pt x="81" y="0"/>
                </a:moveTo>
                <a:cubicBezTo>
                  <a:pt x="76" y="0"/>
                  <a:pt x="66" y="4"/>
                  <a:pt x="46" y="14"/>
                </a:cubicBezTo>
                <a:cubicBezTo>
                  <a:pt x="55" y="14"/>
                  <a:pt x="0" y="70"/>
                  <a:pt x="29" y="70"/>
                </a:cubicBezTo>
                <a:cubicBezTo>
                  <a:pt x="36" y="70"/>
                  <a:pt x="48" y="67"/>
                  <a:pt x="68" y="58"/>
                </a:cubicBezTo>
                <a:lnTo>
                  <a:pt x="68" y="58"/>
                </a:lnTo>
                <a:cubicBezTo>
                  <a:pt x="58" y="62"/>
                  <a:pt x="52" y="63"/>
                  <a:pt x="48" y="63"/>
                </a:cubicBezTo>
                <a:cubicBezTo>
                  <a:pt x="23" y="63"/>
                  <a:pt x="99" y="0"/>
                  <a:pt x="81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15"/>
          <p:cNvSpPr/>
          <p:nvPr/>
        </p:nvSpPr>
        <p:spPr>
          <a:xfrm flipH="1">
            <a:off x="6120025" y="2960797"/>
            <a:ext cx="1637" cy="1107"/>
          </a:xfrm>
          <a:custGeom>
            <a:rect b="b" l="l" r="r" t="t"/>
            <a:pathLst>
              <a:path extrusionOk="0" h="23" w="34">
                <a:moveTo>
                  <a:pt x="1" y="22"/>
                </a:moveTo>
                <a:lnTo>
                  <a:pt x="1" y="22"/>
                </a:lnTo>
                <a:cubicBezTo>
                  <a:pt x="12" y="11"/>
                  <a:pt x="23" y="11"/>
                  <a:pt x="34" y="0"/>
                </a:cubicBezTo>
                <a:cubicBezTo>
                  <a:pt x="23" y="11"/>
                  <a:pt x="12" y="11"/>
                  <a:pt x="1" y="22"/>
                </a:cubicBezTo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5"/>
          <p:cNvSpPr/>
          <p:nvPr/>
        </p:nvSpPr>
        <p:spPr>
          <a:xfrm flipH="1">
            <a:off x="6148135" y="2978270"/>
            <a:ext cx="1637" cy="1107"/>
          </a:xfrm>
          <a:custGeom>
            <a:rect b="b" l="l" r="r" t="t"/>
            <a:pathLst>
              <a:path extrusionOk="0" h="23" w="34">
                <a:moveTo>
                  <a:pt x="34" y="1"/>
                </a:moveTo>
                <a:lnTo>
                  <a:pt x="12" y="12"/>
                </a:lnTo>
                <a:lnTo>
                  <a:pt x="1" y="23"/>
                </a:lnTo>
                <a:lnTo>
                  <a:pt x="34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5"/>
          <p:cNvSpPr/>
          <p:nvPr/>
        </p:nvSpPr>
        <p:spPr>
          <a:xfrm flipH="1">
            <a:off x="5804793" y="2801762"/>
            <a:ext cx="2936" cy="1588"/>
          </a:xfrm>
          <a:custGeom>
            <a:rect b="b" l="l" r="r" t="t"/>
            <a:pathLst>
              <a:path extrusionOk="0" h="33" w="61">
                <a:moveTo>
                  <a:pt x="57" y="0"/>
                </a:moveTo>
                <a:cubicBezTo>
                  <a:pt x="55" y="0"/>
                  <a:pt x="41" y="8"/>
                  <a:pt x="1" y="32"/>
                </a:cubicBezTo>
                <a:lnTo>
                  <a:pt x="34" y="32"/>
                </a:lnTo>
                <a:cubicBezTo>
                  <a:pt x="27" y="25"/>
                  <a:pt x="60" y="0"/>
                  <a:pt x="57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5"/>
          <p:cNvSpPr/>
          <p:nvPr/>
        </p:nvSpPr>
        <p:spPr>
          <a:xfrm flipH="1">
            <a:off x="5700534" y="2754494"/>
            <a:ext cx="1107" cy="1107"/>
          </a:xfrm>
          <a:custGeom>
            <a:rect b="b" l="l" r="r" t="t"/>
            <a:pathLst>
              <a:path extrusionOk="0" h="23" w="23">
                <a:moveTo>
                  <a:pt x="11" y="0"/>
                </a:moveTo>
                <a:lnTo>
                  <a:pt x="0" y="22"/>
                </a:lnTo>
                <a:lnTo>
                  <a:pt x="0" y="22"/>
                </a:lnTo>
                <a:lnTo>
                  <a:pt x="22" y="11"/>
                </a:lnTo>
                <a:lnTo>
                  <a:pt x="11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5"/>
          <p:cNvSpPr/>
          <p:nvPr/>
        </p:nvSpPr>
        <p:spPr>
          <a:xfrm flipH="1">
            <a:off x="5664088" y="2740679"/>
            <a:ext cx="610304" cy="330447"/>
          </a:xfrm>
          <a:custGeom>
            <a:rect b="b" l="l" r="r" t="t"/>
            <a:pathLst>
              <a:path extrusionOk="0" h="6865" w="12679">
                <a:moveTo>
                  <a:pt x="12246" y="109"/>
                </a:moveTo>
                <a:cubicBezTo>
                  <a:pt x="12245" y="109"/>
                  <a:pt x="12243" y="110"/>
                  <a:pt x="12241" y="111"/>
                </a:cubicBezTo>
                <a:lnTo>
                  <a:pt x="12246" y="109"/>
                </a:lnTo>
                <a:close/>
                <a:moveTo>
                  <a:pt x="12593" y="133"/>
                </a:moveTo>
                <a:lnTo>
                  <a:pt x="12615" y="144"/>
                </a:lnTo>
                <a:cubicBezTo>
                  <a:pt x="12593" y="144"/>
                  <a:pt x="12582" y="144"/>
                  <a:pt x="12582" y="133"/>
                </a:cubicBezTo>
                <a:close/>
                <a:moveTo>
                  <a:pt x="11953" y="237"/>
                </a:moveTo>
                <a:lnTo>
                  <a:pt x="11953" y="237"/>
                </a:lnTo>
                <a:cubicBezTo>
                  <a:pt x="11950" y="238"/>
                  <a:pt x="11948" y="240"/>
                  <a:pt x="11946" y="241"/>
                </a:cubicBezTo>
                <a:lnTo>
                  <a:pt x="11946" y="241"/>
                </a:lnTo>
                <a:cubicBezTo>
                  <a:pt x="11948" y="240"/>
                  <a:pt x="11951" y="239"/>
                  <a:pt x="11953" y="237"/>
                </a:cubicBezTo>
                <a:close/>
                <a:moveTo>
                  <a:pt x="11260" y="574"/>
                </a:moveTo>
                <a:lnTo>
                  <a:pt x="11260" y="574"/>
                </a:lnTo>
                <a:cubicBezTo>
                  <a:pt x="11194" y="618"/>
                  <a:pt x="11106" y="651"/>
                  <a:pt x="11051" y="695"/>
                </a:cubicBezTo>
                <a:lnTo>
                  <a:pt x="11073" y="673"/>
                </a:lnTo>
                <a:lnTo>
                  <a:pt x="11073" y="673"/>
                </a:lnTo>
                <a:cubicBezTo>
                  <a:pt x="11029" y="695"/>
                  <a:pt x="10996" y="695"/>
                  <a:pt x="10974" y="695"/>
                </a:cubicBezTo>
                <a:cubicBezTo>
                  <a:pt x="11040" y="651"/>
                  <a:pt x="11150" y="629"/>
                  <a:pt x="11260" y="574"/>
                </a:cubicBezTo>
                <a:close/>
                <a:moveTo>
                  <a:pt x="10930" y="728"/>
                </a:moveTo>
                <a:cubicBezTo>
                  <a:pt x="10908" y="761"/>
                  <a:pt x="10831" y="805"/>
                  <a:pt x="10797" y="838"/>
                </a:cubicBezTo>
                <a:cubicBezTo>
                  <a:pt x="10731" y="838"/>
                  <a:pt x="10764" y="816"/>
                  <a:pt x="10786" y="794"/>
                </a:cubicBezTo>
                <a:cubicBezTo>
                  <a:pt x="10820" y="772"/>
                  <a:pt x="10875" y="772"/>
                  <a:pt x="10930" y="728"/>
                </a:cubicBezTo>
                <a:close/>
                <a:moveTo>
                  <a:pt x="10687" y="772"/>
                </a:moveTo>
                <a:lnTo>
                  <a:pt x="10687" y="772"/>
                </a:lnTo>
                <a:cubicBezTo>
                  <a:pt x="10637" y="813"/>
                  <a:pt x="10630" y="821"/>
                  <a:pt x="10638" y="821"/>
                </a:cubicBezTo>
                <a:cubicBezTo>
                  <a:pt x="10643" y="821"/>
                  <a:pt x="10654" y="817"/>
                  <a:pt x="10663" y="817"/>
                </a:cubicBezTo>
                <a:cubicBezTo>
                  <a:pt x="10671" y="817"/>
                  <a:pt x="10676" y="819"/>
                  <a:pt x="10676" y="827"/>
                </a:cubicBezTo>
                <a:cubicBezTo>
                  <a:pt x="10698" y="816"/>
                  <a:pt x="10731" y="816"/>
                  <a:pt x="10742" y="816"/>
                </a:cubicBezTo>
                <a:cubicBezTo>
                  <a:pt x="10709" y="838"/>
                  <a:pt x="10676" y="860"/>
                  <a:pt x="10698" y="860"/>
                </a:cubicBezTo>
                <a:cubicBezTo>
                  <a:pt x="10665" y="866"/>
                  <a:pt x="10652" y="869"/>
                  <a:pt x="10640" y="869"/>
                </a:cubicBezTo>
                <a:cubicBezTo>
                  <a:pt x="10629" y="869"/>
                  <a:pt x="10621" y="866"/>
                  <a:pt x="10599" y="860"/>
                </a:cubicBezTo>
                <a:cubicBezTo>
                  <a:pt x="10599" y="904"/>
                  <a:pt x="10544" y="893"/>
                  <a:pt x="10500" y="948"/>
                </a:cubicBezTo>
                <a:cubicBezTo>
                  <a:pt x="10484" y="951"/>
                  <a:pt x="10472" y="952"/>
                  <a:pt x="10463" y="952"/>
                </a:cubicBezTo>
                <a:cubicBezTo>
                  <a:pt x="10439" y="952"/>
                  <a:pt x="10437" y="945"/>
                  <a:pt x="10427" y="945"/>
                </a:cubicBezTo>
                <a:cubicBezTo>
                  <a:pt x="10423" y="945"/>
                  <a:pt x="10419" y="946"/>
                  <a:pt x="10412" y="948"/>
                </a:cubicBezTo>
                <a:lnTo>
                  <a:pt x="10401" y="959"/>
                </a:lnTo>
                <a:cubicBezTo>
                  <a:pt x="10467" y="860"/>
                  <a:pt x="10577" y="860"/>
                  <a:pt x="10687" y="772"/>
                </a:cubicBezTo>
                <a:close/>
                <a:moveTo>
                  <a:pt x="10390" y="959"/>
                </a:moveTo>
                <a:lnTo>
                  <a:pt x="10368" y="970"/>
                </a:lnTo>
                <a:lnTo>
                  <a:pt x="10357" y="970"/>
                </a:lnTo>
                <a:lnTo>
                  <a:pt x="10390" y="959"/>
                </a:lnTo>
                <a:close/>
                <a:moveTo>
                  <a:pt x="10346" y="982"/>
                </a:moveTo>
                <a:lnTo>
                  <a:pt x="10346" y="1004"/>
                </a:lnTo>
                <a:cubicBezTo>
                  <a:pt x="10304" y="1028"/>
                  <a:pt x="10285" y="1036"/>
                  <a:pt x="10275" y="1036"/>
                </a:cubicBezTo>
                <a:cubicBezTo>
                  <a:pt x="10258" y="1036"/>
                  <a:pt x="10267" y="1015"/>
                  <a:pt x="10247" y="1015"/>
                </a:cubicBezTo>
                <a:cubicBezTo>
                  <a:pt x="10258" y="1015"/>
                  <a:pt x="10280" y="1004"/>
                  <a:pt x="10313" y="993"/>
                </a:cubicBezTo>
                <a:lnTo>
                  <a:pt x="10302" y="993"/>
                </a:lnTo>
                <a:lnTo>
                  <a:pt x="10346" y="982"/>
                </a:lnTo>
                <a:close/>
                <a:moveTo>
                  <a:pt x="9343" y="1356"/>
                </a:moveTo>
                <a:cubicBezTo>
                  <a:pt x="9335" y="1361"/>
                  <a:pt x="9330" y="1366"/>
                  <a:pt x="9327" y="1371"/>
                </a:cubicBezTo>
                <a:lnTo>
                  <a:pt x="9327" y="1371"/>
                </a:lnTo>
                <a:cubicBezTo>
                  <a:pt x="9333" y="1366"/>
                  <a:pt x="9339" y="1360"/>
                  <a:pt x="9343" y="1356"/>
                </a:cubicBezTo>
                <a:close/>
                <a:moveTo>
                  <a:pt x="8243" y="1972"/>
                </a:moveTo>
                <a:cubicBezTo>
                  <a:pt x="8243" y="1973"/>
                  <a:pt x="8242" y="1973"/>
                  <a:pt x="8242" y="1973"/>
                </a:cubicBezTo>
                <a:cubicBezTo>
                  <a:pt x="8242" y="1975"/>
                  <a:pt x="8242" y="1976"/>
                  <a:pt x="8242" y="1976"/>
                </a:cubicBezTo>
                <a:cubicBezTo>
                  <a:pt x="8242" y="1976"/>
                  <a:pt x="8242" y="1975"/>
                  <a:pt x="8243" y="1972"/>
                </a:cubicBezTo>
                <a:close/>
                <a:moveTo>
                  <a:pt x="8153" y="2072"/>
                </a:moveTo>
                <a:lnTo>
                  <a:pt x="8153" y="2072"/>
                </a:lnTo>
                <a:cubicBezTo>
                  <a:pt x="8142" y="2083"/>
                  <a:pt x="8131" y="2094"/>
                  <a:pt x="8109" y="2105"/>
                </a:cubicBezTo>
                <a:cubicBezTo>
                  <a:pt x="8120" y="2094"/>
                  <a:pt x="8142" y="2083"/>
                  <a:pt x="8153" y="2072"/>
                </a:cubicBezTo>
                <a:close/>
                <a:moveTo>
                  <a:pt x="8407" y="2127"/>
                </a:moveTo>
                <a:lnTo>
                  <a:pt x="8396" y="2149"/>
                </a:lnTo>
                <a:cubicBezTo>
                  <a:pt x="8363" y="2160"/>
                  <a:pt x="8352" y="2160"/>
                  <a:pt x="8352" y="2160"/>
                </a:cubicBezTo>
                <a:cubicBezTo>
                  <a:pt x="8363" y="2149"/>
                  <a:pt x="8374" y="2149"/>
                  <a:pt x="8396" y="2138"/>
                </a:cubicBezTo>
                <a:lnTo>
                  <a:pt x="8407" y="2127"/>
                </a:lnTo>
                <a:close/>
                <a:moveTo>
                  <a:pt x="7999" y="2160"/>
                </a:moveTo>
                <a:cubicBezTo>
                  <a:pt x="8010" y="2160"/>
                  <a:pt x="7999" y="2171"/>
                  <a:pt x="7988" y="2182"/>
                </a:cubicBezTo>
                <a:cubicBezTo>
                  <a:pt x="7988" y="2180"/>
                  <a:pt x="7986" y="2179"/>
                  <a:pt x="7983" y="2179"/>
                </a:cubicBezTo>
                <a:cubicBezTo>
                  <a:pt x="7971" y="2179"/>
                  <a:pt x="7937" y="2193"/>
                  <a:pt x="7911" y="2193"/>
                </a:cubicBezTo>
                <a:cubicBezTo>
                  <a:pt x="7933" y="2182"/>
                  <a:pt x="7966" y="2171"/>
                  <a:pt x="7999" y="2160"/>
                </a:cubicBezTo>
                <a:close/>
                <a:moveTo>
                  <a:pt x="10269" y="970"/>
                </a:moveTo>
                <a:lnTo>
                  <a:pt x="10170" y="1026"/>
                </a:lnTo>
                <a:cubicBezTo>
                  <a:pt x="10192" y="1026"/>
                  <a:pt x="10214" y="1026"/>
                  <a:pt x="10236" y="1015"/>
                </a:cubicBezTo>
                <a:lnTo>
                  <a:pt x="10236" y="1015"/>
                </a:lnTo>
                <a:cubicBezTo>
                  <a:pt x="10159" y="1059"/>
                  <a:pt x="10114" y="1114"/>
                  <a:pt x="10059" y="1136"/>
                </a:cubicBezTo>
                <a:lnTo>
                  <a:pt x="10059" y="1125"/>
                </a:lnTo>
                <a:cubicBezTo>
                  <a:pt x="9993" y="1180"/>
                  <a:pt x="9828" y="1235"/>
                  <a:pt x="9751" y="1301"/>
                </a:cubicBezTo>
                <a:lnTo>
                  <a:pt x="9729" y="1301"/>
                </a:lnTo>
                <a:cubicBezTo>
                  <a:pt x="9751" y="1312"/>
                  <a:pt x="9762" y="1323"/>
                  <a:pt x="9762" y="1334"/>
                </a:cubicBezTo>
                <a:cubicBezTo>
                  <a:pt x="9724" y="1353"/>
                  <a:pt x="9694" y="1380"/>
                  <a:pt x="9672" y="1380"/>
                </a:cubicBezTo>
                <a:cubicBezTo>
                  <a:pt x="9669" y="1380"/>
                  <a:pt x="9666" y="1380"/>
                  <a:pt x="9663" y="1378"/>
                </a:cubicBezTo>
                <a:cubicBezTo>
                  <a:pt x="9696" y="1367"/>
                  <a:pt x="9685" y="1356"/>
                  <a:pt x="9696" y="1345"/>
                </a:cubicBezTo>
                <a:lnTo>
                  <a:pt x="9696" y="1345"/>
                </a:lnTo>
                <a:lnTo>
                  <a:pt x="9652" y="1378"/>
                </a:lnTo>
                <a:cubicBezTo>
                  <a:pt x="9597" y="1367"/>
                  <a:pt x="9718" y="1334"/>
                  <a:pt x="9707" y="1323"/>
                </a:cubicBezTo>
                <a:lnTo>
                  <a:pt x="9707" y="1323"/>
                </a:lnTo>
                <a:cubicBezTo>
                  <a:pt x="9619" y="1367"/>
                  <a:pt x="9520" y="1444"/>
                  <a:pt x="9453" y="1466"/>
                </a:cubicBezTo>
                <a:cubicBezTo>
                  <a:pt x="9425" y="1447"/>
                  <a:pt x="9560" y="1396"/>
                  <a:pt x="9535" y="1396"/>
                </a:cubicBezTo>
                <a:cubicBezTo>
                  <a:pt x="9531" y="1396"/>
                  <a:pt x="9522" y="1397"/>
                  <a:pt x="9508" y="1400"/>
                </a:cubicBezTo>
                <a:lnTo>
                  <a:pt x="9619" y="1367"/>
                </a:lnTo>
                <a:cubicBezTo>
                  <a:pt x="9520" y="1356"/>
                  <a:pt x="9663" y="1334"/>
                  <a:pt x="9597" y="1323"/>
                </a:cubicBezTo>
                <a:lnTo>
                  <a:pt x="9586" y="1323"/>
                </a:lnTo>
                <a:cubicBezTo>
                  <a:pt x="9442" y="1389"/>
                  <a:pt x="9431" y="1411"/>
                  <a:pt x="9288" y="1477"/>
                </a:cubicBezTo>
                <a:cubicBezTo>
                  <a:pt x="9266" y="1499"/>
                  <a:pt x="9310" y="1488"/>
                  <a:pt x="9288" y="1521"/>
                </a:cubicBezTo>
                <a:cubicBezTo>
                  <a:pt x="9195" y="1582"/>
                  <a:pt x="9145" y="1585"/>
                  <a:pt x="9104" y="1585"/>
                </a:cubicBezTo>
                <a:cubicBezTo>
                  <a:pt x="9099" y="1585"/>
                  <a:pt x="9095" y="1585"/>
                  <a:pt x="9091" y="1585"/>
                </a:cubicBezTo>
                <a:cubicBezTo>
                  <a:pt x="9055" y="1585"/>
                  <a:pt x="9023" y="1587"/>
                  <a:pt x="8969" y="1632"/>
                </a:cubicBezTo>
                <a:cubicBezTo>
                  <a:pt x="8936" y="1676"/>
                  <a:pt x="8936" y="1709"/>
                  <a:pt x="8825" y="1742"/>
                </a:cubicBezTo>
                <a:lnTo>
                  <a:pt x="8847" y="1698"/>
                </a:lnTo>
                <a:lnTo>
                  <a:pt x="8847" y="1698"/>
                </a:lnTo>
                <a:cubicBezTo>
                  <a:pt x="8704" y="1764"/>
                  <a:pt x="8781" y="1775"/>
                  <a:pt x="8627" y="1830"/>
                </a:cubicBezTo>
                <a:cubicBezTo>
                  <a:pt x="8647" y="1810"/>
                  <a:pt x="8719" y="1773"/>
                  <a:pt x="8719" y="1773"/>
                </a:cubicBezTo>
                <a:lnTo>
                  <a:pt x="8719" y="1773"/>
                </a:lnTo>
                <a:cubicBezTo>
                  <a:pt x="8719" y="1773"/>
                  <a:pt x="8718" y="1774"/>
                  <a:pt x="8715" y="1775"/>
                </a:cubicBezTo>
                <a:cubicBezTo>
                  <a:pt x="8605" y="1797"/>
                  <a:pt x="8660" y="1819"/>
                  <a:pt x="8583" y="1852"/>
                </a:cubicBezTo>
                <a:lnTo>
                  <a:pt x="8561" y="1841"/>
                </a:lnTo>
                <a:cubicBezTo>
                  <a:pt x="8418" y="1918"/>
                  <a:pt x="8253" y="2006"/>
                  <a:pt x="8098" y="2094"/>
                </a:cubicBezTo>
                <a:cubicBezTo>
                  <a:pt x="8107" y="2085"/>
                  <a:pt x="8123" y="2069"/>
                  <a:pt x="8106" y="2069"/>
                </a:cubicBezTo>
                <a:cubicBezTo>
                  <a:pt x="8102" y="2069"/>
                  <a:pt x="8096" y="2070"/>
                  <a:pt x="8087" y="2072"/>
                </a:cubicBezTo>
                <a:cubicBezTo>
                  <a:pt x="7944" y="2149"/>
                  <a:pt x="7790" y="2226"/>
                  <a:pt x="7625" y="2293"/>
                </a:cubicBezTo>
                <a:cubicBezTo>
                  <a:pt x="7779" y="2204"/>
                  <a:pt x="7922" y="2105"/>
                  <a:pt x="8076" y="2039"/>
                </a:cubicBezTo>
                <a:lnTo>
                  <a:pt x="8076" y="2039"/>
                </a:lnTo>
                <a:lnTo>
                  <a:pt x="8043" y="2050"/>
                </a:lnTo>
                <a:cubicBezTo>
                  <a:pt x="8043" y="2008"/>
                  <a:pt x="8176" y="2006"/>
                  <a:pt x="8254" y="1957"/>
                </a:cubicBezTo>
                <a:lnTo>
                  <a:pt x="8254" y="1957"/>
                </a:lnTo>
                <a:cubicBezTo>
                  <a:pt x="8248" y="1963"/>
                  <a:pt x="8245" y="1969"/>
                  <a:pt x="8243" y="1972"/>
                </a:cubicBezTo>
                <a:lnTo>
                  <a:pt x="8243" y="1972"/>
                </a:lnTo>
                <a:cubicBezTo>
                  <a:pt x="8375" y="1928"/>
                  <a:pt x="8485" y="1840"/>
                  <a:pt x="8660" y="1742"/>
                </a:cubicBezTo>
                <a:lnTo>
                  <a:pt x="8660" y="1742"/>
                </a:lnTo>
                <a:lnTo>
                  <a:pt x="8649" y="1764"/>
                </a:lnTo>
                <a:cubicBezTo>
                  <a:pt x="8715" y="1742"/>
                  <a:pt x="8836" y="1687"/>
                  <a:pt x="8914" y="1654"/>
                </a:cubicBezTo>
                <a:cubicBezTo>
                  <a:pt x="8936" y="1632"/>
                  <a:pt x="8980" y="1609"/>
                  <a:pt x="8947" y="1609"/>
                </a:cubicBezTo>
                <a:cubicBezTo>
                  <a:pt x="9200" y="1554"/>
                  <a:pt x="9376" y="1356"/>
                  <a:pt x="9608" y="1312"/>
                </a:cubicBezTo>
                <a:lnTo>
                  <a:pt x="9608" y="1312"/>
                </a:lnTo>
                <a:lnTo>
                  <a:pt x="9597" y="1323"/>
                </a:lnTo>
                <a:lnTo>
                  <a:pt x="9751" y="1246"/>
                </a:lnTo>
                <a:cubicBezTo>
                  <a:pt x="9744" y="1242"/>
                  <a:pt x="9737" y="1241"/>
                  <a:pt x="9731" y="1241"/>
                </a:cubicBezTo>
                <a:cubicBezTo>
                  <a:pt x="9718" y="1241"/>
                  <a:pt x="9703" y="1246"/>
                  <a:pt x="9674" y="1246"/>
                </a:cubicBezTo>
                <a:cubicBezTo>
                  <a:pt x="9696" y="1235"/>
                  <a:pt x="9740" y="1202"/>
                  <a:pt x="9784" y="1180"/>
                </a:cubicBezTo>
                <a:lnTo>
                  <a:pt x="9784" y="1180"/>
                </a:lnTo>
                <a:cubicBezTo>
                  <a:pt x="9745" y="1202"/>
                  <a:pt x="9751" y="1207"/>
                  <a:pt x="9770" y="1207"/>
                </a:cubicBezTo>
                <a:cubicBezTo>
                  <a:pt x="9789" y="1207"/>
                  <a:pt x="9822" y="1202"/>
                  <a:pt x="9839" y="1202"/>
                </a:cubicBezTo>
                <a:lnTo>
                  <a:pt x="9839" y="1180"/>
                </a:lnTo>
                <a:cubicBezTo>
                  <a:pt x="9949" y="1169"/>
                  <a:pt x="9839" y="1136"/>
                  <a:pt x="9971" y="1103"/>
                </a:cubicBezTo>
                <a:lnTo>
                  <a:pt x="9971" y="1114"/>
                </a:lnTo>
                <a:cubicBezTo>
                  <a:pt x="10015" y="1081"/>
                  <a:pt x="10059" y="1048"/>
                  <a:pt x="10103" y="1026"/>
                </a:cubicBezTo>
                <a:lnTo>
                  <a:pt x="10103" y="1026"/>
                </a:lnTo>
                <a:cubicBezTo>
                  <a:pt x="10136" y="1037"/>
                  <a:pt x="10059" y="1059"/>
                  <a:pt x="10070" y="1081"/>
                </a:cubicBezTo>
                <a:cubicBezTo>
                  <a:pt x="10136" y="1048"/>
                  <a:pt x="10192" y="982"/>
                  <a:pt x="10269" y="970"/>
                </a:cubicBezTo>
                <a:close/>
                <a:moveTo>
                  <a:pt x="7252" y="2679"/>
                </a:moveTo>
                <a:cubicBezTo>
                  <a:pt x="7245" y="2682"/>
                  <a:pt x="7237" y="2686"/>
                  <a:pt x="7228" y="2689"/>
                </a:cubicBezTo>
                <a:cubicBezTo>
                  <a:pt x="7239" y="2686"/>
                  <a:pt x="7247" y="2683"/>
                  <a:pt x="7252" y="2679"/>
                </a:cubicBezTo>
                <a:close/>
                <a:moveTo>
                  <a:pt x="5718" y="3300"/>
                </a:moveTo>
                <a:lnTo>
                  <a:pt x="5718" y="3300"/>
                </a:lnTo>
                <a:cubicBezTo>
                  <a:pt x="5714" y="3302"/>
                  <a:pt x="5711" y="3304"/>
                  <a:pt x="5708" y="3306"/>
                </a:cubicBezTo>
                <a:cubicBezTo>
                  <a:pt x="5712" y="3304"/>
                  <a:pt x="5716" y="3302"/>
                  <a:pt x="5718" y="3300"/>
                </a:cubicBezTo>
                <a:close/>
                <a:moveTo>
                  <a:pt x="7592" y="2282"/>
                </a:moveTo>
                <a:cubicBezTo>
                  <a:pt x="7636" y="2282"/>
                  <a:pt x="7558" y="2315"/>
                  <a:pt x="7536" y="2337"/>
                </a:cubicBezTo>
                <a:lnTo>
                  <a:pt x="7492" y="2348"/>
                </a:lnTo>
                <a:lnTo>
                  <a:pt x="7492" y="2337"/>
                </a:lnTo>
                <a:lnTo>
                  <a:pt x="7426" y="2381"/>
                </a:lnTo>
                <a:lnTo>
                  <a:pt x="7437" y="2381"/>
                </a:lnTo>
                <a:lnTo>
                  <a:pt x="7393" y="2425"/>
                </a:lnTo>
                <a:cubicBezTo>
                  <a:pt x="7382" y="2430"/>
                  <a:pt x="7371" y="2433"/>
                  <a:pt x="7366" y="2433"/>
                </a:cubicBezTo>
                <a:cubicBezTo>
                  <a:pt x="7360" y="2433"/>
                  <a:pt x="7360" y="2430"/>
                  <a:pt x="7371" y="2425"/>
                </a:cubicBezTo>
                <a:lnTo>
                  <a:pt x="7371" y="2425"/>
                </a:lnTo>
                <a:cubicBezTo>
                  <a:pt x="7294" y="2447"/>
                  <a:pt x="7371" y="2436"/>
                  <a:pt x="7338" y="2469"/>
                </a:cubicBezTo>
                <a:cubicBezTo>
                  <a:pt x="7321" y="2477"/>
                  <a:pt x="7308" y="2481"/>
                  <a:pt x="7299" y="2481"/>
                </a:cubicBezTo>
                <a:cubicBezTo>
                  <a:pt x="7285" y="2481"/>
                  <a:pt x="7285" y="2471"/>
                  <a:pt x="7305" y="2458"/>
                </a:cubicBezTo>
                <a:lnTo>
                  <a:pt x="7305" y="2458"/>
                </a:lnTo>
                <a:cubicBezTo>
                  <a:pt x="7173" y="2546"/>
                  <a:pt x="6941" y="2700"/>
                  <a:pt x="6787" y="2744"/>
                </a:cubicBezTo>
                <a:lnTo>
                  <a:pt x="6809" y="2722"/>
                </a:lnTo>
                <a:lnTo>
                  <a:pt x="6809" y="2722"/>
                </a:lnTo>
                <a:cubicBezTo>
                  <a:pt x="6699" y="2777"/>
                  <a:pt x="6710" y="2832"/>
                  <a:pt x="6600" y="2865"/>
                </a:cubicBezTo>
                <a:lnTo>
                  <a:pt x="6622" y="2854"/>
                </a:lnTo>
                <a:lnTo>
                  <a:pt x="6622" y="2854"/>
                </a:lnTo>
                <a:cubicBezTo>
                  <a:pt x="6380" y="2965"/>
                  <a:pt x="6126" y="3130"/>
                  <a:pt x="5928" y="3196"/>
                </a:cubicBezTo>
                <a:cubicBezTo>
                  <a:pt x="5917" y="3240"/>
                  <a:pt x="5686" y="3306"/>
                  <a:pt x="5697" y="3361"/>
                </a:cubicBezTo>
                <a:cubicBezTo>
                  <a:pt x="5619" y="3383"/>
                  <a:pt x="5586" y="3394"/>
                  <a:pt x="5553" y="3405"/>
                </a:cubicBezTo>
                <a:cubicBezTo>
                  <a:pt x="5597" y="3361"/>
                  <a:pt x="5641" y="3328"/>
                  <a:pt x="5719" y="3284"/>
                </a:cubicBezTo>
                <a:lnTo>
                  <a:pt x="5719" y="3284"/>
                </a:lnTo>
                <a:cubicBezTo>
                  <a:pt x="5719" y="3293"/>
                  <a:pt x="5725" y="3295"/>
                  <a:pt x="5718" y="3300"/>
                </a:cubicBezTo>
                <a:lnTo>
                  <a:pt x="5718" y="3300"/>
                </a:lnTo>
                <a:cubicBezTo>
                  <a:pt x="5866" y="3214"/>
                  <a:pt x="5954" y="3128"/>
                  <a:pt x="6126" y="3042"/>
                </a:cubicBezTo>
                <a:lnTo>
                  <a:pt x="6126" y="3042"/>
                </a:lnTo>
                <a:cubicBezTo>
                  <a:pt x="6116" y="3062"/>
                  <a:pt x="6119" y="3069"/>
                  <a:pt x="6128" y="3069"/>
                </a:cubicBezTo>
                <a:cubicBezTo>
                  <a:pt x="6144" y="3069"/>
                  <a:pt x="6181" y="3049"/>
                  <a:pt x="6202" y="3049"/>
                </a:cubicBezTo>
                <a:cubicBezTo>
                  <a:pt x="6207" y="3049"/>
                  <a:pt x="6211" y="3050"/>
                  <a:pt x="6214" y="3053"/>
                </a:cubicBezTo>
                <a:lnTo>
                  <a:pt x="6303" y="2987"/>
                </a:lnTo>
                <a:lnTo>
                  <a:pt x="6258" y="2998"/>
                </a:lnTo>
                <a:cubicBezTo>
                  <a:pt x="6347" y="2954"/>
                  <a:pt x="6402" y="2898"/>
                  <a:pt x="6479" y="2865"/>
                </a:cubicBezTo>
                <a:lnTo>
                  <a:pt x="6479" y="2865"/>
                </a:lnTo>
                <a:lnTo>
                  <a:pt x="6424" y="2910"/>
                </a:lnTo>
                <a:lnTo>
                  <a:pt x="6567" y="2832"/>
                </a:lnTo>
                <a:lnTo>
                  <a:pt x="6479" y="2865"/>
                </a:lnTo>
                <a:cubicBezTo>
                  <a:pt x="6556" y="2799"/>
                  <a:pt x="6457" y="2832"/>
                  <a:pt x="6567" y="2777"/>
                </a:cubicBezTo>
                <a:lnTo>
                  <a:pt x="6567" y="2777"/>
                </a:lnTo>
                <a:cubicBezTo>
                  <a:pt x="6563" y="2781"/>
                  <a:pt x="6563" y="2782"/>
                  <a:pt x="6565" y="2782"/>
                </a:cubicBezTo>
                <a:cubicBezTo>
                  <a:pt x="6576" y="2782"/>
                  <a:pt x="6653" y="2742"/>
                  <a:pt x="6699" y="2733"/>
                </a:cubicBezTo>
                <a:cubicBezTo>
                  <a:pt x="6732" y="2700"/>
                  <a:pt x="6765" y="2678"/>
                  <a:pt x="6831" y="2645"/>
                </a:cubicBezTo>
                <a:cubicBezTo>
                  <a:pt x="6853" y="2645"/>
                  <a:pt x="6831" y="2689"/>
                  <a:pt x="6853" y="2689"/>
                </a:cubicBezTo>
                <a:cubicBezTo>
                  <a:pt x="6875" y="2645"/>
                  <a:pt x="7041" y="2579"/>
                  <a:pt x="7074" y="2535"/>
                </a:cubicBezTo>
                <a:lnTo>
                  <a:pt x="7074" y="2557"/>
                </a:lnTo>
                <a:lnTo>
                  <a:pt x="7096" y="2524"/>
                </a:lnTo>
                <a:cubicBezTo>
                  <a:pt x="7118" y="2518"/>
                  <a:pt x="7129" y="2516"/>
                  <a:pt x="7134" y="2516"/>
                </a:cubicBezTo>
                <a:cubicBezTo>
                  <a:pt x="7140" y="2516"/>
                  <a:pt x="7140" y="2518"/>
                  <a:pt x="7140" y="2524"/>
                </a:cubicBezTo>
                <a:cubicBezTo>
                  <a:pt x="7261" y="2469"/>
                  <a:pt x="7085" y="2513"/>
                  <a:pt x="7228" y="2458"/>
                </a:cubicBezTo>
                <a:lnTo>
                  <a:pt x="7228" y="2458"/>
                </a:lnTo>
                <a:cubicBezTo>
                  <a:pt x="7217" y="2469"/>
                  <a:pt x="7228" y="2469"/>
                  <a:pt x="7206" y="2480"/>
                </a:cubicBezTo>
                <a:cubicBezTo>
                  <a:pt x="7349" y="2414"/>
                  <a:pt x="7459" y="2337"/>
                  <a:pt x="7592" y="2282"/>
                </a:cubicBezTo>
                <a:close/>
                <a:moveTo>
                  <a:pt x="5139" y="3405"/>
                </a:moveTo>
                <a:lnTo>
                  <a:pt x="5139" y="3405"/>
                </a:lnTo>
                <a:cubicBezTo>
                  <a:pt x="5133" y="3406"/>
                  <a:pt x="5124" y="3409"/>
                  <a:pt x="5113" y="3416"/>
                </a:cubicBezTo>
                <a:cubicBezTo>
                  <a:pt x="5119" y="3413"/>
                  <a:pt x="5129" y="3409"/>
                  <a:pt x="5139" y="3405"/>
                </a:cubicBezTo>
                <a:close/>
                <a:moveTo>
                  <a:pt x="5553" y="3383"/>
                </a:moveTo>
                <a:lnTo>
                  <a:pt x="5542" y="3405"/>
                </a:lnTo>
                <a:cubicBezTo>
                  <a:pt x="5531" y="3416"/>
                  <a:pt x="5509" y="3416"/>
                  <a:pt x="5487" y="3427"/>
                </a:cubicBezTo>
                <a:cubicBezTo>
                  <a:pt x="5498" y="3416"/>
                  <a:pt x="5509" y="3405"/>
                  <a:pt x="5553" y="3383"/>
                </a:cubicBezTo>
                <a:close/>
                <a:moveTo>
                  <a:pt x="5333" y="3501"/>
                </a:moveTo>
                <a:cubicBezTo>
                  <a:pt x="5341" y="3501"/>
                  <a:pt x="5346" y="3505"/>
                  <a:pt x="5344" y="3515"/>
                </a:cubicBezTo>
                <a:cubicBezTo>
                  <a:pt x="5322" y="3537"/>
                  <a:pt x="5311" y="3560"/>
                  <a:pt x="5267" y="3582"/>
                </a:cubicBezTo>
                <a:lnTo>
                  <a:pt x="5256" y="3560"/>
                </a:lnTo>
                <a:lnTo>
                  <a:pt x="5190" y="3626"/>
                </a:lnTo>
                <a:lnTo>
                  <a:pt x="5124" y="3626"/>
                </a:lnTo>
                <a:lnTo>
                  <a:pt x="5102" y="3637"/>
                </a:lnTo>
                <a:cubicBezTo>
                  <a:pt x="5092" y="3616"/>
                  <a:pt x="5202" y="3541"/>
                  <a:pt x="5220" y="3511"/>
                </a:cubicBezTo>
                <a:lnTo>
                  <a:pt x="5220" y="3511"/>
                </a:lnTo>
                <a:cubicBezTo>
                  <a:pt x="5216" y="3526"/>
                  <a:pt x="5220" y="3531"/>
                  <a:pt x="5230" y="3531"/>
                </a:cubicBezTo>
                <a:cubicBezTo>
                  <a:pt x="5254" y="3531"/>
                  <a:pt x="5309" y="3501"/>
                  <a:pt x="5333" y="3501"/>
                </a:cubicBezTo>
                <a:close/>
                <a:moveTo>
                  <a:pt x="5124" y="3659"/>
                </a:moveTo>
                <a:cubicBezTo>
                  <a:pt x="5080" y="3692"/>
                  <a:pt x="5014" y="3725"/>
                  <a:pt x="4958" y="3736"/>
                </a:cubicBezTo>
                <a:cubicBezTo>
                  <a:pt x="5003" y="3714"/>
                  <a:pt x="5047" y="3692"/>
                  <a:pt x="5091" y="3659"/>
                </a:cubicBezTo>
                <a:lnTo>
                  <a:pt x="5102" y="3659"/>
                </a:lnTo>
                <a:lnTo>
                  <a:pt x="5080" y="3670"/>
                </a:lnTo>
                <a:lnTo>
                  <a:pt x="5113" y="3659"/>
                </a:lnTo>
                <a:close/>
                <a:moveTo>
                  <a:pt x="4617" y="3912"/>
                </a:moveTo>
                <a:lnTo>
                  <a:pt x="4617" y="3934"/>
                </a:lnTo>
                <a:cubicBezTo>
                  <a:pt x="4595" y="3934"/>
                  <a:pt x="4562" y="3956"/>
                  <a:pt x="4518" y="3967"/>
                </a:cubicBezTo>
                <a:cubicBezTo>
                  <a:pt x="4551" y="3956"/>
                  <a:pt x="4584" y="3934"/>
                  <a:pt x="4617" y="3912"/>
                </a:cubicBezTo>
                <a:close/>
                <a:moveTo>
                  <a:pt x="3857" y="4397"/>
                </a:moveTo>
                <a:lnTo>
                  <a:pt x="3835" y="4419"/>
                </a:lnTo>
                <a:lnTo>
                  <a:pt x="3813" y="4430"/>
                </a:lnTo>
                <a:lnTo>
                  <a:pt x="3857" y="4397"/>
                </a:lnTo>
                <a:close/>
                <a:moveTo>
                  <a:pt x="3065" y="4865"/>
                </a:moveTo>
                <a:cubicBezTo>
                  <a:pt x="3035" y="4884"/>
                  <a:pt x="3004" y="4895"/>
                  <a:pt x="2964" y="4915"/>
                </a:cubicBezTo>
                <a:cubicBezTo>
                  <a:pt x="2986" y="4904"/>
                  <a:pt x="3008" y="4893"/>
                  <a:pt x="3008" y="4871"/>
                </a:cubicBezTo>
                <a:cubicBezTo>
                  <a:pt x="3008" y="4877"/>
                  <a:pt x="3012" y="4880"/>
                  <a:pt x="3017" y="4880"/>
                </a:cubicBezTo>
                <a:cubicBezTo>
                  <a:pt x="3027" y="4880"/>
                  <a:pt x="3044" y="4872"/>
                  <a:pt x="3065" y="4865"/>
                </a:cubicBezTo>
                <a:close/>
                <a:moveTo>
                  <a:pt x="2678" y="5102"/>
                </a:moveTo>
                <a:lnTo>
                  <a:pt x="2667" y="5124"/>
                </a:lnTo>
                <a:cubicBezTo>
                  <a:pt x="2667" y="5121"/>
                  <a:pt x="2665" y="5119"/>
                  <a:pt x="2662" y="5119"/>
                </a:cubicBezTo>
                <a:cubicBezTo>
                  <a:pt x="2658" y="5119"/>
                  <a:pt x="2653" y="5121"/>
                  <a:pt x="2648" y="5124"/>
                </a:cubicBezTo>
                <a:lnTo>
                  <a:pt x="2648" y="5124"/>
                </a:lnTo>
                <a:lnTo>
                  <a:pt x="2678" y="5102"/>
                </a:lnTo>
                <a:close/>
                <a:moveTo>
                  <a:pt x="2259" y="5355"/>
                </a:moveTo>
                <a:lnTo>
                  <a:pt x="2237" y="5377"/>
                </a:lnTo>
                <a:lnTo>
                  <a:pt x="2237" y="5366"/>
                </a:lnTo>
                <a:lnTo>
                  <a:pt x="2259" y="5355"/>
                </a:lnTo>
                <a:close/>
                <a:moveTo>
                  <a:pt x="2260" y="5383"/>
                </a:moveTo>
                <a:cubicBezTo>
                  <a:pt x="2263" y="5383"/>
                  <a:pt x="2263" y="5385"/>
                  <a:pt x="2259" y="5388"/>
                </a:cubicBezTo>
                <a:cubicBezTo>
                  <a:pt x="2237" y="5410"/>
                  <a:pt x="2215" y="5421"/>
                  <a:pt x="2193" y="5421"/>
                </a:cubicBezTo>
                <a:lnTo>
                  <a:pt x="2226" y="5388"/>
                </a:lnTo>
                <a:cubicBezTo>
                  <a:pt x="2241" y="5388"/>
                  <a:pt x="2256" y="5383"/>
                  <a:pt x="2260" y="5383"/>
                </a:cubicBezTo>
                <a:close/>
                <a:moveTo>
                  <a:pt x="2083" y="5476"/>
                </a:moveTo>
                <a:lnTo>
                  <a:pt x="2072" y="5487"/>
                </a:lnTo>
                <a:cubicBezTo>
                  <a:pt x="2039" y="5510"/>
                  <a:pt x="2006" y="5532"/>
                  <a:pt x="1973" y="5543"/>
                </a:cubicBezTo>
                <a:cubicBezTo>
                  <a:pt x="2006" y="5521"/>
                  <a:pt x="2050" y="5499"/>
                  <a:pt x="2083" y="5476"/>
                </a:cubicBezTo>
                <a:close/>
                <a:moveTo>
                  <a:pt x="12461" y="1"/>
                </a:moveTo>
                <a:cubicBezTo>
                  <a:pt x="12450" y="12"/>
                  <a:pt x="12428" y="23"/>
                  <a:pt x="12406" y="34"/>
                </a:cubicBezTo>
                <a:lnTo>
                  <a:pt x="12406" y="23"/>
                </a:lnTo>
                <a:cubicBezTo>
                  <a:pt x="12362" y="45"/>
                  <a:pt x="12329" y="89"/>
                  <a:pt x="12362" y="100"/>
                </a:cubicBezTo>
                <a:cubicBezTo>
                  <a:pt x="12395" y="56"/>
                  <a:pt x="12417" y="67"/>
                  <a:pt x="12439" y="23"/>
                </a:cubicBezTo>
                <a:lnTo>
                  <a:pt x="12461" y="12"/>
                </a:lnTo>
                <a:cubicBezTo>
                  <a:pt x="12483" y="23"/>
                  <a:pt x="12494" y="34"/>
                  <a:pt x="12483" y="45"/>
                </a:cubicBezTo>
                <a:lnTo>
                  <a:pt x="12494" y="45"/>
                </a:lnTo>
                <a:lnTo>
                  <a:pt x="12406" y="111"/>
                </a:lnTo>
                <a:lnTo>
                  <a:pt x="12362" y="111"/>
                </a:lnTo>
                <a:lnTo>
                  <a:pt x="12450" y="67"/>
                </a:lnTo>
                <a:lnTo>
                  <a:pt x="12450" y="67"/>
                </a:lnTo>
                <a:cubicBezTo>
                  <a:pt x="12395" y="78"/>
                  <a:pt x="12362" y="100"/>
                  <a:pt x="12340" y="133"/>
                </a:cubicBezTo>
                <a:cubicBezTo>
                  <a:pt x="12329" y="128"/>
                  <a:pt x="12321" y="125"/>
                  <a:pt x="12312" y="125"/>
                </a:cubicBezTo>
                <a:cubicBezTo>
                  <a:pt x="12304" y="125"/>
                  <a:pt x="12296" y="128"/>
                  <a:pt x="12285" y="133"/>
                </a:cubicBezTo>
                <a:lnTo>
                  <a:pt x="12186" y="210"/>
                </a:lnTo>
                <a:cubicBezTo>
                  <a:pt x="12176" y="201"/>
                  <a:pt x="12207" y="175"/>
                  <a:pt x="12181" y="175"/>
                </a:cubicBezTo>
                <a:cubicBezTo>
                  <a:pt x="12177" y="175"/>
                  <a:pt x="12171" y="176"/>
                  <a:pt x="12164" y="177"/>
                </a:cubicBezTo>
                <a:cubicBezTo>
                  <a:pt x="12219" y="155"/>
                  <a:pt x="12285" y="111"/>
                  <a:pt x="12296" y="89"/>
                </a:cubicBezTo>
                <a:lnTo>
                  <a:pt x="12296" y="89"/>
                </a:lnTo>
                <a:lnTo>
                  <a:pt x="12246" y="109"/>
                </a:lnTo>
                <a:lnTo>
                  <a:pt x="12246" y="109"/>
                </a:lnTo>
                <a:cubicBezTo>
                  <a:pt x="12248" y="108"/>
                  <a:pt x="12250" y="108"/>
                  <a:pt x="12251" y="108"/>
                </a:cubicBezTo>
                <a:cubicBezTo>
                  <a:pt x="12262" y="108"/>
                  <a:pt x="12259" y="124"/>
                  <a:pt x="12241" y="133"/>
                </a:cubicBezTo>
                <a:cubicBezTo>
                  <a:pt x="12210" y="158"/>
                  <a:pt x="12183" y="165"/>
                  <a:pt x="12165" y="165"/>
                </a:cubicBezTo>
                <a:cubicBezTo>
                  <a:pt x="12150" y="165"/>
                  <a:pt x="12142" y="160"/>
                  <a:pt x="12142" y="155"/>
                </a:cubicBezTo>
                <a:lnTo>
                  <a:pt x="12186" y="133"/>
                </a:lnTo>
                <a:cubicBezTo>
                  <a:pt x="12180" y="131"/>
                  <a:pt x="12173" y="130"/>
                  <a:pt x="12167" y="130"/>
                </a:cubicBezTo>
                <a:cubicBezTo>
                  <a:pt x="12111" y="130"/>
                  <a:pt x="12030" y="192"/>
                  <a:pt x="11953" y="237"/>
                </a:cubicBezTo>
                <a:lnTo>
                  <a:pt x="11953" y="237"/>
                </a:lnTo>
                <a:cubicBezTo>
                  <a:pt x="11963" y="232"/>
                  <a:pt x="11977" y="227"/>
                  <a:pt x="11998" y="221"/>
                </a:cubicBezTo>
                <a:lnTo>
                  <a:pt x="11998" y="221"/>
                </a:lnTo>
                <a:cubicBezTo>
                  <a:pt x="11987" y="243"/>
                  <a:pt x="11976" y="254"/>
                  <a:pt x="11954" y="276"/>
                </a:cubicBezTo>
                <a:cubicBezTo>
                  <a:pt x="12009" y="243"/>
                  <a:pt x="12075" y="199"/>
                  <a:pt x="12142" y="166"/>
                </a:cubicBezTo>
                <a:cubicBezTo>
                  <a:pt x="12164" y="166"/>
                  <a:pt x="12109" y="199"/>
                  <a:pt x="12086" y="221"/>
                </a:cubicBezTo>
                <a:cubicBezTo>
                  <a:pt x="12109" y="210"/>
                  <a:pt x="12131" y="199"/>
                  <a:pt x="12153" y="188"/>
                </a:cubicBezTo>
                <a:lnTo>
                  <a:pt x="12153" y="188"/>
                </a:lnTo>
                <a:cubicBezTo>
                  <a:pt x="12131" y="221"/>
                  <a:pt x="12208" y="199"/>
                  <a:pt x="12131" y="243"/>
                </a:cubicBezTo>
                <a:cubicBezTo>
                  <a:pt x="12109" y="243"/>
                  <a:pt x="12097" y="242"/>
                  <a:pt x="12088" y="242"/>
                </a:cubicBezTo>
                <a:cubicBezTo>
                  <a:pt x="12074" y="242"/>
                  <a:pt x="12064" y="246"/>
                  <a:pt x="12031" y="265"/>
                </a:cubicBezTo>
                <a:cubicBezTo>
                  <a:pt x="12020" y="265"/>
                  <a:pt x="12031" y="254"/>
                  <a:pt x="12053" y="232"/>
                </a:cubicBezTo>
                <a:lnTo>
                  <a:pt x="12053" y="232"/>
                </a:lnTo>
                <a:cubicBezTo>
                  <a:pt x="11998" y="265"/>
                  <a:pt x="11910" y="298"/>
                  <a:pt x="11888" y="332"/>
                </a:cubicBezTo>
                <a:cubicBezTo>
                  <a:pt x="11855" y="332"/>
                  <a:pt x="11800" y="365"/>
                  <a:pt x="11756" y="376"/>
                </a:cubicBezTo>
                <a:lnTo>
                  <a:pt x="11756" y="365"/>
                </a:lnTo>
                <a:cubicBezTo>
                  <a:pt x="11756" y="376"/>
                  <a:pt x="11734" y="387"/>
                  <a:pt x="11723" y="387"/>
                </a:cubicBezTo>
                <a:lnTo>
                  <a:pt x="11701" y="376"/>
                </a:lnTo>
                <a:lnTo>
                  <a:pt x="11690" y="398"/>
                </a:lnTo>
                <a:cubicBezTo>
                  <a:pt x="11657" y="398"/>
                  <a:pt x="11624" y="409"/>
                  <a:pt x="11613" y="420"/>
                </a:cubicBezTo>
                <a:cubicBezTo>
                  <a:pt x="11635" y="420"/>
                  <a:pt x="11646" y="420"/>
                  <a:pt x="11668" y="409"/>
                </a:cubicBezTo>
                <a:lnTo>
                  <a:pt x="11668" y="409"/>
                </a:lnTo>
                <a:cubicBezTo>
                  <a:pt x="11635" y="431"/>
                  <a:pt x="11602" y="453"/>
                  <a:pt x="11569" y="475"/>
                </a:cubicBezTo>
                <a:cubicBezTo>
                  <a:pt x="11585" y="456"/>
                  <a:pt x="11586" y="449"/>
                  <a:pt x="11578" y="449"/>
                </a:cubicBezTo>
                <a:cubicBezTo>
                  <a:pt x="11553" y="449"/>
                  <a:pt x="11450" y="508"/>
                  <a:pt x="11410" y="508"/>
                </a:cubicBezTo>
                <a:cubicBezTo>
                  <a:pt x="11408" y="508"/>
                  <a:pt x="11405" y="508"/>
                  <a:pt x="11403" y="508"/>
                </a:cubicBezTo>
                <a:cubicBezTo>
                  <a:pt x="11536" y="431"/>
                  <a:pt x="11558" y="387"/>
                  <a:pt x="11690" y="320"/>
                </a:cubicBezTo>
                <a:cubicBezTo>
                  <a:pt x="11694" y="319"/>
                  <a:pt x="11697" y="319"/>
                  <a:pt x="11699" y="319"/>
                </a:cubicBezTo>
                <a:cubicBezTo>
                  <a:pt x="11721" y="319"/>
                  <a:pt x="11657" y="365"/>
                  <a:pt x="11657" y="365"/>
                </a:cubicBezTo>
                <a:cubicBezTo>
                  <a:pt x="11734" y="343"/>
                  <a:pt x="11789" y="309"/>
                  <a:pt x="11855" y="276"/>
                </a:cubicBezTo>
                <a:lnTo>
                  <a:pt x="11855" y="276"/>
                </a:lnTo>
                <a:cubicBezTo>
                  <a:pt x="11844" y="287"/>
                  <a:pt x="11866" y="287"/>
                  <a:pt x="11888" y="287"/>
                </a:cubicBezTo>
                <a:cubicBezTo>
                  <a:pt x="11927" y="272"/>
                  <a:pt x="11922" y="257"/>
                  <a:pt x="11946" y="241"/>
                </a:cubicBezTo>
                <a:lnTo>
                  <a:pt x="11946" y="241"/>
                </a:lnTo>
                <a:cubicBezTo>
                  <a:pt x="11930" y="250"/>
                  <a:pt x="11914" y="259"/>
                  <a:pt x="11899" y="265"/>
                </a:cubicBezTo>
                <a:lnTo>
                  <a:pt x="11921" y="210"/>
                </a:lnTo>
                <a:lnTo>
                  <a:pt x="11833" y="287"/>
                </a:lnTo>
                <a:cubicBezTo>
                  <a:pt x="11811" y="287"/>
                  <a:pt x="11789" y="276"/>
                  <a:pt x="11833" y="243"/>
                </a:cubicBezTo>
                <a:lnTo>
                  <a:pt x="11833" y="243"/>
                </a:lnTo>
                <a:cubicBezTo>
                  <a:pt x="11756" y="254"/>
                  <a:pt x="11778" y="287"/>
                  <a:pt x="11712" y="287"/>
                </a:cubicBezTo>
                <a:lnTo>
                  <a:pt x="11646" y="320"/>
                </a:lnTo>
                <a:cubicBezTo>
                  <a:pt x="11657" y="309"/>
                  <a:pt x="11624" y="309"/>
                  <a:pt x="11668" y="287"/>
                </a:cubicBezTo>
                <a:lnTo>
                  <a:pt x="11668" y="287"/>
                </a:lnTo>
                <a:cubicBezTo>
                  <a:pt x="11544" y="329"/>
                  <a:pt x="11488" y="399"/>
                  <a:pt x="11436" y="399"/>
                </a:cubicBezTo>
                <a:cubicBezTo>
                  <a:pt x="11433" y="399"/>
                  <a:pt x="11429" y="398"/>
                  <a:pt x="11425" y="398"/>
                </a:cubicBezTo>
                <a:lnTo>
                  <a:pt x="11436" y="387"/>
                </a:lnTo>
                <a:lnTo>
                  <a:pt x="11436" y="387"/>
                </a:lnTo>
                <a:cubicBezTo>
                  <a:pt x="11271" y="475"/>
                  <a:pt x="11425" y="420"/>
                  <a:pt x="11315" y="508"/>
                </a:cubicBezTo>
                <a:lnTo>
                  <a:pt x="11205" y="486"/>
                </a:lnTo>
                <a:lnTo>
                  <a:pt x="11194" y="519"/>
                </a:lnTo>
                <a:cubicBezTo>
                  <a:pt x="11176" y="519"/>
                  <a:pt x="11152" y="533"/>
                  <a:pt x="11143" y="533"/>
                </a:cubicBezTo>
                <a:cubicBezTo>
                  <a:pt x="11140" y="533"/>
                  <a:pt x="11139" y="532"/>
                  <a:pt x="11139" y="530"/>
                </a:cubicBezTo>
                <a:cubicBezTo>
                  <a:pt x="11117" y="547"/>
                  <a:pt x="11116" y="551"/>
                  <a:pt x="11121" y="551"/>
                </a:cubicBezTo>
                <a:cubicBezTo>
                  <a:pt x="11124" y="551"/>
                  <a:pt x="11130" y="549"/>
                  <a:pt x="11133" y="549"/>
                </a:cubicBezTo>
                <a:cubicBezTo>
                  <a:pt x="11138" y="549"/>
                  <a:pt x="11139" y="552"/>
                  <a:pt x="11128" y="563"/>
                </a:cubicBezTo>
                <a:cubicBezTo>
                  <a:pt x="11043" y="572"/>
                  <a:pt x="10933" y="647"/>
                  <a:pt x="10883" y="647"/>
                </a:cubicBezTo>
                <a:cubicBezTo>
                  <a:pt x="10875" y="647"/>
                  <a:pt x="10868" y="645"/>
                  <a:pt x="10864" y="640"/>
                </a:cubicBezTo>
                <a:lnTo>
                  <a:pt x="10864" y="640"/>
                </a:lnTo>
                <a:cubicBezTo>
                  <a:pt x="10858" y="649"/>
                  <a:pt x="10861" y="651"/>
                  <a:pt x="10868" y="651"/>
                </a:cubicBezTo>
                <a:cubicBezTo>
                  <a:pt x="10877" y="651"/>
                  <a:pt x="10891" y="647"/>
                  <a:pt x="10896" y="647"/>
                </a:cubicBezTo>
                <a:cubicBezTo>
                  <a:pt x="10902" y="647"/>
                  <a:pt x="10897" y="652"/>
                  <a:pt x="10864" y="673"/>
                </a:cubicBezTo>
                <a:cubicBezTo>
                  <a:pt x="10857" y="668"/>
                  <a:pt x="10850" y="666"/>
                  <a:pt x="10842" y="666"/>
                </a:cubicBezTo>
                <a:cubicBezTo>
                  <a:pt x="10802" y="666"/>
                  <a:pt x="10752" y="732"/>
                  <a:pt x="10687" y="750"/>
                </a:cubicBezTo>
                <a:cubicBezTo>
                  <a:pt x="10696" y="723"/>
                  <a:pt x="10750" y="703"/>
                  <a:pt x="10720" y="703"/>
                </a:cubicBezTo>
                <a:cubicBezTo>
                  <a:pt x="10713" y="703"/>
                  <a:pt x="10703" y="704"/>
                  <a:pt x="10687" y="706"/>
                </a:cubicBezTo>
                <a:cubicBezTo>
                  <a:pt x="10654" y="761"/>
                  <a:pt x="10533" y="761"/>
                  <a:pt x="10478" y="805"/>
                </a:cubicBezTo>
                <a:lnTo>
                  <a:pt x="10456" y="794"/>
                </a:lnTo>
                <a:cubicBezTo>
                  <a:pt x="10445" y="794"/>
                  <a:pt x="10445" y="827"/>
                  <a:pt x="10445" y="838"/>
                </a:cubicBezTo>
                <a:lnTo>
                  <a:pt x="10478" y="805"/>
                </a:lnTo>
                <a:lnTo>
                  <a:pt x="10478" y="805"/>
                </a:lnTo>
                <a:cubicBezTo>
                  <a:pt x="10478" y="816"/>
                  <a:pt x="10467" y="827"/>
                  <a:pt x="10445" y="838"/>
                </a:cubicBezTo>
                <a:cubicBezTo>
                  <a:pt x="10401" y="860"/>
                  <a:pt x="10313" y="893"/>
                  <a:pt x="10236" y="937"/>
                </a:cubicBezTo>
                <a:cubicBezTo>
                  <a:pt x="10236" y="937"/>
                  <a:pt x="10235" y="936"/>
                  <a:pt x="10234" y="936"/>
                </a:cubicBezTo>
                <a:cubicBezTo>
                  <a:pt x="10212" y="936"/>
                  <a:pt x="10020" y="1016"/>
                  <a:pt x="9916" y="1048"/>
                </a:cubicBezTo>
                <a:cubicBezTo>
                  <a:pt x="9916" y="1081"/>
                  <a:pt x="9806" y="1125"/>
                  <a:pt x="9740" y="1169"/>
                </a:cubicBezTo>
                <a:cubicBezTo>
                  <a:pt x="9729" y="1147"/>
                  <a:pt x="9740" y="1136"/>
                  <a:pt x="9784" y="1103"/>
                </a:cubicBezTo>
                <a:lnTo>
                  <a:pt x="9784" y="1103"/>
                </a:lnTo>
                <a:lnTo>
                  <a:pt x="9707" y="1136"/>
                </a:lnTo>
                <a:cubicBezTo>
                  <a:pt x="9696" y="1158"/>
                  <a:pt x="9674" y="1169"/>
                  <a:pt x="9630" y="1191"/>
                </a:cubicBezTo>
                <a:lnTo>
                  <a:pt x="9641" y="1169"/>
                </a:lnTo>
                <a:lnTo>
                  <a:pt x="9641" y="1169"/>
                </a:lnTo>
                <a:cubicBezTo>
                  <a:pt x="9542" y="1213"/>
                  <a:pt x="9464" y="1279"/>
                  <a:pt x="9332" y="1323"/>
                </a:cubicBezTo>
                <a:cubicBezTo>
                  <a:pt x="9332" y="1345"/>
                  <a:pt x="9453" y="1334"/>
                  <a:pt x="9332" y="1411"/>
                </a:cubicBezTo>
                <a:cubicBezTo>
                  <a:pt x="9324" y="1403"/>
                  <a:pt x="9315" y="1388"/>
                  <a:pt x="9327" y="1371"/>
                </a:cubicBezTo>
                <a:lnTo>
                  <a:pt x="9327" y="1371"/>
                </a:lnTo>
                <a:cubicBezTo>
                  <a:pt x="9316" y="1381"/>
                  <a:pt x="9302" y="1389"/>
                  <a:pt x="9288" y="1389"/>
                </a:cubicBezTo>
                <a:lnTo>
                  <a:pt x="9321" y="1356"/>
                </a:lnTo>
                <a:lnTo>
                  <a:pt x="9321" y="1356"/>
                </a:lnTo>
                <a:cubicBezTo>
                  <a:pt x="9266" y="1367"/>
                  <a:pt x="9310" y="1378"/>
                  <a:pt x="9255" y="1400"/>
                </a:cubicBezTo>
                <a:lnTo>
                  <a:pt x="9222" y="1389"/>
                </a:lnTo>
                <a:lnTo>
                  <a:pt x="9277" y="1367"/>
                </a:lnTo>
                <a:lnTo>
                  <a:pt x="9277" y="1367"/>
                </a:lnTo>
                <a:cubicBezTo>
                  <a:pt x="9222" y="1378"/>
                  <a:pt x="9167" y="1400"/>
                  <a:pt x="9134" y="1400"/>
                </a:cubicBezTo>
                <a:cubicBezTo>
                  <a:pt x="9145" y="1411"/>
                  <a:pt x="9145" y="1422"/>
                  <a:pt x="9112" y="1444"/>
                </a:cubicBezTo>
                <a:cubicBezTo>
                  <a:pt x="9085" y="1458"/>
                  <a:pt x="9070" y="1462"/>
                  <a:pt x="9062" y="1462"/>
                </a:cubicBezTo>
                <a:cubicBezTo>
                  <a:pt x="9047" y="1462"/>
                  <a:pt x="9048" y="1450"/>
                  <a:pt x="9034" y="1450"/>
                </a:cubicBezTo>
                <a:cubicBezTo>
                  <a:pt x="9029" y="1450"/>
                  <a:pt x="9023" y="1451"/>
                  <a:pt x="9013" y="1455"/>
                </a:cubicBezTo>
                <a:cubicBezTo>
                  <a:pt x="8991" y="1477"/>
                  <a:pt x="8936" y="1499"/>
                  <a:pt x="8936" y="1521"/>
                </a:cubicBezTo>
                <a:cubicBezTo>
                  <a:pt x="8928" y="1525"/>
                  <a:pt x="8922" y="1526"/>
                  <a:pt x="8917" y="1526"/>
                </a:cubicBezTo>
                <a:cubicBezTo>
                  <a:pt x="8906" y="1526"/>
                  <a:pt x="8899" y="1521"/>
                  <a:pt x="8892" y="1521"/>
                </a:cubicBezTo>
                <a:cubicBezTo>
                  <a:pt x="8847" y="1554"/>
                  <a:pt x="8660" y="1632"/>
                  <a:pt x="8726" y="1632"/>
                </a:cubicBezTo>
                <a:lnTo>
                  <a:pt x="8737" y="1632"/>
                </a:lnTo>
                <a:cubicBezTo>
                  <a:pt x="8583" y="1731"/>
                  <a:pt x="8396" y="1775"/>
                  <a:pt x="8253" y="1863"/>
                </a:cubicBezTo>
                <a:lnTo>
                  <a:pt x="8242" y="1863"/>
                </a:lnTo>
                <a:cubicBezTo>
                  <a:pt x="8153" y="1918"/>
                  <a:pt x="8043" y="1962"/>
                  <a:pt x="7977" y="2017"/>
                </a:cubicBezTo>
                <a:cubicBezTo>
                  <a:pt x="7964" y="2023"/>
                  <a:pt x="7944" y="2030"/>
                  <a:pt x="7930" y="2030"/>
                </a:cubicBezTo>
                <a:cubicBezTo>
                  <a:pt x="7919" y="2030"/>
                  <a:pt x="7911" y="2026"/>
                  <a:pt x="7911" y="2017"/>
                </a:cubicBezTo>
                <a:cubicBezTo>
                  <a:pt x="7845" y="2061"/>
                  <a:pt x="7845" y="2072"/>
                  <a:pt x="7735" y="2116"/>
                </a:cubicBezTo>
                <a:cubicBezTo>
                  <a:pt x="7768" y="2089"/>
                  <a:pt x="7760" y="2089"/>
                  <a:pt x="7755" y="2089"/>
                </a:cubicBezTo>
                <a:cubicBezTo>
                  <a:pt x="7751" y="2089"/>
                  <a:pt x="7751" y="2089"/>
                  <a:pt x="7801" y="2061"/>
                </a:cubicBezTo>
                <a:lnTo>
                  <a:pt x="7801" y="2061"/>
                </a:lnTo>
                <a:cubicBezTo>
                  <a:pt x="7702" y="2105"/>
                  <a:pt x="7680" y="2105"/>
                  <a:pt x="7592" y="2171"/>
                </a:cubicBezTo>
                <a:cubicBezTo>
                  <a:pt x="7597" y="2163"/>
                  <a:pt x="7594" y="2160"/>
                  <a:pt x="7587" y="2160"/>
                </a:cubicBezTo>
                <a:cubicBezTo>
                  <a:pt x="7563" y="2160"/>
                  <a:pt x="7495" y="2191"/>
                  <a:pt x="7470" y="2215"/>
                </a:cubicBezTo>
                <a:lnTo>
                  <a:pt x="7536" y="2193"/>
                </a:lnTo>
                <a:lnTo>
                  <a:pt x="7536" y="2193"/>
                </a:lnTo>
                <a:cubicBezTo>
                  <a:pt x="7492" y="2226"/>
                  <a:pt x="7448" y="2237"/>
                  <a:pt x="7404" y="2259"/>
                </a:cubicBezTo>
                <a:lnTo>
                  <a:pt x="7415" y="2226"/>
                </a:lnTo>
                <a:lnTo>
                  <a:pt x="7415" y="2226"/>
                </a:lnTo>
                <a:cubicBezTo>
                  <a:pt x="7206" y="2293"/>
                  <a:pt x="7096" y="2447"/>
                  <a:pt x="6930" y="2469"/>
                </a:cubicBezTo>
                <a:cubicBezTo>
                  <a:pt x="6920" y="2479"/>
                  <a:pt x="6921" y="2483"/>
                  <a:pt x="6928" y="2483"/>
                </a:cubicBezTo>
                <a:cubicBezTo>
                  <a:pt x="6943" y="2483"/>
                  <a:pt x="6987" y="2466"/>
                  <a:pt x="7004" y="2466"/>
                </a:cubicBezTo>
                <a:cubicBezTo>
                  <a:pt x="7013" y="2466"/>
                  <a:pt x="7016" y="2469"/>
                  <a:pt x="7008" y="2480"/>
                </a:cubicBezTo>
                <a:cubicBezTo>
                  <a:pt x="6919" y="2513"/>
                  <a:pt x="6809" y="2524"/>
                  <a:pt x="6776" y="2546"/>
                </a:cubicBezTo>
                <a:cubicBezTo>
                  <a:pt x="6655" y="2590"/>
                  <a:pt x="6688" y="2634"/>
                  <a:pt x="6556" y="2689"/>
                </a:cubicBezTo>
                <a:cubicBezTo>
                  <a:pt x="6578" y="2689"/>
                  <a:pt x="6611" y="2711"/>
                  <a:pt x="6523" y="2766"/>
                </a:cubicBezTo>
                <a:cubicBezTo>
                  <a:pt x="6488" y="2784"/>
                  <a:pt x="6459" y="2791"/>
                  <a:pt x="6442" y="2791"/>
                </a:cubicBezTo>
                <a:cubicBezTo>
                  <a:pt x="6415" y="2791"/>
                  <a:pt x="6413" y="2775"/>
                  <a:pt x="6446" y="2755"/>
                </a:cubicBezTo>
                <a:cubicBezTo>
                  <a:pt x="6459" y="2742"/>
                  <a:pt x="6468" y="2737"/>
                  <a:pt x="6473" y="2737"/>
                </a:cubicBezTo>
                <a:cubicBezTo>
                  <a:pt x="6477" y="2737"/>
                  <a:pt x="6479" y="2740"/>
                  <a:pt x="6479" y="2744"/>
                </a:cubicBezTo>
                <a:cubicBezTo>
                  <a:pt x="6497" y="2726"/>
                  <a:pt x="6522" y="2708"/>
                  <a:pt x="6513" y="2708"/>
                </a:cubicBezTo>
                <a:cubicBezTo>
                  <a:pt x="6511" y="2708"/>
                  <a:pt x="6507" y="2709"/>
                  <a:pt x="6501" y="2711"/>
                </a:cubicBezTo>
                <a:lnTo>
                  <a:pt x="6490" y="2722"/>
                </a:lnTo>
                <a:cubicBezTo>
                  <a:pt x="6454" y="2731"/>
                  <a:pt x="6369" y="2775"/>
                  <a:pt x="6349" y="2775"/>
                </a:cubicBezTo>
                <a:cubicBezTo>
                  <a:pt x="6343" y="2775"/>
                  <a:pt x="6342" y="2773"/>
                  <a:pt x="6347" y="2766"/>
                </a:cubicBezTo>
                <a:lnTo>
                  <a:pt x="6347" y="2766"/>
                </a:lnTo>
                <a:cubicBezTo>
                  <a:pt x="6314" y="2788"/>
                  <a:pt x="6308" y="2797"/>
                  <a:pt x="6318" y="2797"/>
                </a:cubicBezTo>
                <a:cubicBezTo>
                  <a:pt x="6324" y="2797"/>
                  <a:pt x="6337" y="2793"/>
                  <a:pt x="6354" y="2787"/>
                </a:cubicBezTo>
                <a:lnTo>
                  <a:pt x="6354" y="2787"/>
                </a:lnTo>
                <a:cubicBezTo>
                  <a:pt x="6250" y="2828"/>
                  <a:pt x="6194" y="2870"/>
                  <a:pt x="6082" y="2921"/>
                </a:cubicBezTo>
                <a:cubicBezTo>
                  <a:pt x="6104" y="2921"/>
                  <a:pt x="6126" y="2921"/>
                  <a:pt x="6104" y="2932"/>
                </a:cubicBezTo>
                <a:cubicBezTo>
                  <a:pt x="5939" y="3009"/>
                  <a:pt x="6049" y="2987"/>
                  <a:pt x="5939" y="3053"/>
                </a:cubicBezTo>
                <a:cubicBezTo>
                  <a:pt x="5933" y="3054"/>
                  <a:pt x="5928" y="3054"/>
                  <a:pt x="5923" y="3054"/>
                </a:cubicBezTo>
                <a:cubicBezTo>
                  <a:pt x="5894" y="3054"/>
                  <a:pt x="5901" y="3037"/>
                  <a:pt x="5892" y="3037"/>
                </a:cubicBezTo>
                <a:cubicBezTo>
                  <a:pt x="5886" y="3037"/>
                  <a:pt x="5871" y="3045"/>
                  <a:pt x="5829" y="3075"/>
                </a:cubicBezTo>
                <a:cubicBezTo>
                  <a:pt x="5812" y="3083"/>
                  <a:pt x="5802" y="3087"/>
                  <a:pt x="5797" y="3087"/>
                </a:cubicBezTo>
                <a:cubicBezTo>
                  <a:pt x="5784" y="3087"/>
                  <a:pt x="5812" y="3058"/>
                  <a:pt x="5829" y="3042"/>
                </a:cubicBezTo>
                <a:lnTo>
                  <a:pt x="5829" y="3042"/>
                </a:lnTo>
                <a:cubicBezTo>
                  <a:pt x="5741" y="3108"/>
                  <a:pt x="5630" y="3130"/>
                  <a:pt x="5564" y="3163"/>
                </a:cubicBezTo>
                <a:lnTo>
                  <a:pt x="5619" y="3119"/>
                </a:lnTo>
                <a:lnTo>
                  <a:pt x="5619" y="3119"/>
                </a:lnTo>
                <a:cubicBezTo>
                  <a:pt x="5586" y="3141"/>
                  <a:pt x="5564" y="3163"/>
                  <a:pt x="5531" y="3174"/>
                </a:cubicBezTo>
                <a:lnTo>
                  <a:pt x="5575" y="3174"/>
                </a:lnTo>
                <a:cubicBezTo>
                  <a:pt x="5549" y="3183"/>
                  <a:pt x="5529" y="3199"/>
                  <a:pt x="5517" y="3199"/>
                </a:cubicBezTo>
                <a:cubicBezTo>
                  <a:pt x="5514" y="3199"/>
                  <a:pt x="5511" y="3198"/>
                  <a:pt x="5509" y="3196"/>
                </a:cubicBezTo>
                <a:lnTo>
                  <a:pt x="5509" y="3196"/>
                </a:lnTo>
                <a:cubicBezTo>
                  <a:pt x="5487" y="3229"/>
                  <a:pt x="5553" y="3218"/>
                  <a:pt x="5498" y="3262"/>
                </a:cubicBezTo>
                <a:cubicBezTo>
                  <a:pt x="5458" y="3272"/>
                  <a:pt x="5389" y="3329"/>
                  <a:pt x="5352" y="3329"/>
                </a:cubicBezTo>
                <a:cubicBezTo>
                  <a:pt x="5349" y="3329"/>
                  <a:pt x="5347" y="3329"/>
                  <a:pt x="5344" y="3328"/>
                </a:cubicBezTo>
                <a:cubicBezTo>
                  <a:pt x="5487" y="3262"/>
                  <a:pt x="5322" y="3317"/>
                  <a:pt x="5432" y="3251"/>
                </a:cubicBezTo>
                <a:lnTo>
                  <a:pt x="5432" y="3251"/>
                </a:lnTo>
                <a:cubicBezTo>
                  <a:pt x="5410" y="3262"/>
                  <a:pt x="5377" y="3273"/>
                  <a:pt x="5344" y="3295"/>
                </a:cubicBezTo>
                <a:lnTo>
                  <a:pt x="5355" y="3273"/>
                </a:lnTo>
                <a:lnTo>
                  <a:pt x="5355" y="3273"/>
                </a:lnTo>
                <a:cubicBezTo>
                  <a:pt x="5223" y="3328"/>
                  <a:pt x="5311" y="3339"/>
                  <a:pt x="5179" y="3405"/>
                </a:cubicBezTo>
                <a:cubicBezTo>
                  <a:pt x="5182" y="3398"/>
                  <a:pt x="5179" y="3396"/>
                  <a:pt x="5173" y="3396"/>
                </a:cubicBezTo>
                <a:cubicBezTo>
                  <a:pt x="5165" y="3396"/>
                  <a:pt x="5152" y="3400"/>
                  <a:pt x="5139" y="3405"/>
                </a:cubicBezTo>
                <a:lnTo>
                  <a:pt x="5139" y="3405"/>
                </a:lnTo>
                <a:cubicBezTo>
                  <a:pt x="5140" y="3405"/>
                  <a:pt x="5141" y="3405"/>
                  <a:pt x="5142" y="3405"/>
                </a:cubicBezTo>
                <a:cubicBezTo>
                  <a:pt x="5160" y="3405"/>
                  <a:pt x="5146" y="3436"/>
                  <a:pt x="5113" y="3460"/>
                </a:cubicBezTo>
                <a:cubicBezTo>
                  <a:pt x="5025" y="3504"/>
                  <a:pt x="5025" y="3526"/>
                  <a:pt x="4980" y="3548"/>
                </a:cubicBezTo>
                <a:lnTo>
                  <a:pt x="5036" y="3526"/>
                </a:lnTo>
                <a:lnTo>
                  <a:pt x="5036" y="3526"/>
                </a:lnTo>
                <a:cubicBezTo>
                  <a:pt x="5025" y="3548"/>
                  <a:pt x="4980" y="3571"/>
                  <a:pt x="4925" y="3604"/>
                </a:cubicBezTo>
                <a:cubicBezTo>
                  <a:pt x="4914" y="3593"/>
                  <a:pt x="4969" y="3571"/>
                  <a:pt x="4947" y="3571"/>
                </a:cubicBezTo>
                <a:cubicBezTo>
                  <a:pt x="4892" y="3637"/>
                  <a:pt x="4782" y="3637"/>
                  <a:pt x="4705" y="3703"/>
                </a:cubicBezTo>
                <a:cubicBezTo>
                  <a:pt x="4699" y="3704"/>
                  <a:pt x="4694" y="3705"/>
                  <a:pt x="4690" y="3705"/>
                </a:cubicBezTo>
                <a:cubicBezTo>
                  <a:pt x="4670" y="3705"/>
                  <a:pt x="4675" y="3689"/>
                  <a:pt x="4661" y="3689"/>
                </a:cubicBezTo>
                <a:cubicBezTo>
                  <a:pt x="4658" y="3689"/>
                  <a:pt x="4655" y="3690"/>
                  <a:pt x="4650" y="3692"/>
                </a:cubicBezTo>
                <a:cubicBezTo>
                  <a:pt x="4551" y="3769"/>
                  <a:pt x="4529" y="3736"/>
                  <a:pt x="4430" y="3813"/>
                </a:cubicBezTo>
                <a:cubicBezTo>
                  <a:pt x="4438" y="3813"/>
                  <a:pt x="4445" y="3812"/>
                  <a:pt x="4449" y="3812"/>
                </a:cubicBezTo>
                <a:cubicBezTo>
                  <a:pt x="4463" y="3812"/>
                  <a:pt x="4457" y="3818"/>
                  <a:pt x="4408" y="3868"/>
                </a:cubicBezTo>
                <a:lnTo>
                  <a:pt x="4573" y="3747"/>
                </a:lnTo>
                <a:lnTo>
                  <a:pt x="4474" y="3846"/>
                </a:lnTo>
                <a:cubicBezTo>
                  <a:pt x="4529" y="3813"/>
                  <a:pt x="4584" y="3769"/>
                  <a:pt x="4617" y="3747"/>
                </a:cubicBezTo>
                <a:lnTo>
                  <a:pt x="4617" y="3747"/>
                </a:lnTo>
                <a:cubicBezTo>
                  <a:pt x="4585" y="3786"/>
                  <a:pt x="4576" y="3792"/>
                  <a:pt x="4586" y="3792"/>
                </a:cubicBezTo>
                <a:cubicBezTo>
                  <a:pt x="4590" y="3792"/>
                  <a:pt x="4596" y="3791"/>
                  <a:pt x="4606" y="3791"/>
                </a:cubicBezTo>
                <a:cubicBezTo>
                  <a:pt x="4518" y="3802"/>
                  <a:pt x="4474" y="3890"/>
                  <a:pt x="4375" y="3923"/>
                </a:cubicBezTo>
                <a:lnTo>
                  <a:pt x="4352" y="3868"/>
                </a:lnTo>
                <a:cubicBezTo>
                  <a:pt x="4220" y="3923"/>
                  <a:pt x="4143" y="4022"/>
                  <a:pt x="3978" y="4110"/>
                </a:cubicBezTo>
                <a:lnTo>
                  <a:pt x="4033" y="4088"/>
                </a:lnTo>
                <a:lnTo>
                  <a:pt x="4033" y="4088"/>
                </a:lnTo>
                <a:cubicBezTo>
                  <a:pt x="4022" y="4110"/>
                  <a:pt x="3934" y="4143"/>
                  <a:pt x="3879" y="4187"/>
                </a:cubicBezTo>
                <a:cubicBezTo>
                  <a:pt x="3879" y="4178"/>
                  <a:pt x="3873" y="4175"/>
                  <a:pt x="3864" y="4175"/>
                </a:cubicBezTo>
                <a:cubicBezTo>
                  <a:pt x="3851" y="4175"/>
                  <a:pt x="3832" y="4181"/>
                  <a:pt x="3813" y="4187"/>
                </a:cubicBezTo>
                <a:cubicBezTo>
                  <a:pt x="3824" y="4198"/>
                  <a:pt x="3691" y="4254"/>
                  <a:pt x="3702" y="4298"/>
                </a:cubicBezTo>
                <a:lnTo>
                  <a:pt x="3614" y="4320"/>
                </a:lnTo>
                <a:cubicBezTo>
                  <a:pt x="3482" y="4386"/>
                  <a:pt x="3493" y="4452"/>
                  <a:pt x="3361" y="4518"/>
                </a:cubicBezTo>
                <a:cubicBezTo>
                  <a:pt x="3394" y="4474"/>
                  <a:pt x="3328" y="4507"/>
                  <a:pt x="3405" y="4441"/>
                </a:cubicBezTo>
                <a:lnTo>
                  <a:pt x="3405" y="4441"/>
                </a:lnTo>
                <a:cubicBezTo>
                  <a:pt x="3361" y="4463"/>
                  <a:pt x="3328" y="4485"/>
                  <a:pt x="3328" y="4496"/>
                </a:cubicBezTo>
                <a:cubicBezTo>
                  <a:pt x="3295" y="4507"/>
                  <a:pt x="3229" y="4584"/>
                  <a:pt x="3174" y="4595"/>
                </a:cubicBezTo>
                <a:cubicBezTo>
                  <a:pt x="3163" y="4617"/>
                  <a:pt x="3163" y="4628"/>
                  <a:pt x="3119" y="4661"/>
                </a:cubicBezTo>
                <a:lnTo>
                  <a:pt x="3119" y="4650"/>
                </a:lnTo>
                <a:cubicBezTo>
                  <a:pt x="3119" y="4660"/>
                  <a:pt x="3057" y="4696"/>
                  <a:pt x="3083" y="4696"/>
                </a:cubicBezTo>
                <a:cubicBezTo>
                  <a:pt x="3086" y="4696"/>
                  <a:pt x="3091" y="4695"/>
                  <a:pt x="3097" y="4694"/>
                </a:cubicBezTo>
                <a:lnTo>
                  <a:pt x="3097" y="4694"/>
                </a:lnTo>
                <a:cubicBezTo>
                  <a:pt x="2942" y="4727"/>
                  <a:pt x="2744" y="4926"/>
                  <a:pt x="2601" y="4948"/>
                </a:cubicBezTo>
                <a:cubicBezTo>
                  <a:pt x="2515" y="5012"/>
                  <a:pt x="2419" y="5076"/>
                  <a:pt x="2333" y="5130"/>
                </a:cubicBezTo>
                <a:lnTo>
                  <a:pt x="2333" y="5130"/>
                </a:lnTo>
                <a:cubicBezTo>
                  <a:pt x="2222" y="5181"/>
                  <a:pt x="2298" y="5204"/>
                  <a:pt x="2160" y="5267"/>
                </a:cubicBezTo>
                <a:cubicBezTo>
                  <a:pt x="2150" y="5270"/>
                  <a:pt x="2144" y="5271"/>
                  <a:pt x="2140" y="5271"/>
                </a:cubicBezTo>
                <a:cubicBezTo>
                  <a:pt x="2120" y="5271"/>
                  <a:pt x="2192" y="5230"/>
                  <a:pt x="2183" y="5230"/>
                </a:cubicBezTo>
                <a:lnTo>
                  <a:pt x="2183" y="5230"/>
                </a:lnTo>
                <a:cubicBezTo>
                  <a:pt x="2182" y="5230"/>
                  <a:pt x="2178" y="5231"/>
                  <a:pt x="2171" y="5234"/>
                </a:cubicBezTo>
                <a:cubicBezTo>
                  <a:pt x="2167" y="5231"/>
                  <a:pt x="2161" y="5229"/>
                  <a:pt x="2156" y="5229"/>
                </a:cubicBezTo>
                <a:cubicBezTo>
                  <a:pt x="2107" y="5229"/>
                  <a:pt x="2017" y="5347"/>
                  <a:pt x="1918" y="5366"/>
                </a:cubicBezTo>
                <a:lnTo>
                  <a:pt x="1940" y="5355"/>
                </a:lnTo>
                <a:lnTo>
                  <a:pt x="1940" y="5355"/>
                </a:lnTo>
                <a:cubicBezTo>
                  <a:pt x="1863" y="5377"/>
                  <a:pt x="1786" y="5476"/>
                  <a:pt x="1675" y="5532"/>
                </a:cubicBezTo>
                <a:cubicBezTo>
                  <a:pt x="1620" y="5598"/>
                  <a:pt x="1488" y="5697"/>
                  <a:pt x="1389" y="5774"/>
                </a:cubicBezTo>
                <a:cubicBezTo>
                  <a:pt x="1411" y="5730"/>
                  <a:pt x="1422" y="5730"/>
                  <a:pt x="1400" y="5730"/>
                </a:cubicBezTo>
                <a:cubicBezTo>
                  <a:pt x="1356" y="5763"/>
                  <a:pt x="1433" y="5752"/>
                  <a:pt x="1345" y="5818"/>
                </a:cubicBezTo>
                <a:cubicBezTo>
                  <a:pt x="1310" y="5818"/>
                  <a:pt x="1260" y="5846"/>
                  <a:pt x="1231" y="5846"/>
                </a:cubicBezTo>
                <a:cubicBezTo>
                  <a:pt x="1223" y="5846"/>
                  <a:pt x="1217" y="5844"/>
                  <a:pt x="1213" y="5840"/>
                </a:cubicBezTo>
                <a:lnTo>
                  <a:pt x="1301" y="5785"/>
                </a:lnTo>
                <a:cubicBezTo>
                  <a:pt x="1235" y="5785"/>
                  <a:pt x="1180" y="5862"/>
                  <a:pt x="1136" y="5884"/>
                </a:cubicBezTo>
                <a:lnTo>
                  <a:pt x="1136" y="5873"/>
                </a:lnTo>
                <a:cubicBezTo>
                  <a:pt x="1003" y="5961"/>
                  <a:pt x="1025" y="5994"/>
                  <a:pt x="871" y="6082"/>
                </a:cubicBezTo>
                <a:lnTo>
                  <a:pt x="893" y="6082"/>
                </a:lnTo>
                <a:cubicBezTo>
                  <a:pt x="838" y="6160"/>
                  <a:pt x="816" y="6115"/>
                  <a:pt x="761" y="6182"/>
                </a:cubicBezTo>
                <a:lnTo>
                  <a:pt x="717" y="6171"/>
                </a:lnTo>
                <a:cubicBezTo>
                  <a:pt x="673" y="6215"/>
                  <a:pt x="552" y="6325"/>
                  <a:pt x="463" y="6391"/>
                </a:cubicBezTo>
                <a:cubicBezTo>
                  <a:pt x="508" y="6336"/>
                  <a:pt x="607" y="6248"/>
                  <a:pt x="662" y="6193"/>
                </a:cubicBezTo>
                <a:lnTo>
                  <a:pt x="662" y="6193"/>
                </a:lnTo>
                <a:cubicBezTo>
                  <a:pt x="618" y="6226"/>
                  <a:pt x="497" y="6314"/>
                  <a:pt x="474" y="6347"/>
                </a:cubicBezTo>
                <a:cubicBezTo>
                  <a:pt x="497" y="6325"/>
                  <a:pt x="519" y="6303"/>
                  <a:pt x="541" y="6292"/>
                </a:cubicBezTo>
                <a:lnTo>
                  <a:pt x="541" y="6292"/>
                </a:lnTo>
                <a:cubicBezTo>
                  <a:pt x="497" y="6358"/>
                  <a:pt x="419" y="6424"/>
                  <a:pt x="320" y="6490"/>
                </a:cubicBezTo>
                <a:cubicBezTo>
                  <a:pt x="318" y="6482"/>
                  <a:pt x="312" y="6478"/>
                  <a:pt x="303" y="6478"/>
                </a:cubicBezTo>
                <a:cubicBezTo>
                  <a:pt x="265" y="6478"/>
                  <a:pt x="169" y="6546"/>
                  <a:pt x="89" y="6600"/>
                </a:cubicBezTo>
                <a:lnTo>
                  <a:pt x="1" y="6655"/>
                </a:lnTo>
                <a:lnTo>
                  <a:pt x="89" y="6710"/>
                </a:lnTo>
                <a:cubicBezTo>
                  <a:pt x="155" y="6754"/>
                  <a:pt x="188" y="6776"/>
                  <a:pt x="232" y="6821"/>
                </a:cubicBezTo>
                <a:cubicBezTo>
                  <a:pt x="265" y="6843"/>
                  <a:pt x="287" y="6854"/>
                  <a:pt x="309" y="6865"/>
                </a:cubicBezTo>
                <a:cubicBezTo>
                  <a:pt x="364" y="6821"/>
                  <a:pt x="419" y="6788"/>
                  <a:pt x="474" y="6743"/>
                </a:cubicBezTo>
                <a:cubicBezTo>
                  <a:pt x="519" y="6721"/>
                  <a:pt x="563" y="6688"/>
                  <a:pt x="607" y="6666"/>
                </a:cubicBezTo>
                <a:cubicBezTo>
                  <a:pt x="695" y="6611"/>
                  <a:pt x="783" y="6556"/>
                  <a:pt x="882" y="6490"/>
                </a:cubicBezTo>
                <a:lnTo>
                  <a:pt x="882" y="6490"/>
                </a:lnTo>
                <a:cubicBezTo>
                  <a:pt x="872" y="6491"/>
                  <a:pt x="865" y="6491"/>
                  <a:pt x="859" y="6491"/>
                </a:cubicBezTo>
                <a:cubicBezTo>
                  <a:pt x="800" y="6491"/>
                  <a:pt x="933" y="6443"/>
                  <a:pt x="893" y="6413"/>
                </a:cubicBezTo>
                <a:cubicBezTo>
                  <a:pt x="937" y="6380"/>
                  <a:pt x="959" y="6369"/>
                  <a:pt x="970" y="6369"/>
                </a:cubicBezTo>
                <a:lnTo>
                  <a:pt x="1136" y="6292"/>
                </a:lnTo>
                <a:cubicBezTo>
                  <a:pt x="1140" y="6291"/>
                  <a:pt x="1142" y="6290"/>
                  <a:pt x="1144" y="6290"/>
                </a:cubicBezTo>
                <a:cubicBezTo>
                  <a:pt x="1164" y="6290"/>
                  <a:pt x="1092" y="6336"/>
                  <a:pt x="1102" y="6336"/>
                </a:cubicBezTo>
                <a:cubicBezTo>
                  <a:pt x="1151" y="6307"/>
                  <a:pt x="1167" y="6301"/>
                  <a:pt x="1177" y="6301"/>
                </a:cubicBezTo>
                <a:cubicBezTo>
                  <a:pt x="1183" y="6301"/>
                  <a:pt x="1187" y="6303"/>
                  <a:pt x="1194" y="6303"/>
                </a:cubicBezTo>
                <a:cubicBezTo>
                  <a:pt x="1202" y="6303"/>
                  <a:pt x="1213" y="6301"/>
                  <a:pt x="1235" y="6292"/>
                </a:cubicBezTo>
                <a:cubicBezTo>
                  <a:pt x="1213" y="6292"/>
                  <a:pt x="1257" y="6248"/>
                  <a:pt x="1323" y="6215"/>
                </a:cubicBezTo>
                <a:lnTo>
                  <a:pt x="1323" y="6215"/>
                </a:lnTo>
                <a:lnTo>
                  <a:pt x="1224" y="6248"/>
                </a:lnTo>
                <a:cubicBezTo>
                  <a:pt x="1356" y="6126"/>
                  <a:pt x="1378" y="6204"/>
                  <a:pt x="1510" y="6082"/>
                </a:cubicBezTo>
                <a:lnTo>
                  <a:pt x="1510" y="6082"/>
                </a:lnTo>
                <a:lnTo>
                  <a:pt x="1477" y="6126"/>
                </a:lnTo>
                <a:cubicBezTo>
                  <a:pt x="1543" y="6060"/>
                  <a:pt x="1763" y="5939"/>
                  <a:pt x="1808" y="5851"/>
                </a:cubicBezTo>
                <a:cubicBezTo>
                  <a:pt x="1830" y="5851"/>
                  <a:pt x="1852" y="5851"/>
                  <a:pt x="1819" y="5873"/>
                </a:cubicBezTo>
                <a:cubicBezTo>
                  <a:pt x="2017" y="5763"/>
                  <a:pt x="2215" y="5576"/>
                  <a:pt x="2369" y="5499"/>
                </a:cubicBezTo>
                <a:lnTo>
                  <a:pt x="2369" y="5499"/>
                </a:lnTo>
                <a:lnTo>
                  <a:pt x="2358" y="5521"/>
                </a:lnTo>
                <a:cubicBezTo>
                  <a:pt x="2391" y="5499"/>
                  <a:pt x="2413" y="5465"/>
                  <a:pt x="2458" y="5443"/>
                </a:cubicBezTo>
                <a:lnTo>
                  <a:pt x="2469" y="5454"/>
                </a:lnTo>
                <a:cubicBezTo>
                  <a:pt x="2491" y="5443"/>
                  <a:pt x="2546" y="5377"/>
                  <a:pt x="2601" y="5355"/>
                </a:cubicBezTo>
                <a:lnTo>
                  <a:pt x="2601" y="5355"/>
                </a:lnTo>
                <a:lnTo>
                  <a:pt x="2568" y="5388"/>
                </a:lnTo>
                <a:cubicBezTo>
                  <a:pt x="2766" y="5289"/>
                  <a:pt x="2832" y="5190"/>
                  <a:pt x="2975" y="5080"/>
                </a:cubicBezTo>
                <a:cubicBezTo>
                  <a:pt x="2979" y="5085"/>
                  <a:pt x="2987" y="5088"/>
                  <a:pt x="2997" y="5088"/>
                </a:cubicBezTo>
                <a:cubicBezTo>
                  <a:pt x="3048" y="5088"/>
                  <a:pt x="3165" y="5030"/>
                  <a:pt x="3229" y="5003"/>
                </a:cubicBezTo>
                <a:cubicBezTo>
                  <a:pt x="3438" y="4882"/>
                  <a:pt x="3570" y="4760"/>
                  <a:pt x="3769" y="4628"/>
                </a:cubicBezTo>
                <a:cubicBezTo>
                  <a:pt x="3912" y="4584"/>
                  <a:pt x="4187" y="4397"/>
                  <a:pt x="4408" y="4298"/>
                </a:cubicBezTo>
                <a:lnTo>
                  <a:pt x="4408" y="4298"/>
                </a:lnTo>
                <a:cubicBezTo>
                  <a:pt x="4404" y="4299"/>
                  <a:pt x="4401" y="4299"/>
                  <a:pt x="4399" y="4299"/>
                </a:cubicBezTo>
                <a:cubicBezTo>
                  <a:pt x="4379" y="4299"/>
                  <a:pt x="4400" y="4262"/>
                  <a:pt x="4430" y="4243"/>
                </a:cubicBezTo>
                <a:cubicBezTo>
                  <a:pt x="4475" y="4224"/>
                  <a:pt x="4528" y="4168"/>
                  <a:pt x="4545" y="4168"/>
                </a:cubicBezTo>
                <a:cubicBezTo>
                  <a:pt x="4549" y="4168"/>
                  <a:pt x="4551" y="4171"/>
                  <a:pt x="4551" y="4176"/>
                </a:cubicBezTo>
                <a:lnTo>
                  <a:pt x="4540" y="4187"/>
                </a:lnTo>
                <a:cubicBezTo>
                  <a:pt x="4544" y="4188"/>
                  <a:pt x="4548" y="4189"/>
                  <a:pt x="4553" y="4189"/>
                </a:cubicBezTo>
                <a:cubicBezTo>
                  <a:pt x="4608" y="4189"/>
                  <a:pt x="4689" y="4129"/>
                  <a:pt x="4760" y="4088"/>
                </a:cubicBezTo>
                <a:lnTo>
                  <a:pt x="4749" y="4044"/>
                </a:lnTo>
                <a:cubicBezTo>
                  <a:pt x="4980" y="3989"/>
                  <a:pt x="5256" y="3736"/>
                  <a:pt x="5399" y="3725"/>
                </a:cubicBezTo>
                <a:cubicBezTo>
                  <a:pt x="5432" y="3681"/>
                  <a:pt x="5498" y="3648"/>
                  <a:pt x="5542" y="3615"/>
                </a:cubicBezTo>
                <a:lnTo>
                  <a:pt x="5542" y="3637"/>
                </a:lnTo>
                <a:cubicBezTo>
                  <a:pt x="5686" y="3571"/>
                  <a:pt x="5752" y="3537"/>
                  <a:pt x="5917" y="3438"/>
                </a:cubicBezTo>
                <a:lnTo>
                  <a:pt x="5917" y="3438"/>
                </a:lnTo>
                <a:lnTo>
                  <a:pt x="5895" y="3471"/>
                </a:lnTo>
                <a:cubicBezTo>
                  <a:pt x="5983" y="3427"/>
                  <a:pt x="5972" y="3350"/>
                  <a:pt x="6060" y="3306"/>
                </a:cubicBezTo>
                <a:lnTo>
                  <a:pt x="6104" y="3317"/>
                </a:lnTo>
                <a:cubicBezTo>
                  <a:pt x="6269" y="3229"/>
                  <a:pt x="6446" y="3174"/>
                  <a:pt x="6589" y="3053"/>
                </a:cubicBezTo>
                <a:lnTo>
                  <a:pt x="6589" y="3053"/>
                </a:lnTo>
                <a:cubicBezTo>
                  <a:pt x="6589" y="3064"/>
                  <a:pt x="6589" y="3075"/>
                  <a:pt x="6567" y="3086"/>
                </a:cubicBezTo>
                <a:cubicBezTo>
                  <a:pt x="6641" y="3054"/>
                  <a:pt x="6857" y="2961"/>
                  <a:pt x="6826" y="2925"/>
                </a:cubicBezTo>
                <a:lnTo>
                  <a:pt x="6826" y="2925"/>
                </a:lnTo>
                <a:cubicBezTo>
                  <a:pt x="6828" y="2926"/>
                  <a:pt x="6830" y="2926"/>
                  <a:pt x="6833" y="2926"/>
                </a:cubicBezTo>
                <a:cubicBezTo>
                  <a:pt x="6877" y="2926"/>
                  <a:pt x="7006" y="2826"/>
                  <a:pt x="7074" y="2777"/>
                </a:cubicBezTo>
                <a:lnTo>
                  <a:pt x="7074" y="2810"/>
                </a:lnTo>
                <a:cubicBezTo>
                  <a:pt x="7140" y="2744"/>
                  <a:pt x="7140" y="2733"/>
                  <a:pt x="7239" y="2667"/>
                </a:cubicBezTo>
                <a:cubicBezTo>
                  <a:pt x="7243" y="2665"/>
                  <a:pt x="7247" y="2664"/>
                  <a:pt x="7250" y="2664"/>
                </a:cubicBezTo>
                <a:cubicBezTo>
                  <a:pt x="7259" y="2664"/>
                  <a:pt x="7262" y="2672"/>
                  <a:pt x="7252" y="2679"/>
                </a:cubicBezTo>
                <a:lnTo>
                  <a:pt x="7252" y="2679"/>
                </a:lnTo>
                <a:cubicBezTo>
                  <a:pt x="7311" y="2651"/>
                  <a:pt x="7295" y="2629"/>
                  <a:pt x="7393" y="2590"/>
                </a:cubicBezTo>
                <a:lnTo>
                  <a:pt x="7393" y="2590"/>
                </a:lnTo>
                <a:lnTo>
                  <a:pt x="7360" y="2623"/>
                </a:lnTo>
                <a:cubicBezTo>
                  <a:pt x="7448" y="2590"/>
                  <a:pt x="7437" y="2579"/>
                  <a:pt x="7481" y="2546"/>
                </a:cubicBezTo>
                <a:cubicBezTo>
                  <a:pt x="7520" y="2508"/>
                  <a:pt x="7608" y="2478"/>
                  <a:pt x="7652" y="2478"/>
                </a:cubicBezTo>
                <a:cubicBezTo>
                  <a:pt x="7659" y="2478"/>
                  <a:pt x="7664" y="2478"/>
                  <a:pt x="7669" y="2480"/>
                </a:cubicBezTo>
                <a:cubicBezTo>
                  <a:pt x="7669" y="2458"/>
                  <a:pt x="7713" y="2425"/>
                  <a:pt x="7757" y="2403"/>
                </a:cubicBezTo>
                <a:lnTo>
                  <a:pt x="7757" y="2403"/>
                </a:lnTo>
                <a:lnTo>
                  <a:pt x="7746" y="2425"/>
                </a:lnTo>
                <a:cubicBezTo>
                  <a:pt x="7802" y="2405"/>
                  <a:pt x="7843" y="2382"/>
                  <a:pt x="7878" y="2359"/>
                </a:cubicBezTo>
                <a:lnTo>
                  <a:pt x="7878" y="2359"/>
                </a:lnTo>
                <a:cubicBezTo>
                  <a:pt x="7878" y="2360"/>
                  <a:pt x="7879" y="2360"/>
                  <a:pt x="7879" y="2360"/>
                </a:cubicBezTo>
                <a:lnTo>
                  <a:pt x="7879" y="2360"/>
                </a:lnTo>
                <a:cubicBezTo>
                  <a:pt x="7879" y="2360"/>
                  <a:pt x="7879" y="2360"/>
                  <a:pt x="7878" y="2359"/>
                </a:cubicBezTo>
                <a:lnTo>
                  <a:pt x="7878" y="2359"/>
                </a:lnTo>
                <a:cubicBezTo>
                  <a:pt x="7878" y="2359"/>
                  <a:pt x="7878" y="2359"/>
                  <a:pt x="7878" y="2359"/>
                </a:cubicBezTo>
                <a:lnTo>
                  <a:pt x="7878" y="2359"/>
                </a:lnTo>
                <a:cubicBezTo>
                  <a:pt x="7878" y="2359"/>
                  <a:pt x="7878" y="2359"/>
                  <a:pt x="7878" y="2359"/>
                </a:cubicBezTo>
                <a:lnTo>
                  <a:pt x="7878" y="2359"/>
                </a:lnTo>
                <a:cubicBezTo>
                  <a:pt x="7878" y="2359"/>
                  <a:pt x="7878" y="2359"/>
                  <a:pt x="7878" y="2359"/>
                </a:cubicBezTo>
                <a:lnTo>
                  <a:pt x="7878" y="2359"/>
                </a:lnTo>
                <a:cubicBezTo>
                  <a:pt x="7941" y="2320"/>
                  <a:pt x="7984" y="2281"/>
                  <a:pt x="8054" y="2259"/>
                </a:cubicBezTo>
                <a:lnTo>
                  <a:pt x="8076" y="2271"/>
                </a:lnTo>
                <a:cubicBezTo>
                  <a:pt x="7978" y="2320"/>
                  <a:pt x="7897" y="2360"/>
                  <a:pt x="7881" y="2360"/>
                </a:cubicBezTo>
                <a:cubicBezTo>
                  <a:pt x="7880" y="2360"/>
                  <a:pt x="7879" y="2360"/>
                  <a:pt x="7879" y="2360"/>
                </a:cubicBezTo>
                <a:lnTo>
                  <a:pt x="7879" y="2360"/>
                </a:lnTo>
                <a:cubicBezTo>
                  <a:pt x="7882" y="2364"/>
                  <a:pt x="7890" y="2366"/>
                  <a:pt x="7899" y="2366"/>
                </a:cubicBezTo>
                <a:cubicBezTo>
                  <a:pt x="7909" y="2366"/>
                  <a:pt x="7920" y="2364"/>
                  <a:pt x="7929" y="2364"/>
                </a:cubicBezTo>
                <a:cubicBezTo>
                  <a:pt x="7947" y="2364"/>
                  <a:pt x="7955" y="2370"/>
                  <a:pt x="7922" y="2403"/>
                </a:cubicBezTo>
                <a:cubicBezTo>
                  <a:pt x="7988" y="2359"/>
                  <a:pt x="8098" y="2259"/>
                  <a:pt x="8197" y="2226"/>
                </a:cubicBezTo>
                <a:lnTo>
                  <a:pt x="8208" y="2226"/>
                </a:lnTo>
                <a:cubicBezTo>
                  <a:pt x="8231" y="2226"/>
                  <a:pt x="8242" y="2215"/>
                  <a:pt x="8264" y="2204"/>
                </a:cubicBezTo>
                <a:cubicBezTo>
                  <a:pt x="8286" y="2193"/>
                  <a:pt x="8308" y="2182"/>
                  <a:pt x="8341" y="2171"/>
                </a:cubicBezTo>
                <a:cubicBezTo>
                  <a:pt x="8342" y="2172"/>
                  <a:pt x="8343" y="2173"/>
                  <a:pt x="8346" y="2173"/>
                </a:cubicBezTo>
                <a:cubicBezTo>
                  <a:pt x="8369" y="2173"/>
                  <a:pt x="8455" y="2125"/>
                  <a:pt x="8495" y="2105"/>
                </a:cubicBezTo>
                <a:cubicBezTo>
                  <a:pt x="8477" y="2087"/>
                  <a:pt x="8518" y="2069"/>
                  <a:pt x="8497" y="2069"/>
                </a:cubicBezTo>
                <a:cubicBezTo>
                  <a:pt x="8493" y="2069"/>
                  <a:pt x="8485" y="2070"/>
                  <a:pt x="8473" y="2072"/>
                </a:cubicBezTo>
                <a:cubicBezTo>
                  <a:pt x="8476" y="2069"/>
                  <a:pt x="8477" y="2068"/>
                  <a:pt x="8477" y="2068"/>
                </a:cubicBezTo>
                <a:lnTo>
                  <a:pt x="8477" y="2068"/>
                </a:lnTo>
                <a:cubicBezTo>
                  <a:pt x="8476" y="2068"/>
                  <a:pt x="8464" y="2078"/>
                  <a:pt x="8440" y="2094"/>
                </a:cubicBezTo>
                <a:lnTo>
                  <a:pt x="8418" y="2105"/>
                </a:lnTo>
                <a:lnTo>
                  <a:pt x="8418" y="2094"/>
                </a:lnTo>
                <a:cubicBezTo>
                  <a:pt x="8396" y="2116"/>
                  <a:pt x="8352" y="2138"/>
                  <a:pt x="8308" y="2160"/>
                </a:cubicBezTo>
                <a:cubicBezTo>
                  <a:pt x="8341" y="2127"/>
                  <a:pt x="8374" y="2094"/>
                  <a:pt x="8429" y="2083"/>
                </a:cubicBezTo>
                <a:cubicBezTo>
                  <a:pt x="8440" y="2061"/>
                  <a:pt x="8462" y="2028"/>
                  <a:pt x="8473" y="2017"/>
                </a:cubicBezTo>
                <a:cubicBezTo>
                  <a:pt x="8541" y="2017"/>
                  <a:pt x="8654" y="1982"/>
                  <a:pt x="8693" y="1982"/>
                </a:cubicBezTo>
                <a:cubicBezTo>
                  <a:pt x="8698" y="1982"/>
                  <a:pt x="8702" y="1983"/>
                  <a:pt x="8704" y="1984"/>
                </a:cubicBezTo>
                <a:cubicBezTo>
                  <a:pt x="8847" y="1907"/>
                  <a:pt x="9035" y="1819"/>
                  <a:pt x="9112" y="1731"/>
                </a:cubicBezTo>
                <a:cubicBezTo>
                  <a:pt x="9128" y="1720"/>
                  <a:pt x="9139" y="1717"/>
                  <a:pt x="9149" y="1717"/>
                </a:cubicBezTo>
                <a:cubicBezTo>
                  <a:pt x="9159" y="1717"/>
                  <a:pt x="9167" y="1720"/>
                  <a:pt x="9178" y="1720"/>
                </a:cubicBezTo>
                <a:cubicBezTo>
                  <a:pt x="9156" y="1742"/>
                  <a:pt x="9123" y="1753"/>
                  <a:pt x="9123" y="1764"/>
                </a:cubicBezTo>
                <a:cubicBezTo>
                  <a:pt x="9189" y="1709"/>
                  <a:pt x="9354" y="1643"/>
                  <a:pt x="9354" y="1609"/>
                </a:cubicBezTo>
                <a:cubicBezTo>
                  <a:pt x="9376" y="1601"/>
                  <a:pt x="9387" y="1598"/>
                  <a:pt x="9393" y="1598"/>
                </a:cubicBezTo>
                <a:cubicBezTo>
                  <a:pt x="9407" y="1598"/>
                  <a:pt x="9382" y="1618"/>
                  <a:pt x="9390" y="1618"/>
                </a:cubicBezTo>
                <a:cubicBezTo>
                  <a:pt x="9394" y="1618"/>
                  <a:pt x="9410" y="1611"/>
                  <a:pt x="9453" y="1587"/>
                </a:cubicBezTo>
                <a:lnTo>
                  <a:pt x="9453" y="1587"/>
                </a:lnTo>
                <a:lnTo>
                  <a:pt x="9442" y="1609"/>
                </a:lnTo>
                <a:cubicBezTo>
                  <a:pt x="9729" y="1521"/>
                  <a:pt x="9850" y="1323"/>
                  <a:pt x="10181" y="1246"/>
                </a:cubicBezTo>
                <a:lnTo>
                  <a:pt x="10147" y="1246"/>
                </a:lnTo>
                <a:cubicBezTo>
                  <a:pt x="10500" y="1114"/>
                  <a:pt x="10853" y="893"/>
                  <a:pt x="11216" y="783"/>
                </a:cubicBezTo>
                <a:cubicBezTo>
                  <a:pt x="11315" y="750"/>
                  <a:pt x="11315" y="728"/>
                  <a:pt x="11370" y="684"/>
                </a:cubicBezTo>
                <a:lnTo>
                  <a:pt x="11403" y="695"/>
                </a:lnTo>
                <a:lnTo>
                  <a:pt x="11503" y="629"/>
                </a:lnTo>
                <a:cubicBezTo>
                  <a:pt x="11635" y="541"/>
                  <a:pt x="11778" y="574"/>
                  <a:pt x="11943" y="453"/>
                </a:cubicBezTo>
                <a:lnTo>
                  <a:pt x="11910" y="453"/>
                </a:lnTo>
                <a:cubicBezTo>
                  <a:pt x="11967" y="424"/>
                  <a:pt x="12081" y="371"/>
                  <a:pt x="12112" y="371"/>
                </a:cubicBezTo>
                <a:cubicBezTo>
                  <a:pt x="12117" y="371"/>
                  <a:pt x="12120" y="373"/>
                  <a:pt x="12120" y="376"/>
                </a:cubicBezTo>
                <a:cubicBezTo>
                  <a:pt x="12120" y="365"/>
                  <a:pt x="12131" y="343"/>
                  <a:pt x="12164" y="343"/>
                </a:cubicBezTo>
                <a:lnTo>
                  <a:pt x="12164" y="354"/>
                </a:lnTo>
                <a:lnTo>
                  <a:pt x="12318" y="265"/>
                </a:lnTo>
                <a:cubicBezTo>
                  <a:pt x="12344" y="257"/>
                  <a:pt x="12360" y="254"/>
                  <a:pt x="12371" y="254"/>
                </a:cubicBezTo>
                <a:cubicBezTo>
                  <a:pt x="12398" y="254"/>
                  <a:pt x="12388" y="274"/>
                  <a:pt x="12412" y="274"/>
                </a:cubicBezTo>
                <a:cubicBezTo>
                  <a:pt x="12426" y="274"/>
                  <a:pt x="12452" y="267"/>
                  <a:pt x="12505" y="243"/>
                </a:cubicBezTo>
                <a:cubicBezTo>
                  <a:pt x="12567" y="212"/>
                  <a:pt x="12679" y="132"/>
                  <a:pt x="12664" y="132"/>
                </a:cubicBezTo>
                <a:lnTo>
                  <a:pt x="12664" y="132"/>
                </a:lnTo>
                <a:cubicBezTo>
                  <a:pt x="12663" y="132"/>
                  <a:pt x="12661" y="133"/>
                  <a:pt x="12659" y="133"/>
                </a:cubicBezTo>
                <a:lnTo>
                  <a:pt x="12626" y="133"/>
                </a:lnTo>
                <a:lnTo>
                  <a:pt x="12615" y="122"/>
                </a:lnTo>
                <a:lnTo>
                  <a:pt x="12637" y="100"/>
                </a:lnTo>
                <a:cubicBezTo>
                  <a:pt x="12637" y="74"/>
                  <a:pt x="12651" y="35"/>
                  <a:pt x="12588" y="35"/>
                </a:cubicBezTo>
                <a:cubicBezTo>
                  <a:pt x="12571" y="35"/>
                  <a:pt x="12547" y="38"/>
                  <a:pt x="12516" y="45"/>
                </a:cubicBezTo>
                <a:cubicBezTo>
                  <a:pt x="12505" y="23"/>
                  <a:pt x="12483" y="12"/>
                  <a:pt x="12461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5"/>
          <p:cNvSpPr/>
          <p:nvPr/>
        </p:nvSpPr>
        <p:spPr>
          <a:xfrm flipH="1">
            <a:off x="5867608" y="2840943"/>
            <a:ext cx="1637" cy="578"/>
          </a:xfrm>
          <a:custGeom>
            <a:rect b="b" l="l" r="r" t="t"/>
            <a:pathLst>
              <a:path extrusionOk="0" h="12" w="34">
                <a:moveTo>
                  <a:pt x="12" y="0"/>
                </a:moveTo>
                <a:lnTo>
                  <a:pt x="1" y="11"/>
                </a:lnTo>
                <a:lnTo>
                  <a:pt x="23" y="11"/>
                </a:lnTo>
                <a:lnTo>
                  <a:pt x="34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5"/>
          <p:cNvSpPr/>
          <p:nvPr/>
        </p:nvSpPr>
        <p:spPr>
          <a:xfrm flipH="1">
            <a:off x="5853794" y="2819186"/>
            <a:ext cx="578" cy="48"/>
          </a:xfrm>
          <a:custGeom>
            <a:rect b="b" l="l" r="r" t="t"/>
            <a:pathLst>
              <a:path extrusionOk="0" h="1" w="12">
                <a:moveTo>
                  <a:pt x="0" y="1"/>
                </a:moveTo>
                <a:lnTo>
                  <a:pt x="11" y="1"/>
                </a:lnTo>
                <a:lnTo>
                  <a:pt x="0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5"/>
          <p:cNvSpPr/>
          <p:nvPr/>
        </p:nvSpPr>
        <p:spPr>
          <a:xfrm flipH="1">
            <a:off x="6020868" y="2911460"/>
            <a:ext cx="578" cy="578"/>
          </a:xfrm>
          <a:custGeom>
            <a:rect b="b" l="l" r="r" t="t"/>
            <a:pathLst>
              <a:path extrusionOk="0" h="12" w="12">
                <a:moveTo>
                  <a:pt x="1" y="0"/>
                </a:moveTo>
                <a:lnTo>
                  <a:pt x="1" y="12"/>
                </a:lnTo>
                <a:lnTo>
                  <a:pt x="12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5"/>
          <p:cNvSpPr/>
          <p:nvPr/>
        </p:nvSpPr>
        <p:spPr>
          <a:xfrm flipH="1">
            <a:off x="5760461" y="2780486"/>
            <a:ext cx="48" cy="578"/>
          </a:xfrm>
          <a:custGeom>
            <a:rect b="b" l="l" r="r" t="t"/>
            <a:pathLst>
              <a:path extrusionOk="0" h="12" w="1">
                <a:moveTo>
                  <a:pt x="0" y="11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5"/>
          <p:cNvSpPr/>
          <p:nvPr/>
        </p:nvSpPr>
        <p:spPr>
          <a:xfrm flipH="1">
            <a:off x="6029869" y="2917284"/>
            <a:ext cx="1396" cy="1155"/>
          </a:xfrm>
          <a:custGeom>
            <a:rect b="b" l="l" r="r" t="t"/>
            <a:pathLst>
              <a:path extrusionOk="0" h="24" w="29">
                <a:moveTo>
                  <a:pt x="29" y="1"/>
                </a:moveTo>
                <a:cubicBezTo>
                  <a:pt x="23" y="6"/>
                  <a:pt x="17" y="11"/>
                  <a:pt x="13" y="15"/>
                </a:cubicBezTo>
                <a:lnTo>
                  <a:pt x="13" y="15"/>
                </a:lnTo>
                <a:cubicBezTo>
                  <a:pt x="14" y="14"/>
                  <a:pt x="16" y="13"/>
                  <a:pt x="18" y="12"/>
                </a:cubicBezTo>
                <a:lnTo>
                  <a:pt x="29" y="1"/>
                </a:lnTo>
                <a:close/>
                <a:moveTo>
                  <a:pt x="13" y="15"/>
                </a:moveTo>
                <a:cubicBezTo>
                  <a:pt x="4" y="21"/>
                  <a:pt x="0" y="24"/>
                  <a:pt x="1" y="24"/>
                </a:cubicBezTo>
                <a:cubicBezTo>
                  <a:pt x="1" y="24"/>
                  <a:pt x="6" y="20"/>
                  <a:pt x="13" y="15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5"/>
          <p:cNvSpPr/>
          <p:nvPr/>
        </p:nvSpPr>
        <p:spPr>
          <a:xfrm flipH="1">
            <a:off x="5951892" y="2872230"/>
            <a:ext cx="2696" cy="2166"/>
          </a:xfrm>
          <a:custGeom>
            <a:rect b="b" l="l" r="r" t="t"/>
            <a:pathLst>
              <a:path extrusionOk="0" h="45" w="56">
                <a:moveTo>
                  <a:pt x="55" y="0"/>
                </a:moveTo>
                <a:cubicBezTo>
                  <a:pt x="38" y="9"/>
                  <a:pt x="27" y="24"/>
                  <a:pt x="13" y="36"/>
                </a:cubicBezTo>
                <a:lnTo>
                  <a:pt x="13" y="36"/>
                </a:lnTo>
                <a:cubicBezTo>
                  <a:pt x="39" y="19"/>
                  <a:pt x="55" y="10"/>
                  <a:pt x="55" y="0"/>
                </a:cubicBezTo>
                <a:close/>
                <a:moveTo>
                  <a:pt x="13" y="36"/>
                </a:moveTo>
                <a:cubicBezTo>
                  <a:pt x="9" y="38"/>
                  <a:pt x="5" y="41"/>
                  <a:pt x="0" y="44"/>
                </a:cubicBezTo>
                <a:cubicBezTo>
                  <a:pt x="5" y="42"/>
                  <a:pt x="9" y="39"/>
                  <a:pt x="13" y="36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15"/>
          <p:cNvSpPr/>
          <p:nvPr/>
        </p:nvSpPr>
        <p:spPr>
          <a:xfrm flipH="1">
            <a:off x="5739715" y="2765613"/>
            <a:ext cx="8712" cy="3755"/>
          </a:xfrm>
          <a:custGeom>
            <a:rect b="b" l="l" r="r" t="t"/>
            <a:pathLst>
              <a:path extrusionOk="0" h="78" w="181">
                <a:moveTo>
                  <a:pt x="157" y="1"/>
                </a:moveTo>
                <a:cubicBezTo>
                  <a:pt x="0" y="43"/>
                  <a:pt x="181" y="15"/>
                  <a:pt x="58" y="69"/>
                </a:cubicBezTo>
                <a:lnTo>
                  <a:pt x="58" y="69"/>
                </a:lnTo>
                <a:lnTo>
                  <a:pt x="168" y="23"/>
                </a:lnTo>
                <a:cubicBezTo>
                  <a:pt x="155" y="23"/>
                  <a:pt x="142" y="25"/>
                  <a:pt x="134" y="25"/>
                </a:cubicBezTo>
                <a:cubicBezTo>
                  <a:pt x="123" y="25"/>
                  <a:pt x="124" y="21"/>
                  <a:pt x="157" y="1"/>
                </a:cubicBezTo>
                <a:close/>
                <a:moveTo>
                  <a:pt x="58" y="69"/>
                </a:moveTo>
                <a:lnTo>
                  <a:pt x="36" y="78"/>
                </a:lnTo>
                <a:cubicBezTo>
                  <a:pt x="44" y="75"/>
                  <a:pt x="51" y="72"/>
                  <a:pt x="58" y="69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15"/>
          <p:cNvSpPr/>
          <p:nvPr/>
        </p:nvSpPr>
        <p:spPr>
          <a:xfrm flipH="1">
            <a:off x="5763638" y="2775721"/>
            <a:ext cx="3225" cy="1396"/>
          </a:xfrm>
          <a:custGeom>
            <a:rect b="b" l="l" r="r" t="t"/>
            <a:pathLst>
              <a:path extrusionOk="0" h="29" w="67">
                <a:moveTo>
                  <a:pt x="33" y="0"/>
                </a:moveTo>
                <a:cubicBezTo>
                  <a:pt x="12" y="21"/>
                  <a:pt x="0" y="29"/>
                  <a:pt x="5" y="29"/>
                </a:cubicBezTo>
                <a:cubicBezTo>
                  <a:pt x="8" y="29"/>
                  <a:pt x="17" y="26"/>
                  <a:pt x="33" y="22"/>
                </a:cubicBezTo>
                <a:cubicBezTo>
                  <a:pt x="66" y="6"/>
                  <a:pt x="66" y="3"/>
                  <a:pt x="58" y="3"/>
                </a:cubicBezTo>
                <a:cubicBezTo>
                  <a:pt x="54" y="3"/>
                  <a:pt x="48" y="4"/>
                  <a:pt x="42" y="4"/>
                </a:cubicBezTo>
                <a:cubicBezTo>
                  <a:pt x="37" y="4"/>
                  <a:pt x="33" y="3"/>
                  <a:pt x="33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15"/>
          <p:cNvSpPr/>
          <p:nvPr/>
        </p:nvSpPr>
        <p:spPr>
          <a:xfrm flipH="1">
            <a:off x="5894660" y="2837237"/>
            <a:ext cx="1637" cy="1107"/>
          </a:xfrm>
          <a:custGeom>
            <a:rect b="b" l="l" r="r" t="t"/>
            <a:pathLst>
              <a:path extrusionOk="0" h="23" w="34">
                <a:moveTo>
                  <a:pt x="23" y="0"/>
                </a:moveTo>
                <a:cubicBezTo>
                  <a:pt x="1" y="11"/>
                  <a:pt x="4" y="11"/>
                  <a:pt x="12" y="11"/>
                </a:cubicBezTo>
                <a:cubicBezTo>
                  <a:pt x="17" y="11"/>
                  <a:pt x="25" y="11"/>
                  <a:pt x="30" y="14"/>
                </a:cubicBezTo>
                <a:lnTo>
                  <a:pt x="30" y="14"/>
                </a:lnTo>
                <a:lnTo>
                  <a:pt x="23" y="0"/>
                </a:lnTo>
                <a:close/>
                <a:moveTo>
                  <a:pt x="30" y="14"/>
                </a:moveTo>
                <a:lnTo>
                  <a:pt x="34" y="22"/>
                </a:lnTo>
                <a:cubicBezTo>
                  <a:pt x="34" y="18"/>
                  <a:pt x="32" y="16"/>
                  <a:pt x="30" y="14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15"/>
          <p:cNvSpPr/>
          <p:nvPr/>
        </p:nvSpPr>
        <p:spPr>
          <a:xfrm flipH="1">
            <a:off x="5933889" y="2855239"/>
            <a:ext cx="3755" cy="2696"/>
          </a:xfrm>
          <a:custGeom>
            <a:rect b="b" l="l" r="r" t="t"/>
            <a:pathLst>
              <a:path extrusionOk="0" h="56" w="78">
                <a:moveTo>
                  <a:pt x="78" y="1"/>
                </a:moveTo>
                <a:lnTo>
                  <a:pt x="56" y="12"/>
                </a:lnTo>
                <a:lnTo>
                  <a:pt x="1" y="56"/>
                </a:lnTo>
                <a:lnTo>
                  <a:pt x="78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15"/>
          <p:cNvSpPr/>
          <p:nvPr/>
        </p:nvSpPr>
        <p:spPr>
          <a:xfrm flipH="1">
            <a:off x="6142407" y="2974034"/>
            <a:ext cx="2599" cy="1637"/>
          </a:xfrm>
          <a:custGeom>
            <a:rect b="b" l="l" r="r" t="t"/>
            <a:pathLst>
              <a:path extrusionOk="0" h="34" w="54">
                <a:moveTo>
                  <a:pt x="41" y="1"/>
                </a:moveTo>
                <a:cubicBezTo>
                  <a:pt x="33" y="1"/>
                  <a:pt x="21" y="7"/>
                  <a:pt x="1" y="23"/>
                </a:cubicBezTo>
                <a:lnTo>
                  <a:pt x="34" y="34"/>
                </a:lnTo>
                <a:cubicBezTo>
                  <a:pt x="48" y="19"/>
                  <a:pt x="53" y="1"/>
                  <a:pt x="41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15"/>
          <p:cNvSpPr/>
          <p:nvPr/>
        </p:nvSpPr>
        <p:spPr>
          <a:xfrm flipH="1">
            <a:off x="6231889" y="3032373"/>
            <a:ext cx="4862" cy="3225"/>
          </a:xfrm>
          <a:custGeom>
            <a:rect b="b" l="l" r="r" t="t"/>
            <a:pathLst>
              <a:path extrusionOk="0" h="67" w="101">
                <a:moveTo>
                  <a:pt x="100" y="0"/>
                </a:moveTo>
                <a:cubicBezTo>
                  <a:pt x="78" y="0"/>
                  <a:pt x="23" y="33"/>
                  <a:pt x="1" y="66"/>
                </a:cubicBezTo>
                <a:cubicBezTo>
                  <a:pt x="34" y="33"/>
                  <a:pt x="78" y="22"/>
                  <a:pt x="100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15"/>
          <p:cNvSpPr/>
          <p:nvPr/>
        </p:nvSpPr>
        <p:spPr>
          <a:xfrm flipH="1">
            <a:off x="6038870" y="2933216"/>
            <a:ext cx="3225" cy="2696"/>
          </a:xfrm>
          <a:custGeom>
            <a:rect b="b" l="l" r="r" t="t"/>
            <a:pathLst>
              <a:path extrusionOk="0" h="56" w="67">
                <a:moveTo>
                  <a:pt x="66" y="0"/>
                </a:moveTo>
                <a:lnTo>
                  <a:pt x="33" y="22"/>
                </a:lnTo>
                <a:lnTo>
                  <a:pt x="0" y="55"/>
                </a:lnTo>
                <a:lnTo>
                  <a:pt x="66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15"/>
          <p:cNvSpPr/>
          <p:nvPr/>
        </p:nvSpPr>
        <p:spPr>
          <a:xfrm flipH="1">
            <a:off x="5912133" y="2901929"/>
            <a:ext cx="1107" cy="1107"/>
          </a:xfrm>
          <a:custGeom>
            <a:rect b="b" l="l" r="r" t="t"/>
            <a:pathLst>
              <a:path extrusionOk="0" h="23" w="23">
                <a:moveTo>
                  <a:pt x="22" y="0"/>
                </a:moveTo>
                <a:lnTo>
                  <a:pt x="0" y="22"/>
                </a:lnTo>
                <a:cubicBezTo>
                  <a:pt x="22" y="11"/>
                  <a:pt x="22" y="0"/>
                  <a:pt x="22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15"/>
          <p:cNvSpPr/>
          <p:nvPr/>
        </p:nvSpPr>
        <p:spPr>
          <a:xfrm flipH="1">
            <a:off x="5805034" y="2849415"/>
            <a:ext cx="2696" cy="1107"/>
          </a:xfrm>
          <a:custGeom>
            <a:rect b="b" l="l" r="r" t="t"/>
            <a:pathLst>
              <a:path extrusionOk="0" h="23" w="56">
                <a:moveTo>
                  <a:pt x="56" y="0"/>
                </a:moveTo>
                <a:lnTo>
                  <a:pt x="1" y="23"/>
                </a:lnTo>
                <a:cubicBezTo>
                  <a:pt x="1" y="23"/>
                  <a:pt x="34" y="12"/>
                  <a:pt x="56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15"/>
          <p:cNvSpPr/>
          <p:nvPr/>
        </p:nvSpPr>
        <p:spPr>
          <a:xfrm flipH="1">
            <a:off x="5648597" y="2783663"/>
            <a:ext cx="1107" cy="1107"/>
          </a:xfrm>
          <a:custGeom>
            <a:rect b="b" l="l" r="r" t="t"/>
            <a:pathLst>
              <a:path extrusionOk="0" h="23" w="23">
                <a:moveTo>
                  <a:pt x="23" y="0"/>
                </a:moveTo>
                <a:lnTo>
                  <a:pt x="1" y="11"/>
                </a:lnTo>
                <a:lnTo>
                  <a:pt x="1" y="22"/>
                </a:lnTo>
                <a:lnTo>
                  <a:pt x="23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5"/>
          <p:cNvSpPr/>
          <p:nvPr/>
        </p:nvSpPr>
        <p:spPr>
          <a:xfrm flipH="1">
            <a:off x="5755696" y="2823952"/>
            <a:ext cx="1637" cy="1637"/>
          </a:xfrm>
          <a:custGeom>
            <a:rect b="b" l="l" r="r" t="t"/>
            <a:pathLst>
              <a:path extrusionOk="0" h="34" w="34">
                <a:moveTo>
                  <a:pt x="33" y="1"/>
                </a:moveTo>
                <a:lnTo>
                  <a:pt x="0" y="34"/>
                </a:lnTo>
                <a:lnTo>
                  <a:pt x="22" y="23"/>
                </a:lnTo>
                <a:lnTo>
                  <a:pt x="33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5"/>
          <p:cNvSpPr/>
          <p:nvPr/>
        </p:nvSpPr>
        <p:spPr>
          <a:xfrm flipH="1">
            <a:off x="5614662" y="2774662"/>
            <a:ext cx="578" cy="1107"/>
          </a:xfrm>
          <a:custGeom>
            <a:rect b="b" l="l" r="r" t="t"/>
            <a:pathLst>
              <a:path extrusionOk="0" h="23" w="12">
                <a:moveTo>
                  <a:pt x="12" y="0"/>
                </a:moveTo>
                <a:lnTo>
                  <a:pt x="1" y="11"/>
                </a:lnTo>
                <a:lnTo>
                  <a:pt x="1" y="22"/>
                </a:lnTo>
                <a:lnTo>
                  <a:pt x="12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5"/>
          <p:cNvSpPr/>
          <p:nvPr/>
        </p:nvSpPr>
        <p:spPr>
          <a:xfrm flipH="1">
            <a:off x="5965177" y="2927392"/>
            <a:ext cx="578" cy="578"/>
          </a:xfrm>
          <a:custGeom>
            <a:rect b="b" l="l" r="r" t="t"/>
            <a:pathLst>
              <a:path extrusionOk="0" h="12" w="12">
                <a:moveTo>
                  <a:pt x="1" y="11"/>
                </a:moveTo>
                <a:lnTo>
                  <a:pt x="1" y="11"/>
                </a:lnTo>
                <a:cubicBezTo>
                  <a:pt x="12" y="0"/>
                  <a:pt x="12" y="0"/>
                  <a:pt x="1" y="1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5"/>
          <p:cNvSpPr/>
          <p:nvPr/>
        </p:nvSpPr>
        <p:spPr>
          <a:xfrm flipH="1">
            <a:off x="6174513" y="3075405"/>
            <a:ext cx="5054" cy="3755"/>
          </a:xfrm>
          <a:custGeom>
            <a:rect b="b" l="l" r="r" t="t"/>
            <a:pathLst>
              <a:path extrusionOk="0" h="78" w="105">
                <a:moveTo>
                  <a:pt x="73" y="0"/>
                </a:moveTo>
                <a:cubicBezTo>
                  <a:pt x="66" y="0"/>
                  <a:pt x="55" y="3"/>
                  <a:pt x="36" y="10"/>
                </a:cubicBezTo>
                <a:cubicBezTo>
                  <a:pt x="54" y="19"/>
                  <a:pt x="0" y="77"/>
                  <a:pt x="24" y="77"/>
                </a:cubicBezTo>
                <a:cubicBezTo>
                  <a:pt x="30" y="77"/>
                  <a:pt x="40" y="74"/>
                  <a:pt x="58" y="65"/>
                </a:cubicBezTo>
                <a:lnTo>
                  <a:pt x="58" y="65"/>
                </a:lnTo>
                <a:cubicBezTo>
                  <a:pt x="51" y="67"/>
                  <a:pt x="47" y="68"/>
                  <a:pt x="43" y="68"/>
                </a:cubicBezTo>
                <a:cubicBezTo>
                  <a:pt x="14" y="68"/>
                  <a:pt x="105" y="0"/>
                  <a:pt x="73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5"/>
          <p:cNvSpPr/>
          <p:nvPr/>
        </p:nvSpPr>
        <p:spPr>
          <a:xfrm flipH="1">
            <a:off x="6069099" y="2989967"/>
            <a:ext cx="2166" cy="1107"/>
          </a:xfrm>
          <a:custGeom>
            <a:rect b="b" l="l" r="r" t="t"/>
            <a:pathLst>
              <a:path extrusionOk="0" h="23" w="45">
                <a:moveTo>
                  <a:pt x="44" y="0"/>
                </a:moveTo>
                <a:lnTo>
                  <a:pt x="44" y="0"/>
                </a:lnTo>
                <a:cubicBezTo>
                  <a:pt x="22" y="11"/>
                  <a:pt x="11" y="11"/>
                  <a:pt x="0" y="22"/>
                </a:cubicBezTo>
                <a:cubicBezTo>
                  <a:pt x="11" y="22"/>
                  <a:pt x="22" y="11"/>
                  <a:pt x="44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5"/>
          <p:cNvSpPr/>
          <p:nvPr/>
        </p:nvSpPr>
        <p:spPr>
          <a:xfrm flipH="1">
            <a:off x="6097739" y="3007440"/>
            <a:ext cx="1637" cy="1107"/>
          </a:xfrm>
          <a:custGeom>
            <a:rect b="b" l="l" r="r" t="t"/>
            <a:pathLst>
              <a:path extrusionOk="0" h="23" w="34">
                <a:moveTo>
                  <a:pt x="33" y="1"/>
                </a:moveTo>
                <a:lnTo>
                  <a:pt x="0" y="23"/>
                </a:lnTo>
                <a:lnTo>
                  <a:pt x="22" y="12"/>
                </a:lnTo>
                <a:lnTo>
                  <a:pt x="33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5"/>
          <p:cNvSpPr/>
          <p:nvPr/>
        </p:nvSpPr>
        <p:spPr>
          <a:xfrm flipH="1">
            <a:off x="5753963" y="2831268"/>
            <a:ext cx="3369" cy="1733"/>
          </a:xfrm>
          <a:custGeom>
            <a:rect b="b" l="l" r="r" t="t"/>
            <a:pathLst>
              <a:path extrusionOk="0" h="36" w="70">
                <a:moveTo>
                  <a:pt x="60" y="1"/>
                </a:moveTo>
                <a:cubicBezTo>
                  <a:pt x="56" y="1"/>
                  <a:pt x="40" y="7"/>
                  <a:pt x="0" y="25"/>
                </a:cubicBezTo>
                <a:cubicBezTo>
                  <a:pt x="21" y="25"/>
                  <a:pt x="32" y="25"/>
                  <a:pt x="42" y="33"/>
                </a:cubicBezTo>
                <a:lnTo>
                  <a:pt x="42" y="33"/>
                </a:lnTo>
                <a:cubicBezTo>
                  <a:pt x="37" y="24"/>
                  <a:pt x="69" y="1"/>
                  <a:pt x="60" y="1"/>
                </a:cubicBezTo>
                <a:close/>
                <a:moveTo>
                  <a:pt x="42" y="33"/>
                </a:moveTo>
                <a:cubicBezTo>
                  <a:pt x="42" y="34"/>
                  <a:pt x="43" y="35"/>
                  <a:pt x="44" y="36"/>
                </a:cubicBezTo>
                <a:cubicBezTo>
                  <a:pt x="44" y="35"/>
                  <a:pt x="43" y="34"/>
                  <a:pt x="42" y="33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5"/>
          <p:cNvSpPr/>
          <p:nvPr/>
        </p:nvSpPr>
        <p:spPr>
          <a:xfrm flipH="1">
            <a:off x="5649656" y="2784193"/>
            <a:ext cx="1107" cy="578"/>
          </a:xfrm>
          <a:custGeom>
            <a:rect b="b" l="l" r="r" t="t"/>
            <a:pathLst>
              <a:path extrusionOk="0" h="12" w="23">
                <a:moveTo>
                  <a:pt x="12" y="0"/>
                </a:moveTo>
                <a:lnTo>
                  <a:pt x="1" y="11"/>
                </a:lnTo>
                <a:lnTo>
                  <a:pt x="23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5"/>
          <p:cNvSpPr/>
          <p:nvPr/>
        </p:nvSpPr>
        <p:spPr>
          <a:xfrm flipH="1">
            <a:off x="5612488" y="2769849"/>
            <a:ext cx="612037" cy="330447"/>
          </a:xfrm>
          <a:custGeom>
            <a:rect b="b" l="l" r="r" t="t"/>
            <a:pathLst>
              <a:path extrusionOk="0" h="6865" w="12715">
                <a:moveTo>
                  <a:pt x="12483" y="12"/>
                </a:moveTo>
                <a:cubicBezTo>
                  <a:pt x="12505" y="34"/>
                  <a:pt x="12516" y="45"/>
                  <a:pt x="12505" y="45"/>
                </a:cubicBezTo>
                <a:lnTo>
                  <a:pt x="12516" y="56"/>
                </a:lnTo>
                <a:lnTo>
                  <a:pt x="12428" y="122"/>
                </a:lnTo>
                <a:lnTo>
                  <a:pt x="12384" y="111"/>
                </a:lnTo>
                <a:lnTo>
                  <a:pt x="12472" y="78"/>
                </a:lnTo>
                <a:cubicBezTo>
                  <a:pt x="12436" y="78"/>
                  <a:pt x="12409" y="92"/>
                  <a:pt x="12386" y="108"/>
                </a:cubicBezTo>
                <a:lnTo>
                  <a:pt x="12386" y="108"/>
                </a:lnTo>
                <a:cubicBezTo>
                  <a:pt x="12417" y="67"/>
                  <a:pt x="12428" y="66"/>
                  <a:pt x="12461" y="23"/>
                </a:cubicBezTo>
                <a:lnTo>
                  <a:pt x="12483" y="12"/>
                </a:lnTo>
                <a:close/>
                <a:moveTo>
                  <a:pt x="12615" y="133"/>
                </a:moveTo>
                <a:lnTo>
                  <a:pt x="12637" y="144"/>
                </a:lnTo>
                <a:cubicBezTo>
                  <a:pt x="12622" y="144"/>
                  <a:pt x="12612" y="149"/>
                  <a:pt x="12608" y="149"/>
                </a:cubicBezTo>
                <a:cubicBezTo>
                  <a:pt x="12605" y="149"/>
                  <a:pt x="12604" y="148"/>
                  <a:pt x="12604" y="144"/>
                </a:cubicBezTo>
                <a:lnTo>
                  <a:pt x="12615" y="133"/>
                </a:lnTo>
                <a:close/>
                <a:moveTo>
                  <a:pt x="12075" y="243"/>
                </a:moveTo>
                <a:cubicBezTo>
                  <a:pt x="12070" y="246"/>
                  <a:pt x="12065" y="249"/>
                  <a:pt x="12061" y="251"/>
                </a:cubicBezTo>
                <a:lnTo>
                  <a:pt x="12061" y="251"/>
                </a:lnTo>
                <a:cubicBezTo>
                  <a:pt x="12066" y="249"/>
                  <a:pt x="12071" y="246"/>
                  <a:pt x="12075" y="243"/>
                </a:cubicBezTo>
                <a:close/>
                <a:moveTo>
                  <a:pt x="12152" y="166"/>
                </a:moveTo>
                <a:cubicBezTo>
                  <a:pt x="12185" y="177"/>
                  <a:pt x="12119" y="210"/>
                  <a:pt x="12108" y="232"/>
                </a:cubicBezTo>
                <a:cubicBezTo>
                  <a:pt x="12119" y="221"/>
                  <a:pt x="12141" y="210"/>
                  <a:pt x="12163" y="199"/>
                </a:cubicBezTo>
                <a:lnTo>
                  <a:pt x="12163" y="199"/>
                </a:lnTo>
                <a:cubicBezTo>
                  <a:pt x="12141" y="221"/>
                  <a:pt x="12229" y="199"/>
                  <a:pt x="12152" y="243"/>
                </a:cubicBezTo>
                <a:cubicBezTo>
                  <a:pt x="12134" y="247"/>
                  <a:pt x="12123" y="247"/>
                  <a:pt x="12114" y="247"/>
                </a:cubicBezTo>
                <a:lnTo>
                  <a:pt x="12114" y="247"/>
                </a:lnTo>
                <a:cubicBezTo>
                  <a:pt x="12097" y="247"/>
                  <a:pt x="12090" y="247"/>
                  <a:pt x="12053" y="276"/>
                </a:cubicBezTo>
                <a:cubicBezTo>
                  <a:pt x="12045" y="268"/>
                  <a:pt x="12049" y="260"/>
                  <a:pt x="12061" y="251"/>
                </a:cubicBezTo>
                <a:lnTo>
                  <a:pt x="12061" y="251"/>
                </a:lnTo>
                <a:cubicBezTo>
                  <a:pt x="12006" y="282"/>
                  <a:pt x="11930" y="312"/>
                  <a:pt x="11910" y="342"/>
                </a:cubicBezTo>
                <a:cubicBezTo>
                  <a:pt x="11877" y="342"/>
                  <a:pt x="11822" y="364"/>
                  <a:pt x="11778" y="387"/>
                </a:cubicBezTo>
                <a:lnTo>
                  <a:pt x="11778" y="376"/>
                </a:lnTo>
                <a:cubicBezTo>
                  <a:pt x="11767" y="387"/>
                  <a:pt x="11756" y="387"/>
                  <a:pt x="11745" y="398"/>
                </a:cubicBezTo>
                <a:lnTo>
                  <a:pt x="11723" y="387"/>
                </a:lnTo>
                <a:lnTo>
                  <a:pt x="11700" y="398"/>
                </a:lnTo>
                <a:cubicBezTo>
                  <a:pt x="11679" y="409"/>
                  <a:pt x="11646" y="420"/>
                  <a:pt x="11634" y="431"/>
                </a:cubicBezTo>
                <a:lnTo>
                  <a:pt x="11634" y="431"/>
                </a:lnTo>
                <a:cubicBezTo>
                  <a:pt x="11646" y="420"/>
                  <a:pt x="11668" y="420"/>
                  <a:pt x="11689" y="420"/>
                </a:cubicBezTo>
                <a:cubicBezTo>
                  <a:pt x="11656" y="442"/>
                  <a:pt x="11623" y="464"/>
                  <a:pt x="11590" y="475"/>
                </a:cubicBezTo>
                <a:cubicBezTo>
                  <a:pt x="11606" y="459"/>
                  <a:pt x="11607" y="453"/>
                  <a:pt x="11599" y="453"/>
                </a:cubicBezTo>
                <a:cubicBezTo>
                  <a:pt x="11574" y="453"/>
                  <a:pt x="11463" y="508"/>
                  <a:pt x="11421" y="508"/>
                </a:cubicBezTo>
                <a:cubicBezTo>
                  <a:pt x="11419" y="508"/>
                  <a:pt x="11416" y="508"/>
                  <a:pt x="11414" y="508"/>
                </a:cubicBezTo>
                <a:lnTo>
                  <a:pt x="11425" y="508"/>
                </a:lnTo>
                <a:cubicBezTo>
                  <a:pt x="11557" y="431"/>
                  <a:pt x="11579" y="398"/>
                  <a:pt x="11700" y="320"/>
                </a:cubicBezTo>
                <a:cubicBezTo>
                  <a:pt x="11756" y="320"/>
                  <a:pt x="11678" y="364"/>
                  <a:pt x="11678" y="364"/>
                </a:cubicBezTo>
                <a:cubicBezTo>
                  <a:pt x="11756" y="342"/>
                  <a:pt x="11811" y="320"/>
                  <a:pt x="11877" y="287"/>
                </a:cubicBezTo>
                <a:lnTo>
                  <a:pt x="11877" y="287"/>
                </a:lnTo>
                <a:cubicBezTo>
                  <a:pt x="11866" y="298"/>
                  <a:pt x="11888" y="298"/>
                  <a:pt x="11910" y="298"/>
                </a:cubicBezTo>
                <a:cubicBezTo>
                  <a:pt x="11965" y="265"/>
                  <a:pt x="11932" y="254"/>
                  <a:pt x="12009" y="232"/>
                </a:cubicBezTo>
                <a:lnTo>
                  <a:pt x="12009" y="232"/>
                </a:lnTo>
                <a:cubicBezTo>
                  <a:pt x="12009" y="243"/>
                  <a:pt x="11998" y="265"/>
                  <a:pt x="11965" y="287"/>
                </a:cubicBezTo>
                <a:cubicBezTo>
                  <a:pt x="12031" y="254"/>
                  <a:pt x="12097" y="210"/>
                  <a:pt x="12152" y="166"/>
                </a:cubicBezTo>
                <a:close/>
                <a:moveTo>
                  <a:pt x="11282" y="585"/>
                </a:moveTo>
                <a:cubicBezTo>
                  <a:pt x="11216" y="618"/>
                  <a:pt x="11128" y="651"/>
                  <a:pt x="11062" y="695"/>
                </a:cubicBezTo>
                <a:lnTo>
                  <a:pt x="11095" y="673"/>
                </a:lnTo>
                <a:lnTo>
                  <a:pt x="11095" y="673"/>
                </a:lnTo>
                <a:cubicBezTo>
                  <a:pt x="11039" y="695"/>
                  <a:pt x="11017" y="695"/>
                  <a:pt x="10984" y="706"/>
                </a:cubicBezTo>
                <a:cubicBezTo>
                  <a:pt x="11062" y="651"/>
                  <a:pt x="11172" y="629"/>
                  <a:pt x="11282" y="585"/>
                </a:cubicBezTo>
                <a:close/>
                <a:moveTo>
                  <a:pt x="10951" y="728"/>
                </a:moveTo>
                <a:cubicBezTo>
                  <a:pt x="10929" y="761"/>
                  <a:pt x="10852" y="805"/>
                  <a:pt x="10819" y="849"/>
                </a:cubicBezTo>
                <a:cubicBezTo>
                  <a:pt x="10753" y="849"/>
                  <a:pt x="10786" y="827"/>
                  <a:pt x="10808" y="805"/>
                </a:cubicBezTo>
                <a:cubicBezTo>
                  <a:pt x="10841" y="783"/>
                  <a:pt x="10885" y="783"/>
                  <a:pt x="10940" y="728"/>
                </a:cubicBezTo>
                <a:close/>
                <a:moveTo>
                  <a:pt x="10684" y="793"/>
                </a:moveTo>
                <a:cubicBezTo>
                  <a:pt x="10653" y="819"/>
                  <a:pt x="10653" y="824"/>
                  <a:pt x="10662" y="824"/>
                </a:cubicBezTo>
                <a:cubicBezTo>
                  <a:pt x="10669" y="824"/>
                  <a:pt x="10680" y="821"/>
                  <a:pt x="10689" y="821"/>
                </a:cubicBezTo>
                <a:cubicBezTo>
                  <a:pt x="10694" y="821"/>
                  <a:pt x="10698" y="823"/>
                  <a:pt x="10698" y="827"/>
                </a:cubicBezTo>
                <a:cubicBezTo>
                  <a:pt x="10720" y="827"/>
                  <a:pt x="10742" y="816"/>
                  <a:pt x="10764" y="816"/>
                </a:cubicBezTo>
                <a:lnTo>
                  <a:pt x="10764" y="816"/>
                </a:lnTo>
                <a:cubicBezTo>
                  <a:pt x="10731" y="838"/>
                  <a:pt x="10698" y="860"/>
                  <a:pt x="10720" y="871"/>
                </a:cubicBezTo>
                <a:cubicBezTo>
                  <a:pt x="10669" y="871"/>
                  <a:pt x="10656" y="876"/>
                  <a:pt x="10641" y="876"/>
                </a:cubicBezTo>
                <a:cubicBezTo>
                  <a:pt x="10633" y="876"/>
                  <a:pt x="10624" y="875"/>
                  <a:pt x="10610" y="871"/>
                </a:cubicBezTo>
                <a:lnTo>
                  <a:pt x="10610" y="871"/>
                </a:lnTo>
                <a:cubicBezTo>
                  <a:pt x="10621" y="915"/>
                  <a:pt x="10566" y="904"/>
                  <a:pt x="10522" y="948"/>
                </a:cubicBezTo>
                <a:cubicBezTo>
                  <a:pt x="10493" y="957"/>
                  <a:pt x="10477" y="959"/>
                  <a:pt x="10466" y="959"/>
                </a:cubicBezTo>
                <a:cubicBezTo>
                  <a:pt x="10453" y="959"/>
                  <a:pt x="10448" y="956"/>
                  <a:pt x="10440" y="956"/>
                </a:cubicBezTo>
                <a:cubicBezTo>
                  <a:pt x="10435" y="956"/>
                  <a:pt x="10430" y="957"/>
                  <a:pt x="10423" y="959"/>
                </a:cubicBezTo>
                <a:lnTo>
                  <a:pt x="10411" y="959"/>
                </a:lnTo>
                <a:cubicBezTo>
                  <a:pt x="10473" y="868"/>
                  <a:pt x="10581" y="870"/>
                  <a:pt x="10684" y="793"/>
                </a:cubicBezTo>
                <a:close/>
                <a:moveTo>
                  <a:pt x="10411" y="970"/>
                </a:moveTo>
                <a:lnTo>
                  <a:pt x="10389" y="981"/>
                </a:lnTo>
                <a:lnTo>
                  <a:pt x="10378" y="981"/>
                </a:lnTo>
                <a:lnTo>
                  <a:pt x="10411" y="970"/>
                </a:lnTo>
                <a:close/>
                <a:moveTo>
                  <a:pt x="10356" y="981"/>
                </a:moveTo>
                <a:lnTo>
                  <a:pt x="10367" y="1015"/>
                </a:lnTo>
                <a:cubicBezTo>
                  <a:pt x="10325" y="1036"/>
                  <a:pt x="10304" y="1042"/>
                  <a:pt x="10292" y="1042"/>
                </a:cubicBezTo>
                <a:cubicBezTo>
                  <a:pt x="10273" y="1042"/>
                  <a:pt x="10278" y="1026"/>
                  <a:pt x="10257" y="1026"/>
                </a:cubicBezTo>
                <a:cubicBezTo>
                  <a:pt x="10279" y="1015"/>
                  <a:pt x="10301" y="1003"/>
                  <a:pt x="10323" y="992"/>
                </a:cubicBezTo>
                <a:lnTo>
                  <a:pt x="10323" y="1003"/>
                </a:lnTo>
                <a:lnTo>
                  <a:pt x="10356" y="981"/>
                </a:lnTo>
                <a:close/>
                <a:moveTo>
                  <a:pt x="10202" y="1246"/>
                </a:moveTo>
                <a:lnTo>
                  <a:pt x="10202" y="1246"/>
                </a:lnTo>
                <a:cubicBezTo>
                  <a:pt x="10189" y="1249"/>
                  <a:pt x="10176" y="1253"/>
                  <a:pt x="10164" y="1257"/>
                </a:cubicBezTo>
                <a:lnTo>
                  <a:pt x="10164" y="1257"/>
                </a:lnTo>
                <a:cubicBezTo>
                  <a:pt x="10173" y="1257"/>
                  <a:pt x="10184" y="1255"/>
                  <a:pt x="10202" y="1246"/>
                </a:cubicBezTo>
                <a:close/>
                <a:moveTo>
                  <a:pt x="9365" y="1367"/>
                </a:moveTo>
                <a:lnTo>
                  <a:pt x="9365" y="1367"/>
                </a:lnTo>
                <a:cubicBezTo>
                  <a:pt x="9355" y="1373"/>
                  <a:pt x="9350" y="1379"/>
                  <a:pt x="9346" y="1383"/>
                </a:cubicBezTo>
                <a:lnTo>
                  <a:pt x="9346" y="1383"/>
                </a:lnTo>
                <a:cubicBezTo>
                  <a:pt x="9354" y="1378"/>
                  <a:pt x="9360" y="1371"/>
                  <a:pt x="9365" y="1367"/>
                </a:cubicBezTo>
                <a:close/>
                <a:moveTo>
                  <a:pt x="10290" y="970"/>
                </a:moveTo>
                <a:lnTo>
                  <a:pt x="10180" y="1037"/>
                </a:lnTo>
                <a:cubicBezTo>
                  <a:pt x="10213" y="1037"/>
                  <a:pt x="10235" y="1026"/>
                  <a:pt x="10246" y="1026"/>
                </a:cubicBezTo>
                <a:lnTo>
                  <a:pt x="10246" y="1026"/>
                </a:lnTo>
                <a:cubicBezTo>
                  <a:pt x="10180" y="1070"/>
                  <a:pt x="10136" y="1114"/>
                  <a:pt x="10081" y="1136"/>
                </a:cubicBezTo>
                <a:lnTo>
                  <a:pt x="10070" y="1125"/>
                </a:lnTo>
                <a:cubicBezTo>
                  <a:pt x="10004" y="1191"/>
                  <a:pt x="9839" y="1235"/>
                  <a:pt x="9761" y="1312"/>
                </a:cubicBezTo>
                <a:lnTo>
                  <a:pt x="9750" y="1312"/>
                </a:lnTo>
                <a:cubicBezTo>
                  <a:pt x="9773" y="1312"/>
                  <a:pt x="9784" y="1334"/>
                  <a:pt x="9784" y="1345"/>
                </a:cubicBezTo>
                <a:cubicBezTo>
                  <a:pt x="9745" y="1364"/>
                  <a:pt x="9716" y="1391"/>
                  <a:pt x="9694" y="1391"/>
                </a:cubicBezTo>
                <a:cubicBezTo>
                  <a:pt x="9691" y="1391"/>
                  <a:pt x="9687" y="1391"/>
                  <a:pt x="9684" y="1389"/>
                </a:cubicBezTo>
                <a:cubicBezTo>
                  <a:pt x="9706" y="1378"/>
                  <a:pt x="9706" y="1367"/>
                  <a:pt x="9717" y="1356"/>
                </a:cubicBezTo>
                <a:lnTo>
                  <a:pt x="9717" y="1356"/>
                </a:lnTo>
                <a:lnTo>
                  <a:pt x="9673" y="1389"/>
                </a:lnTo>
                <a:cubicBezTo>
                  <a:pt x="9618" y="1378"/>
                  <a:pt x="9739" y="1345"/>
                  <a:pt x="9728" y="1323"/>
                </a:cubicBezTo>
                <a:lnTo>
                  <a:pt x="9728" y="1323"/>
                </a:lnTo>
                <a:cubicBezTo>
                  <a:pt x="9640" y="1378"/>
                  <a:pt x="9541" y="1444"/>
                  <a:pt x="9464" y="1477"/>
                </a:cubicBezTo>
                <a:cubicBezTo>
                  <a:pt x="9445" y="1458"/>
                  <a:pt x="9581" y="1407"/>
                  <a:pt x="9549" y="1407"/>
                </a:cubicBezTo>
                <a:cubicBezTo>
                  <a:pt x="9544" y="1407"/>
                  <a:pt x="9534" y="1408"/>
                  <a:pt x="9519" y="1411"/>
                </a:cubicBezTo>
                <a:lnTo>
                  <a:pt x="9640" y="1367"/>
                </a:lnTo>
                <a:cubicBezTo>
                  <a:pt x="9541" y="1367"/>
                  <a:pt x="9673" y="1345"/>
                  <a:pt x="9618" y="1334"/>
                </a:cubicBezTo>
                <a:lnTo>
                  <a:pt x="9773" y="1257"/>
                </a:lnTo>
                <a:cubicBezTo>
                  <a:pt x="9765" y="1253"/>
                  <a:pt x="9759" y="1252"/>
                  <a:pt x="9753" y="1252"/>
                </a:cubicBezTo>
                <a:cubicBezTo>
                  <a:pt x="9739" y="1252"/>
                  <a:pt x="9725" y="1257"/>
                  <a:pt x="9695" y="1257"/>
                </a:cubicBezTo>
                <a:cubicBezTo>
                  <a:pt x="9717" y="1235"/>
                  <a:pt x="9761" y="1202"/>
                  <a:pt x="9806" y="1180"/>
                </a:cubicBezTo>
                <a:lnTo>
                  <a:pt x="9806" y="1180"/>
                </a:lnTo>
                <a:cubicBezTo>
                  <a:pt x="9767" y="1207"/>
                  <a:pt x="9770" y="1216"/>
                  <a:pt x="9788" y="1216"/>
                </a:cubicBezTo>
                <a:cubicBezTo>
                  <a:pt x="9806" y="1216"/>
                  <a:pt x="9839" y="1207"/>
                  <a:pt x="9861" y="1202"/>
                </a:cubicBezTo>
                <a:lnTo>
                  <a:pt x="9850" y="1191"/>
                </a:lnTo>
                <a:cubicBezTo>
                  <a:pt x="9960" y="1180"/>
                  <a:pt x="9850" y="1147"/>
                  <a:pt x="9993" y="1103"/>
                </a:cubicBezTo>
                <a:lnTo>
                  <a:pt x="9993" y="1114"/>
                </a:lnTo>
                <a:cubicBezTo>
                  <a:pt x="10037" y="1092"/>
                  <a:pt x="10070" y="1059"/>
                  <a:pt x="10125" y="1037"/>
                </a:cubicBezTo>
                <a:lnTo>
                  <a:pt x="10125" y="1037"/>
                </a:lnTo>
                <a:cubicBezTo>
                  <a:pt x="10158" y="1048"/>
                  <a:pt x="10081" y="1070"/>
                  <a:pt x="10081" y="1092"/>
                </a:cubicBezTo>
                <a:cubicBezTo>
                  <a:pt x="10158" y="1059"/>
                  <a:pt x="10213" y="981"/>
                  <a:pt x="10290" y="970"/>
                </a:cubicBezTo>
                <a:close/>
                <a:moveTo>
                  <a:pt x="8264" y="1984"/>
                </a:moveTo>
                <a:cubicBezTo>
                  <a:pt x="8264" y="1984"/>
                  <a:pt x="8263" y="1984"/>
                  <a:pt x="8263" y="1984"/>
                </a:cubicBezTo>
                <a:cubicBezTo>
                  <a:pt x="8263" y="1986"/>
                  <a:pt x="8263" y="1987"/>
                  <a:pt x="8263" y="1987"/>
                </a:cubicBezTo>
                <a:cubicBezTo>
                  <a:pt x="8263" y="1987"/>
                  <a:pt x="8263" y="1986"/>
                  <a:pt x="8264" y="1984"/>
                </a:cubicBezTo>
                <a:close/>
                <a:moveTo>
                  <a:pt x="8140" y="2097"/>
                </a:moveTo>
                <a:cubicBezTo>
                  <a:pt x="8134" y="2100"/>
                  <a:pt x="8128" y="2103"/>
                  <a:pt x="8120" y="2105"/>
                </a:cubicBezTo>
                <a:cubicBezTo>
                  <a:pt x="8127" y="2102"/>
                  <a:pt x="8134" y="2099"/>
                  <a:pt x="8140" y="2097"/>
                </a:cubicBezTo>
                <a:close/>
                <a:moveTo>
                  <a:pt x="8450" y="2094"/>
                </a:moveTo>
                <a:lnTo>
                  <a:pt x="8439" y="2105"/>
                </a:lnTo>
                <a:cubicBezTo>
                  <a:pt x="8406" y="2116"/>
                  <a:pt x="8373" y="2138"/>
                  <a:pt x="8329" y="2160"/>
                </a:cubicBezTo>
                <a:cubicBezTo>
                  <a:pt x="8351" y="2138"/>
                  <a:pt x="8384" y="2105"/>
                  <a:pt x="8450" y="2094"/>
                </a:cubicBezTo>
                <a:close/>
                <a:moveTo>
                  <a:pt x="8398" y="2161"/>
                </a:moveTo>
                <a:cubicBezTo>
                  <a:pt x="8388" y="2165"/>
                  <a:pt x="8379" y="2169"/>
                  <a:pt x="8371" y="2171"/>
                </a:cubicBezTo>
                <a:lnTo>
                  <a:pt x="8371" y="2171"/>
                </a:lnTo>
                <a:cubicBezTo>
                  <a:pt x="8377" y="2170"/>
                  <a:pt x="8385" y="2168"/>
                  <a:pt x="8398" y="2161"/>
                </a:cubicBezTo>
                <a:close/>
                <a:moveTo>
                  <a:pt x="8010" y="2160"/>
                </a:moveTo>
                <a:lnTo>
                  <a:pt x="8010" y="2160"/>
                </a:lnTo>
                <a:cubicBezTo>
                  <a:pt x="8021" y="2171"/>
                  <a:pt x="8021" y="2182"/>
                  <a:pt x="7999" y="2193"/>
                </a:cubicBezTo>
                <a:cubicBezTo>
                  <a:pt x="8002" y="2190"/>
                  <a:pt x="8000" y="2189"/>
                  <a:pt x="7996" y="2189"/>
                </a:cubicBezTo>
                <a:cubicBezTo>
                  <a:pt x="7985" y="2189"/>
                  <a:pt x="7956" y="2197"/>
                  <a:pt x="7933" y="2204"/>
                </a:cubicBezTo>
                <a:cubicBezTo>
                  <a:pt x="7955" y="2193"/>
                  <a:pt x="7988" y="2182"/>
                  <a:pt x="8010" y="2160"/>
                </a:cubicBezTo>
                <a:close/>
                <a:moveTo>
                  <a:pt x="9629" y="1323"/>
                </a:moveTo>
                <a:lnTo>
                  <a:pt x="9607" y="1334"/>
                </a:lnTo>
                <a:cubicBezTo>
                  <a:pt x="9464" y="1389"/>
                  <a:pt x="9453" y="1422"/>
                  <a:pt x="9310" y="1477"/>
                </a:cubicBezTo>
                <a:cubicBezTo>
                  <a:pt x="9288" y="1510"/>
                  <a:pt x="9332" y="1499"/>
                  <a:pt x="9299" y="1521"/>
                </a:cubicBezTo>
                <a:cubicBezTo>
                  <a:pt x="9205" y="1587"/>
                  <a:pt x="9158" y="1590"/>
                  <a:pt x="9118" y="1590"/>
                </a:cubicBezTo>
                <a:cubicBezTo>
                  <a:pt x="9115" y="1590"/>
                  <a:pt x="9111" y="1590"/>
                  <a:pt x="9108" y="1590"/>
                </a:cubicBezTo>
                <a:cubicBezTo>
                  <a:pt x="9072" y="1590"/>
                  <a:pt x="9039" y="1592"/>
                  <a:pt x="8979" y="1642"/>
                </a:cubicBezTo>
                <a:cubicBezTo>
                  <a:pt x="8957" y="1676"/>
                  <a:pt x="8957" y="1720"/>
                  <a:pt x="8836" y="1753"/>
                </a:cubicBezTo>
                <a:lnTo>
                  <a:pt x="8858" y="1709"/>
                </a:lnTo>
                <a:lnTo>
                  <a:pt x="8858" y="1709"/>
                </a:lnTo>
                <a:cubicBezTo>
                  <a:pt x="8726" y="1764"/>
                  <a:pt x="8803" y="1786"/>
                  <a:pt x="8649" y="1830"/>
                </a:cubicBezTo>
                <a:cubicBezTo>
                  <a:pt x="8671" y="1808"/>
                  <a:pt x="8748" y="1775"/>
                  <a:pt x="8726" y="1775"/>
                </a:cubicBezTo>
                <a:cubicBezTo>
                  <a:pt x="8627" y="1797"/>
                  <a:pt x="8671" y="1830"/>
                  <a:pt x="8605" y="1863"/>
                </a:cubicBezTo>
                <a:lnTo>
                  <a:pt x="8572" y="1841"/>
                </a:lnTo>
                <a:cubicBezTo>
                  <a:pt x="8439" y="1918"/>
                  <a:pt x="8274" y="2017"/>
                  <a:pt x="8120" y="2105"/>
                </a:cubicBezTo>
                <a:cubicBezTo>
                  <a:pt x="8131" y="2094"/>
                  <a:pt x="8153" y="2072"/>
                  <a:pt x="8109" y="2072"/>
                </a:cubicBezTo>
                <a:cubicBezTo>
                  <a:pt x="7966" y="2160"/>
                  <a:pt x="7800" y="2226"/>
                  <a:pt x="7646" y="2304"/>
                </a:cubicBezTo>
                <a:cubicBezTo>
                  <a:pt x="7800" y="2215"/>
                  <a:pt x="7944" y="2116"/>
                  <a:pt x="8098" y="2050"/>
                </a:cubicBezTo>
                <a:lnTo>
                  <a:pt x="8098" y="2050"/>
                </a:lnTo>
                <a:lnTo>
                  <a:pt x="8054" y="2061"/>
                </a:lnTo>
                <a:cubicBezTo>
                  <a:pt x="8065" y="2006"/>
                  <a:pt x="8197" y="2017"/>
                  <a:pt x="8274" y="1951"/>
                </a:cubicBezTo>
                <a:lnTo>
                  <a:pt x="8274" y="1951"/>
                </a:lnTo>
                <a:cubicBezTo>
                  <a:pt x="8267" y="1964"/>
                  <a:pt x="8265" y="1978"/>
                  <a:pt x="8264" y="1984"/>
                </a:cubicBezTo>
                <a:lnTo>
                  <a:pt x="8264" y="1984"/>
                </a:lnTo>
                <a:cubicBezTo>
                  <a:pt x="8385" y="1929"/>
                  <a:pt x="8506" y="1852"/>
                  <a:pt x="8682" y="1753"/>
                </a:cubicBezTo>
                <a:lnTo>
                  <a:pt x="8682" y="1753"/>
                </a:lnTo>
                <a:lnTo>
                  <a:pt x="8660" y="1775"/>
                </a:lnTo>
                <a:cubicBezTo>
                  <a:pt x="8737" y="1753"/>
                  <a:pt x="8847" y="1687"/>
                  <a:pt x="8935" y="1653"/>
                </a:cubicBezTo>
                <a:cubicBezTo>
                  <a:pt x="8946" y="1631"/>
                  <a:pt x="8990" y="1620"/>
                  <a:pt x="8957" y="1609"/>
                </a:cubicBezTo>
                <a:cubicBezTo>
                  <a:pt x="9222" y="1565"/>
                  <a:pt x="9398" y="1367"/>
                  <a:pt x="9629" y="1323"/>
                </a:cubicBezTo>
                <a:close/>
                <a:moveTo>
                  <a:pt x="5630" y="3130"/>
                </a:moveTo>
                <a:lnTo>
                  <a:pt x="5601" y="3152"/>
                </a:lnTo>
                <a:lnTo>
                  <a:pt x="5601" y="3152"/>
                </a:lnTo>
                <a:cubicBezTo>
                  <a:pt x="5612" y="3145"/>
                  <a:pt x="5622" y="3138"/>
                  <a:pt x="5630" y="3130"/>
                </a:cubicBezTo>
                <a:close/>
                <a:moveTo>
                  <a:pt x="5443" y="3251"/>
                </a:moveTo>
                <a:cubicBezTo>
                  <a:pt x="5421" y="3264"/>
                  <a:pt x="5410" y="3273"/>
                  <a:pt x="5406" y="3279"/>
                </a:cubicBezTo>
                <a:lnTo>
                  <a:pt x="5406" y="3279"/>
                </a:lnTo>
                <a:cubicBezTo>
                  <a:pt x="5419" y="3271"/>
                  <a:pt x="5431" y="3263"/>
                  <a:pt x="5443" y="3251"/>
                </a:cubicBezTo>
                <a:close/>
                <a:moveTo>
                  <a:pt x="7613" y="2281"/>
                </a:moveTo>
                <a:cubicBezTo>
                  <a:pt x="7646" y="2292"/>
                  <a:pt x="7580" y="2326"/>
                  <a:pt x="7558" y="2337"/>
                </a:cubicBezTo>
                <a:lnTo>
                  <a:pt x="7503" y="2359"/>
                </a:lnTo>
                <a:lnTo>
                  <a:pt x="7514" y="2348"/>
                </a:lnTo>
                <a:lnTo>
                  <a:pt x="7514" y="2348"/>
                </a:lnTo>
                <a:lnTo>
                  <a:pt x="7448" y="2392"/>
                </a:lnTo>
                <a:lnTo>
                  <a:pt x="7459" y="2392"/>
                </a:lnTo>
                <a:lnTo>
                  <a:pt x="7404" y="2436"/>
                </a:lnTo>
                <a:cubicBezTo>
                  <a:pt x="7399" y="2440"/>
                  <a:pt x="7393" y="2443"/>
                  <a:pt x="7388" y="2443"/>
                </a:cubicBezTo>
                <a:cubicBezTo>
                  <a:pt x="7380" y="2443"/>
                  <a:pt x="7375" y="2438"/>
                  <a:pt x="7382" y="2425"/>
                </a:cubicBezTo>
                <a:lnTo>
                  <a:pt x="7382" y="2425"/>
                </a:lnTo>
                <a:cubicBezTo>
                  <a:pt x="7305" y="2458"/>
                  <a:pt x="7393" y="2447"/>
                  <a:pt x="7360" y="2469"/>
                </a:cubicBezTo>
                <a:cubicBezTo>
                  <a:pt x="7338" y="2480"/>
                  <a:pt x="7321" y="2485"/>
                  <a:pt x="7313" y="2485"/>
                </a:cubicBezTo>
                <a:cubicBezTo>
                  <a:pt x="7305" y="2485"/>
                  <a:pt x="7305" y="2480"/>
                  <a:pt x="7316" y="2469"/>
                </a:cubicBezTo>
                <a:lnTo>
                  <a:pt x="7316" y="2469"/>
                </a:lnTo>
                <a:cubicBezTo>
                  <a:pt x="7195" y="2557"/>
                  <a:pt x="6963" y="2700"/>
                  <a:pt x="6809" y="2755"/>
                </a:cubicBezTo>
                <a:lnTo>
                  <a:pt x="6831" y="2733"/>
                </a:lnTo>
                <a:lnTo>
                  <a:pt x="6831" y="2733"/>
                </a:lnTo>
                <a:cubicBezTo>
                  <a:pt x="6721" y="2777"/>
                  <a:pt x="6732" y="2843"/>
                  <a:pt x="6622" y="2876"/>
                </a:cubicBezTo>
                <a:lnTo>
                  <a:pt x="6633" y="2865"/>
                </a:lnTo>
                <a:lnTo>
                  <a:pt x="6633" y="2865"/>
                </a:lnTo>
                <a:cubicBezTo>
                  <a:pt x="6390" y="2976"/>
                  <a:pt x="6148" y="3130"/>
                  <a:pt x="5950" y="3196"/>
                </a:cubicBezTo>
                <a:cubicBezTo>
                  <a:pt x="5928" y="3251"/>
                  <a:pt x="5707" y="3306"/>
                  <a:pt x="5718" y="3361"/>
                </a:cubicBezTo>
                <a:cubicBezTo>
                  <a:pt x="5633" y="3393"/>
                  <a:pt x="5609" y="3394"/>
                  <a:pt x="5568" y="3404"/>
                </a:cubicBezTo>
                <a:lnTo>
                  <a:pt x="5568" y="3404"/>
                </a:lnTo>
                <a:lnTo>
                  <a:pt x="5569" y="3401"/>
                </a:lnTo>
                <a:lnTo>
                  <a:pt x="5569" y="3401"/>
                </a:lnTo>
                <a:cubicBezTo>
                  <a:pt x="5567" y="3403"/>
                  <a:pt x="5566" y="3404"/>
                  <a:pt x="5564" y="3405"/>
                </a:cubicBezTo>
                <a:cubicBezTo>
                  <a:pt x="5565" y="3405"/>
                  <a:pt x="5567" y="3405"/>
                  <a:pt x="5568" y="3404"/>
                </a:cubicBezTo>
                <a:lnTo>
                  <a:pt x="5568" y="3404"/>
                </a:lnTo>
                <a:lnTo>
                  <a:pt x="5564" y="3416"/>
                </a:lnTo>
                <a:cubicBezTo>
                  <a:pt x="5542" y="3416"/>
                  <a:pt x="5520" y="3427"/>
                  <a:pt x="5498" y="3438"/>
                </a:cubicBezTo>
                <a:cubicBezTo>
                  <a:pt x="5509" y="3416"/>
                  <a:pt x="5531" y="3405"/>
                  <a:pt x="5575" y="3383"/>
                </a:cubicBezTo>
                <a:lnTo>
                  <a:pt x="5575" y="3383"/>
                </a:lnTo>
                <a:lnTo>
                  <a:pt x="5569" y="3401"/>
                </a:lnTo>
                <a:lnTo>
                  <a:pt x="5569" y="3401"/>
                </a:lnTo>
                <a:cubicBezTo>
                  <a:pt x="5611" y="3369"/>
                  <a:pt x="5655" y="3327"/>
                  <a:pt x="5740" y="3295"/>
                </a:cubicBezTo>
                <a:lnTo>
                  <a:pt x="5740" y="3295"/>
                </a:lnTo>
                <a:cubicBezTo>
                  <a:pt x="5740" y="3295"/>
                  <a:pt x="5751" y="3295"/>
                  <a:pt x="5718" y="3317"/>
                </a:cubicBezTo>
                <a:cubicBezTo>
                  <a:pt x="5872" y="3229"/>
                  <a:pt x="5961" y="3130"/>
                  <a:pt x="6148" y="3053"/>
                </a:cubicBezTo>
                <a:lnTo>
                  <a:pt x="6148" y="3053"/>
                </a:lnTo>
                <a:cubicBezTo>
                  <a:pt x="6139" y="3068"/>
                  <a:pt x="6139" y="3073"/>
                  <a:pt x="6144" y="3073"/>
                </a:cubicBezTo>
                <a:cubicBezTo>
                  <a:pt x="6156" y="3073"/>
                  <a:pt x="6194" y="3049"/>
                  <a:pt x="6221" y="3049"/>
                </a:cubicBezTo>
                <a:cubicBezTo>
                  <a:pt x="6226" y="3049"/>
                  <a:pt x="6232" y="3050"/>
                  <a:pt x="6236" y="3053"/>
                </a:cubicBezTo>
                <a:lnTo>
                  <a:pt x="6324" y="2998"/>
                </a:lnTo>
                <a:lnTo>
                  <a:pt x="6324" y="2998"/>
                </a:lnTo>
                <a:lnTo>
                  <a:pt x="6280" y="3009"/>
                </a:lnTo>
                <a:cubicBezTo>
                  <a:pt x="6357" y="2965"/>
                  <a:pt x="6423" y="2898"/>
                  <a:pt x="6489" y="2876"/>
                </a:cubicBezTo>
                <a:lnTo>
                  <a:pt x="6489" y="2876"/>
                </a:lnTo>
                <a:lnTo>
                  <a:pt x="6434" y="2920"/>
                </a:lnTo>
                <a:lnTo>
                  <a:pt x="6589" y="2832"/>
                </a:lnTo>
                <a:lnTo>
                  <a:pt x="6500" y="2865"/>
                </a:lnTo>
                <a:cubicBezTo>
                  <a:pt x="6567" y="2810"/>
                  <a:pt x="6467" y="2832"/>
                  <a:pt x="6578" y="2788"/>
                </a:cubicBezTo>
                <a:lnTo>
                  <a:pt x="6578" y="2788"/>
                </a:lnTo>
                <a:cubicBezTo>
                  <a:pt x="6576" y="2789"/>
                  <a:pt x="6575" y="2790"/>
                  <a:pt x="6575" y="2790"/>
                </a:cubicBezTo>
                <a:cubicBezTo>
                  <a:pt x="6575" y="2790"/>
                  <a:pt x="6670" y="2744"/>
                  <a:pt x="6710" y="2744"/>
                </a:cubicBezTo>
                <a:cubicBezTo>
                  <a:pt x="6743" y="2711"/>
                  <a:pt x="6787" y="2678"/>
                  <a:pt x="6853" y="2656"/>
                </a:cubicBezTo>
                <a:cubicBezTo>
                  <a:pt x="6864" y="2656"/>
                  <a:pt x="6853" y="2689"/>
                  <a:pt x="6864" y="2689"/>
                </a:cubicBezTo>
                <a:cubicBezTo>
                  <a:pt x="6897" y="2645"/>
                  <a:pt x="7051" y="2590"/>
                  <a:pt x="7084" y="2535"/>
                </a:cubicBezTo>
                <a:lnTo>
                  <a:pt x="7084" y="2568"/>
                </a:lnTo>
                <a:lnTo>
                  <a:pt x="7117" y="2535"/>
                </a:lnTo>
                <a:cubicBezTo>
                  <a:pt x="7134" y="2529"/>
                  <a:pt x="7145" y="2527"/>
                  <a:pt x="7152" y="2527"/>
                </a:cubicBezTo>
                <a:cubicBezTo>
                  <a:pt x="7159" y="2527"/>
                  <a:pt x="7161" y="2529"/>
                  <a:pt x="7161" y="2535"/>
                </a:cubicBezTo>
                <a:cubicBezTo>
                  <a:pt x="7272" y="2480"/>
                  <a:pt x="7106" y="2513"/>
                  <a:pt x="7250" y="2458"/>
                </a:cubicBezTo>
                <a:lnTo>
                  <a:pt x="7250" y="2458"/>
                </a:lnTo>
                <a:cubicBezTo>
                  <a:pt x="7239" y="2469"/>
                  <a:pt x="7250" y="2469"/>
                  <a:pt x="7228" y="2480"/>
                </a:cubicBezTo>
                <a:cubicBezTo>
                  <a:pt x="7360" y="2425"/>
                  <a:pt x="7481" y="2337"/>
                  <a:pt x="7613" y="2281"/>
                </a:cubicBezTo>
                <a:close/>
                <a:moveTo>
                  <a:pt x="4967" y="3579"/>
                </a:moveTo>
                <a:cubicBezTo>
                  <a:pt x="4965" y="3579"/>
                  <a:pt x="4963" y="3580"/>
                  <a:pt x="4958" y="3581"/>
                </a:cubicBezTo>
                <a:cubicBezTo>
                  <a:pt x="4954" y="3586"/>
                  <a:pt x="4950" y="3591"/>
                  <a:pt x="4945" y="3595"/>
                </a:cubicBezTo>
                <a:lnTo>
                  <a:pt x="4945" y="3595"/>
                </a:lnTo>
                <a:cubicBezTo>
                  <a:pt x="4956" y="3588"/>
                  <a:pt x="4971" y="3579"/>
                  <a:pt x="4967" y="3579"/>
                </a:cubicBezTo>
                <a:close/>
                <a:moveTo>
                  <a:pt x="4945" y="3595"/>
                </a:moveTo>
                <a:lnTo>
                  <a:pt x="4945" y="3595"/>
                </a:lnTo>
                <a:cubicBezTo>
                  <a:pt x="4940" y="3598"/>
                  <a:pt x="4936" y="3601"/>
                  <a:pt x="4935" y="3602"/>
                </a:cubicBezTo>
                <a:lnTo>
                  <a:pt x="4935" y="3602"/>
                </a:lnTo>
                <a:cubicBezTo>
                  <a:pt x="4938" y="3600"/>
                  <a:pt x="4942" y="3598"/>
                  <a:pt x="4945" y="3595"/>
                </a:cubicBezTo>
                <a:close/>
                <a:moveTo>
                  <a:pt x="5345" y="3501"/>
                </a:moveTo>
                <a:cubicBezTo>
                  <a:pt x="5353" y="3501"/>
                  <a:pt x="5357" y="3505"/>
                  <a:pt x="5355" y="3515"/>
                </a:cubicBezTo>
                <a:cubicBezTo>
                  <a:pt x="5344" y="3537"/>
                  <a:pt x="5322" y="3559"/>
                  <a:pt x="5289" y="3581"/>
                </a:cubicBezTo>
                <a:lnTo>
                  <a:pt x="5267" y="3559"/>
                </a:lnTo>
                <a:lnTo>
                  <a:pt x="5200" y="3637"/>
                </a:lnTo>
                <a:lnTo>
                  <a:pt x="5167" y="3637"/>
                </a:lnTo>
                <a:lnTo>
                  <a:pt x="5167" y="3626"/>
                </a:lnTo>
                <a:lnTo>
                  <a:pt x="5156" y="3637"/>
                </a:lnTo>
                <a:lnTo>
                  <a:pt x="5145" y="3626"/>
                </a:lnTo>
                <a:lnTo>
                  <a:pt x="5123" y="3648"/>
                </a:lnTo>
                <a:cubicBezTo>
                  <a:pt x="5113" y="3626"/>
                  <a:pt x="5224" y="3534"/>
                  <a:pt x="5233" y="3517"/>
                </a:cubicBezTo>
                <a:lnTo>
                  <a:pt x="5233" y="3517"/>
                </a:lnTo>
                <a:cubicBezTo>
                  <a:pt x="5229" y="3531"/>
                  <a:pt x="5233" y="3536"/>
                  <a:pt x="5242" y="3536"/>
                </a:cubicBezTo>
                <a:cubicBezTo>
                  <a:pt x="5265" y="3536"/>
                  <a:pt x="5321" y="3501"/>
                  <a:pt x="5345" y="3501"/>
                </a:cubicBezTo>
                <a:close/>
                <a:moveTo>
                  <a:pt x="5145" y="3659"/>
                </a:moveTo>
                <a:cubicBezTo>
                  <a:pt x="5090" y="3692"/>
                  <a:pt x="5024" y="3725"/>
                  <a:pt x="4969" y="3747"/>
                </a:cubicBezTo>
                <a:cubicBezTo>
                  <a:pt x="5013" y="3714"/>
                  <a:pt x="5057" y="3692"/>
                  <a:pt x="5101" y="3659"/>
                </a:cubicBezTo>
                <a:lnTo>
                  <a:pt x="5123" y="3659"/>
                </a:lnTo>
                <a:lnTo>
                  <a:pt x="5101" y="3681"/>
                </a:lnTo>
                <a:lnTo>
                  <a:pt x="5134" y="3659"/>
                </a:lnTo>
                <a:close/>
                <a:moveTo>
                  <a:pt x="4639" y="3923"/>
                </a:moveTo>
                <a:lnTo>
                  <a:pt x="4628" y="3934"/>
                </a:lnTo>
                <a:cubicBezTo>
                  <a:pt x="4605" y="3945"/>
                  <a:pt x="4572" y="3956"/>
                  <a:pt x="4539" y="3978"/>
                </a:cubicBezTo>
                <a:cubicBezTo>
                  <a:pt x="4572" y="3956"/>
                  <a:pt x="4594" y="3934"/>
                  <a:pt x="4639" y="3923"/>
                </a:cubicBezTo>
                <a:close/>
                <a:moveTo>
                  <a:pt x="3911" y="4364"/>
                </a:moveTo>
                <a:lnTo>
                  <a:pt x="3889" y="4397"/>
                </a:lnTo>
                <a:lnTo>
                  <a:pt x="3878" y="4386"/>
                </a:lnTo>
                <a:lnTo>
                  <a:pt x="3911" y="4364"/>
                </a:lnTo>
                <a:close/>
                <a:moveTo>
                  <a:pt x="3867" y="4397"/>
                </a:moveTo>
                <a:lnTo>
                  <a:pt x="3856" y="4419"/>
                </a:lnTo>
                <a:lnTo>
                  <a:pt x="3823" y="4430"/>
                </a:lnTo>
                <a:lnTo>
                  <a:pt x="3867" y="4397"/>
                </a:lnTo>
                <a:close/>
                <a:moveTo>
                  <a:pt x="3019" y="4870"/>
                </a:moveTo>
                <a:cubicBezTo>
                  <a:pt x="3019" y="4879"/>
                  <a:pt x="3024" y="4882"/>
                  <a:pt x="3032" y="4882"/>
                </a:cubicBezTo>
                <a:cubicBezTo>
                  <a:pt x="3038" y="4882"/>
                  <a:pt x="3045" y="4881"/>
                  <a:pt x="3053" y="4878"/>
                </a:cubicBezTo>
                <a:lnTo>
                  <a:pt x="3053" y="4878"/>
                </a:lnTo>
                <a:cubicBezTo>
                  <a:pt x="3030" y="4890"/>
                  <a:pt x="3008" y="4900"/>
                  <a:pt x="2986" y="4915"/>
                </a:cubicBezTo>
                <a:cubicBezTo>
                  <a:pt x="2997" y="4904"/>
                  <a:pt x="3019" y="4893"/>
                  <a:pt x="3019" y="4870"/>
                </a:cubicBezTo>
                <a:close/>
                <a:moveTo>
                  <a:pt x="2689" y="5102"/>
                </a:moveTo>
                <a:lnTo>
                  <a:pt x="2678" y="5124"/>
                </a:lnTo>
                <a:cubicBezTo>
                  <a:pt x="2678" y="5124"/>
                  <a:pt x="2666" y="5124"/>
                  <a:pt x="2644" y="5135"/>
                </a:cubicBezTo>
                <a:lnTo>
                  <a:pt x="2689" y="5102"/>
                </a:lnTo>
                <a:close/>
                <a:moveTo>
                  <a:pt x="2270" y="5355"/>
                </a:moveTo>
                <a:lnTo>
                  <a:pt x="2248" y="5377"/>
                </a:lnTo>
                <a:lnTo>
                  <a:pt x="2248" y="5366"/>
                </a:lnTo>
                <a:lnTo>
                  <a:pt x="2270" y="5355"/>
                </a:lnTo>
                <a:close/>
                <a:moveTo>
                  <a:pt x="2271" y="5383"/>
                </a:moveTo>
                <a:cubicBezTo>
                  <a:pt x="2274" y="5383"/>
                  <a:pt x="2274" y="5385"/>
                  <a:pt x="2270" y="5388"/>
                </a:cubicBezTo>
                <a:cubicBezTo>
                  <a:pt x="2248" y="5410"/>
                  <a:pt x="2226" y="5421"/>
                  <a:pt x="2204" y="5421"/>
                </a:cubicBezTo>
                <a:lnTo>
                  <a:pt x="2237" y="5388"/>
                </a:lnTo>
                <a:cubicBezTo>
                  <a:pt x="2252" y="5388"/>
                  <a:pt x="2266" y="5383"/>
                  <a:pt x="2271" y="5383"/>
                </a:cubicBezTo>
                <a:close/>
                <a:moveTo>
                  <a:pt x="2083" y="5476"/>
                </a:moveTo>
                <a:lnTo>
                  <a:pt x="2083" y="5487"/>
                </a:lnTo>
                <a:cubicBezTo>
                  <a:pt x="2050" y="5509"/>
                  <a:pt x="2016" y="5532"/>
                  <a:pt x="1994" y="5543"/>
                </a:cubicBezTo>
                <a:cubicBezTo>
                  <a:pt x="2028" y="5520"/>
                  <a:pt x="2061" y="5498"/>
                  <a:pt x="2083" y="5476"/>
                </a:cubicBezTo>
                <a:close/>
                <a:moveTo>
                  <a:pt x="12483" y="1"/>
                </a:moveTo>
                <a:cubicBezTo>
                  <a:pt x="12461" y="12"/>
                  <a:pt x="12450" y="23"/>
                  <a:pt x="12428" y="45"/>
                </a:cubicBezTo>
                <a:lnTo>
                  <a:pt x="12428" y="23"/>
                </a:lnTo>
                <a:cubicBezTo>
                  <a:pt x="12384" y="56"/>
                  <a:pt x="12341" y="99"/>
                  <a:pt x="12382" y="111"/>
                </a:cubicBezTo>
                <a:lnTo>
                  <a:pt x="12382" y="111"/>
                </a:lnTo>
                <a:cubicBezTo>
                  <a:pt x="12371" y="118"/>
                  <a:pt x="12361" y="126"/>
                  <a:pt x="12351" y="133"/>
                </a:cubicBezTo>
                <a:lnTo>
                  <a:pt x="12295" y="133"/>
                </a:lnTo>
                <a:lnTo>
                  <a:pt x="12207" y="221"/>
                </a:lnTo>
                <a:cubicBezTo>
                  <a:pt x="12198" y="212"/>
                  <a:pt x="12221" y="186"/>
                  <a:pt x="12200" y="186"/>
                </a:cubicBezTo>
                <a:cubicBezTo>
                  <a:pt x="12196" y="186"/>
                  <a:pt x="12191" y="187"/>
                  <a:pt x="12185" y="188"/>
                </a:cubicBezTo>
                <a:cubicBezTo>
                  <a:pt x="12240" y="155"/>
                  <a:pt x="12306" y="122"/>
                  <a:pt x="12306" y="100"/>
                </a:cubicBezTo>
                <a:lnTo>
                  <a:pt x="12306" y="100"/>
                </a:lnTo>
                <a:lnTo>
                  <a:pt x="12274" y="108"/>
                </a:lnTo>
                <a:lnTo>
                  <a:pt x="12274" y="108"/>
                </a:lnTo>
                <a:cubicBezTo>
                  <a:pt x="12274" y="108"/>
                  <a:pt x="12273" y="108"/>
                  <a:pt x="12273" y="108"/>
                </a:cubicBezTo>
                <a:cubicBezTo>
                  <a:pt x="12270" y="108"/>
                  <a:pt x="12267" y="109"/>
                  <a:pt x="12262" y="111"/>
                </a:cubicBezTo>
                <a:lnTo>
                  <a:pt x="12274" y="108"/>
                </a:lnTo>
                <a:lnTo>
                  <a:pt x="12274" y="108"/>
                </a:lnTo>
                <a:cubicBezTo>
                  <a:pt x="12283" y="110"/>
                  <a:pt x="12279" y="125"/>
                  <a:pt x="12262" y="133"/>
                </a:cubicBezTo>
                <a:cubicBezTo>
                  <a:pt x="12226" y="163"/>
                  <a:pt x="12194" y="167"/>
                  <a:pt x="12173" y="167"/>
                </a:cubicBezTo>
                <a:cubicBezTo>
                  <a:pt x="12163" y="167"/>
                  <a:pt x="12156" y="166"/>
                  <a:pt x="12152" y="166"/>
                </a:cubicBezTo>
                <a:lnTo>
                  <a:pt x="12152" y="166"/>
                </a:lnTo>
                <a:cubicBezTo>
                  <a:pt x="12152" y="166"/>
                  <a:pt x="12152" y="166"/>
                  <a:pt x="12152" y="166"/>
                </a:cubicBezTo>
                <a:lnTo>
                  <a:pt x="12207" y="144"/>
                </a:lnTo>
                <a:cubicBezTo>
                  <a:pt x="12198" y="140"/>
                  <a:pt x="12188" y="138"/>
                  <a:pt x="12178" y="138"/>
                </a:cubicBezTo>
                <a:cubicBezTo>
                  <a:pt x="12102" y="138"/>
                  <a:pt x="11997" y="236"/>
                  <a:pt x="11910" y="265"/>
                </a:cubicBezTo>
                <a:lnTo>
                  <a:pt x="11943" y="221"/>
                </a:lnTo>
                <a:lnTo>
                  <a:pt x="11855" y="287"/>
                </a:lnTo>
                <a:cubicBezTo>
                  <a:pt x="11833" y="287"/>
                  <a:pt x="11800" y="276"/>
                  <a:pt x="11855" y="254"/>
                </a:cubicBezTo>
                <a:lnTo>
                  <a:pt x="11855" y="254"/>
                </a:lnTo>
                <a:cubicBezTo>
                  <a:pt x="11778" y="265"/>
                  <a:pt x="11789" y="287"/>
                  <a:pt x="11723" y="298"/>
                </a:cubicBezTo>
                <a:lnTo>
                  <a:pt x="11723" y="287"/>
                </a:lnTo>
                <a:lnTo>
                  <a:pt x="11667" y="331"/>
                </a:lnTo>
                <a:cubicBezTo>
                  <a:pt x="11667" y="320"/>
                  <a:pt x="11645" y="309"/>
                  <a:pt x="11689" y="298"/>
                </a:cubicBezTo>
                <a:lnTo>
                  <a:pt x="11689" y="298"/>
                </a:lnTo>
                <a:cubicBezTo>
                  <a:pt x="11557" y="331"/>
                  <a:pt x="11502" y="409"/>
                  <a:pt x="11447" y="409"/>
                </a:cubicBezTo>
                <a:lnTo>
                  <a:pt x="11447" y="398"/>
                </a:lnTo>
                <a:cubicBezTo>
                  <a:pt x="11282" y="486"/>
                  <a:pt x="11447" y="431"/>
                  <a:pt x="11326" y="519"/>
                </a:cubicBezTo>
                <a:lnTo>
                  <a:pt x="11216" y="497"/>
                </a:lnTo>
                <a:lnTo>
                  <a:pt x="11216" y="519"/>
                </a:lnTo>
                <a:cubicBezTo>
                  <a:pt x="11200" y="527"/>
                  <a:pt x="11179" y="534"/>
                  <a:pt x="11168" y="534"/>
                </a:cubicBezTo>
                <a:cubicBezTo>
                  <a:pt x="11163" y="534"/>
                  <a:pt x="11161" y="533"/>
                  <a:pt x="11161" y="530"/>
                </a:cubicBezTo>
                <a:lnTo>
                  <a:pt x="11161" y="530"/>
                </a:lnTo>
                <a:cubicBezTo>
                  <a:pt x="11106" y="574"/>
                  <a:pt x="11183" y="541"/>
                  <a:pt x="11150" y="574"/>
                </a:cubicBezTo>
                <a:cubicBezTo>
                  <a:pt x="11065" y="583"/>
                  <a:pt x="10955" y="658"/>
                  <a:pt x="10905" y="658"/>
                </a:cubicBezTo>
                <a:cubicBezTo>
                  <a:pt x="10897" y="658"/>
                  <a:pt x="10890" y="656"/>
                  <a:pt x="10885" y="651"/>
                </a:cubicBezTo>
                <a:lnTo>
                  <a:pt x="10885" y="651"/>
                </a:lnTo>
                <a:cubicBezTo>
                  <a:pt x="10879" y="660"/>
                  <a:pt x="10883" y="662"/>
                  <a:pt x="10890" y="662"/>
                </a:cubicBezTo>
                <a:cubicBezTo>
                  <a:pt x="10899" y="662"/>
                  <a:pt x="10913" y="658"/>
                  <a:pt x="10918" y="658"/>
                </a:cubicBezTo>
                <a:cubicBezTo>
                  <a:pt x="10924" y="658"/>
                  <a:pt x="10919" y="663"/>
                  <a:pt x="10885" y="684"/>
                </a:cubicBezTo>
                <a:cubicBezTo>
                  <a:pt x="10878" y="679"/>
                  <a:pt x="10871" y="677"/>
                  <a:pt x="10864" y="677"/>
                </a:cubicBezTo>
                <a:cubicBezTo>
                  <a:pt x="10823" y="677"/>
                  <a:pt x="10772" y="741"/>
                  <a:pt x="10698" y="750"/>
                </a:cubicBezTo>
                <a:cubicBezTo>
                  <a:pt x="10714" y="726"/>
                  <a:pt x="10758" y="708"/>
                  <a:pt x="10749" y="708"/>
                </a:cubicBezTo>
                <a:cubicBezTo>
                  <a:pt x="10745" y="708"/>
                  <a:pt x="10734" y="711"/>
                  <a:pt x="10709" y="717"/>
                </a:cubicBezTo>
                <a:cubicBezTo>
                  <a:pt x="10676" y="772"/>
                  <a:pt x="10555" y="772"/>
                  <a:pt x="10489" y="805"/>
                </a:cubicBezTo>
                <a:lnTo>
                  <a:pt x="10478" y="794"/>
                </a:lnTo>
                <a:cubicBezTo>
                  <a:pt x="10456" y="805"/>
                  <a:pt x="10467" y="827"/>
                  <a:pt x="10467" y="838"/>
                </a:cubicBezTo>
                <a:lnTo>
                  <a:pt x="10489" y="805"/>
                </a:lnTo>
                <a:lnTo>
                  <a:pt x="10489" y="805"/>
                </a:lnTo>
                <a:cubicBezTo>
                  <a:pt x="10500" y="816"/>
                  <a:pt x="10478" y="827"/>
                  <a:pt x="10467" y="838"/>
                </a:cubicBezTo>
                <a:cubicBezTo>
                  <a:pt x="10411" y="871"/>
                  <a:pt x="10323" y="904"/>
                  <a:pt x="10257" y="948"/>
                </a:cubicBezTo>
                <a:cubicBezTo>
                  <a:pt x="10257" y="946"/>
                  <a:pt x="10255" y="945"/>
                  <a:pt x="10250" y="945"/>
                </a:cubicBezTo>
                <a:cubicBezTo>
                  <a:pt x="10213" y="945"/>
                  <a:pt x="10036" y="1019"/>
                  <a:pt x="9938" y="1059"/>
                </a:cubicBezTo>
                <a:lnTo>
                  <a:pt x="9938" y="1048"/>
                </a:lnTo>
                <a:cubicBezTo>
                  <a:pt x="9938" y="1092"/>
                  <a:pt x="9828" y="1136"/>
                  <a:pt x="9750" y="1169"/>
                </a:cubicBezTo>
                <a:cubicBezTo>
                  <a:pt x="9750" y="1158"/>
                  <a:pt x="9761" y="1136"/>
                  <a:pt x="9795" y="1114"/>
                </a:cubicBezTo>
                <a:lnTo>
                  <a:pt x="9795" y="1114"/>
                </a:lnTo>
                <a:lnTo>
                  <a:pt x="9728" y="1147"/>
                </a:lnTo>
                <a:cubicBezTo>
                  <a:pt x="9717" y="1169"/>
                  <a:pt x="9695" y="1180"/>
                  <a:pt x="9651" y="1202"/>
                </a:cubicBezTo>
                <a:lnTo>
                  <a:pt x="9662" y="1169"/>
                </a:lnTo>
                <a:lnTo>
                  <a:pt x="9662" y="1169"/>
                </a:lnTo>
                <a:cubicBezTo>
                  <a:pt x="9563" y="1224"/>
                  <a:pt x="9486" y="1290"/>
                  <a:pt x="9354" y="1334"/>
                </a:cubicBezTo>
                <a:cubicBezTo>
                  <a:pt x="9354" y="1356"/>
                  <a:pt x="9475" y="1345"/>
                  <a:pt x="9354" y="1411"/>
                </a:cubicBezTo>
                <a:cubicBezTo>
                  <a:pt x="9346" y="1403"/>
                  <a:pt x="9338" y="1395"/>
                  <a:pt x="9346" y="1383"/>
                </a:cubicBezTo>
                <a:lnTo>
                  <a:pt x="9346" y="1383"/>
                </a:lnTo>
                <a:cubicBezTo>
                  <a:pt x="9334" y="1392"/>
                  <a:pt x="9319" y="1400"/>
                  <a:pt x="9299" y="1400"/>
                </a:cubicBezTo>
                <a:lnTo>
                  <a:pt x="9343" y="1356"/>
                </a:lnTo>
                <a:lnTo>
                  <a:pt x="9343" y="1356"/>
                </a:lnTo>
                <a:cubicBezTo>
                  <a:pt x="9288" y="1378"/>
                  <a:pt x="9321" y="1389"/>
                  <a:pt x="9277" y="1411"/>
                </a:cubicBezTo>
                <a:lnTo>
                  <a:pt x="9244" y="1400"/>
                </a:lnTo>
                <a:lnTo>
                  <a:pt x="9299" y="1367"/>
                </a:lnTo>
                <a:lnTo>
                  <a:pt x="9299" y="1367"/>
                </a:lnTo>
                <a:cubicBezTo>
                  <a:pt x="9244" y="1389"/>
                  <a:pt x="9178" y="1411"/>
                  <a:pt x="9156" y="1411"/>
                </a:cubicBezTo>
                <a:cubicBezTo>
                  <a:pt x="9167" y="1411"/>
                  <a:pt x="9167" y="1433"/>
                  <a:pt x="9134" y="1444"/>
                </a:cubicBezTo>
                <a:cubicBezTo>
                  <a:pt x="9098" y="1464"/>
                  <a:pt x="9082" y="1470"/>
                  <a:pt x="9074" y="1470"/>
                </a:cubicBezTo>
                <a:cubicBezTo>
                  <a:pt x="9064" y="1470"/>
                  <a:pt x="9066" y="1461"/>
                  <a:pt x="9055" y="1461"/>
                </a:cubicBezTo>
                <a:cubicBezTo>
                  <a:pt x="9051" y="1461"/>
                  <a:pt x="9044" y="1462"/>
                  <a:pt x="9034" y="1466"/>
                </a:cubicBezTo>
                <a:cubicBezTo>
                  <a:pt x="9012" y="1488"/>
                  <a:pt x="8946" y="1499"/>
                  <a:pt x="8957" y="1521"/>
                </a:cubicBezTo>
                <a:cubicBezTo>
                  <a:pt x="8946" y="1532"/>
                  <a:pt x="8938" y="1535"/>
                  <a:pt x="8930" y="1535"/>
                </a:cubicBezTo>
                <a:cubicBezTo>
                  <a:pt x="8921" y="1535"/>
                  <a:pt x="8913" y="1532"/>
                  <a:pt x="8902" y="1532"/>
                </a:cubicBezTo>
                <a:cubicBezTo>
                  <a:pt x="8858" y="1565"/>
                  <a:pt x="8682" y="1642"/>
                  <a:pt x="8748" y="1642"/>
                </a:cubicBezTo>
                <a:lnTo>
                  <a:pt x="8759" y="1631"/>
                </a:lnTo>
                <a:lnTo>
                  <a:pt x="8759" y="1642"/>
                </a:lnTo>
                <a:cubicBezTo>
                  <a:pt x="8605" y="1742"/>
                  <a:pt x="8417" y="1786"/>
                  <a:pt x="8263" y="1874"/>
                </a:cubicBezTo>
                <a:lnTo>
                  <a:pt x="8263" y="1863"/>
                </a:lnTo>
                <a:cubicBezTo>
                  <a:pt x="8175" y="1918"/>
                  <a:pt x="8054" y="1973"/>
                  <a:pt x="7999" y="2028"/>
                </a:cubicBezTo>
                <a:cubicBezTo>
                  <a:pt x="7982" y="2034"/>
                  <a:pt x="7963" y="2036"/>
                  <a:pt x="7949" y="2036"/>
                </a:cubicBezTo>
                <a:cubicBezTo>
                  <a:pt x="7935" y="2036"/>
                  <a:pt x="7927" y="2034"/>
                  <a:pt x="7933" y="2028"/>
                </a:cubicBezTo>
                <a:lnTo>
                  <a:pt x="7933" y="2028"/>
                </a:lnTo>
                <a:cubicBezTo>
                  <a:pt x="7867" y="2072"/>
                  <a:pt x="7856" y="2083"/>
                  <a:pt x="7756" y="2116"/>
                </a:cubicBezTo>
                <a:cubicBezTo>
                  <a:pt x="7784" y="2094"/>
                  <a:pt x="7776" y="2094"/>
                  <a:pt x="7773" y="2094"/>
                </a:cubicBezTo>
                <a:cubicBezTo>
                  <a:pt x="7770" y="2094"/>
                  <a:pt x="7773" y="2094"/>
                  <a:pt x="7822" y="2072"/>
                </a:cubicBezTo>
                <a:lnTo>
                  <a:pt x="7822" y="2072"/>
                </a:lnTo>
                <a:cubicBezTo>
                  <a:pt x="7723" y="2116"/>
                  <a:pt x="7701" y="2105"/>
                  <a:pt x="7602" y="2182"/>
                </a:cubicBezTo>
                <a:cubicBezTo>
                  <a:pt x="7611" y="2174"/>
                  <a:pt x="7610" y="2170"/>
                  <a:pt x="7603" y="2170"/>
                </a:cubicBezTo>
                <a:cubicBezTo>
                  <a:pt x="7583" y="2170"/>
                  <a:pt x="7514" y="2199"/>
                  <a:pt x="7481" y="2215"/>
                </a:cubicBezTo>
                <a:lnTo>
                  <a:pt x="7558" y="2204"/>
                </a:lnTo>
                <a:lnTo>
                  <a:pt x="7558" y="2204"/>
                </a:lnTo>
                <a:cubicBezTo>
                  <a:pt x="7514" y="2226"/>
                  <a:pt x="7459" y="2248"/>
                  <a:pt x="7415" y="2270"/>
                </a:cubicBezTo>
                <a:lnTo>
                  <a:pt x="7426" y="2237"/>
                </a:lnTo>
                <a:lnTo>
                  <a:pt x="7426" y="2237"/>
                </a:lnTo>
                <a:cubicBezTo>
                  <a:pt x="7228" y="2292"/>
                  <a:pt x="7117" y="2458"/>
                  <a:pt x="6941" y="2480"/>
                </a:cubicBezTo>
                <a:cubicBezTo>
                  <a:pt x="6934" y="2489"/>
                  <a:pt x="6935" y="2492"/>
                  <a:pt x="6940" y="2492"/>
                </a:cubicBezTo>
                <a:cubicBezTo>
                  <a:pt x="6955" y="2492"/>
                  <a:pt x="7004" y="2467"/>
                  <a:pt x="7019" y="2467"/>
                </a:cubicBezTo>
                <a:cubicBezTo>
                  <a:pt x="7024" y="2467"/>
                  <a:pt x="7025" y="2470"/>
                  <a:pt x="7018" y="2480"/>
                </a:cubicBezTo>
                <a:cubicBezTo>
                  <a:pt x="6930" y="2524"/>
                  <a:pt x="6820" y="2535"/>
                  <a:pt x="6798" y="2546"/>
                </a:cubicBezTo>
                <a:cubicBezTo>
                  <a:pt x="6666" y="2601"/>
                  <a:pt x="6710" y="2645"/>
                  <a:pt x="6578" y="2700"/>
                </a:cubicBezTo>
                <a:cubicBezTo>
                  <a:pt x="6600" y="2700"/>
                  <a:pt x="6622" y="2722"/>
                  <a:pt x="6533" y="2777"/>
                </a:cubicBezTo>
                <a:cubicBezTo>
                  <a:pt x="6503" y="2792"/>
                  <a:pt x="6479" y="2798"/>
                  <a:pt x="6463" y="2798"/>
                </a:cubicBezTo>
                <a:cubicBezTo>
                  <a:pt x="6432" y="2798"/>
                  <a:pt x="6428" y="2777"/>
                  <a:pt x="6456" y="2755"/>
                </a:cubicBezTo>
                <a:cubicBezTo>
                  <a:pt x="6478" y="2744"/>
                  <a:pt x="6489" y="2744"/>
                  <a:pt x="6489" y="2744"/>
                </a:cubicBezTo>
                <a:cubicBezTo>
                  <a:pt x="6516" y="2726"/>
                  <a:pt x="6543" y="2708"/>
                  <a:pt x="6528" y="2708"/>
                </a:cubicBezTo>
                <a:cubicBezTo>
                  <a:pt x="6525" y="2708"/>
                  <a:pt x="6520" y="2709"/>
                  <a:pt x="6511" y="2711"/>
                </a:cubicBezTo>
                <a:lnTo>
                  <a:pt x="6511" y="2722"/>
                </a:lnTo>
                <a:cubicBezTo>
                  <a:pt x="6465" y="2741"/>
                  <a:pt x="6380" y="2782"/>
                  <a:pt x="6361" y="2782"/>
                </a:cubicBezTo>
                <a:cubicBezTo>
                  <a:pt x="6357" y="2782"/>
                  <a:pt x="6355" y="2781"/>
                  <a:pt x="6357" y="2777"/>
                </a:cubicBezTo>
                <a:lnTo>
                  <a:pt x="6357" y="2777"/>
                </a:lnTo>
                <a:cubicBezTo>
                  <a:pt x="6332" y="2797"/>
                  <a:pt x="6328" y="2804"/>
                  <a:pt x="6334" y="2804"/>
                </a:cubicBezTo>
                <a:cubicBezTo>
                  <a:pt x="6342" y="2804"/>
                  <a:pt x="6366" y="2794"/>
                  <a:pt x="6390" y="2788"/>
                </a:cubicBezTo>
                <a:lnTo>
                  <a:pt x="6390" y="2788"/>
                </a:lnTo>
                <a:cubicBezTo>
                  <a:pt x="6280" y="2832"/>
                  <a:pt x="6214" y="2876"/>
                  <a:pt x="6104" y="2920"/>
                </a:cubicBezTo>
                <a:cubicBezTo>
                  <a:pt x="6126" y="2920"/>
                  <a:pt x="6148" y="2920"/>
                  <a:pt x="6126" y="2931"/>
                </a:cubicBezTo>
                <a:cubicBezTo>
                  <a:pt x="5950" y="3009"/>
                  <a:pt x="6060" y="2987"/>
                  <a:pt x="5950" y="3053"/>
                </a:cubicBezTo>
                <a:cubicBezTo>
                  <a:pt x="5939" y="3056"/>
                  <a:pt x="5932" y="3057"/>
                  <a:pt x="5928" y="3057"/>
                </a:cubicBezTo>
                <a:cubicBezTo>
                  <a:pt x="5915" y="3057"/>
                  <a:pt x="5920" y="3047"/>
                  <a:pt x="5914" y="3047"/>
                </a:cubicBezTo>
                <a:cubicBezTo>
                  <a:pt x="5908" y="3047"/>
                  <a:pt x="5894" y="3055"/>
                  <a:pt x="5850" y="3086"/>
                </a:cubicBezTo>
                <a:cubicBezTo>
                  <a:pt x="5836" y="3090"/>
                  <a:pt x="5825" y="3092"/>
                  <a:pt x="5819" y="3092"/>
                </a:cubicBezTo>
                <a:cubicBezTo>
                  <a:pt x="5789" y="3092"/>
                  <a:pt x="5822" y="3059"/>
                  <a:pt x="5839" y="3042"/>
                </a:cubicBezTo>
                <a:lnTo>
                  <a:pt x="5839" y="3042"/>
                </a:lnTo>
                <a:cubicBezTo>
                  <a:pt x="5751" y="3119"/>
                  <a:pt x="5641" y="3141"/>
                  <a:pt x="5586" y="3163"/>
                </a:cubicBezTo>
                <a:lnTo>
                  <a:pt x="5601" y="3152"/>
                </a:lnTo>
                <a:lnTo>
                  <a:pt x="5601" y="3152"/>
                </a:lnTo>
                <a:cubicBezTo>
                  <a:pt x="5584" y="3162"/>
                  <a:pt x="5567" y="3171"/>
                  <a:pt x="5553" y="3185"/>
                </a:cubicBezTo>
                <a:lnTo>
                  <a:pt x="5597" y="3185"/>
                </a:lnTo>
                <a:cubicBezTo>
                  <a:pt x="5553" y="3196"/>
                  <a:pt x="5531" y="3207"/>
                  <a:pt x="5531" y="3207"/>
                </a:cubicBezTo>
                <a:cubicBezTo>
                  <a:pt x="5498" y="3229"/>
                  <a:pt x="5564" y="3218"/>
                  <a:pt x="5509" y="3273"/>
                </a:cubicBezTo>
                <a:cubicBezTo>
                  <a:pt x="5468" y="3283"/>
                  <a:pt x="5399" y="3340"/>
                  <a:pt x="5372" y="3340"/>
                </a:cubicBezTo>
                <a:cubicBezTo>
                  <a:pt x="5369" y="3340"/>
                  <a:pt x="5367" y="3340"/>
                  <a:pt x="5366" y="3339"/>
                </a:cubicBezTo>
                <a:cubicBezTo>
                  <a:pt x="5472" y="3286"/>
                  <a:pt x="5386" y="3304"/>
                  <a:pt x="5406" y="3279"/>
                </a:cubicBezTo>
                <a:lnTo>
                  <a:pt x="5406" y="3279"/>
                </a:lnTo>
                <a:cubicBezTo>
                  <a:pt x="5394" y="3285"/>
                  <a:pt x="5381" y="3290"/>
                  <a:pt x="5366" y="3295"/>
                </a:cubicBezTo>
                <a:lnTo>
                  <a:pt x="5377" y="3284"/>
                </a:lnTo>
                <a:lnTo>
                  <a:pt x="5377" y="3284"/>
                </a:lnTo>
                <a:cubicBezTo>
                  <a:pt x="5233" y="3328"/>
                  <a:pt x="5333" y="3339"/>
                  <a:pt x="5200" y="3416"/>
                </a:cubicBezTo>
                <a:cubicBezTo>
                  <a:pt x="5200" y="3407"/>
                  <a:pt x="5193" y="3404"/>
                  <a:pt x="5182" y="3404"/>
                </a:cubicBezTo>
                <a:cubicBezTo>
                  <a:pt x="5167" y="3404"/>
                  <a:pt x="5147" y="3410"/>
                  <a:pt x="5134" y="3416"/>
                </a:cubicBezTo>
                <a:cubicBezTo>
                  <a:pt x="5146" y="3411"/>
                  <a:pt x="5155" y="3409"/>
                  <a:pt x="5160" y="3409"/>
                </a:cubicBezTo>
                <a:cubicBezTo>
                  <a:pt x="5179" y="3409"/>
                  <a:pt x="5158" y="3437"/>
                  <a:pt x="5123" y="3471"/>
                </a:cubicBezTo>
                <a:cubicBezTo>
                  <a:pt x="5035" y="3504"/>
                  <a:pt x="5035" y="3526"/>
                  <a:pt x="4991" y="3548"/>
                </a:cubicBezTo>
                <a:lnTo>
                  <a:pt x="5046" y="3526"/>
                </a:lnTo>
                <a:lnTo>
                  <a:pt x="5046" y="3526"/>
                </a:lnTo>
                <a:cubicBezTo>
                  <a:pt x="5035" y="3548"/>
                  <a:pt x="4991" y="3570"/>
                  <a:pt x="4936" y="3604"/>
                </a:cubicBezTo>
                <a:cubicBezTo>
                  <a:pt x="4935" y="3604"/>
                  <a:pt x="4934" y="3603"/>
                  <a:pt x="4935" y="3602"/>
                </a:cubicBezTo>
                <a:lnTo>
                  <a:pt x="4935" y="3602"/>
                </a:lnTo>
                <a:cubicBezTo>
                  <a:pt x="4883" y="3638"/>
                  <a:pt x="4791" y="3646"/>
                  <a:pt x="4716" y="3703"/>
                </a:cubicBezTo>
                <a:cubicBezTo>
                  <a:pt x="4709" y="3704"/>
                  <a:pt x="4704" y="3705"/>
                  <a:pt x="4701" y="3705"/>
                </a:cubicBezTo>
                <a:cubicBezTo>
                  <a:pt x="4683" y="3705"/>
                  <a:pt x="4693" y="3689"/>
                  <a:pt x="4675" y="3689"/>
                </a:cubicBezTo>
                <a:cubicBezTo>
                  <a:pt x="4672" y="3689"/>
                  <a:pt x="4667" y="3690"/>
                  <a:pt x="4661" y="3692"/>
                </a:cubicBezTo>
                <a:cubicBezTo>
                  <a:pt x="4572" y="3769"/>
                  <a:pt x="4539" y="3736"/>
                  <a:pt x="4440" y="3813"/>
                </a:cubicBezTo>
                <a:cubicBezTo>
                  <a:pt x="4484" y="3813"/>
                  <a:pt x="4484" y="3813"/>
                  <a:pt x="4418" y="3868"/>
                </a:cubicBezTo>
                <a:lnTo>
                  <a:pt x="4583" y="3758"/>
                </a:lnTo>
                <a:lnTo>
                  <a:pt x="4484" y="3846"/>
                </a:lnTo>
                <a:cubicBezTo>
                  <a:pt x="4539" y="3813"/>
                  <a:pt x="4594" y="3769"/>
                  <a:pt x="4628" y="3758"/>
                </a:cubicBezTo>
                <a:lnTo>
                  <a:pt x="4628" y="3758"/>
                </a:lnTo>
                <a:cubicBezTo>
                  <a:pt x="4598" y="3787"/>
                  <a:pt x="4588" y="3792"/>
                  <a:pt x="4595" y="3792"/>
                </a:cubicBezTo>
                <a:cubicBezTo>
                  <a:pt x="4598" y="3792"/>
                  <a:pt x="4605" y="3791"/>
                  <a:pt x="4617" y="3791"/>
                </a:cubicBezTo>
                <a:cubicBezTo>
                  <a:pt x="4528" y="3813"/>
                  <a:pt x="4484" y="3890"/>
                  <a:pt x="4396" y="3923"/>
                </a:cubicBezTo>
                <a:lnTo>
                  <a:pt x="4363" y="3879"/>
                </a:lnTo>
                <a:cubicBezTo>
                  <a:pt x="4231" y="3934"/>
                  <a:pt x="4154" y="4033"/>
                  <a:pt x="3989" y="4110"/>
                </a:cubicBezTo>
                <a:lnTo>
                  <a:pt x="4044" y="4088"/>
                </a:lnTo>
                <a:lnTo>
                  <a:pt x="4044" y="4088"/>
                </a:lnTo>
                <a:cubicBezTo>
                  <a:pt x="4033" y="4121"/>
                  <a:pt x="3944" y="4154"/>
                  <a:pt x="3900" y="4187"/>
                </a:cubicBezTo>
                <a:cubicBezTo>
                  <a:pt x="3897" y="4180"/>
                  <a:pt x="3891" y="4178"/>
                  <a:pt x="3883" y="4178"/>
                </a:cubicBezTo>
                <a:cubicBezTo>
                  <a:pt x="3867" y="4178"/>
                  <a:pt x="3845" y="4187"/>
                  <a:pt x="3823" y="4187"/>
                </a:cubicBezTo>
                <a:cubicBezTo>
                  <a:pt x="3834" y="4198"/>
                  <a:pt x="3713" y="4254"/>
                  <a:pt x="3713" y="4298"/>
                </a:cubicBezTo>
                <a:lnTo>
                  <a:pt x="3625" y="4320"/>
                </a:lnTo>
                <a:cubicBezTo>
                  <a:pt x="3493" y="4386"/>
                  <a:pt x="3504" y="4452"/>
                  <a:pt x="3372" y="4518"/>
                </a:cubicBezTo>
                <a:cubicBezTo>
                  <a:pt x="3405" y="4485"/>
                  <a:pt x="3339" y="4507"/>
                  <a:pt x="3416" y="4441"/>
                </a:cubicBezTo>
                <a:lnTo>
                  <a:pt x="3416" y="4441"/>
                </a:lnTo>
                <a:cubicBezTo>
                  <a:pt x="3372" y="4474"/>
                  <a:pt x="3339" y="4485"/>
                  <a:pt x="3339" y="4496"/>
                </a:cubicBezTo>
                <a:cubicBezTo>
                  <a:pt x="3305" y="4507"/>
                  <a:pt x="3239" y="4584"/>
                  <a:pt x="3184" y="4595"/>
                </a:cubicBezTo>
                <a:cubicBezTo>
                  <a:pt x="3173" y="4617"/>
                  <a:pt x="3173" y="4628"/>
                  <a:pt x="3129" y="4661"/>
                </a:cubicBezTo>
                <a:lnTo>
                  <a:pt x="3129" y="4650"/>
                </a:lnTo>
                <a:cubicBezTo>
                  <a:pt x="3129" y="4660"/>
                  <a:pt x="3077" y="4696"/>
                  <a:pt x="3096" y="4696"/>
                </a:cubicBezTo>
                <a:cubicBezTo>
                  <a:pt x="3098" y="4696"/>
                  <a:pt x="3100" y="4696"/>
                  <a:pt x="3103" y="4695"/>
                </a:cubicBezTo>
                <a:lnTo>
                  <a:pt x="3103" y="4695"/>
                </a:lnTo>
                <a:cubicBezTo>
                  <a:pt x="2949" y="4731"/>
                  <a:pt x="2753" y="4926"/>
                  <a:pt x="2622" y="4948"/>
                </a:cubicBezTo>
                <a:cubicBezTo>
                  <a:pt x="2526" y="5012"/>
                  <a:pt x="2430" y="5076"/>
                  <a:pt x="2343" y="5130"/>
                </a:cubicBezTo>
                <a:lnTo>
                  <a:pt x="2343" y="5130"/>
                </a:lnTo>
                <a:cubicBezTo>
                  <a:pt x="2232" y="5181"/>
                  <a:pt x="2308" y="5204"/>
                  <a:pt x="2171" y="5278"/>
                </a:cubicBezTo>
                <a:cubicBezTo>
                  <a:pt x="2166" y="5279"/>
                  <a:pt x="2161" y="5279"/>
                  <a:pt x="2158" y="5279"/>
                </a:cubicBezTo>
                <a:cubicBezTo>
                  <a:pt x="2118" y="5279"/>
                  <a:pt x="2203" y="5230"/>
                  <a:pt x="2194" y="5230"/>
                </a:cubicBezTo>
                <a:lnTo>
                  <a:pt x="2194" y="5230"/>
                </a:lnTo>
                <a:cubicBezTo>
                  <a:pt x="2192" y="5230"/>
                  <a:pt x="2189" y="5231"/>
                  <a:pt x="2182" y="5234"/>
                </a:cubicBezTo>
                <a:cubicBezTo>
                  <a:pt x="2177" y="5231"/>
                  <a:pt x="2172" y="5229"/>
                  <a:pt x="2166" y="5229"/>
                </a:cubicBezTo>
                <a:cubicBezTo>
                  <a:pt x="2117" y="5229"/>
                  <a:pt x="2027" y="5346"/>
                  <a:pt x="1928" y="5366"/>
                </a:cubicBezTo>
                <a:lnTo>
                  <a:pt x="1950" y="5355"/>
                </a:lnTo>
                <a:lnTo>
                  <a:pt x="1950" y="5355"/>
                </a:lnTo>
                <a:cubicBezTo>
                  <a:pt x="1873" y="5377"/>
                  <a:pt x="1796" y="5465"/>
                  <a:pt x="1686" y="5532"/>
                </a:cubicBezTo>
                <a:cubicBezTo>
                  <a:pt x="1631" y="5598"/>
                  <a:pt x="1499" y="5697"/>
                  <a:pt x="1400" y="5774"/>
                </a:cubicBezTo>
                <a:cubicBezTo>
                  <a:pt x="1411" y="5730"/>
                  <a:pt x="1433" y="5730"/>
                  <a:pt x="1400" y="5730"/>
                </a:cubicBezTo>
                <a:cubicBezTo>
                  <a:pt x="1355" y="5763"/>
                  <a:pt x="1433" y="5752"/>
                  <a:pt x="1344" y="5807"/>
                </a:cubicBezTo>
                <a:cubicBezTo>
                  <a:pt x="1318" y="5816"/>
                  <a:pt x="1270" y="5846"/>
                  <a:pt x="1241" y="5846"/>
                </a:cubicBezTo>
                <a:cubicBezTo>
                  <a:pt x="1234" y="5846"/>
                  <a:pt x="1228" y="5844"/>
                  <a:pt x="1223" y="5840"/>
                </a:cubicBezTo>
                <a:lnTo>
                  <a:pt x="1300" y="5785"/>
                </a:lnTo>
                <a:cubicBezTo>
                  <a:pt x="1245" y="5785"/>
                  <a:pt x="1190" y="5862"/>
                  <a:pt x="1146" y="5884"/>
                </a:cubicBezTo>
                <a:lnTo>
                  <a:pt x="1146" y="5873"/>
                </a:lnTo>
                <a:cubicBezTo>
                  <a:pt x="1014" y="5961"/>
                  <a:pt x="1025" y="5994"/>
                  <a:pt x="882" y="6082"/>
                </a:cubicBezTo>
                <a:lnTo>
                  <a:pt x="904" y="6082"/>
                </a:lnTo>
                <a:cubicBezTo>
                  <a:pt x="849" y="6159"/>
                  <a:pt x="827" y="6104"/>
                  <a:pt x="761" y="6182"/>
                </a:cubicBezTo>
                <a:lnTo>
                  <a:pt x="727" y="6170"/>
                </a:lnTo>
                <a:cubicBezTo>
                  <a:pt x="672" y="6215"/>
                  <a:pt x="562" y="6314"/>
                  <a:pt x="474" y="6380"/>
                </a:cubicBezTo>
                <a:cubicBezTo>
                  <a:pt x="507" y="6325"/>
                  <a:pt x="617" y="6248"/>
                  <a:pt x="672" y="6193"/>
                </a:cubicBezTo>
                <a:lnTo>
                  <a:pt x="672" y="6193"/>
                </a:lnTo>
                <a:cubicBezTo>
                  <a:pt x="617" y="6226"/>
                  <a:pt x="496" y="6303"/>
                  <a:pt x="485" y="6336"/>
                </a:cubicBezTo>
                <a:cubicBezTo>
                  <a:pt x="496" y="6325"/>
                  <a:pt x="518" y="6303"/>
                  <a:pt x="540" y="6292"/>
                </a:cubicBezTo>
                <a:lnTo>
                  <a:pt x="540" y="6292"/>
                </a:lnTo>
                <a:cubicBezTo>
                  <a:pt x="496" y="6358"/>
                  <a:pt x="419" y="6424"/>
                  <a:pt x="320" y="6490"/>
                </a:cubicBezTo>
                <a:cubicBezTo>
                  <a:pt x="318" y="6481"/>
                  <a:pt x="311" y="6477"/>
                  <a:pt x="301" y="6477"/>
                </a:cubicBezTo>
                <a:cubicBezTo>
                  <a:pt x="264" y="6477"/>
                  <a:pt x="176" y="6537"/>
                  <a:pt x="88" y="6589"/>
                </a:cubicBezTo>
                <a:lnTo>
                  <a:pt x="0" y="6644"/>
                </a:lnTo>
                <a:lnTo>
                  <a:pt x="100" y="6710"/>
                </a:lnTo>
                <a:cubicBezTo>
                  <a:pt x="155" y="6743"/>
                  <a:pt x="188" y="6776"/>
                  <a:pt x="243" y="6821"/>
                </a:cubicBezTo>
                <a:cubicBezTo>
                  <a:pt x="265" y="6832"/>
                  <a:pt x="287" y="6843"/>
                  <a:pt x="320" y="6865"/>
                </a:cubicBezTo>
                <a:cubicBezTo>
                  <a:pt x="375" y="6821"/>
                  <a:pt x="430" y="6776"/>
                  <a:pt x="485" y="6743"/>
                </a:cubicBezTo>
                <a:cubicBezTo>
                  <a:pt x="529" y="6710"/>
                  <a:pt x="573" y="6688"/>
                  <a:pt x="617" y="6666"/>
                </a:cubicBezTo>
                <a:cubicBezTo>
                  <a:pt x="694" y="6611"/>
                  <a:pt x="794" y="6556"/>
                  <a:pt x="882" y="6490"/>
                </a:cubicBezTo>
                <a:cubicBezTo>
                  <a:pt x="783" y="6490"/>
                  <a:pt x="948" y="6446"/>
                  <a:pt x="904" y="6413"/>
                </a:cubicBezTo>
                <a:cubicBezTo>
                  <a:pt x="948" y="6380"/>
                  <a:pt x="970" y="6369"/>
                  <a:pt x="970" y="6369"/>
                </a:cubicBezTo>
                <a:lnTo>
                  <a:pt x="970" y="6358"/>
                </a:lnTo>
                <a:lnTo>
                  <a:pt x="1135" y="6292"/>
                </a:lnTo>
                <a:cubicBezTo>
                  <a:pt x="1140" y="6290"/>
                  <a:pt x="1143" y="6290"/>
                  <a:pt x="1146" y="6290"/>
                </a:cubicBezTo>
                <a:cubicBezTo>
                  <a:pt x="1163" y="6290"/>
                  <a:pt x="1103" y="6326"/>
                  <a:pt x="1113" y="6336"/>
                </a:cubicBezTo>
                <a:cubicBezTo>
                  <a:pt x="1162" y="6307"/>
                  <a:pt x="1178" y="6301"/>
                  <a:pt x="1188" y="6301"/>
                </a:cubicBezTo>
                <a:cubicBezTo>
                  <a:pt x="1194" y="6301"/>
                  <a:pt x="1198" y="6303"/>
                  <a:pt x="1205" y="6303"/>
                </a:cubicBezTo>
                <a:cubicBezTo>
                  <a:pt x="1212" y="6303"/>
                  <a:pt x="1224" y="6301"/>
                  <a:pt x="1245" y="6292"/>
                </a:cubicBezTo>
                <a:cubicBezTo>
                  <a:pt x="1223" y="6281"/>
                  <a:pt x="1267" y="6248"/>
                  <a:pt x="1333" y="6215"/>
                </a:cubicBezTo>
                <a:lnTo>
                  <a:pt x="1333" y="6215"/>
                </a:lnTo>
                <a:lnTo>
                  <a:pt x="1234" y="6248"/>
                </a:lnTo>
                <a:cubicBezTo>
                  <a:pt x="1366" y="6126"/>
                  <a:pt x="1389" y="6204"/>
                  <a:pt x="1521" y="6082"/>
                </a:cubicBezTo>
                <a:lnTo>
                  <a:pt x="1521" y="6082"/>
                </a:lnTo>
                <a:lnTo>
                  <a:pt x="1488" y="6126"/>
                </a:lnTo>
                <a:cubicBezTo>
                  <a:pt x="1554" y="6060"/>
                  <a:pt x="1774" y="5939"/>
                  <a:pt x="1818" y="5851"/>
                </a:cubicBezTo>
                <a:cubicBezTo>
                  <a:pt x="1840" y="5851"/>
                  <a:pt x="1862" y="5851"/>
                  <a:pt x="1829" y="5873"/>
                </a:cubicBezTo>
                <a:cubicBezTo>
                  <a:pt x="2016" y="5763"/>
                  <a:pt x="2226" y="5576"/>
                  <a:pt x="2380" y="5498"/>
                </a:cubicBezTo>
                <a:lnTo>
                  <a:pt x="2380" y="5498"/>
                </a:lnTo>
                <a:lnTo>
                  <a:pt x="2369" y="5520"/>
                </a:lnTo>
                <a:cubicBezTo>
                  <a:pt x="2402" y="5498"/>
                  <a:pt x="2424" y="5465"/>
                  <a:pt x="2468" y="5443"/>
                </a:cubicBezTo>
                <a:lnTo>
                  <a:pt x="2479" y="5454"/>
                </a:lnTo>
                <a:cubicBezTo>
                  <a:pt x="2501" y="5443"/>
                  <a:pt x="2556" y="5377"/>
                  <a:pt x="2611" y="5355"/>
                </a:cubicBezTo>
                <a:lnTo>
                  <a:pt x="2611" y="5355"/>
                </a:lnTo>
                <a:lnTo>
                  <a:pt x="2578" y="5388"/>
                </a:lnTo>
                <a:cubicBezTo>
                  <a:pt x="2777" y="5289"/>
                  <a:pt x="2843" y="5190"/>
                  <a:pt x="2997" y="5091"/>
                </a:cubicBezTo>
                <a:cubicBezTo>
                  <a:pt x="2999" y="5096"/>
                  <a:pt x="3004" y="5098"/>
                  <a:pt x="3011" y="5098"/>
                </a:cubicBezTo>
                <a:cubicBezTo>
                  <a:pt x="3054" y="5098"/>
                  <a:pt x="3174" y="5031"/>
                  <a:pt x="3239" y="5003"/>
                </a:cubicBezTo>
                <a:cubicBezTo>
                  <a:pt x="3449" y="4881"/>
                  <a:pt x="3581" y="4760"/>
                  <a:pt x="3779" y="4628"/>
                </a:cubicBezTo>
                <a:cubicBezTo>
                  <a:pt x="3922" y="4595"/>
                  <a:pt x="4209" y="4397"/>
                  <a:pt x="4418" y="4298"/>
                </a:cubicBezTo>
                <a:lnTo>
                  <a:pt x="4418" y="4298"/>
                </a:lnTo>
                <a:cubicBezTo>
                  <a:pt x="4414" y="4299"/>
                  <a:pt x="4410" y="4300"/>
                  <a:pt x="4408" y="4300"/>
                </a:cubicBezTo>
                <a:cubicBezTo>
                  <a:pt x="4391" y="4300"/>
                  <a:pt x="4412" y="4273"/>
                  <a:pt x="4440" y="4254"/>
                </a:cubicBezTo>
                <a:cubicBezTo>
                  <a:pt x="4486" y="4235"/>
                  <a:pt x="4539" y="4179"/>
                  <a:pt x="4562" y="4179"/>
                </a:cubicBezTo>
                <a:cubicBezTo>
                  <a:pt x="4567" y="4179"/>
                  <a:pt x="4571" y="4182"/>
                  <a:pt x="4572" y="4187"/>
                </a:cubicBezTo>
                <a:lnTo>
                  <a:pt x="4550" y="4198"/>
                </a:lnTo>
                <a:cubicBezTo>
                  <a:pt x="4605" y="4198"/>
                  <a:pt x="4694" y="4143"/>
                  <a:pt x="4771" y="4099"/>
                </a:cubicBezTo>
                <a:lnTo>
                  <a:pt x="4760" y="4055"/>
                </a:lnTo>
                <a:cubicBezTo>
                  <a:pt x="4991" y="4000"/>
                  <a:pt x="5278" y="3736"/>
                  <a:pt x="5410" y="3725"/>
                </a:cubicBezTo>
                <a:cubicBezTo>
                  <a:pt x="5454" y="3692"/>
                  <a:pt x="5509" y="3659"/>
                  <a:pt x="5553" y="3626"/>
                </a:cubicBezTo>
                <a:lnTo>
                  <a:pt x="5564" y="3648"/>
                </a:lnTo>
                <a:cubicBezTo>
                  <a:pt x="5696" y="3570"/>
                  <a:pt x="5773" y="3537"/>
                  <a:pt x="5928" y="3449"/>
                </a:cubicBezTo>
                <a:lnTo>
                  <a:pt x="5928" y="3449"/>
                </a:lnTo>
                <a:lnTo>
                  <a:pt x="5906" y="3482"/>
                </a:lnTo>
                <a:cubicBezTo>
                  <a:pt x="6005" y="3427"/>
                  <a:pt x="5994" y="3350"/>
                  <a:pt x="6071" y="3306"/>
                </a:cubicBezTo>
                <a:lnTo>
                  <a:pt x="6115" y="3328"/>
                </a:lnTo>
                <a:cubicBezTo>
                  <a:pt x="6280" y="3240"/>
                  <a:pt x="6456" y="3174"/>
                  <a:pt x="6611" y="3064"/>
                </a:cubicBezTo>
                <a:lnTo>
                  <a:pt x="6611" y="3064"/>
                </a:lnTo>
                <a:cubicBezTo>
                  <a:pt x="6611" y="3064"/>
                  <a:pt x="6611" y="3075"/>
                  <a:pt x="6578" y="3097"/>
                </a:cubicBezTo>
                <a:cubicBezTo>
                  <a:pt x="6664" y="3053"/>
                  <a:pt x="6889" y="2968"/>
                  <a:pt x="6845" y="2933"/>
                </a:cubicBezTo>
                <a:lnTo>
                  <a:pt x="6845" y="2933"/>
                </a:lnTo>
                <a:cubicBezTo>
                  <a:pt x="6846" y="2934"/>
                  <a:pt x="6848" y="2934"/>
                  <a:pt x="6851" y="2934"/>
                </a:cubicBezTo>
                <a:cubicBezTo>
                  <a:pt x="6891" y="2934"/>
                  <a:pt x="7025" y="2838"/>
                  <a:pt x="7095" y="2788"/>
                </a:cubicBezTo>
                <a:lnTo>
                  <a:pt x="7095" y="2810"/>
                </a:lnTo>
                <a:cubicBezTo>
                  <a:pt x="7150" y="2744"/>
                  <a:pt x="7150" y="2744"/>
                  <a:pt x="7250" y="2678"/>
                </a:cubicBezTo>
                <a:cubicBezTo>
                  <a:pt x="7258" y="2675"/>
                  <a:pt x="7265" y="2674"/>
                  <a:pt x="7269" y="2674"/>
                </a:cubicBezTo>
                <a:cubicBezTo>
                  <a:pt x="7280" y="2674"/>
                  <a:pt x="7274" y="2684"/>
                  <a:pt x="7250" y="2700"/>
                </a:cubicBezTo>
                <a:cubicBezTo>
                  <a:pt x="7338" y="2667"/>
                  <a:pt x="7305" y="2645"/>
                  <a:pt x="7404" y="2601"/>
                </a:cubicBezTo>
                <a:lnTo>
                  <a:pt x="7404" y="2601"/>
                </a:lnTo>
                <a:lnTo>
                  <a:pt x="7382" y="2634"/>
                </a:lnTo>
                <a:cubicBezTo>
                  <a:pt x="7470" y="2590"/>
                  <a:pt x="7459" y="2590"/>
                  <a:pt x="7492" y="2546"/>
                </a:cubicBezTo>
                <a:cubicBezTo>
                  <a:pt x="7541" y="2516"/>
                  <a:pt x="7634" y="2478"/>
                  <a:pt x="7669" y="2478"/>
                </a:cubicBezTo>
                <a:cubicBezTo>
                  <a:pt x="7674" y="2478"/>
                  <a:pt x="7677" y="2479"/>
                  <a:pt x="7679" y="2480"/>
                </a:cubicBezTo>
                <a:cubicBezTo>
                  <a:pt x="7690" y="2469"/>
                  <a:pt x="7723" y="2425"/>
                  <a:pt x="7778" y="2403"/>
                </a:cubicBezTo>
                <a:lnTo>
                  <a:pt x="7778" y="2403"/>
                </a:lnTo>
                <a:lnTo>
                  <a:pt x="7767" y="2436"/>
                </a:lnTo>
                <a:cubicBezTo>
                  <a:pt x="7911" y="2370"/>
                  <a:pt x="7966" y="2304"/>
                  <a:pt x="8076" y="2270"/>
                </a:cubicBezTo>
                <a:lnTo>
                  <a:pt x="8098" y="2270"/>
                </a:lnTo>
                <a:cubicBezTo>
                  <a:pt x="8002" y="2328"/>
                  <a:pt x="7914" y="2369"/>
                  <a:pt x="7901" y="2371"/>
                </a:cubicBezTo>
                <a:lnTo>
                  <a:pt x="7901" y="2371"/>
                </a:lnTo>
                <a:cubicBezTo>
                  <a:pt x="7900" y="2371"/>
                  <a:pt x="7900" y="2370"/>
                  <a:pt x="7900" y="2370"/>
                </a:cubicBezTo>
                <a:cubicBezTo>
                  <a:pt x="7898" y="2371"/>
                  <a:pt x="7899" y="2371"/>
                  <a:pt x="7900" y="2371"/>
                </a:cubicBezTo>
                <a:cubicBezTo>
                  <a:pt x="7900" y="2371"/>
                  <a:pt x="7900" y="2371"/>
                  <a:pt x="7901" y="2371"/>
                </a:cubicBezTo>
                <a:lnTo>
                  <a:pt x="7901" y="2371"/>
                </a:lnTo>
                <a:cubicBezTo>
                  <a:pt x="7904" y="2375"/>
                  <a:pt x="7911" y="2376"/>
                  <a:pt x="7919" y="2376"/>
                </a:cubicBezTo>
                <a:cubicBezTo>
                  <a:pt x="7928" y="2376"/>
                  <a:pt x="7938" y="2375"/>
                  <a:pt x="7946" y="2375"/>
                </a:cubicBezTo>
                <a:cubicBezTo>
                  <a:pt x="7963" y="2375"/>
                  <a:pt x="7971" y="2381"/>
                  <a:pt x="7944" y="2414"/>
                </a:cubicBezTo>
                <a:cubicBezTo>
                  <a:pt x="8010" y="2359"/>
                  <a:pt x="8120" y="2259"/>
                  <a:pt x="8219" y="2226"/>
                </a:cubicBezTo>
                <a:lnTo>
                  <a:pt x="8230" y="2226"/>
                </a:lnTo>
                <a:lnTo>
                  <a:pt x="8219" y="2237"/>
                </a:lnTo>
                <a:cubicBezTo>
                  <a:pt x="8241" y="2226"/>
                  <a:pt x="8263" y="2215"/>
                  <a:pt x="8274" y="2204"/>
                </a:cubicBezTo>
                <a:cubicBezTo>
                  <a:pt x="8307" y="2193"/>
                  <a:pt x="8329" y="2193"/>
                  <a:pt x="8351" y="2171"/>
                </a:cubicBezTo>
                <a:cubicBezTo>
                  <a:pt x="8353" y="2172"/>
                  <a:pt x="8356" y="2173"/>
                  <a:pt x="8359" y="2173"/>
                </a:cubicBezTo>
                <a:cubicBezTo>
                  <a:pt x="8362" y="2173"/>
                  <a:pt x="8366" y="2172"/>
                  <a:pt x="8371" y="2171"/>
                </a:cubicBezTo>
                <a:lnTo>
                  <a:pt x="8371" y="2171"/>
                </a:lnTo>
                <a:cubicBezTo>
                  <a:pt x="8368" y="2171"/>
                  <a:pt x="8365" y="2171"/>
                  <a:pt x="8362" y="2171"/>
                </a:cubicBezTo>
                <a:cubicBezTo>
                  <a:pt x="8384" y="2160"/>
                  <a:pt x="8395" y="2149"/>
                  <a:pt x="8417" y="2138"/>
                </a:cubicBezTo>
                <a:lnTo>
                  <a:pt x="8417" y="2149"/>
                </a:lnTo>
                <a:cubicBezTo>
                  <a:pt x="8410" y="2154"/>
                  <a:pt x="8404" y="2158"/>
                  <a:pt x="8398" y="2161"/>
                </a:cubicBezTo>
                <a:lnTo>
                  <a:pt x="8398" y="2161"/>
                </a:lnTo>
                <a:cubicBezTo>
                  <a:pt x="8433" y="2146"/>
                  <a:pt x="8478" y="2119"/>
                  <a:pt x="8506" y="2105"/>
                </a:cubicBezTo>
                <a:cubicBezTo>
                  <a:pt x="8496" y="2096"/>
                  <a:pt x="8544" y="2070"/>
                  <a:pt x="8515" y="2070"/>
                </a:cubicBezTo>
                <a:cubicBezTo>
                  <a:pt x="8510" y="2070"/>
                  <a:pt x="8504" y="2071"/>
                  <a:pt x="8495" y="2072"/>
                </a:cubicBezTo>
                <a:cubicBezTo>
                  <a:pt x="8506" y="2072"/>
                  <a:pt x="8484" y="2083"/>
                  <a:pt x="8450" y="2094"/>
                </a:cubicBezTo>
                <a:cubicBezTo>
                  <a:pt x="8461" y="2072"/>
                  <a:pt x="8484" y="2039"/>
                  <a:pt x="8495" y="2028"/>
                </a:cubicBezTo>
                <a:cubicBezTo>
                  <a:pt x="8563" y="2028"/>
                  <a:pt x="8675" y="1993"/>
                  <a:pt x="8715" y="1993"/>
                </a:cubicBezTo>
                <a:cubicBezTo>
                  <a:pt x="8720" y="1993"/>
                  <a:pt x="8723" y="1994"/>
                  <a:pt x="8726" y="1995"/>
                </a:cubicBezTo>
                <a:cubicBezTo>
                  <a:pt x="8858" y="1907"/>
                  <a:pt x="9056" y="1830"/>
                  <a:pt x="9123" y="1742"/>
                </a:cubicBezTo>
                <a:cubicBezTo>
                  <a:pt x="9145" y="1731"/>
                  <a:pt x="9158" y="1728"/>
                  <a:pt x="9169" y="1728"/>
                </a:cubicBezTo>
                <a:cubicBezTo>
                  <a:pt x="9180" y="1728"/>
                  <a:pt x="9189" y="1731"/>
                  <a:pt x="9200" y="1731"/>
                </a:cubicBezTo>
                <a:cubicBezTo>
                  <a:pt x="9178" y="1742"/>
                  <a:pt x="9145" y="1753"/>
                  <a:pt x="9134" y="1775"/>
                </a:cubicBezTo>
                <a:cubicBezTo>
                  <a:pt x="9211" y="1720"/>
                  <a:pt x="9376" y="1653"/>
                  <a:pt x="9376" y="1609"/>
                </a:cubicBezTo>
                <a:cubicBezTo>
                  <a:pt x="9394" y="1604"/>
                  <a:pt x="9406" y="1602"/>
                  <a:pt x="9412" y="1602"/>
                </a:cubicBezTo>
                <a:cubicBezTo>
                  <a:pt x="9432" y="1602"/>
                  <a:pt x="9402" y="1624"/>
                  <a:pt x="9412" y="1624"/>
                </a:cubicBezTo>
                <a:cubicBezTo>
                  <a:pt x="9417" y="1624"/>
                  <a:pt x="9434" y="1617"/>
                  <a:pt x="9475" y="1598"/>
                </a:cubicBezTo>
                <a:lnTo>
                  <a:pt x="9475" y="1598"/>
                </a:lnTo>
                <a:lnTo>
                  <a:pt x="9453" y="1609"/>
                </a:lnTo>
                <a:cubicBezTo>
                  <a:pt x="9739" y="1535"/>
                  <a:pt x="9862" y="1349"/>
                  <a:pt x="10164" y="1257"/>
                </a:cubicBezTo>
                <a:lnTo>
                  <a:pt x="10164" y="1257"/>
                </a:lnTo>
                <a:cubicBezTo>
                  <a:pt x="10162" y="1257"/>
                  <a:pt x="10160" y="1257"/>
                  <a:pt x="10158" y="1257"/>
                </a:cubicBezTo>
                <a:cubicBezTo>
                  <a:pt x="10522" y="1125"/>
                  <a:pt x="10874" y="904"/>
                  <a:pt x="11238" y="794"/>
                </a:cubicBezTo>
                <a:cubicBezTo>
                  <a:pt x="11337" y="750"/>
                  <a:pt x="11337" y="728"/>
                  <a:pt x="11392" y="695"/>
                </a:cubicBezTo>
                <a:lnTo>
                  <a:pt x="11425" y="706"/>
                </a:lnTo>
                <a:lnTo>
                  <a:pt x="11513" y="629"/>
                </a:lnTo>
                <a:cubicBezTo>
                  <a:pt x="11656" y="552"/>
                  <a:pt x="11789" y="574"/>
                  <a:pt x="11965" y="464"/>
                </a:cubicBezTo>
                <a:lnTo>
                  <a:pt x="11932" y="453"/>
                </a:lnTo>
                <a:cubicBezTo>
                  <a:pt x="11990" y="433"/>
                  <a:pt x="12107" y="372"/>
                  <a:pt x="12135" y="372"/>
                </a:cubicBezTo>
                <a:cubicBezTo>
                  <a:pt x="12139" y="372"/>
                  <a:pt x="12141" y="373"/>
                  <a:pt x="12141" y="376"/>
                </a:cubicBezTo>
                <a:cubicBezTo>
                  <a:pt x="12141" y="376"/>
                  <a:pt x="12152" y="353"/>
                  <a:pt x="12185" y="353"/>
                </a:cubicBezTo>
                <a:lnTo>
                  <a:pt x="12185" y="364"/>
                </a:lnTo>
                <a:lnTo>
                  <a:pt x="12339" y="265"/>
                </a:lnTo>
                <a:cubicBezTo>
                  <a:pt x="12363" y="258"/>
                  <a:pt x="12378" y="255"/>
                  <a:pt x="12388" y="255"/>
                </a:cubicBezTo>
                <a:cubicBezTo>
                  <a:pt x="12419" y="255"/>
                  <a:pt x="12402" y="283"/>
                  <a:pt x="12433" y="283"/>
                </a:cubicBezTo>
                <a:cubicBezTo>
                  <a:pt x="12448" y="283"/>
                  <a:pt x="12475" y="276"/>
                  <a:pt x="12527" y="254"/>
                </a:cubicBezTo>
                <a:cubicBezTo>
                  <a:pt x="12593" y="221"/>
                  <a:pt x="12714" y="133"/>
                  <a:pt x="12681" y="133"/>
                </a:cubicBezTo>
                <a:lnTo>
                  <a:pt x="12681" y="133"/>
                </a:lnTo>
                <a:lnTo>
                  <a:pt x="12648" y="144"/>
                </a:lnTo>
                <a:lnTo>
                  <a:pt x="12637" y="122"/>
                </a:lnTo>
                <a:lnTo>
                  <a:pt x="12659" y="111"/>
                </a:lnTo>
                <a:cubicBezTo>
                  <a:pt x="12659" y="75"/>
                  <a:pt x="12674" y="39"/>
                  <a:pt x="12601" y="39"/>
                </a:cubicBezTo>
                <a:cubicBezTo>
                  <a:pt x="12585" y="39"/>
                  <a:pt x="12564" y="41"/>
                  <a:pt x="12538" y="45"/>
                </a:cubicBezTo>
                <a:cubicBezTo>
                  <a:pt x="12527" y="34"/>
                  <a:pt x="12505" y="12"/>
                  <a:pt x="12483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15"/>
          <p:cNvSpPr/>
          <p:nvPr/>
        </p:nvSpPr>
        <p:spPr>
          <a:xfrm flipH="1">
            <a:off x="5816682" y="2870642"/>
            <a:ext cx="1637" cy="578"/>
          </a:xfrm>
          <a:custGeom>
            <a:rect b="b" l="l" r="r" t="t"/>
            <a:pathLst>
              <a:path extrusionOk="0" h="12" w="34">
                <a:moveTo>
                  <a:pt x="11" y="0"/>
                </a:moveTo>
                <a:lnTo>
                  <a:pt x="33" y="0"/>
                </a:lnTo>
                <a:lnTo>
                  <a:pt x="11" y="0"/>
                </a:lnTo>
                <a:lnTo>
                  <a:pt x="0" y="11"/>
                </a:lnTo>
                <a:lnTo>
                  <a:pt x="11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15"/>
          <p:cNvSpPr/>
          <p:nvPr/>
        </p:nvSpPr>
        <p:spPr>
          <a:xfrm flipH="1">
            <a:off x="5802916" y="2848885"/>
            <a:ext cx="578" cy="48"/>
          </a:xfrm>
          <a:custGeom>
            <a:rect b="b" l="l" r="r" t="t"/>
            <a:pathLst>
              <a:path extrusionOk="0" h="1" w="12">
                <a:moveTo>
                  <a:pt x="1" y="0"/>
                </a:moveTo>
                <a:lnTo>
                  <a:pt x="12" y="0"/>
                </a:lnTo>
                <a:lnTo>
                  <a:pt x="1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15"/>
          <p:cNvSpPr/>
          <p:nvPr/>
        </p:nvSpPr>
        <p:spPr>
          <a:xfrm flipH="1">
            <a:off x="5969942" y="2940629"/>
            <a:ext cx="1107" cy="578"/>
          </a:xfrm>
          <a:custGeom>
            <a:rect b="b" l="l" r="r" t="t"/>
            <a:pathLst>
              <a:path extrusionOk="0" h="12" w="23">
                <a:moveTo>
                  <a:pt x="1" y="11"/>
                </a:moveTo>
                <a:lnTo>
                  <a:pt x="1" y="11"/>
                </a:lnTo>
                <a:lnTo>
                  <a:pt x="23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15"/>
          <p:cNvSpPr/>
          <p:nvPr/>
        </p:nvSpPr>
        <p:spPr>
          <a:xfrm flipH="1">
            <a:off x="5709583" y="2809656"/>
            <a:ext cx="48" cy="1107"/>
          </a:xfrm>
          <a:custGeom>
            <a:rect b="b" l="l" r="r" t="t"/>
            <a:pathLst>
              <a:path extrusionOk="0" h="23" w="1">
                <a:moveTo>
                  <a:pt x="1" y="22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15"/>
          <p:cNvSpPr/>
          <p:nvPr/>
        </p:nvSpPr>
        <p:spPr>
          <a:xfrm flipH="1">
            <a:off x="5978943" y="2946983"/>
            <a:ext cx="2166" cy="1107"/>
          </a:xfrm>
          <a:custGeom>
            <a:rect b="b" l="l" r="r" t="t"/>
            <a:pathLst>
              <a:path extrusionOk="0" h="23" w="45">
                <a:moveTo>
                  <a:pt x="44" y="1"/>
                </a:moveTo>
                <a:lnTo>
                  <a:pt x="22" y="12"/>
                </a:lnTo>
                <a:cubicBezTo>
                  <a:pt x="0" y="23"/>
                  <a:pt x="22" y="12"/>
                  <a:pt x="44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15"/>
          <p:cNvSpPr/>
          <p:nvPr/>
        </p:nvSpPr>
        <p:spPr>
          <a:xfrm flipH="1">
            <a:off x="5901013" y="2901929"/>
            <a:ext cx="2696" cy="1637"/>
          </a:xfrm>
          <a:custGeom>
            <a:rect b="b" l="l" r="r" t="t"/>
            <a:pathLst>
              <a:path extrusionOk="0" h="34" w="56">
                <a:moveTo>
                  <a:pt x="45" y="0"/>
                </a:moveTo>
                <a:lnTo>
                  <a:pt x="45" y="0"/>
                </a:lnTo>
                <a:cubicBezTo>
                  <a:pt x="34" y="11"/>
                  <a:pt x="12" y="22"/>
                  <a:pt x="1" y="33"/>
                </a:cubicBezTo>
                <a:cubicBezTo>
                  <a:pt x="34" y="22"/>
                  <a:pt x="56" y="11"/>
                  <a:pt x="45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5"/>
          <p:cNvSpPr/>
          <p:nvPr/>
        </p:nvSpPr>
        <p:spPr>
          <a:xfrm flipH="1">
            <a:off x="5687826" y="2795312"/>
            <a:ext cx="10108" cy="3225"/>
          </a:xfrm>
          <a:custGeom>
            <a:rect b="b" l="l" r="r" t="t"/>
            <a:pathLst>
              <a:path extrusionOk="0" h="67" w="210">
                <a:moveTo>
                  <a:pt x="166" y="1"/>
                </a:moveTo>
                <a:cubicBezTo>
                  <a:pt x="0" y="45"/>
                  <a:pt x="210" y="1"/>
                  <a:pt x="44" y="67"/>
                </a:cubicBezTo>
                <a:lnTo>
                  <a:pt x="166" y="23"/>
                </a:lnTo>
                <a:cubicBezTo>
                  <a:pt x="144" y="23"/>
                  <a:pt x="110" y="23"/>
                  <a:pt x="166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5"/>
          <p:cNvSpPr/>
          <p:nvPr/>
        </p:nvSpPr>
        <p:spPr>
          <a:xfrm flipH="1">
            <a:off x="5712760" y="2805035"/>
            <a:ext cx="3418" cy="1540"/>
          </a:xfrm>
          <a:custGeom>
            <a:rect b="b" l="l" r="r" t="t"/>
            <a:pathLst>
              <a:path extrusionOk="0" h="32" w="71">
                <a:moveTo>
                  <a:pt x="66" y="1"/>
                </a:moveTo>
                <a:cubicBezTo>
                  <a:pt x="59" y="1"/>
                  <a:pt x="38" y="8"/>
                  <a:pt x="38" y="8"/>
                </a:cubicBezTo>
                <a:cubicBezTo>
                  <a:pt x="11" y="22"/>
                  <a:pt x="0" y="31"/>
                  <a:pt x="7" y="31"/>
                </a:cubicBezTo>
                <a:cubicBezTo>
                  <a:pt x="11" y="31"/>
                  <a:pt x="21" y="28"/>
                  <a:pt x="38" y="19"/>
                </a:cubicBezTo>
                <a:cubicBezTo>
                  <a:pt x="66" y="5"/>
                  <a:pt x="70" y="1"/>
                  <a:pt x="66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5"/>
          <p:cNvSpPr/>
          <p:nvPr/>
        </p:nvSpPr>
        <p:spPr>
          <a:xfrm flipH="1">
            <a:off x="5844263" y="2866406"/>
            <a:ext cx="1107" cy="1107"/>
          </a:xfrm>
          <a:custGeom>
            <a:rect b="b" l="l" r="r" t="t"/>
            <a:pathLst>
              <a:path extrusionOk="0" h="23" w="23">
                <a:moveTo>
                  <a:pt x="23" y="0"/>
                </a:moveTo>
                <a:cubicBezTo>
                  <a:pt x="1" y="17"/>
                  <a:pt x="1" y="19"/>
                  <a:pt x="6" y="19"/>
                </a:cubicBezTo>
                <a:cubicBezTo>
                  <a:pt x="9" y="19"/>
                  <a:pt x="13" y="19"/>
                  <a:pt x="16" y="19"/>
                </a:cubicBezTo>
                <a:cubicBezTo>
                  <a:pt x="20" y="19"/>
                  <a:pt x="23" y="19"/>
                  <a:pt x="23" y="22"/>
                </a:cubicBezTo>
                <a:lnTo>
                  <a:pt x="23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5"/>
          <p:cNvSpPr/>
          <p:nvPr/>
        </p:nvSpPr>
        <p:spPr>
          <a:xfrm flipH="1">
            <a:off x="5882963" y="2884938"/>
            <a:ext cx="3755" cy="2166"/>
          </a:xfrm>
          <a:custGeom>
            <a:rect b="b" l="l" r="r" t="t"/>
            <a:pathLst>
              <a:path extrusionOk="0" h="45" w="78">
                <a:moveTo>
                  <a:pt x="77" y="1"/>
                </a:moveTo>
                <a:lnTo>
                  <a:pt x="55" y="12"/>
                </a:lnTo>
                <a:lnTo>
                  <a:pt x="0" y="45"/>
                </a:lnTo>
                <a:lnTo>
                  <a:pt x="0" y="45"/>
                </a:lnTo>
                <a:lnTo>
                  <a:pt x="77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5"/>
          <p:cNvSpPr/>
          <p:nvPr/>
        </p:nvSpPr>
        <p:spPr>
          <a:xfrm flipH="1">
            <a:off x="6092059" y="3003204"/>
            <a:ext cx="2551" cy="1637"/>
          </a:xfrm>
          <a:custGeom>
            <a:rect b="b" l="l" r="r" t="t"/>
            <a:pathLst>
              <a:path extrusionOk="0" h="34" w="53">
                <a:moveTo>
                  <a:pt x="40" y="1"/>
                </a:moveTo>
                <a:cubicBezTo>
                  <a:pt x="33" y="1"/>
                  <a:pt x="20" y="7"/>
                  <a:pt x="1" y="22"/>
                </a:cubicBezTo>
                <a:lnTo>
                  <a:pt x="34" y="33"/>
                </a:lnTo>
                <a:cubicBezTo>
                  <a:pt x="48" y="19"/>
                  <a:pt x="53" y="1"/>
                  <a:pt x="40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5"/>
          <p:cNvSpPr/>
          <p:nvPr/>
        </p:nvSpPr>
        <p:spPr>
          <a:xfrm flipH="1">
            <a:off x="6181541" y="3061542"/>
            <a:ext cx="5343" cy="2696"/>
          </a:xfrm>
          <a:custGeom>
            <a:rect b="b" l="l" r="r" t="t"/>
            <a:pathLst>
              <a:path extrusionOk="0" h="56" w="111">
                <a:moveTo>
                  <a:pt x="111" y="0"/>
                </a:moveTo>
                <a:cubicBezTo>
                  <a:pt x="78" y="0"/>
                  <a:pt x="23" y="22"/>
                  <a:pt x="1" y="55"/>
                </a:cubicBezTo>
                <a:cubicBezTo>
                  <a:pt x="45" y="33"/>
                  <a:pt x="89" y="11"/>
                  <a:pt x="111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15"/>
          <p:cNvSpPr/>
          <p:nvPr/>
        </p:nvSpPr>
        <p:spPr>
          <a:xfrm flipH="1">
            <a:off x="5988522" y="2962915"/>
            <a:ext cx="3225" cy="2166"/>
          </a:xfrm>
          <a:custGeom>
            <a:rect b="b" l="l" r="r" t="t"/>
            <a:pathLst>
              <a:path extrusionOk="0" h="45" w="67">
                <a:moveTo>
                  <a:pt x="67" y="0"/>
                </a:moveTo>
                <a:lnTo>
                  <a:pt x="34" y="11"/>
                </a:lnTo>
                <a:lnTo>
                  <a:pt x="1" y="44"/>
                </a:lnTo>
                <a:lnTo>
                  <a:pt x="67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15"/>
          <p:cNvSpPr/>
          <p:nvPr/>
        </p:nvSpPr>
        <p:spPr>
          <a:xfrm flipH="1">
            <a:off x="5861206" y="2931628"/>
            <a:ext cx="1107" cy="578"/>
          </a:xfrm>
          <a:custGeom>
            <a:rect b="b" l="l" r="r" t="t"/>
            <a:pathLst>
              <a:path extrusionOk="0" h="12" w="23">
                <a:moveTo>
                  <a:pt x="0" y="11"/>
                </a:moveTo>
                <a:lnTo>
                  <a:pt x="22" y="0"/>
                </a:lnTo>
                <a:lnTo>
                  <a:pt x="0" y="1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15"/>
          <p:cNvSpPr/>
          <p:nvPr/>
        </p:nvSpPr>
        <p:spPr>
          <a:xfrm flipH="1">
            <a:off x="5754107" y="2878584"/>
            <a:ext cx="3225" cy="1252"/>
          </a:xfrm>
          <a:custGeom>
            <a:rect b="b" l="l" r="r" t="t"/>
            <a:pathLst>
              <a:path extrusionOk="0" h="26" w="67">
                <a:moveTo>
                  <a:pt x="66" y="0"/>
                </a:moveTo>
                <a:lnTo>
                  <a:pt x="0" y="22"/>
                </a:lnTo>
                <a:cubicBezTo>
                  <a:pt x="0" y="25"/>
                  <a:pt x="2" y="25"/>
                  <a:pt x="4" y="25"/>
                </a:cubicBezTo>
                <a:cubicBezTo>
                  <a:pt x="13" y="25"/>
                  <a:pt x="40" y="9"/>
                  <a:pt x="66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15"/>
          <p:cNvSpPr/>
          <p:nvPr/>
        </p:nvSpPr>
        <p:spPr>
          <a:xfrm flipH="1">
            <a:off x="5597671" y="2812833"/>
            <a:ext cx="1637" cy="1107"/>
          </a:xfrm>
          <a:custGeom>
            <a:rect b="b" l="l" r="r" t="t"/>
            <a:pathLst>
              <a:path extrusionOk="0" h="23" w="34">
                <a:moveTo>
                  <a:pt x="0" y="22"/>
                </a:moveTo>
                <a:lnTo>
                  <a:pt x="34" y="0"/>
                </a:lnTo>
                <a:lnTo>
                  <a:pt x="0" y="22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15"/>
          <p:cNvSpPr/>
          <p:nvPr/>
        </p:nvSpPr>
        <p:spPr>
          <a:xfrm flipH="1">
            <a:off x="5705299" y="2853650"/>
            <a:ext cx="1107" cy="1107"/>
          </a:xfrm>
          <a:custGeom>
            <a:rect b="b" l="l" r="r" t="t"/>
            <a:pathLst>
              <a:path extrusionOk="0" h="23" w="23">
                <a:moveTo>
                  <a:pt x="22" y="1"/>
                </a:moveTo>
                <a:lnTo>
                  <a:pt x="0" y="23"/>
                </a:lnTo>
                <a:lnTo>
                  <a:pt x="22" y="23"/>
                </a:lnTo>
                <a:lnTo>
                  <a:pt x="22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15"/>
          <p:cNvSpPr/>
          <p:nvPr/>
        </p:nvSpPr>
        <p:spPr>
          <a:xfrm flipH="1">
            <a:off x="5563736" y="2804361"/>
            <a:ext cx="578" cy="1107"/>
          </a:xfrm>
          <a:custGeom>
            <a:rect b="b" l="l" r="r" t="t"/>
            <a:pathLst>
              <a:path extrusionOk="0" h="23" w="12">
                <a:moveTo>
                  <a:pt x="1" y="0"/>
                </a:moveTo>
                <a:lnTo>
                  <a:pt x="1" y="22"/>
                </a:lnTo>
                <a:lnTo>
                  <a:pt x="12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15"/>
          <p:cNvSpPr/>
          <p:nvPr/>
        </p:nvSpPr>
        <p:spPr>
          <a:xfrm flipH="1">
            <a:off x="5914636" y="2956850"/>
            <a:ext cx="722" cy="241"/>
          </a:xfrm>
          <a:custGeom>
            <a:rect b="b" l="l" r="r" t="t"/>
            <a:pathLst>
              <a:path extrusionOk="0" h="5" w="15">
                <a:moveTo>
                  <a:pt x="13" y="0"/>
                </a:moveTo>
                <a:cubicBezTo>
                  <a:pt x="11" y="0"/>
                  <a:pt x="8" y="1"/>
                  <a:pt x="0" y="5"/>
                </a:cubicBezTo>
                <a:cubicBezTo>
                  <a:pt x="8" y="5"/>
                  <a:pt x="15" y="0"/>
                  <a:pt x="13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15"/>
          <p:cNvSpPr/>
          <p:nvPr/>
        </p:nvSpPr>
        <p:spPr>
          <a:xfrm flipH="1">
            <a:off x="6124116" y="3104526"/>
            <a:ext cx="5199" cy="3755"/>
          </a:xfrm>
          <a:custGeom>
            <a:rect b="b" l="l" r="r" t="t"/>
            <a:pathLst>
              <a:path extrusionOk="0" h="78" w="108">
                <a:moveTo>
                  <a:pt x="76" y="1"/>
                </a:moveTo>
                <a:cubicBezTo>
                  <a:pt x="69" y="1"/>
                  <a:pt x="57" y="4"/>
                  <a:pt x="38" y="11"/>
                </a:cubicBezTo>
                <a:cubicBezTo>
                  <a:pt x="57" y="11"/>
                  <a:pt x="1" y="77"/>
                  <a:pt x="28" y="77"/>
                </a:cubicBezTo>
                <a:cubicBezTo>
                  <a:pt x="34" y="77"/>
                  <a:pt x="44" y="74"/>
                  <a:pt x="61" y="66"/>
                </a:cubicBezTo>
                <a:lnTo>
                  <a:pt x="61" y="66"/>
                </a:lnTo>
                <a:cubicBezTo>
                  <a:pt x="54" y="68"/>
                  <a:pt x="49" y="69"/>
                  <a:pt x="46" y="69"/>
                </a:cubicBezTo>
                <a:cubicBezTo>
                  <a:pt x="17" y="69"/>
                  <a:pt x="107" y="1"/>
                  <a:pt x="76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15"/>
          <p:cNvSpPr/>
          <p:nvPr/>
        </p:nvSpPr>
        <p:spPr>
          <a:xfrm flipH="1">
            <a:off x="6018750" y="3019088"/>
            <a:ext cx="2166" cy="1685"/>
          </a:xfrm>
          <a:custGeom>
            <a:rect b="b" l="l" r="r" t="t"/>
            <a:pathLst>
              <a:path extrusionOk="0" h="35" w="45">
                <a:moveTo>
                  <a:pt x="45" y="1"/>
                </a:moveTo>
                <a:cubicBezTo>
                  <a:pt x="28" y="9"/>
                  <a:pt x="24" y="11"/>
                  <a:pt x="14" y="21"/>
                </a:cubicBezTo>
                <a:lnTo>
                  <a:pt x="14" y="21"/>
                </a:lnTo>
                <a:cubicBezTo>
                  <a:pt x="18" y="17"/>
                  <a:pt x="28" y="9"/>
                  <a:pt x="45" y="1"/>
                </a:cubicBezTo>
                <a:close/>
                <a:moveTo>
                  <a:pt x="14" y="21"/>
                </a:moveTo>
                <a:lnTo>
                  <a:pt x="14" y="21"/>
                </a:lnTo>
                <a:cubicBezTo>
                  <a:pt x="13" y="22"/>
                  <a:pt x="12" y="23"/>
                  <a:pt x="12" y="23"/>
                </a:cubicBezTo>
                <a:lnTo>
                  <a:pt x="1" y="34"/>
                </a:lnTo>
                <a:cubicBezTo>
                  <a:pt x="6" y="28"/>
                  <a:pt x="11" y="24"/>
                  <a:pt x="14" y="2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15"/>
          <p:cNvSpPr/>
          <p:nvPr/>
        </p:nvSpPr>
        <p:spPr>
          <a:xfrm flipH="1">
            <a:off x="6047342" y="3036609"/>
            <a:ext cx="1637" cy="1107"/>
          </a:xfrm>
          <a:custGeom>
            <a:rect b="b" l="l" r="r" t="t"/>
            <a:pathLst>
              <a:path extrusionOk="0" h="23" w="34">
                <a:moveTo>
                  <a:pt x="33" y="1"/>
                </a:moveTo>
                <a:lnTo>
                  <a:pt x="0" y="23"/>
                </a:lnTo>
                <a:lnTo>
                  <a:pt x="22" y="12"/>
                </a:lnTo>
                <a:lnTo>
                  <a:pt x="33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15"/>
          <p:cNvSpPr/>
          <p:nvPr/>
        </p:nvSpPr>
        <p:spPr>
          <a:xfrm flipH="1">
            <a:off x="5703566" y="2860823"/>
            <a:ext cx="2840" cy="1348"/>
          </a:xfrm>
          <a:custGeom>
            <a:rect b="b" l="l" r="r" t="t"/>
            <a:pathLst>
              <a:path extrusionOk="0" h="28" w="59">
                <a:moveTo>
                  <a:pt x="56" y="1"/>
                </a:moveTo>
                <a:cubicBezTo>
                  <a:pt x="54" y="1"/>
                  <a:pt x="41" y="8"/>
                  <a:pt x="0" y="28"/>
                </a:cubicBezTo>
                <a:lnTo>
                  <a:pt x="33" y="28"/>
                </a:lnTo>
                <a:cubicBezTo>
                  <a:pt x="26" y="21"/>
                  <a:pt x="59" y="1"/>
                  <a:pt x="56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15"/>
          <p:cNvSpPr/>
          <p:nvPr/>
        </p:nvSpPr>
        <p:spPr>
          <a:xfrm flipH="1">
            <a:off x="5599259" y="2813362"/>
            <a:ext cx="1107" cy="1107"/>
          </a:xfrm>
          <a:custGeom>
            <a:rect b="b" l="l" r="r" t="t"/>
            <a:pathLst>
              <a:path extrusionOk="0" h="23" w="23">
                <a:moveTo>
                  <a:pt x="22" y="0"/>
                </a:moveTo>
                <a:lnTo>
                  <a:pt x="0" y="22"/>
                </a:lnTo>
                <a:lnTo>
                  <a:pt x="0" y="22"/>
                </a:lnTo>
                <a:lnTo>
                  <a:pt x="22" y="11"/>
                </a:lnTo>
                <a:lnTo>
                  <a:pt x="22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15"/>
          <p:cNvSpPr/>
          <p:nvPr/>
        </p:nvSpPr>
        <p:spPr>
          <a:xfrm flipH="1">
            <a:off x="5562140" y="2799548"/>
            <a:ext cx="612037" cy="329388"/>
          </a:xfrm>
          <a:custGeom>
            <a:rect b="b" l="l" r="r" t="t"/>
            <a:pathLst>
              <a:path extrusionOk="0" h="6843" w="12715">
                <a:moveTo>
                  <a:pt x="12483" y="67"/>
                </a:moveTo>
                <a:cubicBezTo>
                  <a:pt x="12434" y="75"/>
                  <a:pt x="12409" y="90"/>
                  <a:pt x="12386" y="110"/>
                </a:cubicBezTo>
                <a:lnTo>
                  <a:pt x="12386" y="110"/>
                </a:lnTo>
                <a:lnTo>
                  <a:pt x="12483" y="67"/>
                </a:lnTo>
                <a:close/>
                <a:moveTo>
                  <a:pt x="12386" y="110"/>
                </a:moveTo>
                <a:lnTo>
                  <a:pt x="12384" y="111"/>
                </a:lnTo>
                <a:lnTo>
                  <a:pt x="12385" y="111"/>
                </a:lnTo>
                <a:cubicBezTo>
                  <a:pt x="12385" y="111"/>
                  <a:pt x="12385" y="111"/>
                  <a:pt x="12386" y="110"/>
                </a:cubicBezTo>
                <a:close/>
                <a:moveTo>
                  <a:pt x="12318" y="89"/>
                </a:moveTo>
                <a:lnTo>
                  <a:pt x="12281" y="104"/>
                </a:lnTo>
                <a:lnTo>
                  <a:pt x="12281" y="104"/>
                </a:lnTo>
                <a:cubicBezTo>
                  <a:pt x="12281" y="104"/>
                  <a:pt x="12280" y="104"/>
                  <a:pt x="12280" y="104"/>
                </a:cubicBezTo>
                <a:cubicBezTo>
                  <a:pt x="12276" y="104"/>
                  <a:pt x="12271" y="106"/>
                  <a:pt x="12263" y="111"/>
                </a:cubicBezTo>
                <a:lnTo>
                  <a:pt x="12281" y="104"/>
                </a:lnTo>
                <a:lnTo>
                  <a:pt x="12281" y="104"/>
                </a:lnTo>
                <a:cubicBezTo>
                  <a:pt x="12289" y="105"/>
                  <a:pt x="12283" y="121"/>
                  <a:pt x="12276" y="130"/>
                </a:cubicBezTo>
                <a:lnTo>
                  <a:pt x="12276" y="130"/>
                </a:lnTo>
                <a:cubicBezTo>
                  <a:pt x="12298" y="115"/>
                  <a:pt x="12313" y="99"/>
                  <a:pt x="12318" y="89"/>
                </a:cubicBezTo>
                <a:close/>
                <a:moveTo>
                  <a:pt x="12627" y="133"/>
                </a:moveTo>
                <a:lnTo>
                  <a:pt x="12649" y="144"/>
                </a:lnTo>
                <a:cubicBezTo>
                  <a:pt x="12627" y="144"/>
                  <a:pt x="12616" y="144"/>
                  <a:pt x="12605" y="133"/>
                </a:cubicBezTo>
                <a:close/>
                <a:moveTo>
                  <a:pt x="12276" y="130"/>
                </a:moveTo>
                <a:cubicBezTo>
                  <a:pt x="12269" y="136"/>
                  <a:pt x="12261" y="141"/>
                  <a:pt x="12253" y="146"/>
                </a:cubicBezTo>
                <a:lnTo>
                  <a:pt x="12253" y="146"/>
                </a:lnTo>
                <a:cubicBezTo>
                  <a:pt x="12260" y="142"/>
                  <a:pt x="12267" y="138"/>
                  <a:pt x="12274" y="133"/>
                </a:cubicBezTo>
                <a:cubicBezTo>
                  <a:pt x="12275" y="132"/>
                  <a:pt x="12276" y="131"/>
                  <a:pt x="12276" y="130"/>
                </a:cubicBezTo>
                <a:close/>
                <a:moveTo>
                  <a:pt x="11448" y="398"/>
                </a:moveTo>
                <a:cubicBezTo>
                  <a:pt x="11451" y="398"/>
                  <a:pt x="11454" y="398"/>
                  <a:pt x="11457" y="399"/>
                </a:cubicBezTo>
                <a:lnTo>
                  <a:pt x="11457" y="399"/>
                </a:lnTo>
                <a:cubicBezTo>
                  <a:pt x="11457" y="398"/>
                  <a:pt x="11458" y="398"/>
                  <a:pt x="11459" y="398"/>
                </a:cubicBezTo>
                <a:close/>
                <a:moveTo>
                  <a:pt x="12164" y="166"/>
                </a:moveTo>
                <a:lnTo>
                  <a:pt x="12164" y="166"/>
                </a:lnTo>
                <a:cubicBezTo>
                  <a:pt x="12186" y="166"/>
                  <a:pt x="12131" y="199"/>
                  <a:pt x="12109" y="221"/>
                </a:cubicBezTo>
                <a:cubicBezTo>
                  <a:pt x="12131" y="210"/>
                  <a:pt x="12153" y="199"/>
                  <a:pt x="12175" y="188"/>
                </a:cubicBezTo>
                <a:lnTo>
                  <a:pt x="12175" y="188"/>
                </a:lnTo>
                <a:cubicBezTo>
                  <a:pt x="12153" y="221"/>
                  <a:pt x="12241" y="199"/>
                  <a:pt x="12164" y="243"/>
                </a:cubicBezTo>
                <a:cubicBezTo>
                  <a:pt x="12142" y="243"/>
                  <a:pt x="12129" y="242"/>
                  <a:pt x="12117" y="242"/>
                </a:cubicBezTo>
                <a:cubicBezTo>
                  <a:pt x="12100" y="242"/>
                  <a:pt x="12087" y="245"/>
                  <a:pt x="12054" y="265"/>
                </a:cubicBezTo>
                <a:cubicBezTo>
                  <a:pt x="12043" y="265"/>
                  <a:pt x="12054" y="254"/>
                  <a:pt x="12076" y="232"/>
                </a:cubicBezTo>
                <a:lnTo>
                  <a:pt x="12076" y="232"/>
                </a:lnTo>
                <a:cubicBezTo>
                  <a:pt x="12032" y="265"/>
                  <a:pt x="11943" y="298"/>
                  <a:pt x="11921" y="331"/>
                </a:cubicBezTo>
                <a:cubicBezTo>
                  <a:pt x="11877" y="331"/>
                  <a:pt x="11822" y="364"/>
                  <a:pt x="11789" y="375"/>
                </a:cubicBezTo>
                <a:lnTo>
                  <a:pt x="11789" y="364"/>
                </a:lnTo>
                <a:cubicBezTo>
                  <a:pt x="11778" y="375"/>
                  <a:pt x="11767" y="386"/>
                  <a:pt x="11745" y="386"/>
                </a:cubicBezTo>
                <a:lnTo>
                  <a:pt x="11734" y="375"/>
                </a:lnTo>
                <a:lnTo>
                  <a:pt x="11712" y="398"/>
                </a:lnTo>
                <a:cubicBezTo>
                  <a:pt x="11690" y="409"/>
                  <a:pt x="11657" y="409"/>
                  <a:pt x="11646" y="420"/>
                </a:cubicBezTo>
                <a:cubicBezTo>
                  <a:pt x="11657" y="420"/>
                  <a:pt x="11679" y="420"/>
                  <a:pt x="11701" y="409"/>
                </a:cubicBezTo>
                <a:lnTo>
                  <a:pt x="11701" y="409"/>
                </a:lnTo>
                <a:cubicBezTo>
                  <a:pt x="11668" y="431"/>
                  <a:pt x="11635" y="453"/>
                  <a:pt x="11602" y="475"/>
                </a:cubicBezTo>
                <a:cubicBezTo>
                  <a:pt x="11615" y="456"/>
                  <a:pt x="11614" y="449"/>
                  <a:pt x="11605" y="449"/>
                </a:cubicBezTo>
                <a:cubicBezTo>
                  <a:pt x="11576" y="449"/>
                  <a:pt x="11472" y="508"/>
                  <a:pt x="11432" y="508"/>
                </a:cubicBezTo>
                <a:cubicBezTo>
                  <a:pt x="11430" y="508"/>
                  <a:pt x="11428" y="508"/>
                  <a:pt x="11426" y="508"/>
                </a:cubicBezTo>
                <a:cubicBezTo>
                  <a:pt x="11569" y="431"/>
                  <a:pt x="11580" y="386"/>
                  <a:pt x="11712" y="320"/>
                </a:cubicBezTo>
                <a:cubicBezTo>
                  <a:pt x="11717" y="319"/>
                  <a:pt x="11721" y="319"/>
                  <a:pt x="11724" y="319"/>
                </a:cubicBezTo>
                <a:cubicBezTo>
                  <a:pt x="11754" y="319"/>
                  <a:pt x="11690" y="364"/>
                  <a:pt x="11690" y="364"/>
                </a:cubicBezTo>
                <a:cubicBezTo>
                  <a:pt x="11767" y="342"/>
                  <a:pt x="11822" y="320"/>
                  <a:pt x="11888" y="276"/>
                </a:cubicBezTo>
                <a:lnTo>
                  <a:pt x="11888" y="276"/>
                </a:lnTo>
                <a:cubicBezTo>
                  <a:pt x="11877" y="287"/>
                  <a:pt x="11888" y="287"/>
                  <a:pt x="11921" y="287"/>
                </a:cubicBezTo>
                <a:cubicBezTo>
                  <a:pt x="11977" y="265"/>
                  <a:pt x="11943" y="243"/>
                  <a:pt x="12021" y="221"/>
                </a:cubicBezTo>
                <a:lnTo>
                  <a:pt x="12021" y="221"/>
                </a:lnTo>
                <a:cubicBezTo>
                  <a:pt x="12010" y="243"/>
                  <a:pt x="11999" y="254"/>
                  <a:pt x="11977" y="276"/>
                </a:cubicBezTo>
                <a:cubicBezTo>
                  <a:pt x="12032" y="243"/>
                  <a:pt x="12109" y="199"/>
                  <a:pt x="12164" y="166"/>
                </a:cubicBezTo>
                <a:close/>
                <a:moveTo>
                  <a:pt x="11293" y="585"/>
                </a:moveTo>
                <a:lnTo>
                  <a:pt x="11293" y="585"/>
                </a:lnTo>
                <a:cubicBezTo>
                  <a:pt x="11216" y="618"/>
                  <a:pt x="11139" y="651"/>
                  <a:pt x="11073" y="695"/>
                </a:cubicBezTo>
                <a:lnTo>
                  <a:pt x="11106" y="673"/>
                </a:lnTo>
                <a:lnTo>
                  <a:pt x="11106" y="673"/>
                </a:lnTo>
                <a:cubicBezTo>
                  <a:pt x="11051" y="695"/>
                  <a:pt x="11029" y="695"/>
                  <a:pt x="10996" y="695"/>
                </a:cubicBezTo>
                <a:cubicBezTo>
                  <a:pt x="11073" y="651"/>
                  <a:pt x="11183" y="629"/>
                  <a:pt x="11293" y="585"/>
                </a:cubicBezTo>
                <a:close/>
                <a:moveTo>
                  <a:pt x="10952" y="728"/>
                </a:moveTo>
                <a:lnTo>
                  <a:pt x="10952" y="728"/>
                </a:lnTo>
                <a:cubicBezTo>
                  <a:pt x="10941" y="761"/>
                  <a:pt x="10864" y="805"/>
                  <a:pt x="10820" y="838"/>
                </a:cubicBezTo>
                <a:cubicBezTo>
                  <a:pt x="10812" y="840"/>
                  <a:pt x="10806" y="840"/>
                  <a:pt x="10801" y="840"/>
                </a:cubicBezTo>
                <a:cubicBezTo>
                  <a:pt x="10771" y="840"/>
                  <a:pt x="10790" y="813"/>
                  <a:pt x="10809" y="794"/>
                </a:cubicBezTo>
                <a:cubicBezTo>
                  <a:pt x="10853" y="772"/>
                  <a:pt x="10897" y="772"/>
                  <a:pt x="10952" y="728"/>
                </a:cubicBezTo>
                <a:close/>
                <a:moveTo>
                  <a:pt x="10710" y="772"/>
                </a:moveTo>
                <a:cubicBezTo>
                  <a:pt x="10660" y="816"/>
                  <a:pt x="10657" y="824"/>
                  <a:pt x="10667" y="824"/>
                </a:cubicBezTo>
                <a:cubicBezTo>
                  <a:pt x="10673" y="824"/>
                  <a:pt x="10683" y="821"/>
                  <a:pt x="10690" y="821"/>
                </a:cubicBezTo>
                <a:cubicBezTo>
                  <a:pt x="10695" y="821"/>
                  <a:pt x="10699" y="823"/>
                  <a:pt x="10699" y="827"/>
                </a:cubicBezTo>
                <a:cubicBezTo>
                  <a:pt x="10721" y="827"/>
                  <a:pt x="10754" y="816"/>
                  <a:pt x="10765" y="816"/>
                </a:cubicBezTo>
                <a:lnTo>
                  <a:pt x="10765" y="816"/>
                </a:lnTo>
                <a:cubicBezTo>
                  <a:pt x="10732" y="838"/>
                  <a:pt x="10710" y="860"/>
                  <a:pt x="10721" y="860"/>
                </a:cubicBezTo>
                <a:cubicBezTo>
                  <a:pt x="10674" y="868"/>
                  <a:pt x="10666" y="876"/>
                  <a:pt x="10649" y="876"/>
                </a:cubicBezTo>
                <a:cubicBezTo>
                  <a:pt x="10643" y="876"/>
                  <a:pt x="10634" y="874"/>
                  <a:pt x="10621" y="871"/>
                </a:cubicBezTo>
                <a:lnTo>
                  <a:pt x="10621" y="871"/>
                </a:lnTo>
                <a:cubicBezTo>
                  <a:pt x="10632" y="904"/>
                  <a:pt x="10566" y="893"/>
                  <a:pt x="10533" y="948"/>
                </a:cubicBezTo>
                <a:cubicBezTo>
                  <a:pt x="10513" y="951"/>
                  <a:pt x="10499" y="952"/>
                  <a:pt x="10488" y="952"/>
                </a:cubicBezTo>
                <a:cubicBezTo>
                  <a:pt x="10470" y="952"/>
                  <a:pt x="10463" y="949"/>
                  <a:pt x="10457" y="949"/>
                </a:cubicBezTo>
                <a:cubicBezTo>
                  <a:pt x="10451" y="949"/>
                  <a:pt x="10446" y="951"/>
                  <a:pt x="10434" y="959"/>
                </a:cubicBezTo>
                <a:lnTo>
                  <a:pt x="10423" y="959"/>
                </a:lnTo>
                <a:lnTo>
                  <a:pt x="10390" y="981"/>
                </a:lnTo>
                <a:lnTo>
                  <a:pt x="10390" y="970"/>
                </a:lnTo>
                <a:lnTo>
                  <a:pt x="10423" y="959"/>
                </a:lnTo>
                <a:cubicBezTo>
                  <a:pt x="10489" y="860"/>
                  <a:pt x="10610" y="860"/>
                  <a:pt x="10710" y="772"/>
                </a:cubicBezTo>
                <a:close/>
                <a:moveTo>
                  <a:pt x="10368" y="981"/>
                </a:moveTo>
                <a:lnTo>
                  <a:pt x="10379" y="1003"/>
                </a:lnTo>
                <a:cubicBezTo>
                  <a:pt x="10334" y="1030"/>
                  <a:pt x="10313" y="1039"/>
                  <a:pt x="10301" y="1039"/>
                </a:cubicBezTo>
                <a:cubicBezTo>
                  <a:pt x="10285" y="1039"/>
                  <a:pt x="10288" y="1021"/>
                  <a:pt x="10269" y="1014"/>
                </a:cubicBezTo>
                <a:cubicBezTo>
                  <a:pt x="10291" y="1014"/>
                  <a:pt x="10302" y="1003"/>
                  <a:pt x="10335" y="992"/>
                </a:cubicBezTo>
                <a:lnTo>
                  <a:pt x="10368" y="981"/>
                </a:lnTo>
                <a:close/>
                <a:moveTo>
                  <a:pt x="9729" y="1345"/>
                </a:moveTo>
                <a:lnTo>
                  <a:pt x="9685" y="1378"/>
                </a:lnTo>
                <a:cubicBezTo>
                  <a:pt x="9718" y="1367"/>
                  <a:pt x="9718" y="1367"/>
                  <a:pt x="9729" y="1345"/>
                </a:cubicBezTo>
                <a:close/>
                <a:moveTo>
                  <a:pt x="9299" y="1367"/>
                </a:moveTo>
                <a:lnTo>
                  <a:pt x="9244" y="1389"/>
                </a:lnTo>
                <a:lnTo>
                  <a:pt x="9246" y="1389"/>
                </a:lnTo>
                <a:lnTo>
                  <a:pt x="9246" y="1389"/>
                </a:lnTo>
                <a:cubicBezTo>
                  <a:pt x="9264" y="1383"/>
                  <a:pt x="9283" y="1375"/>
                  <a:pt x="9299" y="1367"/>
                </a:cubicBezTo>
                <a:close/>
                <a:moveTo>
                  <a:pt x="10291" y="970"/>
                </a:moveTo>
                <a:lnTo>
                  <a:pt x="10192" y="1025"/>
                </a:lnTo>
                <a:lnTo>
                  <a:pt x="10258" y="1025"/>
                </a:lnTo>
                <a:cubicBezTo>
                  <a:pt x="10192" y="1059"/>
                  <a:pt x="10148" y="1114"/>
                  <a:pt x="10093" y="1136"/>
                </a:cubicBezTo>
                <a:lnTo>
                  <a:pt x="10082" y="1125"/>
                </a:lnTo>
                <a:cubicBezTo>
                  <a:pt x="10016" y="1180"/>
                  <a:pt x="9850" y="1235"/>
                  <a:pt x="9773" y="1301"/>
                </a:cubicBezTo>
                <a:lnTo>
                  <a:pt x="9762" y="1301"/>
                </a:lnTo>
                <a:cubicBezTo>
                  <a:pt x="9773" y="1312"/>
                  <a:pt x="9784" y="1323"/>
                  <a:pt x="9784" y="1334"/>
                </a:cubicBezTo>
                <a:cubicBezTo>
                  <a:pt x="9746" y="1353"/>
                  <a:pt x="9724" y="1380"/>
                  <a:pt x="9698" y="1380"/>
                </a:cubicBezTo>
                <a:cubicBezTo>
                  <a:pt x="9694" y="1380"/>
                  <a:pt x="9690" y="1380"/>
                  <a:pt x="9685" y="1378"/>
                </a:cubicBezTo>
                <a:cubicBezTo>
                  <a:pt x="9630" y="1378"/>
                  <a:pt x="9740" y="1345"/>
                  <a:pt x="9729" y="1323"/>
                </a:cubicBezTo>
                <a:lnTo>
                  <a:pt x="9729" y="1323"/>
                </a:lnTo>
                <a:cubicBezTo>
                  <a:pt x="9641" y="1378"/>
                  <a:pt x="9553" y="1444"/>
                  <a:pt x="9476" y="1466"/>
                </a:cubicBezTo>
                <a:cubicBezTo>
                  <a:pt x="9455" y="1456"/>
                  <a:pt x="9614" y="1399"/>
                  <a:pt x="9551" y="1399"/>
                </a:cubicBezTo>
                <a:cubicBezTo>
                  <a:pt x="9546" y="1399"/>
                  <a:pt x="9539" y="1399"/>
                  <a:pt x="9531" y="1400"/>
                </a:cubicBezTo>
                <a:lnTo>
                  <a:pt x="9641" y="1367"/>
                </a:lnTo>
                <a:cubicBezTo>
                  <a:pt x="9553" y="1356"/>
                  <a:pt x="9685" y="1345"/>
                  <a:pt x="9630" y="1334"/>
                </a:cubicBezTo>
                <a:lnTo>
                  <a:pt x="9773" y="1246"/>
                </a:lnTo>
                <a:cubicBezTo>
                  <a:pt x="9767" y="1243"/>
                  <a:pt x="9762" y="1241"/>
                  <a:pt x="9758" y="1241"/>
                </a:cubicBezTo>
                <a:cubicBezTo>
                  <a:pt x="9747" y="1241"/>
                  <a:pt x="9738" y="1249"/>
                  <a:pt x="9707" y="1257"/>
                </a:cubicBezTo>
                <a:cubicBezTo>
                  <a:pt x="9718" y="1235"/>
                  <a:pt x="9773" y="1202"/>
                  <a:pt x="9817" y="1180"/>
                </a:cubicBezTo>
                <a:lnTo>
                  <a:pt x="9817" y="1180"/>
                </a:lnTo>
                <a:cubicBezTo>
                  <a:pt x="9775" y="1204"/>
                  <a:pt x="9782" y="1212"/>
                  <a:pt x="9805" y="1212"/>
                </a:cubicBezTo>
                <a:cubicBezTo>
                  <a:pt x="9824" y="1212"/>
                  <a:pt x="9853" y="1207"/>
                  <a:pt x="9872" y="1202"/>
                </a:cubicBezTo>
                <a:lnTo>
                  <a:pt x="9861" y="1180"/>
                </a:lnTo>
                <a:cubicBezTo>
                  <a:pt x="9971" y="1169"/>
                  <a:pt x="9861" y="1136"/>
                  <a:pt x="10004" y="1103"/>
                </a:cubicBezTo>
                <a:lnTo>
                  <a:pt x="10004" y="1103"/>
                </a:lnTo>
                <a:lnTo>
                  <a:pt x="9993" y="1114"/>
                </a:lnTo>
                <a:cubicBezTo>
                  <a:pt x="10038" y="1092"/>
                  <a:pt x="10082" y="1059"/>
                  <a:pt x="10137" y="1036"/>
                </a:cubicBezTo>
                <a:lnTo>
                  <a:pt x="10137" y="1036"/>
                </a:lnTo>
                <a:cubicBezTo>
                  <a:pt x="10170" y="1048"/>
                  <a:pt x="10093" y="1070"/>
                  <a:pt x="10093" y="1081"/>
                </a:cubicBezTo>
                <a:cubicBezTo>
                  <a:pt x="10170" y="1048"/>
                  <a:pt x="10214" y="981"/>
                  <a:pt x="10291" y="970"/>
                </a:cubicBezTo>
                <a:close/>
                <a:moveTo>
                  <a:pt x="8422" y="2142"/>
                </a:moveTo>
                <a:lnTo>
                  <a:pt x="8418" y="2149"/>
                </a:lnTo>
                <a:cubicBezTo>
                  <a:pt x="8405" y="2162"/>
                  <a:pt x="8396" y="2167"/>
                  <a:pt x="8388" y="2167"/>
                </a:cubicBezTo>
                <a:cubicBezTo>
                  <a:pt x="8383" y="2167"/>
                  <a:pt x="8379" y="2165"/>
                  <a:pt x="8374" y="2160"/>
                </a:cubicBezTo>
                <a:cubicBezTo>
                  <a:pt x="8384" y="2160"/>
                  <a:pt x="8402" y="2152"/>
                  <a:pt x="8422" y="2142"/>
                </a:cubicBezTo>
                <a:close/>
                <a:moveTo>
                  <a:pt x="8021" y="2160"/>
                </a:moveTo>
                <a:cubicBezTo>
                  <a:pt x="8032" y="2160"/>
                  <a:pt x="8032" y="2171"/>
                  <a:pt x="8010" y="2182"/>
                </a:cubicBezTo>
                <a:cubicBezTo>
                  <a:pt x="8013" y="2180"/>
                  <a:pt x="8012" y="2179"/>
                  <a:pt x="8010" y="2179"/>
                </a:cubicBezTo>
                <a:cubicBezTo>
                  <a:pt x="8001" y="2179"/>
                  <a:pt x="7960" y="2195"/>
                  <a:pt x="7933" y="2204"/>
                </a:cubicBezTo>
                <a:cubicBezTo>
                  <a:pt x="7966" y="2193"/>
                  <a:pt x="7988" y="2171"/>
                  <a:pt x="8021" y="2160"/>
                </a:cubicBezTo>
                <a:close/>
                <a:moveTo>
                  <a:pt x="9641" y="1312"/>
                </a:moveTo>
                <a:lnTo>
                  <a:pt x="9619" y="1323"/>
                </a:lnTo>
                <a:cubicBezTo>
                  <a:pt x="9465" y="1389"/>
                  <a:pt x="9465" y="1411"/>
                  <a:pt x="9310" y="1477"/>
                </a:cubicBezTo>
                <a:cubicBezTo>
                  <a:pt x="9288" y="1499"/>
                  <a:pt x="9332" y="1488"/>
                  <a:pt x="9310" y="1521"/>
                </a:cubicBezTo>
                <a:cubicBezTo>
                  <a:pt x="9123" y="1642"/>
                  <a:pt x="9123" y="1532"/>
                  <a:pt x="8991" y="1642"/>
                </a:cubicBezTo>
                <a:cubicBezTo>
                  <a:pt x="8958" y="1675"/>
                  <a:pt x="8958" y="1709"/>
                  <a:pt x="8848" y="1742"/>
                </a:cubicBezTo>
                <a:lnTo>
                  <a:pt x="8870" y="1698"/>
                </a:lnTo>
                <a:lnTo>
                  <a:pt x="8870" y="1698"/>
                </a:lnTo>
                <a:cubicBezTo>
                  <a:pt x="8727" y="1764"/>
                  <a:pt x="8815" y="1775"/>
                  <a:pt x="8660" y="1830"/>
                </a:cubicBezTo>
                <a:cubicBezTo>
                  <a:pt x="8680" y="1810"/>
                  <a:pt x="8744" y="1773"/>
                  <a:pt x="8741" y="1773"/>
                </a:cubicBezTo>
                <a:lnTo>
                  <a:pt x="8741" y="1773"/>
                </a:lnTo>
                <a:cubicBezTo>
                  <a:pt x="8741" y="1773"/>
                  <a:pt x="8740" y="1773"/>
                  <a:pt x="8738" y="1775"/>
                </a:cubicBezTo>
                <a:cubicBezTo>
                  <a:pt x="8638" y="1797"/>
                  <a:pt x="8682" y="1819"/>
                  <a:pt x="8605" y="1852"/>
                </a:cubicBezTo>
                <a:lnTo>
                  <a:pt x="8583" y="1841"/>
                </a:lnTo>
                <a:cubicBezTo>
                  <a:pt x="8440" y="1918"/>
                  <a:pt x="8286" y="2006"/>
                  <a:pt x="8132" y="2094"/>
                </a:cubicBezTo>
                <a:cubicBezTo>
                  <a:pt x="8132" y="2085"/>
                  <a:pt x="8146" y="2069"/>
                  <a:pt x="8128" y="2069"/>
                </a:cubicBezTo>
                <a:cubicBezTo>
                  <a:pt x="8124" y="2069"/>
                  <a:pt x="8118" y="2070"/>
                  <a:pt x="8110" y="2072"/>
                </a:cubicBezTo>
                <a:cubicBezTo>
                  <a:pt x="7977" y="2149"/>
                  <a:pt x="7812" y="2226"/>
                  <a:pt x="7658" y="2292"/>
                </a:cubicBezTo>
                <a:cubicBezTo>
                  <a:pt x="7801" y="2204"/>
                  <a:pt x="7955" y="2116"/>
                  <a:pt x="8099" y="2050"/>
                </a:cubicBezTo>
                <a:lnTo>
                  <a:pt x="8099" y="2050"/>
                </a:lnTo>
                <a:lnTo>
                  <a:pt x="8065" y="2061"/>
                </a:lnTo>
                <a:cubicBezTo>
                  <a:pt x="8065" y="2009"/>
                  <a:pt x="8194" y="2016"/>
                  <a:pt x="8273" y="1961"/>
                </a:cubicBezTo>
                <a:lnTo>
                  <a:pt x="8273" y="1961"/>
                </a:lnTo>
                <a:cubicBezTo>
                  <a:pt x="8264" y="1971"/>
                  <a:pt x="8266" y="1984"/>
                  <a:pt x="8275" y="1984"/>
                </a:cubicBezTo>
                <a:cubicBezTo>
                  <a:pt x="8396" y="1929"/>
                  <a:pt x="8506" y="1852"/>
                  <a:pt x="8682" y="1753"/>
                </a:cubicBezTo>
                <a:lnTo>
                  <a:pt x="8682" y="1753"/>
                </a:lnTo>
                <a:lnTo>
                  <a:pt x="8671" y="1775"/>
                </a:lnTo>
                <a:cubicBezTo>
                  <a:pt x="8749" y="1742"/>
                  <a:pt x="8859" y="1687"/>
                  <a:pt x="8936" y="1653"/>
                </a:cubicBezTo>
                <a:cubicBezTo>
                  <a:pt x="8958" y="1631"/>
                  <a:pt x="9002" y="1609"/>
                  <a:pt x="8969" y="1609"/>
                </a:cubicBezTo>
                <a:cubicBezTo>
                  <a:pt x="9233" y="1554"/>
                  <a:pt x="9399" y="1367"/>
                  <a:pt x="9641" y="1312"/>
                </a:cubicBezTo>
                <a:close/>
                <a:moveTo>
                  <a:pt x="7280" y="2676"/>
                </a:moveTo>
                <a:lnTo>
                  <a:pt x="7280" y="2676"/>
                </a:lnTo>
                <a:cubicBezTo>
                  <a:pt x="7272" y="2680"/>
                  <a:pt x="7262" y="2685"/>
                  <a:pt x="7250" y="2689"/>
                </a:cubicBezTo>
                <a:cubicBezTo>
                  <a:pt x="7268" y="2685"/>
                  <a:pt x="7277" y="2680"/>
                  <a:pt x="7280" y="2676"/>
                </a:cubicBezTo>
                <a:close/>
                <a:moveTo>
                  <a:pt x="5443" y="3251"/>
                </a:moveTo>
                <a:cubicBezTo>
                  <a:pt x="5435" y="3256"/>
                  <a:pt x="5429" y="3260"/>
                  <a:pt x="5423" y="3264"/>
                </a:cubicBezTo>
                <a:lnTo>
                  <a:pt x="5423" y="3264"/>
                </a:lnTo>
                <a:cubicBezTo>
                  <a:pt x="5432" y="3259"/>
                  <a:pt x="5439" y="3255"/>
                  <a:pt x="5443" y="3251"/>
                </a:cubicBezTo>
                <a:close/>
                <a:moveTo>
                  <a:pt x="5740" y="3300"/>
                </a:moveTo>
                <a:cubicBezTo>
                  <a:pt x="5737" y="3302"/>
                  <a:pt x="5733" y="3304"/>
                  <a:pt x="5730" y="3306"/>
                </a:cubicBezTo>
                <a:cubicBezTo>
                  <a:pt x="5735" y="3304"/>
                  <a:pt x="5738" y="3302"/>
                  <a:pt x="5740" y="3300"/>
                </a:cubicBezTo>
                <a:close/>
                <a:moveTo>
                  <a:pt x="7614" y="2281"/>
                </a:moveTo>
                <a:lnTo>
                  <a:pt x="7614" y="2281"/>
                </a:lnTo>
                <a:cubicBezTo>
                  <a:pt x="7658" y="2292"/>
                  <a:pt x="7581" y="2314"/>
                  <a:pt x="7559" y="2337"/>
                </a:cubicBezTo>
                <a:lnTo>
                  <a:pt x="7515" y="2359"/>
                </a:lnTo>
                <a:lnTo>
                  <a:pt x="7515" y="2348"/>
                </a:lnTo>
                <a:lnTo>
                  <a:pt x="7449" y="2381"/>
                </a:lnTo>
                <a:lnTo>
                  <a:pt x="7460" y="2381"/>
                </a:lnTo>
                <a:lnTo>
                  <a:pt x="7415" y="2436"/>
                </a:lnTo>
                <a:cubicBezTo>
                  <a:pt x="7393" y="2436"/>
                  <a:pt x="7371" y="2436"/>
                  <a:pt x="7393" y="2425"/>
                </a:cubicBezTo>
                <a:lnTo>
                  <a:pt x="7393" y="2425"/>
                </a:lnTo>
                <a:cubicBezTo>
                  <a:pt x="7316" y="2458"/>
                  <a:pt x="7393" y="2436"/>
                  <a:pt x="7360" y="2469"/>
                </a:cubicBezTo>
                <a:cubicBezTo>
                  <a:pt x="7348" y="2477"/>
                  <a:pt x="7337" y="2481"/>
                  <a:pt x="7329" y="2481"/>
                </a:cubicBezTo>
                <a:cubicBezTo>
                  <a:pt x="7317" y="2481"/>
                  <a:pt x="7314" y="2471"/>
                  <a:pt x="7327" y="2458"/>
                </a:cubicBezTo>
                <a:lnTo>
                  <a:pt x="7327" y="2458"/>
                </a:lnTo>
                <a:cubicBezTo>
                  <a:pt x="7195" y="2546"/>
                  <a:pt x="6964" y="2700"/>
                  <a:pt x="6810" y="2744"/>
                </a:cubicBezTo>
                <a:lnTo>
                  <a:pt x="6832" y="2722"/>
                </a:lnTo>
                <a:lnTo>
                  <a:pt x="6832" y="2722"/>
                </a:lnTo>
                <a:cubicBezTo>
                  <a:pt x="6721" y="2777"/>
                  <a:pt x="6732" y="2832"/>
                  <a:pt x="6622" y="2865"/>
                </a:cubicBezTo>
                <a:lnTo>
                  <a:pt x="6644" y="2854"/>
                </a:lnTo>
                <a:lnTo>
                  <a:pt x="6644" y="2854"/>
                </a:lnTo>
                <a:cubicBezTo>
                  <a:pt x="6402" y="2964"/>
                  <a:pt x="6149" y="3130"/>
                  <a:pt x="5950" y="3196"/>
                </a:cubicBezTo>
                <a:cubicBezTo>
                  <a:pt x="5939" y="3240"/>
                  <a:pt x="5708" y="3306"/>
                  <a:pt x="5719" y="3361"/>
                </a:cubicBezTo>
                <a:cubicBezTo>
                  <a:pt x="5642" y="3383"/>
                  <a:pt x="5609" y="3394"/>
                  <a:pt x="5576" y="3405"/>
                </a:cubicBezTo>
                <a:cubicBezTo>
                  <a:pt x="5609" y="3361"/>
                  <a:pt x="5664" y="3328"/>
                  <a:pt x="5741" y="3284"/>
                </a:cubicBezTo>
                <a:lnTo>
                  <a:pt x="5741" y="3284"/>
                </a:lnTo>
                <a:cubicBezTo>
                  <a:pt x="5741" y="3293"/>
                  <a:pt x="5748" y="3294"/>
                  <a:pt x="5740" y="3300"/>
                </a:cubicBezTo>
                <a:lnTo>
                  <a:pt x="5740" y="3300"/>
                </a:lnTo>
                <a:cubicBezTo>
                  <a:pt x="5888" y="3214"/>
                  <a:pt x="5976" y="3128"/>
                  <a:pt x="6149" y="3042"/>
                </a:cubicBezTo>
                <a:lnTo>
                  <a:pt x="6149" y="3042"/>
                </a:lnTo>
                <a:cubicBezTo>
                  <a:pt x="6138" y="3062"/>
                  <a:pt x="6141" y="3069"/>
                  <a:pt x="6150" y="3069"/>
                </a:cubicBezTo>
                <a:cubicBezTo>
                  <a:pt x="6166" y="3069"/>
                  <a:pt x="6203" y="3049"/>
                  <a:pt x="6224" y="3049"/>
                </a:cubicBezTo>
                <a:cubicBezTo>
                  <a:pt x="6229" y="3049"/>
                  <a:pt x="6234" y="3050"/>
                  <a:pt x="6237" y="3053"/>
                </a:cubicBezTo>
                <a:lnTo>
                  <a:pt x="6325" y="2998"/>
                </a:lnTo>
                <a:lnTo>
                  <a:pt x="6281" y="2998"/>
                </a:lnTo>
                <a:cubicBezTo>
                  <a:pt x="6358" y="2953"/>
                  <a:pt x="6424" y="2898"/>
                  <a:pt x="6501" y="2876"/>
                </a:cubicBezTo>
                <a:lnTo>
                  <a:pt x="6501" y="2876"/>
                </a:lnTo>
                <a:lnTo>
                  <a:pt x="6446" y="2909"/>
                </a:lnTo>
                <a:lnTo>
                  <a:pt x="6589" y="2832"/>
                </a:lnTo>
                <a:lnTo>
                  <a:pt x="6501" y="2865"/>
                </a:lnTo>
                <a:cubicBezTo>
                  <a:pt x="6578" y="2811"/>
                  <a:pt x="6481" y="2832"/>
                  <a:pt x="6587" y="2789"/>
                </a:cubicBezTo>
                <a:lnTo>
                  <a:pt x="6587" y="2789"/>
                </a:lnTo>
                <a:cubicBezTo>
                  <a:pt x="6586" y="2790"/>
                  <a:pt x="6586" y="2790"/>
                  <a:pt x="6586" y="2790"/>
                </a:cubicBezTo>
                <a:cubicBezTo>
                  <a:pt x="6586" y="2790"/>
                  <a:pt x="6587" y="2789"/>
                  <a:pt x="6589" y="2788"/>
                </a:cubicBezTo>
                <a:lnTo>
                  <a:pt x="6589" y="2788"/>
                </a:lnTo>
                <a:cubicBezTo>
                  <a:pt x="6588" y="2789"/>
                  <a:pt x="6587" y="2789"/>
                  <a:pt x="6587" y="2789"/>
                </a:cubicBezTo>
                <a:lnTo>
                  <a:pt x="6587" y="2789"/>
                </a:lnTo>
                <a:cubicBezTo>
                  <a:pt x="6594" y="2785"/>
                  <a:pt x="6674" y="2743"/>
                  <a:pt x="6721" y="2733"/>
                </a:cubicBezTo>
                <a:cubicBezTo>
                  <a:pt x="6754" y="2711"/>
                  <a:pt x="6788" y="2678"/>
                  <a:pt x="6854" y="2656"/>
                </a:cubicBezTo>
                <a:cubicBezTo>
                  <a:pt x="6876" y="2656"/>
                  <a:pt x="6854" y="2689"/>
                  <a:pt x="6876" y="2689"/>
                </a:cubicBezTo>
                <a:cubicBezTo>
                  <a:pt x="6898" y="2645"/>
                  <a:pt x="7063" y="2590"/>
                  <a:pt x="7096" y="2535"/>
                </a:cubicBezTo>
                <a:lnTo>
                  <a:pt x="7096" y="2568"/>
                </a:lnTo>
                <a:lnTo>
                  <a:pt x="7118" y="2524"/>
                </a:lnTo>
                <a:cubicBezTo>
                  <a:pt x="7136" y="2519"/>
                  <a:pt x="7147" y="2517"/>
                  <a:pt x="7153" y="2517"/>
                </a:cubicBezTo>
                <a:cubicBezTo>
                  <a:pt x="7162" y="2517"/>
                  <a:pt x="7162" y="2522"/>
                  <a:pt x="7162" y="2535"/>
                </a:cubicBezTo>
                <a:cubicBezTo>
                  <a:pt x="7283" y="2480"/>
                  <a:pt x="7118" y="2513"/>
                  <a:pt x="7261" y="2458"/>
                </a:cubicBezTo>
                <a:lnTo>
                  <a:pt x="7261" y="2458"/>
                </a:lnTo>
                <a:cubicBezTo>
                  <a:pt x="7250" y="2469"/>
                  <a:pt x="7250" y="2469"/>
                  <a:pt x="7228" y="2480"/>
                </a:cubicBezTo>
                <a:cubicBezTo>
                  <a:pt x="7371" y="2425"/>
                  <a:pt x="7493" y="2337"/>
                  <a:pt x="7614" y="2281"/>
                </a:cubicBezTo>
                <a:close/>
                <a:moveTo>
                  <a:pt x="5161" y="3405"/>
                </a:moveTo>
                <a:lnTo>
                  <a:pt x="5161" y="3405"/>
                </a:lnTo>
                <a:cubicBezTo>
                  <a:pt x="5155" y="3406"/>
                  <a:pt x="5146" y="3409"/>
                  <a:pt x="5135" y="3416"/>
                </a:cubicBezTo>
                <a:cubicBezTo>
                  <a:pt x="5142" y="3413"/>
                  <a:pt x="5151" y="3409"/>
                  <a:pt x="5161" y="3405"/>
                </a:cubicBezTo>
                <a:close/>
                <a:moveTo>
                  <a:pt x="5576" y="3383"/>
                </a:moveTo>
                <a:lnTo>
                  <a:pt x="5565" y="3405"/>
                </a:lnTo>
                <a:cubicBezTo>
                  <a:pt x="5554" y="3405"/>
                  <a:pt x="5532" y="3416"/>
                  <a:pt x="5510" y="3427"/>
                </a:cubicBezTo>
                <a:cubicBezTo>
                  <a:pt x="5521" y="3416"/>
                  <a:pt x="5532" y="3405"/>
                  <a:pt x="5576" y="3383"/>
                </a:cubicBezTo>
                <a:close/>
                <a:moveTo>
                  <a:pt x="4970" y="3570"/>
                </a:moveTo>
                <a:cubicBezTo>
                  <a:pt x="4966" y="3575"/>
                  <a:pt x="4962" y="3578"/>
                  <a:pt x="4959" y="3582"/>
                </a:cubicBezTo>
                <a:lnTo>
                  <a:pt x="4959" y="3582"/>
                </a:lnTo>
                <a:cubicBezTo>
                  <a:pt x="4970" y="3576"/>
                  <a:pt x="4980" y="3570"/>
                  <a:pt x="4970" y="3570"/>
                </a:cubicBezTo>
                <a:close/>
                <a:moveTo>
                  <a:pt x="4959" y="3582"/>
                </a:moveTo>
                <a:cubicBezTo>
                  <a:pt x="4949" y="3588"/>
                  <a:pt x="4938" y="3594"/>
                  <a:pt x="4936" y="3599"/>
                </a:cubicBezTo>
                <a:lnTo>
                  <a:pt x="4936" y="3599"/>
                </a:lnTo>
                <a:cubicBezTo>
                  <a:pt x="4944" y="3594"/>
                  <a:pt x="4952" y="3589"/>
                  <a:pt x="4959" y="3582"/>
                </a:cubicBezTo>
                <a:close/>
                <a:moveTo>
                  <a:pt x="5354" y="3494"/>
                </a:moveTo>
                <a:cubicBezTo>
                  <a:pt x="5362" y="3494"/>
                  <a:pt x="5366" y="3497"/>
                  <a:pt x="5366" y="3504"/>
                </a:cubicBezTo>
                <a:cubicBezTo>
                  <a:pt x="5344" y="3526"/>
                  <a:pt x="5322" y="3559"/>
                  <a:pt x="5289" y="3581"/>
                </a:cubicBezTo>
                <a:lnTo>
                  <a:pt x="5278" y="3559"/>
                </a:lnTo>
                <a:lnTo>
                  <a:pt x="5201" y="3626"/>
                </a:lnTo>
                <a:lnTo>
                  <a:pt x="5146" y="3626"/>
                </a:lnTo>
                <a:lnTo>
                  <a:pt x="5124" y="3637"/>
                </a:lnTo>
                <a:cubicBezTo>
                  <a:pt x="5114" y="3617"/>
                  <a:pt x="5221" y="3543"/>
                  <a:pt x="5242" y="3512"/>
                </a:cubicBezTo>
                <a:lnTo>
                  <a:pt x="5242" y="3512"/>
                </a:lnTo>
                <a:cubicBezTo>
                  <a:pt x="5238" y="3522"/>
                  <a:pt x="5242" y="3526"/>
                  <a:pt x="5249" y="3526"/>
                </a:cubicBezTo>
                <a:cubicBezTo>
                  <a:pt x="5271" y="3526"/>
                  <a:pt x="5328" y="3494"/>
                  <a:pt x="5354" y="3494"/>
                </a:cubicBezTo>
                <a:close/>
                <a:moveTo>
                  <a:pt x="5135" y="3648"/>
                </a:moveTo>
                <a:lnTo>
                  <a:pt x="5146" y="3659"/>
                </a:lnTo>
                <a:cubicBezTo>
                  <a:pt x="5102" y="3692"/>
                  <a:pt x="5025" y="3714"/>
                  <a:pt x="4981" y="3736"/>
                </a:cubicBezTo>
                <a:cubicBezTo>
                  <a:pt x="5025" y="3714"/>
                  <a:pt x="5069" y="3681"/>
                  <a:pt x="5113" y="3659"/>
                </a:cubicBezTo>
                <a:lnTo>
                  <a:pt x="5113" y="3659"/>
                </a:lnTo>
                <a:lnTo>
                  <a:pt x="5102" y="3670"/>
                </a:lnTo>
                <a:lnTo>
                  <a:pt x="5135" y="3648"/>
                </a:lnTo>
                <a:close/>
                <a:moveTo>
                  <a:pt x="4639" y="3912"/>
                </a:moveTo>
                <a:lnTo>
                  <a:pt x="4628" y="3923"/>
                </a:lnTo>
                <a:cubicBezTo>
                  <a:pt x="4606" y="3934"/>
                  <a:pt x="4584" y="3945"/>
                  <a:pt x="4551" y="3967"/>
                </a:cubicBezTo>
                <a:cubicBezTo>
                  <a:pt x="4573" y="3945"/>
                  <a:pt x="4606" y="3934"/>
                  <a:pt x="4639" y="3912"/>
                </a:cubicBezTo>
                <a:close/>
                <a:moveTo>
                  <a:pt x="3912" y="4364"/>
                </a:moveTo>
                <a:lnTo>
                  <a:pt x="3890" y="4386"/>
                </a:lnTo>
                <a:lnTo>
                  <a:pt x="3879" y="4386"/>
                </a:lnTo>
                <a:lnTo>
                  <a:pt x="3912" y="4364"/>
                </a:lnTo>
                <a:close/>
                <a:moveTo>
                  <a:pt x="3868" y="4397"/>
                </a:moveTo>
                <a:lnTo>
                  <a:pt x="3857" y="4408"/>
                </a:lnTo>
                <a:lnTo>
                  <a:pt x="3835" y="4419"/>
                </a:lnTo>
                <a:lnTo>
                  <a:pt x="3835" y="4419"/>
                </a:lnTo>
                <a:lnTo>
                  <a:pt x="3868" y="4397"/>
                </a:lnTo>
                <a:close/>
                <a:moveTo>
                  <a:pt x="3061" y="4865"/>
                </a:moveTo>
                <a:lnTo>
                  <a:pt x="3061" y="4865"/>
                </a:lnTo>
                <a:cubicBezTo>
                  <a:pt x="3036" y="4881"/>
                  <a:pt x="3011" y="4895"/>
                  <a:pt x="2987" y="4903"/>
                </a:cubicBezTo>
                <a:cubicBezTo>
                  <a:pt x="3009" y="4892"/>
                  <a:pt x="3020" y="4881"/>
                  <a:pt x="3020" y="4870"/>
                </a:cubicBezTo>
                <a:cubicBezTo>
                  <a:pt x="3020" y="4873"/>
                  <a:pt x="3022" y="4875"/>
                  <a:pt x="3026" y="4875"/>
                </a:cubicBezTo>
                <a:cubicBezTo>
                  <a:pt x="3033" y="4875"/>
                  <a:pt x="3045" y="4871"/>
                  <a:pt x="3061" y="4865"/>
                </a:cubicBezTo>
                <a:close/>
                <a:moveTo>
                  <a:pt x="2689" y="5091"/>
                </a:moveTo>
                <a:lnTo>
                  <a:pt x="2678" y="5113"/>
                </a:lnTo>
                <a:cubicBezTo>
                  <a:pt x="2678" y="5113"/>
                  <a:pt x="2667" y="5113"/>
                  <a:pt x="2645" y="5124"/>
                </a:cubicBezTo>
                <a:lnTo>
                  <a:pt x="2689" y="5091"/>
                </a:lnTo>
                <a:close/>
                <a:moveTo>
                  <a:pt x="2270" y="5344"/>
                </a:moveTo>
                <a:lnTo>
                  <a:pt x="2248" y="5366"/>
                </a:lnTo>
                <a:lnTo>
                  <a:pt x="2248" y="5355"/>
                </a:lnTo>
                <a:lnTo>
                  <a:pt x="2270" y="5344"/>
                </a:lnTo>
                <a:close/>
                <a:moveTo>
                  <a:pt x="2267" y="5372"/>
                </a:moveTo>
                <a:cubicBezTo>
                  <a:pt x="2269" y="5372"/>
                  <a:pt x="2270" y="5374"/>
                  <a:pt x="2270" y="5377"/>
                </a:cubicBezTo>
                <a:cubicBezTo>
                  <a:pt x="2248" y="5399"/>
                  <a:pt x="2226" y="5410"/>
                  <a:pt x="2204" y="5410"/>
                </a:cubicBezTo>
                <a:lnTo>
                  <a:pt x="2237" y="5377"/>
                </a:lnTo>
                <a:cubicBezTo>
                  <a:pt x="2252" y="5377"/>
                  <a:pt x="2262" y="5372"/>
                  <a:pt x="2267" y="5372"/>
                </a:cubicBezTo>
                <a:close/>
                <a:moveTo>
                  <a:pt x="2083" y="5465"/>
                </a:moveTo>
                <a:lnTo>
                  <a:pt x="2083" y="5476"/>
                </a:lnTo>
                <a:cubicBezTo>
                  <a:pt x="2068" y="5487"/>
                  <a:pt x="2052" y="5495"/>
                  <a:pt x="2037" y="5503"/>
                </a:cubicBezTo>
                <a:lnTo>
                  <a:pt x="2037" y="5503"/>
                </a:lnTo>
                <a:cubicBezTo>
                  <a:pt x="2055" y="5490"/>
                  <a:pt x="2071" y="5478"/>
                  <a:pt x="2083" y="5465"/>
                </a:cubicBezTo>
                <a:close/>
                <a:moveTo>
                  <a:pt x="12494" y="1"/>
                </a:moveTo>
                <a:cubicBezTo>
                  <a:pt x="12472" y="12"/>
                  <a:pt x="12450" y="23"/>
                  <a:pt x="12439" y="34"/>
                </a:cubicBezTo>
                <a:lnTo>
                  <a:pt x="12439" y="12"/>
                </a:lnTo>
                <a:cubicBezTo>
                  <a:pt x="12395" y="45"/>
                  <a:pt x="12351" y="89"/>
                  <a:pt x="12395" y="100"/>
                </a:cubicBezTo>
                <a:cubicBezTo>
                  <a:pt x="12428" y="56"/>
                  <a:pt x="12439" y="67"/>
                  <a:pt x="12472" y="23"/>
                </a:cubicBezTo>
                <a:lnTo>
                  <a:pt x="12494" y="12"/>
                </a:lnTo>
                <a:cubicBezTo>
                  <a:pt x="12516" y="23"/>
                  <a:pt x="12516" y="34"/>
                  <a:pt x="12516" y="45"/>
                </a:cubicBezTo>
                <a:lnTo>
                  <a:pt x="12527" y="45"/>
                </a:lnTo>
                <a:lnTo>
                  <a:pt x="12428" y="111"/>
                </a:lnTo>
                <a:lnTo>
                  <a:pt x="12385" y="111"/>
                </a:lnTo>
                <a:cubicBezTo>
                  <a:pt x="12377" y="118"/>
                  <a:pt x="12370" y="125"/>
                  <a:pt x="12362" y="133"/>
                </a:cubicBezTo>
                <a:cubicBezTo>
                  <a:pt x="12357" y="128"/>
                  <a:pt x="12348" y="125"/>
                  <a:pt x="12339" y="125"/>
                </a:cubicBezTo>
                <a:cubicBezTo>
                  <a:pt x="12329" y="125"/>
                  <a:pt x="12318" y="128"/>
                  <a:pt x="12307" y="133"/>
                </a:cubicBezTo>
                <a:lnTo>
                  <a:pt x="12219" y="210"/>
                </a:lnTo>
                <a:cubicBezTo>
                  <a:pt x="12200" y="201"/>
                  <a:pt x="12230" y="175"/>
                  <a:pt x="12204" y="175"/>
                </a:cubicBezTo>
                <a:cubicBezTo>
                  <a:pt x="12199" y="175"/>
                  <a:pt x="12194" y="176"/>
                  <a:pt x="12186" y="177"/>
                </a:cubicBezTo>
                <a:cubicBezTo>
                  <a:pt x="12210" y="169"/>
                  <a:pt x="12233" y="158"/>
                  <a:pt x="12253" y="146"/>
                </a:cubicBezTo>
                <a:lnTo>
                  <a:pt x="12253" y="146"/>
                </a:lnTo>
                <a:cubicBezTo>
                  <a:pt x="12227" y="160"/>
                  <a:pt x="12207" y="165"/>
                  <a:pt x="12193" y="165"/>
                </a:cubicBezTo>
                <a:cubicBezTo>
                  <a:pt x="12178" y="165"/>
                  <a:pt x="12169" y="160"/>
                  <a:pt x="12164" y="155"/>
                </a:cubicBezTo>
                <a:lnTo>
                  <a:pt x="12208" y="133"/>
                </a:lnTo>
                <a:cubicBezTo>
                  <a:pt x="12202" y="131"/>
                  <a:pt x="12196" y="130"/>
                  <a:pt x="12189" y="130"/>
                </a:cubicBezTo>
                <a:cubicBezTo>
                  <a:pt x="12120" y="130"/>
                  <a:pt x="12012" y="225"/>
                  <a:pt x="11921" y="265"/>
                </a:cubicBezTo>
                <a:lnTo>
                  <a:pt x="11943" y="210"/>
                </a:lnTo>
                <a:lnTo>
                  <a:pt x="11855" y="287"/>
                </a:lnTo>
                <a:cubicBezTo>
                  <a:pt x="11833" y="287"/>
                  <a:pt x="11811" y="276"/>
                  <a:pt x="11855" y="243"/>
                </a:cubicBezTo>
                <a:lnTo>
                  <a:pt x="11855" y="243"/>
                </a:lnTo>
                <a:cubicBezTo>
                  <a:pt x="11778" y="254"/>
                  <a:pt x="11800" y="287"/>
                  <a:pt x="11734" y="287"/>
                </a:cubicBezTo>
                <a:lnTo>
                  <a:pt x="11668" y="320"/>
                </a:lnTo>
                <a:cubicBezTo>
                  <a:pt x="11679" y="309"/>
                  <a:pt x="11646" y="309"/>
                  <a:pt x="11690" y="287"/>
                </a:cubicBezTo>
                <a:lnTo>
                  <a:pt x="11690" y="287"/>
                </a:lnTo>
                <a:cubicBezTo>
                  <a:pt x="11567" y="329"/>
                  <a:pt x="11510" y="399"/>
                  <a:pt x="11459" y="399"/>
                </a:cubicBezTo>
                <a:cubicBezTo>
                  <a:pt x="11458" y="399"/>
                  <a:pt x="11457" y="399"/>
                  <a:pt x="11457" y="399"/>
                </a:cubicBezTo>
                <a:lnTo>
                  <a:pt x="11457" y="399"/>
                </a:lnTo>
                <a:cubicBezTo>
                  <a:pt x="11295" y="474"/>
                  <a:pt x="11458" y="420"/>
                  <a:pt x="11338" y="508"/>
                </a:cubicBezTo>
                <a:lnTo>
                  <a:pt x="11227" y="486"/>
                </a:lnTo>
                <a:lnTo>
                  <a:pt x="11216" y="519"/>
                </a:lnTo>
                <a:cubicBezTo>
                  <a:pt x="11209" y="526"/>
                  <a:pt x="11190" y="534"/>
                  <a:pt x="11179" y="534"/>
                </a:cubicBezTo>
                <a:cubicBezTo>
                  <a:pt x="11175" y="534"/>
                  <a:pt x="11172" y="533"/>
                  <a:pt x="11172" y="530"/>
                </a:cubicBezTo>
                <a:cubicBezTo>
                  <a:pt x="11150" y="547"/>
                  <a:pt x="11148" y="551"/>
                  <a:pt x="11150" y="551"/>
                </a:cubicBezTo>
                <a:cubicBezTo>
                  <a:pt x="11152" y="551"/>
                  <a:pt x="11156" y="549"/>
                  <a:pt x="11158" y="549"/>
                </a:cubicBezTo>
                <a:lnTo>
                  <a:pt x="11158" y="549"/>
                </a:lnTo>
                <a:cubicBezTo>
                  <a:pt x="11161" y="549"/>
                  <a:pt x="11161" y="552"/>
                  <a:pt x="11150" y="563"/>
                </a:cubicBezTo>
                <a:cubicBezTo>
                  <a:pt x="11071" y="573"/>
                  <a:pt x="10956" y="654"/>
                  <a:pt x="10910" y="654"/>
                </a:cubicBezTo>
                <a:cubicBezTo>
                  <a:pt x="10904" y="654"/>
                  <a:pt x="10900" y="653"/>
                  <a:pt x="10897" y="651"/>
                </a:cubicBezTo>
                <a:lnTo>
                  <a:pt x="10897" y="651"/>
                </a:lnTo>
                <a:cubicBezTo>
                  <a:pt x="10892" y="656"/>
                  <a:pt x="10893" y="657"/>
                  <a:pt x="10897" y="657"/>
                </a:cubicBezTo>
                <a:cubicBezTo>
                  <a:pt x="10904" y="657"/>
                  <a:pt x="10920" y="652"/>
                  <a:pt x="10925" y="652"/>
                </a:cubicBezTo>
                <a:cubicBezTo>
                  <a:pt x="10930" y="652"/>
                  <a:pt x="10925" y="657"/>
                  <a:pt x="10897" y="673"/>
                </a:cubicBezTo>
                <a:cubicBezTo>
                  <a:pt x="10891" y="670"/>
                  <a:pt x="10886" y="669"/>
                  <a:pt x="10880" y="669"/>
                </a:cubicBezTo>
                <a:cubicBezTo>
                  <a:pt x="10839" y="669"/>
                  <a:pt x="10787" y="731"/>
                  <a:pt x="10710" y="750"/>
                </a:cubicBezTo>
                <a:cubicBezTo>
                  <a:pt x="10719" y="723"/>
                  <a:pt x="10772" y="703"/>
                  <a:pt x="10748" y="703"/>
                </a:cubicBezTo>
                <a:cubicBezTo>
                  <a:pt x="10743" y="703"/>
                  <a:pt x="10734" y="704"/>
                  <a:pt x="10721" y="706"/>
                </a:cubicBezTo>
                <a:cubicBezTo>
                  <a:pt x="10688" y="761"/>
                  <a:pt x="10566" y="772"/>
                  <a:pt x="10500" y="805"/>
                </a:cubicBezTo>
                <a:lnTo>
                  <a:pt x="10489" y="794"/>
                </a:lnTo>
                <a:cubicBezTo>
                  <a:pt x="10467" y="794"/>
                  <a:pt x="10467" y="827"/>
                  <a:pt x="10467" y="838"/>
                </a:cubicBezTo>
                <a:lnTo>
                  <a:pt x="10500" y="805"/>
                </a:lnTo>
                <a:lnTo>
                  <a:pt x="10500" y="805"/>
                </a:lnTo>
                <a:cubicBezTo>
                  <a:pt x="10500" y="816"/>
                  <a:pt x="10489" y="827"/>
                  <a:pt x="10467" y="838"/>
                </a:cubicBezTo>
                <a:cubicBezTo>
                  <a:pt x="10423" y="860"/>
                  <a:pt x="10335" y="893"/>
                  <a:pt x="10258" y="937"/>
                </a:cubicBezTo>
                <a:cubicBezTo>
                  <a:pt x="10259" y="937"/>
                  <a:pt x="10258" y="936"/>
                  <a:pt x="10258" y="936"/>
                </a:cubicBezTo>
                <a:cubicBezTo>
                  <a:pt x="10244" y="936"/>
                  <a:pt x="10043" y="1016"/>
                  <a:pt x="9949" y="1048"/>
                </a:cubicBezTo>
                <a:cubicBezTo>
                  <a:pt x="9938" y="1081"/>
                  <a:pt x="9839" y="1125"/>
                  <a:pt x="9762" y="1169"/>
                </a:cubicBezTo>
                <a:cubicBezTo>
                  <a:pt x="9762" y="1147"/>
                  <a:pt x="9773" y="1136"/>
                  <a:pt x="9806" y="1114"/>
                </a:cubicBezTo>
                <a:lnTo>
                  <a:pt x="9806" y="1114"/>
                </a:lnTo>
                <a:lnTo>
                  <a:pt x="9740" y="1147"/>
                </a:lnTo>
                <a:cubicBezTo>
                  <a:pt x="9718" y="1158"/>
                  <a:pt x="9707" y="1169"/>
                  <a:pt x="9663" y="1202"/>
                </a:cubicBezTo>
                <a:lnTo>
                  <a:pt x="9663" y="1169"/>
                </a:lnTo>
                <a:cubicBezTo>
                  <a:pt x="9575" y="1213"/>
                  <a:pt x="9487" y="1279"/>
                  <a:pt x="9365" y="1323"/>
                </a:cubicBezTo>
                <a:cubicBezTo>
                  <a:pt x="9365" y="1345"/>
                  <a:pt x="9487" y="1334"/>
                  <a:pt x="9365" y="1411"/>
                </a:cubicBezTo>
                <a:cubicBezTo>
                  <a:pt x="9354" y="1400"/>
                  <a:pt x="9332" y="1389"/>
                  <a:pt x="9365" y="1367"/>
                </a:cubicBezTo>
                <a:lnTo>
                  <a:pt x="9365" y="1367"/>
                </a:lnTo>
                <a:cubicBezTo>
                  <a:pt x="9354" y="1367"/>
                  <a:pt x="9332" y="1389"/>
                  <a:pt x="9310" y="1400"/>
                </a:cubicBezTo>
                <a:lnTo>
                  <a:pt x="9354" y="1356"/>
                </a:lnTo>
                <a:lnTo>
                  <a:pt x="9354" y="1356"/>
                </a:lnTo>
                <a:cubicBezTo>
                  <a:pt x="9288" y="1367"/>
                  <a:pt x="9332" y="1378"/>
                  <a:pt x="9288" y="1400"/>
                </a:cubicBezTo>
                <a:lnTo>
                  <a:pt x="9246" y="1389"/>
                </a:lnTo>
                <a:lnTo>
                  <a:pt x="9246" y="1389"/>
                </a:lnTo>
                <a:cubicBezTo>
                  <a:pt x="9223" y="1397"/>
                  <a:pt x="9200" y="1403"/>
                  <a:pt x="9183" y="1403"/>
                </a:cubicBezTo>
                <a:cubicBezTo>
                  <a:pt x="9177" y="1403"/>
                  <a:pt x="9171" y="1402"/>
                  <a:pt x="9167" y="1400"/>
                </a:cubicBezTo>
                <a:lnTo>
                  <a:pt x="9167" y="1400"/>
                </a:lnTo>
                <a:cubicBezTo>
                  <a:pt x="9167" y="1411"/>
                  <a:pt x="9178" y="1422"/>
                  <a:pt x="9134" y="1444"/>
                </a:cubicBezTo>
                <a:cubicBezTo>
                  <a:pt x="9103" y="1460"/>
                  <a:pt x="9090" y="1464"/>
                  <a:pt x="9083" y="1464"/>
                </a:cubicBezTo>
                <a:cubicBezTo>
                  <a:pt x="9072" y="1464"/>
                  <a:pt x="9076" y="1453"/>
                  <a:pt x="9054" y="1453"/>
                </a:cubicBezTo>
                <a:cubicBezTo>
                  <a:pt x="9049" y="1453"/>
                  <a:pt x="9043" y="1454"/>
                  <a:pt x="9035" y="1455"/>
                </a:cubicBezTo>
                <a:cubicBezTo>
                  <a:pt x="9024" y="1477"/>
                  <a:pt x="8958" y="1499"/>
                  <a:pt x="8969" y="1521"/>
                </a:cubicBezTo>
                <a:cubicBezTo>
                  <a:pt x="8958" y="1525"/>
                  <a:pt x="8949" y="1526"/>
                  <a:pt x="8942" y="1526"/>
                </a:cubicBezTo>
                <a:cubicBezTo>
                  <a:pt x="8928" y="1526"/>
                  <a:pt x="8921" y="1521"/>
                  <a:pt x="8914" y="1521"/>
                </a:cubicBezTo>
                <a:cubicBezTo>
                  <a:pt x="8870" y="1554"/>
                  <a:pt x="8693" y="1631"/>
                  <a:pt x="8760" y="1631"/>
                </a:cubicBezTo>
                <a:cubicBezTo>
                  <a:pt x="8616" y="1731"/>
                  <a:pt x="8429" y="1786"/>
                  <a:pt x="8275" y="1874"/>
                </a:cubicBezTo>
                <a:lnTo>
                  <a:pt x="8275" y="1863"/>
                </a:lnTo>
                <a:cubicBezTo>
                  <a:pt x="8176" y="1918"/>
                  <a:pt x="8065" y="1973"/>
                  <a:pt x="8010" y="2017"/>
                </a:cubicBezTo>
                <a:cubicBezTo>
                  <a:pt x="7991" y="2023"/>
                  <a:pt x="7969" y="2030"/>
                  <a:pt x="7955" y="2030"/>
                </a:cubicBezTo>
                <a:cubicBezTo>
                  <a:pt x="7945" y="2030"/>
                  <a:pt x="7940" y="2026"/>
                  <a:pt x="7944" y="2017"/>
                </a:cubicBezTo>
                <a:lnTo>
                  <a:pt x="7944" y="2017"/>
                </a:lnTo>
                <a:cubicBezTo>
                  <a:pt x="7867" y="2061"/>
                  <a:pt x="7867" y="2072"/>
                  <a:pt x="7757" y="2116"/>
                </a:cubicBezTo>
                <a:cubicBezTo>
                  <a:pt x="7782" y="2095"/>
                  <a:pt x="7783" y="2090"/>
                  <a:pt x="7781" y="2090"/>
                </a:cubicBezTo>
                <a:lnTo>
                  <a:pt x="7781" y="2090"/>
                </a:lnTo>
                <a:cubicBezTo>
                  <a:pt x="7787" y="2088"/>
                  <a:pt x="7799" y="2083"/>
                  <a:pt x="7823" y="2072"/>
                </a:cubicBezTo>
                <a:lnTo>
                  <a:pt x="7823" y="2072"/>
                </a:lnTo>
                <a:cubicBezTo>
                  <a:pt x="7735" y="2105"/>
                  <a:pt x="7702" y="2105"/>
                  <a:pt x="7614" y="2171"/>
                </a:cubicBezTo>
                <a:cubicBezTo>
                  <a:pt x="7619" y="2163"/>
                  <a:pt x="7617" y="2160"/>
                  <a:pt x="7610" y="2160"/>
                </a:cubicBezTo>
                <a:cubicBezTo>
                  <a:pt x="7590" y="2160"/>
                  <a:pt x="7526" y="2191"/>
                  <a:pt x="7493" y="2215"/>
                </a:cubicBezTo>
                <a:lnTo>
                  <a:pt x="7559" y="2193"/>
                </a:lnTo>
                <a:lnTo>
                  <a:pt x="7559" y="2193"/>
                </a:lnTo>
                <a:cubicBezTo>
                  <a:pt x="7515" y="2226"/>
                  <a:pt x="7471" y="2248"/>
                  <a:pt x="7426" y="2270"/>
                </a:cubicBezTo>
                <a:lnTo>
                  <a:pt x="7438" y="2226"/>
                </a:lnTo>
                <a:lnTo>
                  <a:pt x="7438" y="2226"/>
                </a:lnTo>
                <a:cubicBezTo>
                  <a:pt x="7228" y="2292"/>
                  <a:pt x="7118" y="2458"/>
                  <a:pt x="6953" y="2480"/>
                </a:cubicBezTo>
                <a:cubicBezTo>
                  <a:pt x="6943" y="2489"/>
                  <a:pt x="6943" y="2492"/>
                  <a:pt x="6948" y="2492"/>
                </a:cubicBezTo>
                <a:cubicBezTo>
                  <a:pt x="6961" y="2492"/>
                  <a:pt x="7013" y="2467"/>
                  <a:pt x="7029" y="2467"/>
                </a:cubicBezTo>
                <a:cubicBezTo>
                  <a:pt x="7035" y="2467"/>
                  <a:pt x="7037" y="2470"/>
                  <a:pt x="7030" y="2480"/>
                </a:cubicBezTo>
                <a:cubicBezTo>
                  <a:pt x="6942" y="2524"/>
                  <a:pt x="6832" y="2535"/>
                  <a:pt x="6799" y="2546"/>
                </a:cubicBezTo>
                <a:cubicBezTo>
                  <a:pt x="6677" y="2590"/>
                  <a:pt x="6710" y="2645"/>
                  <a:pt x="6578" y="2700"/>
                </a:cubicBezTo>
                <a:cubicBezTo>
                  <a:pt x="6600" y="2700"/>
                  <a:pt x="6633" y="2711"/>
                  <a:pt x="6545" y="2766"/>
                </a:cubicBezTo>
                <a:cubicBezTo>
                  <a:pt x="6510" y="2784"/>
                  <a:pt x="6482" y="2791"/>
                  <a:pt x="6464" y="2791"/>
                </a:cubicBezTo>
                <a:cubicBezTo>
                  <a:pt x="6438" y="2791"/>
                  <a:pt x="6435" y="2775"/>
                  <a:pt x="6468" y="2755"/>
                </a:cubicBezTo>
                <a:cubicBezTo>
                  <a:pt x="6484" y="2747"/>
                  <a:pt x="6494" y="2740"/>
                  <a:pt x="6498" y="2740"/>
                </a:cubicBezTo>
                <a:cubicBezTo>
                  <a:pt x="6500" y="2740"/>
                  <a:pt x="6501" y="2741"/>
                  <a:pt x="6501" y="2744"/>
                </a:cubicBezTo>
                <a:cubicBezTo>
                  <a:pt x="6519" y="2726"/>
                  <a:pt x="6544" y="2708"/>
                  <a:pt x="6535" y="2708"/>
                </a:cubicBezTo>
                <a:cubicBezTo>
                  <a:pt x="6533" y="2708"/>
                  <a:pt x="6529" y="2709"/>
                  <a:pt x="6523" y="2711"/>
                </a:cubicBezTo>
                <a:lnTo>
                  <a:pt x="6512" y="2722"/>
                </a:lnTo>
                <a:cubicBezTo>
                  <a:pt x="6477" y="2731"/>
                  <a:pt x="6392" y="2775"/>
                  <a:pt x="6371" y="2775"/>
                </a:cubicBezTo>
                <a:cubicBezTo>
                  <a:pt x="6366" y="2775"/>
                  <a:pt x="6365" y="2773"/>
                  <a:pt x="6369" y="2766"/>
                </a:cubicBezTo>
                <a:lnTo>
                  <a:pt x="6369" y="2766"/>
                </a:lnTo>
                <a:cubicBezTo>
                  <a:pt x="6336" y="2788"/>
                  <a:pt x="6330" y="2796"/>
                  <a:pt x="6340" y="2796"/>
                </a:cubicBezTo>
                <a:cubicBezTo>
                  <a:pt x="6346" y="2796"/>
                  <a:pt x="6360" y="2793"/>
                  <a:pt x="6376" y="2787"/>
                </a:cubicBezTo>
                <a:lnTo>
                  <a:pt x="6376" y="2787"/>
                </a:lnTo>
                <a:cubicBezTo>
                  <a:pt x="6272" y="2828"/>
                  <a:pt x="6217" y="2869"/>
                  <a:pt x="6104" y="2920"/>
                </a:cubicBezTo>
                <a:cubicBezTo>
                  <a:pt x="6126" y="2920"/>
                  <a:pt x="6149" y="2920"/>
                  <a:pt x="6126" y="2931"/>
                </a:cubicBezTo>
                <a:cubicBezTo>
                  <a:pt x="5961" y="3009"/>
                  <a:pt x="6071" y="2987"/>
                  <a:pt x="5961" y="3053"/>
                </a:cubicBezTo>
                <a:cubicBezTo>
                  <a:pt x="5949" y="3056"/>
                  <a:pt x="5941" y="3057"/>
                  <a:pt x="5935" y="3057"/>
                </a:cubicBezTo>
                <a:cubicBezTo>
                  <a:pt x="5917" y="3057"/>
                  <a:pt x="5923" y="3044"/>
                  <a:pt x="5913" y="3044"/>
                </a:cubicBezTo>
                <a:cubicBezTo>
                  <a:pt x="5906" y="3044"/>
                  <a:pt x="5890" y="3051"/>
                  <a:pt x="5851" y="3075"/>
                </a:cubicBezTo>
                <a:cubicBezTo>
                  <a:pt x="5834" y="3083"/>
                  <a:pt x="5824" y="3087"/>
                  <a:pt x="5820" y="3087"/>
                </a:cubicBezTo>
                <a:cubicBezTo>
                  <a:pt x="5806" y="3087"/>
                  <a:pt x="5835" y="3058"/>
                  <a:pt x="5851" y="3042"/>
                </a:cubicBezTo>
                <a:lnTo>
                  <a:pt x="5851" y="3042"/>
                </a:lnTo>
                <a:cubicBezTo>
                  <a:pt x="5752" y="3108"/>
                  <a:pt x="5653" y="3130"/>
                  <a:pt x="5587" y="3163"/>
                </a:cubicBezTo>
                <a:lnTo>
                  <a:pt x="5642" y="3119"/>
                </a:lnTo>
                <a:lnTo>
                  <a:pt x="5642" y="3119"/>
                </a:lnTo>
                <a:cubicBezTo>
                  <a:pt x="5609" y="3141"/>
                  <a:pt x="5587" y="3163"/>
                  <a:pt x="5554" y="3174"/>
                </a:cubicBezTo>
                <a:lnTo>
                  <a:pt x="5598" y="3174"/>
                </a:lnTo>
                <a:cubicBezTo>
                  <a:pt x="5571" y="3183"/>
                  <a:pt x="5544" y="3199"/>
                  <a:pt x="5535" y="3199"/>
                </a:cubicBezTo>
                <a:cubicBezTo>
                  <a:pt x="5533" y="3199"/>
                  <a:pt x="5532" y="3198"/>
                  <a:pt x="5532" y="3196"/>
                </a:cubicBezTo>
                <a:lnTo>
                  <a:pt x="5532" y="3196"/>
                </a:lnTo>
                <a:cubicBezTo>
                  <a:pt x="5510" y="3229"/>
                  <a:pt x="5576" y="3218"/>
                  <a:pt x="5521" y="3262"/>
                </a:cubicBezTo>
                <a:cubicBezTo>
                  <a:pt x="5470" y="3272"/>
                  <a:pt x="5400" y="3329"/>
                  <a:pt x="5372" y="3329"/>
                </a:cubicBezTo>
                <a:cubicBezTo>
                  <a:pt x="5370" y="3329"/>
                  <a:pt x="5368" y="3329"/>
                  <a:pt x="5366" y="3328"/>
                </a:cubicBezTo>
                <a:cubicBezTo>
                  <a:pt x="5489" y="3267"/>
                  <a:pt x="5356" y="3310"/>
                  <a:pt x="5423" y="3264"/>
                </a:cubicBezTo>
                <a:lnTo>
                  <a:pt x="5423" y="3264"/>
                </a:lnTo>
                <a:cubicBezTo>
                  <a:pt x="5408" y="3272"/>
                  <a:pt x="5387" y="3281"/>
                  <a:pt x="5366" y="3295"/>
                </a:cubicBezTo>
                <a:lnTo>
                  <a:pt x="5377" y="3273"/>
                </a:lnTo>
                <a:lnTo>
                  <a:pt x="5377" y="3273"/>
                </a:lnTo>
                <a:cubicBezTo>
                  <a:pt x="5234" y="3328"/>
                  <a:pt x="5333" y="3339"/>
                  <a:pt x="5201" y="3405"/>
                </a:cubicBezTo>
                <a:cubicBezTo>
                  <a:pt x="5204" y="3398"/>
                  <a:pt x="5202" y="3396"/>
                  <a:pt x="5195" y="3396"/>
                </a:cubicBezTo>
                <a:cubicBezTo>
                  <a:pt x="5187" y="3396"/>
                  <a:pt x="5174" y="3400"/>
                  <a:pt x="5161" y="3405"/>
                </a:cubicBezTo>
                <a:lnTo>
                  <a:pt x="5161" y="3405"/>
                </a:lnTo>
                <a:cubicBezTo>
                  <a:pt x="5162" y="3405"/>
                  <a:pt x="5163" y="3404"/>
                  <a:pt x="5164" y="3404"/>
                </a:cubicBezTo>
                <a:cubicBezTo>
                  <a:pt x="5182" y="3404"/>
                  <a:pt x="5168" y="3435"/>
                  <a:pt x="5135" y="3460"/>
                </a:cubicBezTo>
                <a:cubicBezTo>
                  <a:pt x="5036" y="3493"/>
                  <a:pt x="5047" y="3515"/>
                  <a:pt x="5003" y="3548"/>
                </a:cubicBezTo>
                <a:lnTo>
                  <a:pt x="5047" y="3515"/>
                </a:lnTo>
                <a:lnTo>
                  <a:pt x="5047" y="3515"/>
                </a:lnTo>
                <a:cubicBezTo>
                  <a:pt x="5047" y="3548"/>
                  <a:pt x="5003" y="3570"/>
                  <a:pt x="4937" y="3603"/>
                </a:cubicBezTo>
                <a:cubicBezTo>
                  <a:pt x="4935" y="3602"/>
                  <a:pt x="4935" y="3601"/>
                  <a:pt x="4936" y="3599"/>
                </a:cubicBezTo>
                <a:lnTo>
                  <a:pt x="4936" y="3599"/>
                </a:lnTo>
                <a:cubicBezTo>
                  <a:pt x="4877" y="3635"/>
                  <a:pt x="4791" y="3639"/>
                  <a:pt x="4727" y="3703"/>
                </a:cubicBezTo>
                <a:cubicBezTo>
                  <a:pt x="4721" y="3704"/>
                  <a:pt x="4716" y="3704"/>
                  <a:pt x="4712" y="3704"/>
                </a:cubicBezTo>
                <a:cubicBezTo>
                  <a:pt x="4686" y="3704"/>
                  <a:pt x="4693" y="3685"/>
                  <a:pt x="4680" y="3685"/>
                </a:cubicBezTo>
                <a:cubicBezTo>
                  <a:pt x="4676" y="3685"/>
                  <a:pt x="4670" y="3687"/>
                  <a:pt x="4661" y="3692"/>
                </a:cubicBezTo>
                <a:cubicBezTo>
                  <a:pt x="4573" y="3769"/>
                  <a:pt x="4540" y="3736"/>
                  <a:pt x="4441" y="3813"/>
                </a:cubicBezTo>
                <a:cubicBezTo>
                  <a:pt x="4452" y="3813"/>
                  <a:pt x="4460" y="3812"/>
                  <a:pt x="4465" y="3812"/>
                </a:cubicBezTo>
                <a:cubicBezTo>
                  <a:pt x="4481" y="3812"/>
                  <a:pt x="4468" y="3818"/>
                  <a:pt x="4419" y="3868"/>
                </a:cubicBezTo>
                <a:lnTo>
                  <a:pt x="4595" y="3747"/>
                </a:lnTo>
                <a:lnTo>
                  <a:pt x="4496" y="3835"/>
                </a:lnTo>
                <a:cubicBezTo>
                  <a:pt x="4551" y="3813"/>
                  <a:pt x="4595" y="3769"/>
                  <a:pt x="4628" y="3747"/>
                </a:cubicBezTo>
                <a:lnTo>
                  <a:pt x="4628" y="3747"/>
                </a:lnTo>
                <a:cubicBezTo>
                  <a:pt x="4584" y="3791"/>
                  <a:pt x="4595" y="3791"/>
                  <a:pt x="4628" y="3791"/>
                </a:cubicBezTo>
                <a:cubicBezTo>
                  <a:pt x="4540" y="3802"/>
                  <a:pt x="4485" y="3890"/>
                  <a:pt x="4397" y="3912"/>
                </a:cubicBezTo>
                <a:lnTo>
                  <a:pt x="4375" y="3868"/>
                </a:lnTo>
                <a:cubicBezTo>
                  <a:pt x="4232" y="3923"/>
                  <a:pt x="4165" y="4022"/>
                  <a:pt x="3989" y="4099"/>
                </a:cubicBezTo>
                <a:lnTo>
                  <a:pt x="4044" y="4077"/>
                </a:lnTo>
                <a:lnTo>
                  <a:pt x="4044" y="4077"/>
                </a:lnTo>
                <a:cubicBezTo>
                  <a:pt x="4033" y="4110"/>
                  <a:pt x="3945" y="4143"/>
                  <a:pt x="3901" y="4176"/>
                </a:cubicBezTo>
                <a:cubicBezTo>
                  <a:pt x="3901" y="4173"/>
                  <a:pt x="3896" y="4171"/>
                  <a:pt x="3889" y="4171"/>
                </a:cubicBezTo>
                <a:cubicBezTo>
                  <a:pt x="3874" y="4171"/>
                  <a:pt x="3850" y="4176"/>
                  <a:pt x="3835" y="4176"/>
                </a:cubicBezTo>
                <a:cubicBezTo>
                  <a:pt x="3835" y="4187"/>
                  <a:pt x="3714" y="4253"/>
                  <a:pt x="3714" y="4287"/>
                </a:cubicBezTo>
                <a:lnTo>
                  <a:pt x="3626" y="4309"/>
                </a:lnTo>
                <a:cubicBezTo>
                  <a:pt x="3493" y="4386"/>
                  <a:pt x="3504" y="4441"/>
                  <a:pt x="3372" y="4507"/>
                </a:cubicBezTo>
                <a:cubicBezTo>
                  <a:pt x="3405" y="4474"/>
                  <a:pt x="3339" y="4496"/>
                  <a:pt x="3416" y="4441"/>
                </a:cubicBezTo>
                <a:lnTo>
                  <a:pt x="3416" y="4441"/>
                </a:lnTo>
                <a:cubicBezTo>
                  <a:pt x="3372" y="4463"/>
                  <a:pt x="3339" y="4485"/>
                  <a:pt x="3339" y="4496"/>
                </a:cubicBezTo>
                <a:cubicBezTo>
                  <a:pt x="3317" y="4496"/>
                  <a:pt x="3240" y="4584"/>
                  <a:pt x="3196" y="4584"/>
                </a:cubicBezTo>
                <a:cubicBezTo>
                  <a:pt x="3174" y="4606"/>
                  <a:pt x="3185" y="4628"/>
                  <a:pt x="3130" y="4650"/>
                </a:cubicBezTo>
                <a:lnTo>
                  <a:pt x="3130" y="4639"/>
                </a:lnTo>
                <a:cubicBezTo>
                  <a:pt x="3130" y="4650"/>
                  <a:pt x="3064" y="4694"/>
                  <a:pt x="3108" y="4694"/>
                </a:cubicBezTo>
                <a:cubicBezTo>
                  <a:pt x="2954" y="4727"/>
                  <a:pt x="2755" y="4915"/>
                  <a:pt x="2623" y="4937"/>
                </a:cubicBezTo>
                <a:cubicBezTo>
                  <a:pt x="2527" y="5001"/>
                  <a:pt x="2430" y="5065"/>
                  <a:pt x="2344" y="5119"/>
                </a:cubicBezTo>
                <a:lnTo>
                  <a:pt x="2344" y="5119"/>
                </a:lnTo>
                <a:cubicBezTo>
                  <a:pt x="2233" y="5171"/>
                  <a:pt x="2309" y="5204"/>
                  <a:pt x="2171" y="5267"/>
                </a:cubicBezTo>
                <a:cubicBezTo>
                  <a:pt x="2166" y="5268"/>
                  <a:pt x="2162" y="5268"/>
                  <a:pt x="2158" y="5268"/>
                </a:cubicBezTo>
                <a:cubicBezTo>
                  <a:pt x="2118" y="5268"/>
                  <a:pt x="2196" y="5219"/>
                  <a:pt x="2191" y="5219"/>
                </a:cubicBezTo>
                <a:lnTo>
                  <a:pt x="2191" y="5219"/>
                </a:lnTo>
                <a:cubicBezTo>
                  <a:pt x="2191" y="5219"/>
                  <a:pt x="2188" y="5220"/>
                  <a:pt x="2182" y="5223"/>
                </a:cubicBezTo>
                <a:cubicBezTo>
                  <a:pt x="2178" y="5220"/>
                  <a:pt x="2173" y="5218"/>
                  <a:pt x="2167" y="5218"/>
                </a:cubicBezTo>
                <a:cubicBezTo>
                  <a:pt x="2118" y="5218"/>
                  <a:pt x="2028" y="5335"/>
                  <a:pt x="1929" y="5355"/>
                </a:cubicBezTo>
                <a:lnTo>
                  <a:pt x="1951" y="5344"/>
                </a:lnTo>
                <a:lnTo>
                  <a:pt x="1951" y="5344"/>
                </a:lnTo>
                <a:cubicBezTo>
                  <a:pt x="1874" y="5366"/>
                  <a:pt x="1797" y="5454"/>
                  <a:pt x="1687" y="5520"/>
                </a:cubicBezTo>
                <a:cubicBezTo>
                  <a:pt x="1632" y="5587"/>
                  <a:pt x="1488" y="5686"/>
                  <a:pt x="1389" y="5763"/>
                </a:cubicBezTo>
                <a:cubicBezTo>
                  <a:pt x="1411" y="5719"/>
                  <a:pt x="1433" y="5719"/>
                  <a:pt x="1400" y="5719"/>
                </a:cubicBezTo>
                <a:cubicBezTo>
                  <a:pt x="1356" y="5741"/>
                  <a:pt x="1433" y="5730"/>
                  <a:pt x="1345" y="5796"/>
                </a:cubicBezTo>
                <a:cubicBezTo>
                  <a:pt x="1317" y="5805"/>
                  <a:pt x="1256" y="5831"/>
                  <a:pt x="1225" y="5831"/>
                </a:cubicBezTo>
                <a:cubicBezTo>
                  <a:pt x="1220" y="5831"/>
                  <a:pt x="1216" y="5830"/>
                  <a:pt x="1213" y="5829"/>
                </a:cubicBezTo>
                <a:lnTo>
                  <a:pt x="1301" y="5774"/>
                </a:lnTo>
                <a:cubicBezTo>
                  <a:pt x="1246" y="5774"/>
                  <a:pt x="1191" y="5851"/>
                  <a:pt x="1147" y="5873"/>
                </a:cubicBezTo>
                <a:lnTo>
                  <a:pt x="1136" y="5862"/>
                </a:lnTo>
                <a:cubicBezTo>
                  <a:pt x="1015" y="5950"/>
                  <a:pt x="1026" y="5972"/>
                  <a:pt x="882" y="6071"/>
                </a:cubicBezTo>
                <a:lnTo>
                  <a:pt x="904" y="6071"/>
                </a:lnTo>
                <a:cubicBezTo>
                  <a:pt x="838" y="6148"/>
                  <a:pt x="827" y="6093"/>
                  <a:pt x="761" y="6170"/>
                </a:cubicBezTo>
                <a:lnTo>
                  <a:pt x="717" y="6159"/>
                </a:lnTo>
                <a:cubicBezTo>
                  <a:pt x="673" y="6192"/>
                  <a:pt x="563" y="6303"/>
                  <a:pt x="475" y="6369"/>
                </a:cubicBezTo>
                <a:cubicBezTo>
                  <a:pt x="508" y="6314"/>
                  <a:pt x="607" y="6237"/>
                  <a:pt x="662" y="6170"/>
                </a:cubicBezTo>
                <a:lnTo>
                  <a:pt x="662" y="6170"/>
                </a:lnTo>
                <a:cubicBezTo>
                  <a:pt x="618" y="6204"/>
                  <a:pt x="497" y="6292"/>
                  <a:pt x="475" y="6325"/>
                </a:cubicBezTo>
                <a:cubicBezTo>
                  <a:pt x="497" y="6303"/>
                  <a:pt x="519" y="6281"/>
                  <a:pt x="541" y="6270"/>
                </a:cubicBezTo>
                <a:lnTo>
                  <a:pt x="541" y="6270"/>
                </a:lnTo>
                <a:cubicBezTo>
                  <a:pt x="497" y="6336"/>
                  <a:pt x="420" y="6402"/>
                  <a:pt x="320" y="6468"/>
                </a:cubicBezTo>
                <a:cubicBezTo>
                  <a:pt x="318" y="6460"/>
                  <a:pt x="312" y="6456"/>
                  <a:pt x="304" y="6456"/>
                </a:cubicBezTo>
                <a:cubicBezTo>
                  <a:pt x="265" y="6456"/>
                  <a:pt x="170" y="6524"/>
                  <a:pt x="89" y="6578"/>
                </a:cubicBezTo>
                <a:lnTo>
                  <a:pt x="1" y="6633"/>
                </a:lnTo>
                <a:lnTo>
                  <a:pt x="89" y="6688"/>
                </a:lnTo>
                <a:cubicBezTo>
                  <a:pt x="155" y="6732"/>
                  <a:pt x="188" y="6754"/>
                  <a:pt x="232" y="6809"/>
                </a:cubicBezTo>
                <a:cubicBezTo>
                  <a:pt x="265" y="6820"/>
                  <a:pt x="287" y="6831"/>
                  <a:pt x="309" y="6842"/>
                </a:cubicBezTo>
                <a:cubicBezTo>
                  <a:pt x="365" y="6798"/>
                  <a:pt x="420" y="6765"/>
                  <a:pt x="475" y="6721"/>
                </a:cubicBezTo>
                <a:cubicBezTo>
                  <a:pt x="519" y="6699"/>
                  <a:pt x="563" y="6677"/>
                  <a:pt x="607" y="6644"/>
                </a:cubicBezTo>
                <a:cubicBezTo>
                  <a:pt x="695" y="6589"/>
                  <a:pt x="783" y="6534"/>
                  <a:pt x="882" y="6468"/>
                </a:cubicBezTo>
                <a:lnTo>
                  <a:pt x="882" y="6468"/>
                </a:lnTo>
                <a:cubicBezTo>
                  <a:pt x="872" y="6469"/>
                  <a:pt x="864" y="6470"/>
                  <a:pt x="859" y="6470"/>
                </a:cubicBezTo>
                <a:cubicBezTo>
                  <a:pt x="814" y="6470"/>
                  <a:pt x="934" y="6430"/>
                  <a:pt x="904" y="6391"/>
                </a:cubicBezTo>
                <a:cubicBezTo>
                  <a:pt x="948" y="6358"/>
                  <a:pt x="959" y="6347"/>
                  <a:pt x="970" y="6347"/>
                </a:cubicBezTo>
                <a:lnTo>
                  <a:pt x="1136" y="6281"/>
                </a:lnTo>
                <a:cubicBezTo>
                  <a:pt x="1141" y="6279"/>
                  <a:pt x="1144" y="6279"/>
                  <a:pt x="1146" y="6279"/>
                </a:cubicBezTo>
                <a:cubicBezTo>
                  <a:pt x="1162" y="6279"/>
                  <a:pt x="1093" y="6315"/>
                  <a:pt x="1103" y="6325"/>
                </a:cubicBezTo>
                <a:cubicBezTo>
                  <a:pt x="1151" y="6296"/>
                  <a:pt x="1170" y="6290"/>
                  <a:pt x="1182" y="6290"/>
                </a:cubicBezTo>
                <a:cubicBezTo>
                  <a:pt x="1190" y="6290"/>
                  <a:pt x="1195" y="6292"/>
                  <a:pt x="1203" y="6292"/>
                </a:cubicBezTo>
                <a:cubicBezTo>
                  <a:pt x="1212" y="6292"/>
                  <a:pt x="1224" y="6290"/>
                  <a:pt x="1246" y="6281"/>
                </a:cubicBezTo>
                <a:cubicBezTo>
                  <a:pt x="1224" y="6270"/>
                  <a:pt x="1268" y="6237"/>
                  <a:pt x="1334" y="6192"/>
                </a:cubicBezTo>
                <a:lnTo>
                  <a:pt x="1334" y="6192"/>
                </a:lnTo>
                <a:lnTo>
                  <a:pt x="1235" y="6237"/>
                </a:lnTo>
                <a:cubicBezTo>
                  <a:pt x="1367" y="6115"/>
                  <a:pt x="1389" y="6181"/>
                  <a:pt x="1521" y="6060"/>
                </a:cubicBezTo>
                <a:lnTo>
                  <a:pt x="1521" y="6060"/>
                </a:lnTo>
                <a:lnTo>
                  <a:pt x="1477" y="6104"/>
                </a:lnTo>
                <a:cubicBezTo>
                  <a:pt x="1554" y="6049"/>
                  <a:pt x="1764" y="5928"/>
                  <a:pt x="1819" y="5840"/>
                </a:cubicBezTo>
                <a:cubicBezTo>
                  <a:pt x="1841" y="5840"/>
                  <a:pt x="1863" y="5840"/>
                  <a:pt x="1830" y="5862"/>
                </a:cubicBezTo>
                <a:cubicBezTo>
                  <a:pt x="2017" y="5752"/>
                  <a:pt x="2226" y="5565"/>
                  <a:pt x="2381" y="5487"/>
                </a:cubicBezTo>
                <a:lnTo>
                  <a:pt x="2381" y="5487"/>
                </a:lnTo>
                <a:lnTo>
                  <a:pt x="2370" y="5509"/>
                </a:lnTo>
                <a:cubicBezTo>
                  <a:pt x="2403" y="5487"/>
                  <a:pt x="2425" y="5454"/>
                  <a:pt x="2469" y="5432"/>
                </a:cubicBezTo>
                <a:lnTo>
                  <a:pt x="2480" y="5443"/>
                </a:lnTo>
                <a:cubicBezTo>
                  <a:pt x="2502" y="5432"/>
                  <a:pt x="2557" y="5366"/>
                  <a:pt x="2612" y="5344"/>
                </a:cubicBezTo>
                <a:lnTo>
                  <a:pt x="2612" y="5344"/>
                </a:lnTo>
                <a:lnTo>
                  <a:pt x="2579" y="5377"/>
                </a:lnTo>
                <a:cubicBezTo>
                  <a:pt x="2777" y="5278"/>
                  <a:pt x="2843" y="5179"/>
                  <a:pt x="2998" y="5080"/>
                </a:cubicBezTo>
                <a:cubicBezTo>
                  <a:pt x="2999" y="5085"/>
                  <a:pt x="3005" y="5088"/>
                  <a:pt x="3014" y="5088"/>
                </a:cubicBezTo>
                <a:cubicBezTo>
                  <a:pt x="3058" y="5088"/>
                  <a:pt x="3176" y="5028"/>
                  <a:pt x="3240" y="4992"/>
                </a:cubicBezTo>
                <a:lnTo>
                  <a:pt x="3240" y="5003"/>
                </a:lnTo>
                <a:cubicBezTo>
                  <a:pt x="3449" y="4870"/>
                  <a:pt x="3593" y="4749"/>
                  <a:pt x="3780" y="4617"/>
                </a:cubicBezTo>
                <a:cubicBezTo>
                  <a:pt x="3923" y="4584"/>
                  <a:pt x="4210" y="4386"/>
                  <a:pt x="4419" y="4298"/>
                </a:cubicBezTo>
                <a:lnTo>
                  <a:pt x="4419" y="4298"/>
                </a:lnTo>
                <a:cubicBezTo>
                  <a:pt x="4415" y="4299"/>
                  <a:pt x="4412" y="4299"/>
                  <a:pt x="4410" y="4299"/>
                </a:cubicBezTo>
                <a:cubicBezTo>
                  <a:pt x="4391" y="4299"/>
                  <a:pt x="4411" y="4262"/>
                  <a:pt x="4441" y="4242"/>
                </a:cubicBezTo>
                <a:cubicBezTo>
                  <a:pt x="4486" y="4224"/>
                  <a:pt x="4540" y="4168"/>
                  <a:pt x="4563" y="4168"/>
                </a:cubicBezTo>
                <a:cubicBezTo>
                  <a:pt x="4568" y="4168"/>
                  <a:pt x="4571" y="4171"/>
                  <a:pt x="4573" y="4176"/>
                </a:cubicBezTo>
                <a:lnTo>
                  <a:pt x="4551" y="4187"/>
                </a:lnTo>
                <a:cubicBezTo>
                  <a:pt x="4555" y="4188"/>
                  <a:pt x="4560" y="4189"/>
                  <a:pt x="4564" y="4189"/>
                </a:cubicBezTo>
                <a:cubicBezTo>
                  <a:pt x="4621" y="4189"/>
                  <a:pt x="4710" y="4129"/>
                  <a:pt x="4771" y="4088"/>
                </a:cubicBezTo>
                <a:lnTo>
                  <a:pt x="4771" y="4044"/>
                </a:lnTo>
                <a:cubicBezTo>
                  <a:pt x="5003" y="3989"/>
                  <a:pt x="5278" y="3736"/>
                  <a:pt x="5410" y="3725"/>
                </a:cubicBezTo>
                <a:cubicBezTo>
                  <a:pt x="5454" y="3681"/>
                  <a:pt x="5521" y="3648"/>
                  <a:pt x="5554" y="3614"/>
                </a:cubicBezTo>
                <a:lnTo>
                  <a:pt x="5565" y="3637"/>
                </a:lnTo>
                <a:cubicBezTo>
                  <a:pt x="5708" y="3570"/>
                  <a:pt x="5774" y="3537"/>
                  <a:pt x="5939" y="3438"/>
                </a:cubicBezTo>
                <a:lnTo>
                  <a:pt x="5939" y="3438"/>
                </a:lnTo>
                <a:lnTo>
                  <a:pt x="5906" y="3471"/>
                </a:lnTo>
                <a:cubicBezTo>
                  <a:pt x="6005" y="3427"/>
                  <a:pt x="5994" y="3350"/>
                  <a:pt x="6082" y="3306"/>
                </a:cubicBezTo>
                <a:lnTo>
                  <a:pt x="6126" y="3317"/>
                </a:lnTo>
                <a:cubicBezTo>
                  <a:pt x="6292" y="3229"/>
                  <a:pt x="6468" y="3174"/>
                  <a:pt x="6611" y="3053"/>
                </a:cubicBezTo>
                <a:lnTo>
                  <a:pt x="6611" y="3053"/>
                </a:lnTo>
                <a:cubicBezTo>
                  <a:pt x="6611" y="3064"/>
                  <a:pt x="6611" y="3075"/>
                  <a:pt x="6589" y="3086"/>
                </a:cubicBezTo>
                <a:cubicBezTo>
                  <a:pt x="6663" y="3054"/>
                  <a:pt x="6879" y="2962"/>
                  <a:pt x="6848" y="2925"/>
                </a:cubicBezTo>
                <a:lnTo>
                  <a:pt x="6848" y="2925"/>
                </a:lnTo>
                <a:cubicBezTo>
                  <a:pt x="6850" y="2926"/>
                  <a:pt x="6853" y="2926"/>
                  <a:pt x="6857" y="2926"/>
                </a:cubicBezTo>
                <a:cubicBezTo>
                  <a:pt x="6902" y="2926"/>
                  <a:pt x="7029" y="2835"/>
                  <a:pt x="7096" y="2777"/>
                </a:cubicBezTo>
                <a:lnTo>
                  <a:pt x="7096" y="2810"/>
                </a:lnTo>
                <a:cubicBezTo>
                  <a:pt x="7162" y="2744"/>
                  <a:pt x="7162" y="2733"/>
                  <a:pt x="7261" y="2667"/>
                </a:cubicBezTo>
                <a:cubicBezTo>
                  <a:pt x="7274" y="2667"/>
                  <a:pt x="7284" y="2671"/>
                  <a:pt x="7280" y="2676"/>
                </a:cubicBezTo>
                <a:lnTo>
                  <a:pt x="7280" y="2676"/>
                </a:lnTo>
                <a:cubicBezTo>
                  <a:pt x="7332" y="2650"/>
                  <a:pt x="7320" y="2630"/>
                  <a:pt x="7415" y="2601"/>
                </a:cubicBezTo>
                <a:lnTo>
                  <a:pt x="7415" y="2601"/>
                </a:lnTo>
                <a:lnTo>
                  <a:pt x="7382" y="2634"/>
                </a:lnTo>
                <a:cubicBezTo>
                  <a:pt x="7471" y="2590"/>
                  <a:pt x="7460" y="2579"/>
                  <a:pt x="7504" y="2546"/>
                </a:cubicBezTo>
                <a:cubicBezTo>
                  <a:pt x="7543" y="2516"/>
                  <a:pt x="7644" y="2478"/>
                  <a:pt x="7681" y="2478"/>
                </a:cubicBezTo>
                <a:cubicBezTo>
                  <a:pt x="7685" y="2478"/>
                  <a:pt x="7689" y="2479"/>
                  <a:pt x="7691" y="2480"/>
                </a:cubicBezTo>
                <a:cubicBezTo>
                  <a:pt x="7691" y="2458"/>
                  <a:pt x="7735" y="2425"/>
                  <a:pt x="7790" y="2403"/>
                </a:cubicBezTo>
                <a:lnTo>
                  <a:pt x="7790" y="2403"/>
                </a:lnTo>
                <a:lnTo>
                  <a:pt x="7768" y="2425"/>
                </a:lnTo>
                <a:cubicBezTo>
                  <a:pt x="7922" y="2370"/>
                  <a:pt x="7977" y="2292"/>
                  <a:pt x="8077" y="2270"/>
                </a:cubicBezTo>
                <a:lnTo>
                  <a:pt x="8110" y="2270"/>
                </a:lnTo>
                <a:cubicBezTo>
                  <a:pt x="7988" y="2325"/>
                  <a:pt x="7900" y="2370"/>
                  <a:pt x="7900" y="2370"/>
                </a:cubicBezTo>
                <a:cubicBezTo>
                  <a:pt x="7902" y="2371"/>
                  <a:pt x="7906" y="2372"/>
                  <a:pt x="7912" y="2372"/>
                </a:cubicBezTo>
                <a:cubicBezTo>
                  <a:pt x="7923" y="2372"/>
                  <a:pt x="7939" y="2370"/>
                  <a:pt x="7951" y="2370"/>
                </a:cubicBezTo>
                <a:cubicBezTo>
                  <a:pt x="7969" y="2370"/>
                  <a:pt x="7977" y="2375"/>
                  <a:pt x="7944" y="2403"/>
                </a:cubicBezTo>
                <a:cubicBezTo>
                  <a:pt x="8021" y="2359"/>
                  <a:pt x="8132" y="2259"/>
                  <a:pt x="8220" y="2226"/>
                </a:cubicBezTo>
                <a:lnTo>
                  <a:pt x="8242" y="2226"/>
                </a:lnTo>
                <a:lnTo>
                  <a:pt x="8231" y="2237"/>
                </a:lnTo>
                <a:cubicBezTo>
                  <a:pt x="8253" y="2226"/>
                  <a:pt x="8264" y="2215"/>
                  <a:pt x="8286" y="2204"/>
                </a:cubicBezTo>
                <a:cubicBezTo>
                  <a:pt x="8319" y="2193"/>
                  <a:pt x="8330" y="2182"/>
                  <a:pt x="8363" y="2171"/>
                </a:cubicBezTo>
                <a:cubicBezTo>
                  <a:pt x="8365" y="2172"/>
                  <a:pt x="8367" y="2173"/>
                  <a:pt x="8370" y="2173"/>
                </a:cubicBezTo>
                <a:cubicBezTo>
                  <a:pt x="8400" y="2173"/>
                  <a:pt x="8477" y="2125"/>
                  <a:pt x="8517" y="2105"/>
                </a:cubicBezTo>
                <a:cubicBezTo>
                  <a:pt x="8508" y="2087"/>
                  <a:pt x="8543" y="2069"/>
                  <a:pt x="8520" y="2069"/>
                </a:cubicBezTo>
                <a:cubicBezTo>
                  <a:pt x="8515" y="2069"/>
                  <a:pt x="8507" y="2070"/>
                  <a:pt x="8495" y="2072"/>
                </a:cubicBezTo>
                <a:cubicBezTo>
                  <a:pt x="8506" y="2072"/>
                  <a:pt x="8495" y="2072"/>
                  <a:pt x="8462" y="2094"/>
                </a:cubicBezTo>
                <a:lnTo>
                  <a:pt x="8440" y="2105"/>
                </a:lnTo>
                <a:lnTo>
                  <a:pt x="8451" y="2105"/>
                </a:lnTo>
                <a:cubicBezTo>
                  <a:pt x="8418" y="2116"/>
                  <a:pt x="8374" y="2138"/>
                  <a:pt x="8330" y="2160"/>
                </a:cubicBezTo>
                <a:cubicBezTo>
                  <a:pt x="8363" y="2127"/>
                  <a:pt x="8396" y="2105"/>
                  <a:pt x="8451" y="2083"/>
                </a:cubicBezTo>
                <a:cubicBezTo>
                  <a:pt x="8473" y="2061"/>
                  <a:pt x="8484" y="2039"/>
                  <a:pt x="8506" y="2017"/>
                </a:cubicBezTo>
                <a:cubicBezTo>
                  <a:pt x="8575" y="2017"/>
                  <a:pt x="8678" y="1982"/>
                  <a:pt x="8723" y="1982"/>
                </a:cubicBezTo>
                <a:cubicBezTo>
                  <a:pt x="8729" y="1982"/>
                  <a:pt x="8734" y="1983"/>
                  <a:pt x="8738" y="1984"/>
                </a:cubicBezTo>
                <a:cubicBezTo>
                  <a:pt x="8870" y="1907"/>
                  <a:pt x="9068" y="1819"/>
                  <a:pt x="9134" y="1742"/>
                </a:cubicBezTo>
                <a:cubicBezTo>
                  <a:pt x="9148" y="1727"/>
                  <a:pt x="9160" y="1723"/>
                  <a:pt x="9171" y="1723"/>
                </a:cubicBezTo>
                <a:cubicBezTo>
                  <a:pt x="9184" y="1723"/>
                  <a:pt x="9194" y="1731"/>
                  <a:pt x="9200" y="1731"/>
                </a:cubicBezTo>
                <a:cubicBezTo>
                  <a:pt x="9178" y="1742"/>
                  <a:pt x="9156" y="1753"/>
                  <a:pt x="9145" y="1764"/>
                </a:cubicBezTo>
                <a:cubicBezTo>
                  <a:pt x="9222" y="1720"/>
                  <a:pt x="9377" y="1642"/>
                  <a:pt x="9388" y="1609"/>
                </a:cubicBezTo>
                <a:cubicBezTo>
                  <a:pt x="9406" y="1604"/>
                  <a:pt x="9417" y="1602"/>
                  <a:pt x="9424" y="1602"/>
                </a:cubicBezTo>
                <a:cubicBezTo>
                  <a:pt x="9442" y="1602"/>
                  <a:pt x="9416" y="1620"/>
                  <a:pt x="9419" y="1620"/>
                </a:cubicBezTo>
                <a:cubicBezTo>
                  <a:pt x="9420" y="1620"/>
                  <a:pt x="9433" y="1612"/>
                  <a:pt x="9476" y="1587"/>
                </a:cubicBezTo>
                <a:lnTo>
                  <a:pt x="9476" y="1587"/>
                </a:lnTo>
                <a:lnTo>
                  <a:pt x="9465" y="1609"/>
                </a:lnTo>
                <a:cubicBezTo>
                  <a:pt x="9762" y="1521"/>
                  <a:pt x="9872" y="1323"/>
                  <a:pt x="10214" y="1246"/>
                </a:cubicBezTo>
                <a:cubicBezTo>
                  <a:pt x="10199" y="1246"/>
                  <a:pt x="10189" y="1251"/>
                  <a:pt x="10181" y="1251"/>
                </a:cubicBezTo>
                <a:cubicBezTo>
                  <a:pt x="10177" y="1251"/>
                  <a:pt x="10173" y="1249"/>
                  <a:pt x="10170" y="1246"/>
                </a:cubicBezTo>
                <a:cubicBezTo>
                  <a:pt x="10533" y="1114"/>
                  <a:pt x="10875" y="893"/>
                  <a:pt x="11238" y="783"/>
                </a:cubicBezTo>
                <a:cubicBezTo>
                  <a:pt x="11349" y="750"/>
                  <a:pt x="11349" y="728"/>
                  <a:pt x="11404" y="684"/>
                </a:cubicBezTo>
                <a:lnTo>
                  <a:pt x="11437" y="695"/>
                </a:lnTo>
                <a:lnTo>
                  <a:pt x="11525" y="629"/>
                </a:lnTo>
                <a:cubicBezTo>
                  <a:pt x="11657" y="541"/>
                  <a:pt x="11800" y="574"/>
                  <a:pt x="11977" y="453"/>
                </a:cubicBezTo>
                <a:lnTo>
                  <a:pt x="11943" y="453"/>
                </a:lnTo>
                <a:cubicBezTo>
                  <a:pt x="12000" y="424"/>
                  <a:pt x="12115" y="371"/>
                  <a:pt x="12138" y="371"/>
                </a:cubicBezTo>
                <a:cubicBezTo>
                  <a:pt x="12142" y="371"/>
                  <a:pt x="12143" y="372"/>
                  <a:pt x="12142" y="375"/>
                </a:cubicBezTo>
                <a:cubicBezTo>
                  <a:pt x="12153" y="364"/>
                  <a:pt x="12164" y="342"/>
                  <a:pt x="12186" y="342"/>
                </a:cubicBezTo>
                <a:lnTo>
                  <a:pt x="12197" y="353"/>
                </a:lnTo>
                <a:lnTo>
                  <a:pt x="12351" y="265"/>
                </a:lnTo>
                <a:cubicBezTo>
                  <a:pt x="12377" y="257"/>
                  <a:pt x="12393" y="253"/>
                  <a:pt x="12403" y="253"/>
                </a:cubicBezTo>
                <a:cubicBezTo>
                  <a:pt x="12428" y="253"/>
                  <a:pt x="12416" y="274"/>
                  <a:pt x="12440" y="274"/>
                </a:cubicBezTo>
                <a:cubicBezTo>
                  <a:pt x="12455" y="274"/>
                  <a:pt x="12482" y="266"/>
                  <a:pt x="12538" y="243"/>
                </a:cubicBezTo>
                <a:cubicBezTo>
                  <a:pt x="12605" y="210"/>
                  <a:pt x="12715" y="122"/>
                  <a:pt x="12693" y="122"/>
                </a:cubicBezTo>
                <a:lnTo>
                  <a:pt x="12693" y="122"/>
                </a:lnTo>
                <a:lnTo>
                  <a:pt x="12649" y="133"/>
                </a:lnTo>
                <a:lnTo>
                  <a:pt x="12649" y="122"/>
                </a:lnTo>
                <a:lnTo>
                  <a:pt x="12671" y="100"/>
                </a:lnTo>
                <a:cubicBezTo>
                  <a:pt x="12662" y="74"/>
                  <a:pt x="12680" y="35"/>
                  <a:pt x="12620" y="35"/>
                </a:cubicBezTo>
                <a:cubicBezTo>
                  <a:pt x="12603" y="35"/>
                  <a:pt x="12581" y="38"/>
                  <a:pt x="12549" y="45"/>
                </a:cubicBezTo>
                <a:cubicBezTo>
                  <a:pt x="12527" y="23"/>
                  <a:pt x="12516" y="12"/>
                  <a:pt x="12494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15"/>
          <p:cNvSpPr/>
          <p:nvPr/>
        </p:nvSpPr>
        <p:spPr>
          <a:xfrm flipH="1">
            <a:off x="5766285" y="2899811"/>
            <a:ext cx="1107" cy="1107"/>
          </a:xfrm>
          <a:custGeom>
            <a:rect b="b" l="l" r="r" t="t"/>
            <a:pathLst>
              <a:path extrusionOk="0" h="23" w="23">
                <a:moveTo>
                  <a:pt x="0" y="0"/>
                </a:moveTo>
                <a:lnTo>
                  <a:pt x="0" y="22"/>
                </a:lnTo>
                <a:lnTo>
                  <a:pt x="11" y="11"/>
                </a:lnTo>
                <a:lnTo>
                  <a:pt x="22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15"/>
          <p:cNvSpPr/>
          <p:nvPr/>
        </p:nvSpPr>
        <p:spPr>
          <a:xfrm flipH="1">
            <a:off x="5752519" y="2878055"/>
            <a:ext cx="578" cy="48"/>
          </a:xfrm>
          <a:custGeom>
            <a:rect b="b" l="l" r="r" t="t"/>
            <a:pathLst>
              <a:path extrusionOk="0" h="1" w="12">
                <a:moveTo>
                  <a:pt x="1" y="0"/>
                </a:move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15"/>
          <p:cNvSpPr/>
          <p:nvPr/>
        </p:nvSpPr>
        <p:spPr>
          <a:xfrm flipH="1">
            <a:off x="5919545" y="2969799"/>
            <a:ext cx="578" cy="1107"/>
          </a:xfrm>
          <a:custGeom>
            <a:rect b="b" l="l" r="r" t="t"/>
            <a:pathLst>
              <a:path extrusionOk="0" h="23" w="12">
                <a:moveTo>
                  <a:pt x="11" y="0"/>
                </a:moveTo>
                <a:lnTo>
                  <a:pt x="0" y="11"/>
                </a:lnTo>
                <a:lnTo>
                  <a:pt x="0" y="22"/>
                </a:lnTo>
                <a:lnTo>
                  <a:pt x="11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15"/>
          <p:cNvSpPr/>
          <p:nvPr/>
        </p:nvSpPr>
        <p:spPr>
          <a:xfrm flipH="1">
            <a:off x="5659186" y="2839355"/>
            <a:ext cx="48" cy="578"/>
          </a:xfrm>
          <a:custGeom>
            <a:rect b="b" l="l" r="r" t="t"/>
            <a:pathLst>
              <a:path extrusionOk="0" h="12" w="1">
                <a:moveTo>
                  <a:pt x="1" y="11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15"/>
          <p:cNvSpPr/>
          <p:nvPr/>
        </p:nvSpPr>
        <p:spPr>
          <a:xfrm flipH="1">
            <a:off x="5928595" y="2976152"/>
            <a:ext cx="1396" cy="1155"/>
          </a:xfrm>
          <a:custGeom>
            <a:rect b="b" l="l" r="r" t="t"/>
            <a:pathLst>
              <a:path extrusionOk="0" h="24" w="29">
                <a:moveTo>
                  <a:pt x="29" y="1"/>
                </a:moveTo>
                <a:cubicBezTo>
                  <a:pt x="23" y="6"/>
                  <a:pt x="18" y="11"/>
                  <a:pt x="13" y="15"/>
                </a:cubicBezTo>
                <a:lnTo>
                  <a:pt x="13" y="15"/>
                </a:lnTo>
                <a:cubicBezTo>
                  <a:pt x="14" y="14"/>
                  <a:pt x="16" y="13"/>
                  <a:pt x="18" y="12"/>
                </a:cubicBezTo>
                <a:lnTo>
                  <a:pt x="29" y="1"/>
                </a:lnTo>
                <a:close/>
                <a:moveTo>
                  <a:pt x="13" y="15"/>
                </a:moveTo>
                <a:cubicBezTo>
                  <a:pt x="4" y="21"/>
                  <a:pt x="1" y="24"/>
                  <a:pt x="1" y="24"/>
                </a:cubicBezTo>
                <a:cubicBezTo>
                  <a:pt x="1" y="24"/>
                  <a:pt x="6" y="20"/>
                  <a:pt x="13" y="15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15"/>
          <p:cNvSpPr/>
          <p:nvPr/>
        </p:nvSpPr>
        <p:spPr>
          <a:xfrm flipH="1">
            <a:off x="5850617" y="2931099"/>
            <a:ext cx="2696" cy="2166"/>
          </a:xfrm>
          <a:custGeom>
            <a:rect b="b" l="l" r="r" t="t"/>
            <a:pathLst>
              <a:path extrusionOk="0" h="45" w="56">
                <a:moveTo>
                  <a:pt x="55" y="0"/>
                </a:moveTo>
                <a:lnTo>
                  <a:pt x="55" y="0"/>
                </a:lnTo>
                <a:cubicBezTo>
                  <a:pt x="38" y="9"/>
                  <a:pt x="28" y="24"/>
                  <a:pt x="13" y="36"/>
                </a:cubicBezTo>
                <a:lnTo>
                  <a:pt x="13" y="36"/>
                </a:lnTo>
                <a:cubicBezTo>
                  <a:pt x="39" y="19"/>
                  <a:pt x="55" y="10"/>
                  <a:pt x="55" y="0"/>
                </a:cubicBezTo>
                <a:close/>
                <a:moveTo>
                  <a:pt x="13" y="36"/>
                </a:moveTo>
                <a:cubicBezTo>
                  <a:pt x="9" y="38"/>
                  <a:pt x="5" y="41"/>
                  <a:pt x="0" y="44"/>
                </a:cubicBezTo>
                <a:cubicBezTo>
                  <a:pt x="5" y="42"/>
                  <a:pt x="9" y="39"/>
                  <a:pt x="13" y="36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15"/>
          <p:cNvSpPr/>
          <p:nvPr/>
        </p:nvSpPr>
        <p:spPr>
          <a:xfrm flipH="1">
            <a:off x="5638681" y="2824481"/>
            <a:ext cx="7798" cy="3755"/>
          </a:xfrm>
          <a:custGeom>
            <a:rect b="b" l="l" r="r" t="t"/>
            <a:pathLst>
              <a:path extrusionOk="0" h="78" w="162">
                <a:moveTo>
                  <a:pt x="154" y="23"/>
                </a:moveTo>
                <a:lnTo>
                  <a:pt x="150" y="25"/>
                </a:lnTo>
                <a:lnTo>
                  <a:pt x="150" y="25"/>
                </a:lnTo>
                <a:cubicBezTo>
                  <a:pt x="151" y="24"/>
                  <a:pt x="153" y="23"/>
                  <a:pt x="154" y="23"/>
                </a:cubicBezTo>
                <a:close/>
                <a:moveTo>
                  <a:pt x="154" y="1"/>
                </a:moveTo>
                <a:cubicBezTo>
                  <a:pt x="0" y="42"/>
                  <a:pt x="161" y="16"/>
                  <a:pt x="60" y="65"/>
                </a:cubicBezTo>
                <a:lnTo>
                  <a:pt x="60" y="65"/>
                </a:lnTo>
                <a:lnTo>
                  <a:pt x="150" y="25"/>
                </a:lnTo>
                <a:lnTo>
                  <a:pt x="150" y="25"/>
                </a:lnTo>
                <a:cubicBezTo>
                  <a:pt x="143" y="28"/>
                  <a:pt x="136" y="29"/>
                  <a:pt x="130" y="29"/>
                </a:cubicBezTo>
                <a:cubicBezTo>
                  <a:pt x="120" y="29"/>
                  <a:pt x="119" y="22"/>
                  <a:pt x="154" y="1"/>
                </a:cubicBezTo>
                <a:close/>
                <a:moveTo>
                  <a:pt x="60" y="65"/>
                </a:moveTo>
                <a:lnTo>
                  <a:pt x="33" y="78"/>
                </a:lnTo>
                <a:cubicBezTo>
                  <a:pt x="44" y="73"/>
                  <a:pt x="53" y="69"/>
                  <a:pt x="60" y="65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15"/>
          <p:cNvSpPr/>
          <p:nvPr/>
        </p:nvSpPr>
        <p:spPr>
          <a:xfrm flipH="1">
            <a:off x="5661834" y="2834589"/>
            <a:ext cx="3755" cy="1396"/>
          </a:xfrm>
          <a:custGeom>
            <a:rect b="b" l="l" r="r" t="t"/>
            <a:pathLst>
              <a:path extrusionOk="0" h="29" w="78">
                <a:moveTo>
                  <a:pt x="33" y="0"/>
                </a:moveTo>
                <a:cubicBezTo>
                  <a:pt x="12" y="21"/>
                  <a:pt x="0" y="29"/>
                  <a:pt x="8" y="29"/>
                </a:cubicBezTo>
                <a:cubicBezTo>
                  <a:pt x="13" y="29"/>
                  <a:pt x="24" y="26"/>
                  <a:pt x="44" y="22"/>
                </a:cubicBezTo>
                <a:cubicBezTo>
                  <a:pt x="77" y="6"/>
                  <a:pt x="75" y="3"/>
                  <a:pt x="64" y="3"/>
                </a:cubicBezTo>
                <a:cubicBezTo>
                  <a:pt x="58" y="3"/>
                  <a:pt x="51" y="3"/>
                  <a:pt x="44" y="3"/>
                </a:cubicBezTo>
                <a:cubicBezTo>
                  <a:pt x="38" y="3"/>
                  <a:pt x="33" y="3"/>
                  <a:pt x="33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15"/>
          <p:cNvSpPr/>
          <p:nvPr/>
        </p:nvSpPr>
        <p:spPr>
          <a:xfrm flipH="1">
            <a:off x="5793337" y="2896057"/>
            <a:ext cx="2696" cy="1155"/>
          </a:xfrm>
          <a:custGeom>
            <a:rect b="b" l="l" r="r" t="t"/>
            <a:pathLst>
              <a:path extrusionOk="0" h="24" w="56">
                <a:moveTo>
                  <a:pt x="55" y="1"/>
                </a:moveTo>
                <a:cubicBezTo>
                  <a:pt x="0" y="23"/>
                  <a:pt x="55" y="12"/>
                  <a:pt x="55" y="23"/>
                </a:cubicBezTo>
                <a:lnTo>
                  <a:pt x="55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15"/>
          <p:cNvSpPr/>
          <p:nvPr/>
        </p:nvSpPr>
        <p:spPr>
          <a:xfrm flipH="1">
            <a:off x="5832615" y="2914107"/>
            <a:ext cx="3755" cy="2696"/>
          </a:xfrm>
          <a:custGeom>
            <a:rect b="b" l="l" r="r" t="t"/>
            <a:pathLst>
              <a:path extrusionOk="0" h="56" w="78">
                <a:moveTo>
                  <a:pt x="78" y="1"/>
                </a:moveTo>
                <a:lnTo>
                  <a:pt x="1" y="56"/>
                </a:lnTo>
                <a:lnTo>
                  <a:pt x="56" y="23"/>
                </a:lnTo>
                <a:lnTo>
                  <a:pt x="78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15"/>
          <p:cNvSpPr/>
          <p:nvPr/>
        </p:nvSpPr>
        <p:spPr>
          <a:xfrm flipH="1">
            <a:off x="6041421" y="3032373"/>
            <a:ext cx="2792" cy="1637"/>
          </a:xfrm>
          <a:custGeom>
            <a:rect b="b" l="l" r="r" t="t"/>
            <a:pathLst>
              <a:path extrusionOk="0" h="34" w="58">
                <a:moveTo>
                  <a:pt x="42" y="1"/>
                </a:moveTo>
                <a:cubicBezTo>
                  <a:pt x="34" y="1"/>
                  <a:pt x="20" y="7"/>
                  <a:pt x="0" y="22"/>
                </a:cubicBezTo>
                <a:lnTo>
                  <a:pt x="33" y="33"/>
                </a:lnTo>
                <a:cubicBezTo>
                  <a:pt x="54" y="19"/>
                  <a:pt x="57" y="1"/>
                  <a:pt x="42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15"/>
          <p:cNvSpPr/>
          <p:nvPr/>
        </p:nvSpPr>
        <p:spPr>
          <a:xfrm flipH="1">
            <a:off x="6131144" y="3090712"/>
            <a:ext cx="5343" cy="2696"/>
          </a:xfrm>
          <a:custGeom>
            <a:rect b="b" l="l" r="r" t="t"/>
            <a:pathLst>
              <a:path extrusionOk="0" h="56" w="111">
                <a:moveTo>
                  <a:pt x="110" y="0"/>
                </a:moveTo>
                <a:cubicBezTo>
                  <a:pt x="77" y="0"/>
                  <a:pt x="22" y="22"/>
                  <a:pt x="0" y="55"/>
                </a:cubicBezTo>
                <a:cubicBezTo>
                  <a:pt x="44" y="33"/>
                  <a:pt x="88" y="11"/>
                  <a:pt x="110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15"/>
          <p:cNvSpPr/>
          <p:nvPr/>
        </p:nvSpPr>
        <p:spPr>
          <a:xfrm flipH="1">
            <a:off x="5937596" y="2992085"/>
            <a:ext cx="3225" cy="2166"/>
          </a:xfrm>
          <a:custGeom>
            <a:rect b="b" l="l" r="r" t="t"/>
            <a:pathLst>
              <a:path extrusionOk="0" h="45" w="67">
                <a:moveTo>
                  <a:pt x="67" y="0"/>
                </a:moveTo>
                <a:lnTo>
                  <a:pt x="34" y="22"/>
                </a:lnTo>
                <a:lnTo>
                  <a:pt x="0" y="44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15"/>
          <p:cNvSpPr/>
          <p:nvPr/>
        </p:nvSpPr>
        <p:spPr>
          <a:xfrm flipH="1">
            <a:off x="5810858" y="2960797"/>
            <a:ext cx="1107" cy="1107"/>
          </a:xfrm>
          <a:custGeom>
            <a:rect b="b" l="l" r="r" t="t"/>
            <a:pathLst>
              <a:path extrusionOk="0" h="23" w="23">
                <a:moveTo>
                  <a:pt x="23" y="0"/>
                </a:moveTo>
                <a:lnTo>
                  <a:pt x="1" y="22"/>
                </a:lnTo>
                <a:cubicBezTo>
                  <a:pt x="23" y="11"/>
                  <a:pt x="23" y="0"/>
                  <a:pt x="23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15"/>
          <p:cNvSpPr/>
          <p:nvPr/>
        </p:nvSpPr>
        <p:spPr>
          <a:xfrm flipH="1">
            <a:off x="5703181" y="2908283"/>
            <a:ext cx="3225" cy="1252"/>
          </a:xfrm>
          <a:custGeom>
            <a:rect b="b" l="l" r="r" t="t"/>
            <a:pathLst>
              <a:path extrusionOk="0" h="26" w="67">
                <a:moveTo>
                  <a:pt x="66" y="0"/>
                </a:moveTo>
                <a:lnTo>
                  <a:pt x="0" y="22"/>
                </a:lnTo>
                <a:cubicBezTo>
                  <a:pt x="0" y="25"/>
                  <a:pt x="1" y="25"/>
                  <a:pt x="3" y="25"/>
                </a:cubicBezTo>
                <a:cubicBezTo>
                  <a:pt x="13" y="25"/>
                  <a:pt x="39" y="9"/>
                  <a:pt x="66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15"/>
          <p:cNvSpPr/>
          <p:nvPr/>
        </p:nvSpPr>
        <p:spPr>
          <a:xfrm flipH="1">
            <a:off x="5546745" y="2842531"/>
            <a:ext cx="1637" cy="1107"/>
          </a:xfrm>
          <a:custGeom>
            <a:rect b="b" l="l" r="r" t="t"/>
            <a:pathLst>
              <a:path extrusionOk="0" h="23" w="34">
                <a:moveTo>
                  <a:pt x="33" y="0"/>
                </a:moveTo>
                <a:lnTo>
                  <a:pt x="0" y="11"/>
                </a:lnTo>
                <a:lnTo>
                  <a:pt x="0" y="22"/>
                </a:lnTo>
                <a:lnTo>
                  <a:pt x="33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15"/>
          <p:cNvSpPr/>
          <p:nvPr/>
        </p:nvSpPr>
        <p:spPr>
          <a:xfrm flipH="1">
            <a:off x="5654421" y="2883349"/>
            <a:ext cx="1637" cy="1107"/>
          </a:xfrm>
          <a:custGeom>
            <a:rect b="b" l="l" r="r" t="t"/>
            <a:pathLst>
              <a:path extrusionOk="0" h="23" w="34">
                <a:moveTo>
                  <a:pt x="34" y="1"/>
                </a:moveTo>
                <a:lnTo>
                  <a:pt x="1" y="23"/>
                </a:lnTo>
                <a:lnTo>
                  <a:pt x="23" y="12"/>
                </a:lnTo>
                <a:lnTo>
                  <a:pt x="34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15"/>
          <p:cNvSpPr/>
          <p:nvPr/>
        </p:nvSpPr>
        <p:spPr>
          <a:xfrm flipH="1">
            <a:off x="5513339" y="2833482"/>
            <a:ext cx="578" cy="1155"/>
          </a:xfrm>
          <a:custGeom>
            <a:rect b="b" l="l" r="r" t="t"/>
            <a:pathLst>
              <a:path extrusionOk="0" h="24" w="12">
                <a:moveTo>
                  <a:pt x="11" y="1"/>
                </a:moveTo>
                <a:lnTo>
                  <a:pt x="0" y="12"/>
                </a:lnTo>
                <a:lnTo>
                  <a:pt x="11" y="23"/>
                </a:lnTo>
                <a:lnTo>
                  <a:pt x="11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15"/>
          <p:cNvSpPr/>
          <p:nvPr/>
        </p:nvSpPr>
        <p:spPr>
          <a:xfrm flipH="1">
            <a:off x="5864143" y="2986357"/>
            <a:ext cx="866" cy="433"/>
          </a:xfrm>
          <a:custGeom>
            <a:rect b="b" l="l" r="r" t="t"/>
            <a:pathLst>
              <a:path extrusionOk="0" h="9" w="18">
                <a:moveTo>
                  <a:pt x="15" y="1"/>
                </a:moveTo>
                <a:cubicBezTo>
                  <a:pt x="12" y="1"/>
                  <a:pt x="6" y="3"/>
                  <a:pt x="1" y="9"/>
                </a:cubicBezTo>
                <a:lnTo>
                  <a:pt x="12" y="9"/>
                </a:lnTo>
                <a:cubicBezTo>
                  <a:pt x="17" y="3"/>
                  <a:pt x="17" y="1"/>
                  <a:pt x="15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15"/>
          <p:cNvSpPr/>
          <p:nvPr/>
        </p:nvSpPr>
        <p:spPr>
          <a:xfrm flipH="1">
            <a:off x="6074490" y="3133551"/>
            <a:ext cx="4814" cy="3418"/>
          </a:xfrm>
          <a:custGeom>
            <a:rect b="b" l="l" r="r" t="t"/>
            <a:pathLst>
              <a:path extrusionOk="0" h="71" w="100">
                <a:moveTo>
                  <a:pt x="81" y="0"/>
                </a:moveTo>
                <a:cubicBezTo>
                  <a:pt x="76" y="0"/>
                  <a:pt x="66" y="4"/>
                  <a:pt x="46" y="14"/>
                </a:cubicBezTo>
                <a:cubicBezTo>
                  <a:pt x="55" y="14"/>
                  <a:pt x="0" y="70"/>
                  <a:pt x="29" y="70"/>
                </a:cubicBezTo>
                <a:cubicBezTo>
                  <a:pt x="36" y="70"/>
                  <a:pt x="48" y="67"/>
                  <a:pt x="68" y="58"/>
                </a:cubicBezTo>
                <a:lnTo>
                  <a:pt x="68" y="58"/>
                </a:lnTo>
                <a:cubicBezTo>
                  <a:pt x="58" y="61"/>
                  <a:pt x="52" y="63"/>
                  <a:pt x="48" y="63"/>
                </a:cubicBezTo>
                <a:cubicBezTo>
                  <a:pt x="23" y="63"/>
                  <a:pt x="99" y="0"/>
                  <a:pt x="81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15"/>
          <p:cNvSpPr/>
          <p:nvPr/>
        </p:nvSpPr>
        <p:spPr>
          <a:xfrm flipH="1">
            <a:off x="5968353" y="3048787"/>
            <a:ext cx="2166" cy="1107"/>
          </a:xfrm>
          <a:custGeom>
            <a:rect b="b" l="l" r="r" t="t"/>
            <a:pathLst>
              <a:path extrusionOk="0" h="23" w="45">
                <a:moveTo>
                  <a:pt x="45" y="1"/>
                </a:moveTo>
                <a:cubicBezTo>
                  <a:pt x="23" y="1"/>
                  <a:pt x="23" y="1"/>
                  <a:pt x="1" y="23"/>
                </a:cubicBezTo>
                <a:lnTo>
                  <a:pt x="12" y="23"/>
                </a:lnTo>
                <a:cubicBezTo>
                  <a:pt x="12" y="12"/>
                  <a:pt x="23" y="1"/>
                  <a:pt x="45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15"/>
          <p:cNvSpPr/>
          <p:nvPr/>
        </p:nvSpPr>
        <p:spPr>
          <a:xfrm flipH="1">
            <a:off x="5996993" y="3065778"/>
            <a:ext cx="1637" cy="1107"/>
          </a:xfrm>
          <a:custGeom>
            <a:rect b="b" l="l" r="r" t="t"/>
            <a:pathLst>
              <a:path extrusionOk="0" h="23" w="34">
                <a:moveTo>
                  <a:pt x="34" y="0"/>
                </a:moveTo>
                <a:lnTo>
                  <a:pt x="1" y="22"/>
                </a:lnTo>
                <a:lnTo>
                  <a:pt x="23" y="22"/>
                </a:lnTo>
                <a:lnTo>
                  <a:pt x="34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15"/>
          <p:cNvSpPr/>
          <p:nvPr/>
        </p:nvSpPr>
        <p:spPr>
          <a:xfrm flipH="1">
            <a:off x="5652399" y="2890136"/>
            <a:ext cx="3658" cy="1733"/>
          </a:xfrm>
          <a:custGeom>
            <a:rect b="b" l="l" r="r" t="t"/>
            <a:pathLst>
              <a:path extrusionOk="0" h="36" w="76">
                <a:moveTo>
                  <a:pt x="63" y="1"/>
                </a:moveTo>
                <a:cubicBezTo>
                  <a:pt x="57" y="1"/>
                  <a:pt x="40" y="7"/>
                  <a:pt x="1" y="25"/>
                </a:cubicBezTo>
                <a:cubicBezTo>
                  <a:pt x="23" y="25"/>
                  <a:pt x="34" y="36"/>
                  <a:pt x="45" y="36"/>
                </a:cubicBezTo>
                <a:cubicBezTo>
                  <a:pt x="37" y="28"/>
                  <a:pt x="75" y="1"/>
                  <a:pt x="63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15"/>
          <p:cNvSpPr/>
          <p:nvPr/>
        </p:nvSpPr>
        <p:spPr>
          <a:xfrm flipH="1">
            <a:off x="5548333" y="2842531"/>
            <a:ext cx="1107" cy="1107"/>
          </a:xfrm>
          <a:custGeom>
            <a:rect b="b" l="l" r="r" t="t"/>
            <a:pathLst>
              <a:path extrusionOk="0" h="23" w="23">
                <a:moveTo>
                  <a:pt x="22" y="0"/>
                </a:moveTo>
                <a:lnTo>
                  <a:pt x="0" y="22"/>
                </a:lnTo>
                <a:lnTo>
                  <a:pt x="22" y="11"/>
                </a:lnTo>
                <a:lnTo>
                  <a:pt x="22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15"/>
          <p:cNvSpPr/>
          <p:nvPr/>
        </p:nvSpPr>
        <p:spPr>
          <a:xfrm flipH="1">
            <a:off x="5511839" y="2828717"/>
            <a:ext cx="612470" cy="329388"/>
          </a:xfrm>
          <a:custGeom>
            <a:rect b="b" l="l" r="r" t="t"/>
            <a:pathLst>
              <a:path extrusionOk="0" h="6843" w="12724">
                <a:moveTo>
                  <a:pt x="12494" y="78"/>
                </a:moveTo>
                <a:cubicBezTo>
                  <a:pt x="12459" y="78"/>
                  <a:pt x="12438" y="91"/>
                  <a:pt x="12418" y="106"/>
                </a:cubicBezTo>
                <a:lnTo>
                  <a:pt x="12418" y="106"/>
                </a:lnTo>
                <a:lnTo>
                  <a:pt x="12494" y="78"/>
                </a:lnTo>
                <a:close/>
                <a:moveTo>
                  <a:pt x="12299" y="108"/>
                </a:moveTo>
                <a:cubicBezTo>
                  <a:pt x="12296" y="108"/>
                  <a:pt x="12291" y="109"/>
                  <a:pt x="12285" y="111"/>
                </a:cubicBezTo>
                <a:lnTo>
                  <a:pt x="12300" y="108"/>
                </a:lnTo>
                <a:lnTo>
                  <a:pt x="12300" y="108"/>
                </a:lnTo>
                <a:cubicBezTo>
                  <a:pt x="12299" y="108"/>
                  <a:pt x="12299" y="108"/>
                  <a:pt x="12299" y="108"/>
                </a:cubicBezTo>
                <a:close/>
                <a:moveTo>
                  <a:pt x="12418" y="106"/>
                </a:moveTo>
                <a:lnTo>
                  <a:pt x="12406" y="111"/>
                </a:lnTo>
                <a:lnTo>
                  <a:pt x="12411" y="112"/>
                </a:lnTo>
                <a:lnTo>
                  <a:pt x="12411" y="112"/>
                </a:lnTo>
                <a:cubicBezTo>
                  <a:pt x="12413" y="110"/>
                  <a:pt x="12416" y="108"/>
                  <a:pt x="12418" y="106"/>
                </a:cubicBezTo>
                <a:close/>
                <a:moveTo>
                  <a:pt x="12637" y="133"/>
                </a:moveTo>
                <a:lnTo>
                  <a:pt x="12659" y="144"/>
                </a:lnTo>
                <a:lnTo>
                  <a:pt x="12626" y="144"/>
                </a:lnTo>
                <a:lnTo>
                  <a:pt x="12637" y="133"/>
                </a:lnTo>
                <a:close/>
                <a:moveTo>
                  <a:pt x="12097" y="243"/>
                </a:moveTo>
                <a:cubicBezTo>
                  <a:pt x="12092" y="246"/>
                  <a:pt x="12087" y="248"/>
                  <a:pt x="12084" y="251"/>
                </a:cubicBezTo>
                <a:lnTo>
                  <a:pt x="12084" y="251"/>
                </a:lnTo>
                <a:cubicBezTo>
                  <a:pt x="12088" y="248"/>
                  <a:pt x="12093" y="246"/>
                  <a:pt x="12097" y="243"/>
                </a:cubicBezTo>
                <a:close/>
                <a:moveTo>
                  <a:pt x="11304" y="585"/>
                </a:moveTo>
                <a:lnTo>
                  <a:pt x="11304" y="585"/>
                </a:lnTo>
                <a:cubicBezTo>
                  <a:pt x="11238" y="618"/>
                  <a:pt x="11150" y="662"/>
                  <a:pt x="11095" y="695"/>
                </a:cubicBezTo>
                <a:lnTo>
                  <a:pt x="11117" y="673"/>
                </a:lnTo>
                <a:lnTo>
                  <a:pt x="11117" y="673"/>
                </a:lnTo>
                <a:cubicBezTo>
                  <a:pt x="11073" y="695"/>
                  <a:pt x="11040" y="706"/>
                  <a:pt x="11018" y="706"/>
                </a:cubicBezTo>
                <a:cubicBezTo>
                  <a:pt x="11095" y="651"/>
                  <a:pt x="11194" y="629"/>
                  <a:pt x="11304" y="585"/>
                </a:cubicBezTo>
                <a:close/>
                <a:moveTo>
                  <a:pt x="10974" y="728"/>
                </a:moveTo>
                <a:cubicBezTo>
                  <a:pt x="10952" y="761"/>
                  <a:pt x="10885" y="805"/>
                  <a:pt x="10841" y="849"/>
                </a:cubicBezTo>
                <a:cubicBezTo>
                  <a:pt x="10786" y="849"/>
                  <a:pt x="10808" y="827"/>
                  <a:pt x="10830" y="805"/>
                </a:cubicBezTo>
                <a:cubicBezTo>
                  <a:pt x="10874" y="783"/>
                  <a:pt x="10919" y="783"/>
                  <a:pt x="10974" y="728"/>
                </a:cubicBezTo>
                <a:close/>
                <a:moveTo>
                  <a:pt x="10703" y="795"/>
                </a:moveTo>
                <a:cubicBezTo>
                  <a:pt x="10671" y="824"/>
                  <a:pt x="10677" y="826"/>
                  <a:pt x="10690" y="826"/>
                </a:cubicBezTo>
                <a:cubicBezTo>
                  <a:pt x="10693" y="826"/>
                  <a:pt x="10696" y="826"/>
                  <a:pt x="10699" y="826"/>
                </a:cubicBezTo>
                <a:cubicBezTo>
                  <a:pt x="10709" y="826"/>
                  <a:pt x="10720" y="827"/>
                  <a:pt x="10720" y="838"/>
                </a:cubicBezTo>
                <a:cubicBezTo>
                  <a:pt x="10742" y="827"/>
                  <a:pt x="10775" y="816"/>
                  <a:pt x="10786" y="816"/>
                </a:cubicBezTo>
                <a:lnTo>
                  <a:pt x="10786" y="816"/>
                </a:lnTo>
                <a:cubicBezTo>
                  <a:pt x="10753" y="838"/>
                  <a:pt x="10720" y="860"/>
                  <a:pt x="10742" y="871"/>
                </a:cubicBezTo>
                <a:cubicBezTo>
                  <a:pt x="10709" y="877"/>
                  <a:pt x="10695" y="879"/>
                  <a:pt x="10684" y="879"/>
                </a:cubicBezTo>
                <a:cubicBezTo>
                  <a:pt x="10673" y="879"/>
                  <a:pt x="10665" y="877"/>
                  <a:pt x="10643" y="871"/>
                </a:cubicBezTo>
                <a:cubicBezTo>
                  <a:pt x="10643" y="915"/>
                  <a:pt x="10588" y="904"/>
                  <a:pt x="10544" y="948"/>
                </a:cubicBezTo>
                <a:cubicBezTo>
                  <a:pt x="10515" y="956"/>
                  <a:pt x="10500" y="959"/>
                  <a:pt x="10491" y="959"/>
                </a:cubicBezTo>
                <a:cubicBezTo>
                  <a:pt x="10481" y="959"/>
                  <a:pt x="10478" y="956"/>
                  <a:pt x="10472" y="956"/>
                </a:cubicBezTo>
                <a:cubicBezTo>
                  <a:pt x="10468" y="956"/>
                  <a:pt x="10463" y="957"/>
                  <a:pt x="10456" y="959"/>
                </a:cubicBezTo>
                <a:lnTo>
                  <a:pt x="10445" y="959"/>
                </a:lnTo>
                <a:cubicBezTo>
                  <a:pt x="10505" y="879"/>
                  <a:pt x="10603" y="872"/>
                  <a:pt x="10703" y="795"/>
                </a:cubicBezTo>
                <a:close/>
                <a:moveTo>
                  <a:pt x="10434" y="970"/>
                </a:moveTo>
                <a:lnTo>
                  <a:pt x="10412" y="981"/>
                </a:lnTo>
                <a:lnTo>
                  <a:pt x="10401" y="981"/>
                </a:lnTo>
                <a:lnTo>
                  <a:pt x="10434" y="970"/>
                </a:lnTo>
                <a:close/>
                <a:moveTo>
                  <a:pt x="10390" y="981"/>
                </a:moveTo>
                <a:lnTo>
                  <a:pt x="10390" y="1014"/>
                </a:lnTo>
                <a:cubicBezTo>
                  <a:pt x="10352" y="1036"/>
                  <a:pt x="10333" y="1042"/>
                  <a:pt x="10323" y="1042"/>
                </a:cubicBezTo>
                <a:cubicBezTo>
                  <a:pt x="10306" y="1042"/>
                  <a:pt x="10311" y="1025"/>
                  <a:pt x="10291" y="1025"/>
                </a:cubicBezTo>
                <a:cubicBezTo>
                  <a:pt x="10313" y="1014"/>
                  <a:pt x="10324" y="1014"/>
                  <a:pt x="10357" y="1003"/>
                </a:cubicBezTo>
                <a:lnTo>
                  <a:pt x="10346" y="1003"/>
                </a:lnTo>
                <a:lnTo>
                  <a:pt x="10390" y="981"/>
                </a:lnTo>
                <a:close/>
                <a:moveTo>
                  <a:pt x="10224" y="1246"/>
                </a:moveTo>
                <a:lnTo>
                  <a:pt x="10224" y="1246"/>
                </a:lnTo>
                <a:cubicBezTo>
                  <a:pt x="10220" y="1247"/>
                  <a:pt x="10215" y="1248"/>
                  <a:pt x="10210" y="1250"/>
                </a:cubicBezTo>
                <a:lnTo>
                  <a:pt x="10210" y="1250"/>
                </a:lnTo>
                <a:cubicBezTo>
                  <a:pt x="10204" y="1252"/>
                  <a:pt x="10198" y="1254"/>
                  <a:pt x="10191" y="1257"/>
                </a:cubicBezTo>
                <a:cubicBezTo>
                  <a:pt x="10191" y="1257"/>
                  <a:pt x="10202" y="1257"/>
                  <a:pt x="10224" y="1246"/>
                </a:cubicBezTo>
                <a:close/>
                <a:moveTo>
                  <a:pt x="9387" y="1367"/>
                </a:moveTo>
                <a:cubicBezTo>
                  <a:pt x="9379" y="1372"/>
                  <a:pt x="9374" y="1378"/>
                  <a:pt x="9370" y="1383"/>
                </a:cubicBezTo>
                <a:lnTo>
                  <a:pt x="9370" y="1383"/>
                </a:lnTo>
                <a:cubicBezTo>
                  <a:pt x="9377" y="1377"/>
                  <a:pt x="9383" y="1371"/>
                  <a:pt x="9387" y="1367"/>
                </a:cubicBezTo>
                <a:close/>
                <a:moveTo>
                  <a:pt x="8286" y="1984"/>
                </a:moveTo>
                <a:lnTo>
                  <a:pt x="8286" y="1984"/>
                </a:lnTo>
                <a:cubicBezTo>
                  <a:pt x="8286" y="1984"/>
                  <a:pt x="8286" y="1984"/>
                  <a:pt x="8285" y="1984"/>
                </a:cubicBezTo>
                <a:cubicBezTo>
                  <a:pt x="8285" y="1986"/>
                  <a:pt x="8285" y="1987"/>
                  <a:pt x="8286" y="1987"/>
                </a:cubicBezTo>
                <a:cubicBezTo>
                  <a:pt x="8286" y="1987"/>
                  <a:pt x="8286" y="1986"/>
                  <a:pt x="8286" y="1984"/>
                </a:cubicBezTo>
                <a:close/>
                <a:moveTo>
                  <a:pt x="8197" y="2083"/>
                </a:moveTo>
                <a:lnTo>
                  <a:pt x="8197" y="2083"/>
                </a:lnTo>
                <a:cubicBezTo>
                  <a:pt x="8186" y="2094"/>
                  <a:pt x="8175" y="2094"/>
                  <a:pt x="8142" y="2105"/>
                </a:cubicBezTo>
                <a:cubicBezTo>
                  <a:pt x="8164" y="2094"/>
                  <a:pt x="8186" y="2094"/>
                  <a:pt x="8197" y="2083"/>
                </a:cubicBezTo>
                <a:close/>
                <a:moveTo>
                  <a:pt x="8440" y="2138"/>
                </a:moveTo>
                <a:lnTo>
                  <a:pt x="8440" y="2149"/>
                </a:lnTo>
                <a:cubicBezTo>
                  <a:pt x="8407" y="2171"/>
                  <a:pt x="8396" y="2171"/>
                  <a:pt x="8396" y="2171"/>
                </a:cubicBezTo>
                <a:cubicBezTo>
                  <a:pt x="8407" y="2160"/>
                  <a:pt x="8418" y="2149"/>
                  <a:pt x="8440" y="2138"/>
                </a:cubicBezTo>
                <a:close/>
                <a:moveTo>
                  <a:pt x="8043" y="2160"/>
                </a:moveTo>
                <a:lnTo>
                  <a:pt x="8043" y="2160"/>
                </a:lnTo>
                <a:cubicBezTo>
                  <a:pt x="8054" y="2171"/>
                  <a:pt x="8043" y="2182"/>
                  <a:pt x="8021" y="2193"/>
                </a:cubicBezTo>
                <a:cubicBezTo>
                  <a:pt x="8024" y="2190"/>
                  <a:pt x="8023" y="2189"/>
                  <a:pt x="8018" y="2189"/>
                </a:cubicBezTo>
                <a:cubicBezTo>
                  <a:pt x="8007" y="2189"/>
                  <a:pt x="7978" y="2196"/>
                  <a:pt x="7955" y="2204"/>
                </a:cubicBezTo>
                <a:cubicBezTo>
                  <a:pt x="7977" y="2193"/>
                  <a:pt x="8010" y="2182"/>
                  <a:pt x="8043" y="2160"/>
                </a:cubicBezTo>
                <a:close/>
                <a:moveTo>
                  <a:pt x="8249" y="2234"/>
                </a:moveTo>
                <a:cubicBezTo>
                  <a:pt x="8246" y="2235"/>
                  <a:pt x="8244" y="2236"/>
                  <a:pt x="8241" y="2237"/>
                </a:cubicBezTo>
                <a:lnTo>
                  <a:pt x="8252" y="2237"/>
                </a:lnTo>
                <a:lnTo>
                  <a:pt x="8249" y="2234"/>
                </a:lnTo>
                <a:close/>
                <a:moveTo>
                  <a:pt x="10313" y="981"/>
                </a:moveTo>
                <a:lnTo>
                  <a:pt x="10213" y="1036"/>
                </a:lnTo>
                <a:cubicBezTo>
                  <a:pt x="10235" y="1036"/>
                  <a:pt x="10257" y="1025"/>
                  <a:pt x="10280" y="1025"/>
                </a:cubicBezTo>
                <a:cubicBezTo>
                  <a:pt x="10202" y="1069"/>
                  <a:pt x="10158" y="1114"/>
                  <a:pt x="10114" y="1147"/>
                </a:cubicBezTo>
                <a:lnTo>
                  <a:pt x="10103" y="1125"/>
                </a:lnTo>
                <a:cubicBezTo>
                  <a:pt x="10037" y="1191"/>
                  <a:pt x="9872" y="1235"/>
                  <a:pt x="9795" y="1312"/>
                </a:cubicBezTo>
                <a:lnTo>
                  <a:pt x="9773" y="1312"/>
                </a:lnTo>
                <a:cubicBezTo>
                  <a:pt x="9795" y="1323"/>
                  <a:pt x="9806" y="1334"/>
                  <a:pt x="9806" y="1345"/>
                </a:cubicBezTo>
                <a:cubicBezTo>
                  <a:pt x="9768" y="1364"/>
                  <a:pt x="9738" y="1391"/>
                  <a:pt x="9716" y="1391"/>
                </a:cubicBezTo>
                <a:cubicBezTo>
                  <a:pt x="9713" y="1391"/>
                  <a:pt x="9710" y="1390"/>
                  <a:pt x="9707" y="1389"/>
                </a:cubicBezTo>
                <a:cubicBezTo>
                  <a:pt x="9729" y="1378"/>
                  <a:pt x="9729" y="1367"/>
                  <a:pt x="9740" y="1356"/>
                </a:cubicBezTo>
                <a:lnTo>
                  <a:pt x="9740" y="1356"/>
                </a:lnTo>
                <a:lnTo>
                  <a:pt x="9696" y="1389"/>
                </a:lnTo>
                <a:cubicBezTo>
                  <a:pt x="9641" y="1378"/>
                  <a:pt x="9762" y="1345"/>
                  <a:pt x="9751" y="1323"/>
                </a:cubicBezTo>
                <a:lnTo>
                  <a:pt x="9751" y="1323"/>
                </a:lnTo>
                <a:cubicBezTo>
                  <a:pt x="9663" y="1378"/>
                  <a:pt x="9563" y="1455"/>
                  <a:pt x="9497" y="1477"/>
                </a:cubicBezTo>
                <a:cubicBezTo>
                  <a:pt x="9469" y="1458"/>
                  <a:pt x="9604" y="1407"/>
                  <a:pt x="9579" y="1407"/>
                </a:cubicBezTo>
                <a:cubicBezTo>
                  <a:pt x="9574" y="1407"/>
                  <a:pt x="9566" y="1408"/>
                  <a:pt x="9552" y="1411"/>
                </a:cubicBezTo>
                <a:lnTo>
                  <a:pt x="9663" y="1367"/>
                </a:lnTo>
                <a:cubicBezTo>
                  <a:pt x="9563" y="1367"/>
                  <a:pt x="9707" y="1345"/>
                  <a:pt x="9641" y="1334"/>
                </a:cubicBezTo>
                <a:lnTo>
                  <a:pt x="9630" y="1334"/>
                </a:lnTo>
                <a:cubicBezTo>
                  <a:pt x="9486" y="1389"/>
                  <a:pt x="9475" y="1422"/>
                  <a:pt x="9332" y="1477"/>
                </a:cubicBezTo>
                <a:cubicBezTo>
                  <a:pt x="9310" y="1510"/>
                  <a:pt x="9354" y="1499"/>
                  <a:pt x="9332" y="1532"/>
                </a:cubicBezTo>
                <a:cubicBezTo>
                  <a:pt x="9251" y="1585"/>
                  <a:pt x="9203" y="1592"/>
                  <a:pt x="9163" y="1592"/>
                </a:cubicBezTo>
                <a:cubicBezTo>
                  <a:pt x="9149" y="1592"/>
                  <a:pt x="9137" y="1591"/>
                  <a:pt x="9124" y="1591"/>
                </a:cubicBezTo>
                <a:cubicBezTo>
                  <a:pt x="9090" y="1591"/>
                  <a:pt x="9056" y="1597"/>
                  <a:pt x="9002" y="1642"/>
                </a:cubicBezTo>
                <a:cubicBezTo>
                  <a:pt x="8980" y="1675"/>
                  <a:pt x="8980" y="1719"/>
                  <a:pt x="8869" y="1753"/>
                </a:cubicBezTo>
                <a:lnTo>
                  <a:pt x="8880" y="1708"/>
                </a:lnTo>
                <a:lnTo>
                  <a:pt x="8880" y="1708"/>
                </a:lnTo>
                <a:cubicBezTo>
                  <a:pt x="8748" y="1764"/>
                  <a:pt x="8825" y="1786"/>
                  <a:pt x="8671" y="1830"/>
                </a:cubicBezTo>
                <a:cubicBezTo>
                  <a:pt x="8693" y="1808"/>
                  <a:pt x="8781" y="1775"/>
                  <a:pt x="8759" y="1775"/>
                </a:cubicBezTo>
                <a:cubicBezTo>
                  <a:pt x="8649" y="1797"/>
                  <a:pt x="8693" y="1830"/>
                  <a:pt x="8627" y="1863"/>
                </a:cubicBezTo>
                <a:lnTo>
                  <a:pt x="8594" y="1841"/>
                </a:lnTo>
                <a:cubicBezTo>
                  <a:pt x="8462" y="1918"/>
                  <a:pt x="8296" y="2017"/>
                  <a:pt x="8142" y="2105"/>
                </a:cubicBezTo>
                <a:cubicBezTo>
                  <a:pt x="8151" y="2096"/>
                  <a:pt x="8167" y="2080"/>
                  <a:pt x="8150" y="2080"/>
                </a:cubicBezTo>
                <a:cubicBezTo>
                  <a:pt x="8146" y="2080"/>
                  <a:pt x="8140" y="2081"/>
                  <a:pt x="8131" y="2083"/>
                </a:cubicBezTo>
                <a:cubicBezTo>
                  <a:pt x="7988" y="2160"/>
                  <a:pt x="7834" y="2237"/>
                  <a:pt x="7668" y="2303"/>
                </a:cubicBezTo>
                <a:cubicBezTo>
                  <a:pt x="7823" y="2215"/>
                  <a:pt x="7966" y="2116"/>
                  <a:pt x="8120" y="2050"/>
                </a:cubicBezTo>
                <a:lnTo>
                  <a:pt x="8120" y="2050"/>
                </a:lnTo>
                <a:lnTo>
                  <a:pt x="8087" y="2061"/>
                </a:lnTo>
                <a:cubicBezTo>
                  <a:pt x="8087" y="2006"/>
                  <a:pt x="8219" y="2017"/>
                  <a:pt x="8296" y="1962"/>
                </a:cubicBezTo>
                <a:lnTo>
                  <a:pt x="8296" y="1962"/>
                </a:lnTo>
                <a:cubicBezTo>
                  <a:pt x="8290" y="1968"/>
                  <a:pt x="8287" y="1978"/>
                  <a:pt x="8286" y="1984"/>
                </a:cubicBezTo>
                <a:lnTo>
                  <a:pt x="8286" y="1984"/>
                </a:lnTo>
                <a:cubicBezTo>
                  <a:pt x="8407" y="1928"/>
                  <a:pt x="8528" y="1851"/>
                  <a:pt x="8704" y="1753"/>
                </a:cubicBezTo>
                <a:lnTo>
                  <a:pt x="8704" y="1753"/>
                </a:lnTo>
                <a:lnTo>
                  <a:pt x="8682" y="1775"/>
                </a:lnTo>
                <a:cubicBezTo>
                  <a:pt x="8759" y="1753"/>
                  <a:pt x="8880" y="1697"/>
                  <a:pt x="8957" y="1664"/>
                </a:cubicBezTo>
                <a:cubicBezTo>
                  <a:pt x="8968" y="1642"/>
                  <a:pt x="9013" y="1620"/>
                  <a:pt x="8980" y="1620"/>
                </a:cubicBezTo>
                <a:cubicBezTo>
                  <a:pt x="9244" y="1565"/>
                  <a:pt x="9420" y="1367"/>
                  <a:pt x="9652" y="1323"/>
                </a:cubicBezTo>
                <a:lnTo>
                  <a:pt x="9652" y="1323"/>
                </a:lnTo>
                <a:lnTo>
                  <a:pt x="9641" y="1334"/>
                </a:lnTo>
                <a:lnTo>
                  <a:pt x="9795" y="1257"/>
                </a:lnTo>
                <a:cubicBezTo>
                  <a:pt x="9787" y="1253"/>
                  <a:pt x="9781" y="1252"/>
                  <a:pt x="9775" y="1252"/>
                </a:cubicBezTo>
                <a:cubicBezTo>
                  <a:pt x="9762" y="1252"/>
                  <a:pt x="9747" y="1257"/>
                  <a:pt x="9718" y="1257"/>
                </a:cubicBezTo>
                <a:cubicBezTo>
                  <a:pt x="9740" y="1235"/>
                  <a:pt x="9784" y="1202"/>
                  <a:pt x="9828" y="1191"/>
                </a:cubicBezTo>
                <a:lnTo>
                  <a:pt x="9828" y="1191"/>
                </a:lnTo>
                <a:cubicBezTo>
                  <a:pt x="9789" y="1213"/>
                  <a:pt x="9795" y="1218"/>
                  <a:pt x="9814" y="1218"/>
                </a:cubicBezTo>
                <a:cubicBezTo>
                  <a:pt x="9833" y="1218"/>
                  <a:pt x="9866" y="1213"/>
                  <a:pt x="9883" y="1213"/>
                </a:cubicBezTo>
                <a:lnTo>
                  <a:pt x="9883" y="1191"/>
                </a:lnTo>
                <a:cubicBezTo>
                  <a:pt x="9993" y="1180"/>
                  <a:pt x="9883" y="1147"/>
                  <a:pt x="10015" y="1103"/>
                </a:cubicBezTo>
                <a:lnTo>
                  <a:pt x="10015" y="1125"/>
                </a:lnTo>
                <a:cubicBezTo>
                  <a:pt x="10059" y="1092"/>
                  <a:pt x="10103" y="1058"/>
                  <a:pt x="10147" y="1036"/>
                </a:cubicBezTo>
                <a:lnTo>
                  <a:pt x="10147" y="1036"/>
                </a:lnTo>
                <a:cubicBezTo>
                  <a:pt x="10180" y="1047"/>
                  <a:pt x="10103" y="1069"/>
                  <a:pt x="10114" y="1092"/>
                </a:cubicBezTo>
                <a:cubicBezTo>
                  <a:pt x="10180" y="1058"/>
                  <a:pt x="10235" y="981"/>
                  <a:pt x="10313" y="981"/>
                </a:cubicBezTo>
                <a:close/>
                <a:moveTo>
                  <a:pt x="7279" y="2697"/>
                </a:moveTo>
                <a:lnTo>
                  <a:pt x="7279" y="2697"/>
                </a:lnTo>
                <a:cubicBezTo>
                  <a:pt x="7277" y="2698"/>
                  <a:pt x="7274" y="2699"/>
                  <a:pt x="7272" y="2700"/>
                </a:cubicBezTo>
                <a:cubicBezTo>
                  <a:pt x="7274" y="2699"/>
                  <a:pt x="7277" y="2698"/>
                  <a:pt x="7279" y="2697"/>
                </a:cubicBezTo>
                <a:close/>
                <a:moveTo>
                  <a:pt x="6142" y="2923"/>
                </a:moveTo>
                <a:lnTo>
                  <a:pt x="6142" y="2923"/>
                </a:lnTo>
                <a:cubicBezTo>
                  <a:pt x="6137" y="2924"/>
                  <a:pt x="6130" y="2927"/>
                  <a:pt x="6126" y="2931"/>
                </a:cubicBezTo>
                <a:cubicBezTo>
                  <a:pt x="6131" y="2929"/>
                  <a:pt x="6137" y="2926"/>
                  <a:pt x="6142" y="2923"/>
                </a:cubicBezTo>
                <a:close/>
                <a:moveTo>
                  <a:pt x="6620" y="3086"/>
                </a:moveTo>
                <a:cubicBezTo>
                  <a:pt x="6613" y="3090"/>
                  <a:pt x="6606" y="3093"/>
                  <a:pt x="6600" y="3097"/>
                </a:cubicBezTo>
                <a:cubicBezTo>
                  <a:pt x="6609" y="3094"/>
                  <a:pt x="6615" y="3090"/>
                  <a:pt x="6620" y="3086"/>
                </a:cubicBezTo>
                <a:close/>
                <a:moveTo>
                  <a:pt x="5652" y="3130"/>
                </a:moveTo>
                <a:lnTo>
                  <a:pt x="5623" y="3151"/>
                </a:lnTo>
                <a:lnTo>
                  <a:pt x="5623" y="3151"/>
                </a:lnTo>
                <a:cubicBezTo>
                  <a:pt x="5634" y="3145"/>
                  <a:pt x="5644" y="3138"/>
                  <a:pt x="5652" y="3130"/>
                </a:cubicBezTo>
                <a:close/>
                <a:moveTo>
                  <a:pt x="7635" y="2281"/>
                </a:moveTo>
                <a:cubicBezTo>
                  <a:pt x="7668" y="2292"/>
                  <a:pt x="7602" y="2325"/>
                  <a:pt x="7580" y="2336"/>
                </a:cubicBezTo>
                <a:lnTo>
                  <a:pt x="7525" y="2358"/>
                </a:lnTo>
                <a:lnTo>
                  <a:pt x="7536" y="2347"/>
                </a:lnTo>
                <a:lnTo>
                  <a:pt x="7470" y="2392"/>
                </a:lnTo>
                <a:lnTo>
                  <a:pt x="7481" y="2392"/>
                </a:lnTo>
                <a:lnTo>
                  <a:pt x="7426" y="2436"/>
                </a:lnTo>
                <a:cubicBezTo>
                  <a:pt x="7422" y="2440"/>
                  <a:pt x="7415" y="2443"/>
                  <a:pt x="7410" y="2443"/>
                </a:cubicBezTo>
                <a:cubicBezTo>
                  <a:pt x="7402" y="2443"/>
                  <a:pt x="7398" y="2437"/>
                  <a:pt x="7404" y="2425"/>
                </a:cubicBezTo>
                <a:lnTo>
                  <a:pt x="7404" y="2425"/>
                </a:lnTo>
                <a:cubicBezTo>
                  <a:pt x="7327" y="2458"/>
                  <a:pt x="7415" y="2447"/>
                  <a:pt x="7382" y="2469"/>
                </a:cubicBezTo>
                <a:cubicBezTo>
                  <a:pt x="7360" y="2480"/>
                  <a:pt x="7343" y="2485"/>
                  <a:pt x="7335" y="2485"/>
                </a:cubicBezTo>
                <a:cubicBezTo>
                  <a:pt x="7327" y="2485"/>
                  <a:pt x="7327" y="2480"/>
                  <a:pt x="7338" y="2469"/>
                </a:cubicBezTo>
                <a:lnTo>
                  <a:pt x="7338" y="2469"/>
                </a:lnTo>
                <a:cubicBezTo>
                  <a:pt x="7217" y="2557"/>
                  <a:pt x="6974" y="2700"/>
                  <a:pt x="6831" y="2755"/>
                </a:cubicBezTo>
                <a:lnTo>
                  <a:pt x="6853" y="2733"/>
                </a:lnTo>
                <a:lnTo>
                  <a:pt x="6853" y="2733"/>
                </a:lnTo>
                <a:cubicBezTo>
                  <a:pt x="6732" y="2777"/>
                  <a:pt x="6754" y="2843"/>
                  <a:pt x="6644" y="2876"/>
                </a:cubicBezTo>
                <a:lnTo>
                  <a:pt x="6655" y="2865"/>
                </a:lnTo>
                <a:lnTo>
                  <a:pt x="6655" y="2865"/>
                </a:lnTo>
                <a:cubicBezTo>
                  <a:pt x="6413" y="2975"/>
                  <a:pt x="6159" y="3130"/>
                  <a:pt x="5961" y="3196"/>
                </a:cubicBezTo>
                <a:cubicBezTo>
                  <a:pt x="5950" y="3251"/>
                  <a:pt x="5729" y="3306"/>
                  <a:pt x="5729" y="3361"/>
                </a:cubicBezTo>
                <a:cubicBezTo>
                  <a:pt x="5652" y="3394"/>
                  <a:pt x="5630" y="3394"/>
                  <a:pt x="5586" y="3405"/>
                </a:cubicBezTo>
                <a:cubicBezTo>
                  <a:pt x="5630" y="3372"/>
                  <a:pt x="5673" y="3329"/>
                  <a:pt x="5759" y="3296"/>
                </a:cubicBezTo>
                <a:lnTo>
                  <a:pt x="5759" y="3296"/>
                </a:lnTo>
                <a:cubicBezTo>
                  <a:pt x="5760" y="3298"/>
                  <a:pt x="5761" y="3303"/>
                  <a:pt x="5740" y="3317"/>
                </a:cubicBezTo>
                <a:cubicBezTo>
                  <a:pt x="5895" y="3229"/>
                  <a:pt x="5983" y="3130"/>
                  <a:pt x="6170" y="3053"/>
                </a:cubicBezTo>
                <a:lnTo>
                  <a:pt x="6170" y="3053"/>
                </a:lnTo>
                <a:cubicBezTo>
                  <a:pt x="6161" y="3068"/>
                  <a:pt x="6161" y="3073"/>
                  <a:pt x="6167" y="3073"/>
                </a:cubicBezTo>
                <a:cubicBezTo>
                  <a:pt x="6179" y="3073"/>
                  <a:pt x="6216" y="3048"/>
                  <a:pt x="6243" y="3048"/>
                </a:cubicBezTo>
                <a:cubicBezTo>
                  <a:pt x="6249" y="3048"/>
                  <a:pt x="6254" y="3050"/>
                  <a:pt x="6258" y="3053"/>
                </a:cubicBezTo>
                <a:lnTo>
                  <a:pt x="6346" y="2997"/>
                </a:lnTo>
                <a:lnTo>
                  <a:pt x="6302" y="3008"/>
                </a:lnTo>
                <a:cubicBezTo>
                  <a:pt x="6379" y="2964"/>
                  <a:pt x="6435" y="2909"/>
                  <a:pt x="6512" y="2876"/>
                </a:cubicBezTo>
                <a:lnTo>
                  <a:pt x="6512" y="2876"/>
                </a:lnTo>
                <a:lnTo>
                  <a:pt x="6457" y="2920"/>
                </a:lnTo>
                <a:lnTo>
                  <a:pt x="6611" y="2832"/>
                </a:lnTo>
                <a:lnTo>
                  <a:pt x="6523" y="2865"/>
                </a:lnTo>
                <a:cubicBezTo>
                  <a:pt x="6588" y="2811"/>
                  <a:pt x="6491" y="2843"/>
                  <a:pt x="6598" y="2789"/>
                </a:cubicBezTo>
                <a:lnTo>
                  <a:pt x="6598" y="2789"/>
                </a:lnTo>
                <a:cubicBezTo>
                  <a:pt x="6597" y="2790"/>
                  <a:pt x="6597" y="2790"/>
                  <a:pt x="6597" y="2790"/>
                </a:cubicBezTo>
                <a:cubicBezTo>
                  <a:pt x="6597" y="2790"/>
                  <a:pt x="6692" y="2744"/>
                  <a:pt x="6732" y="2744"/>
                </a:cubicBezTo>
                <a:cubicBezTo>
                  <a:pt x="6765" y="2711"/>
                  <a:pt x="6809" y="2678"/>
                  <a:pt x="6864" y="2656"/>
                </a:cubicBezTo>
                <a:cubicBezTo>
                  <a:pt x="6886" y="2656"/>
                  <a:pt x="6875" y="2700"/>
                  <a:pt x="6886" y="2700"/>
                </a:cubicBezTo>
                <a:cubicBezTo>
                  <a:pt x="6908" y="2645"/>
                  <a:pt x="7074" y="2590"/>
                  <a:pt x="7107" y="2535"/>
                </a:cubicBezTo>
                <a:lnTo>
                  <a:pt x="7107" y="2568"/>
                </a:lnTo>
                <a:lnTo>
                  <a:pt x="7140" y="2535"/>
                </a:lnTo>
                <a:cubicBezTo>
                  <a:pt x="7156" y="2529"/>
                  <a:pt x="7167" y="2526"/>
                  <a:pt x="7174" y="2526"/>
                </a:cubicBezTo>
                <a:cubicBezTo>
                  <a:pt x="7181" y="2526"/>
                  <a:pt x="7184" y="2529"/>
                  <a:pt x="7184" y="2535"/>
                </a:cubicBezTo>
                <a:cubicBezTo>
                  <a:pt x="7292" y="2481"/>
                  <a:pt x="7134" y="2512"/>
                  <a:pt x="7265" y="2471"/>
                </a:cubicBezTo>
                <a:lnTo>
                  <a:pt x="7265" y="2471"/>
                </a:lnTo>
                <a:cubicBezTo>
                  <a:pt x="7264" y="2473"/>
                  <a:pt x="7262" y="2479"/>
                  <a:pt x="7250" y="2491"/>
                </a:cubicBezTo>
                <a:cubicBezTo>
                  <a:pt x="7382" y="2425"/>
                  <a:pt x="7503" y="2336"/>
                  <a:pt x="7635" y="2281"/>
                </a:cubicBezTo>
                <a:close/>
                <a:moveTo>
                  <a:pt x="5597" y="3383"/>
                </a:moveTo>
                <a:lnTo>
                  <a:pt x="5575" y="3405"/>
                </a:lnTo>
                <a:cubicBezTo>
                  <a:pt x="5564" y="3416"/>
                  <a:pt x="5542" y="3427"/>
                  <a:pt x="5520" y="3427"/>
                </a:cubicBezTo>
                <a:cubicBezTo>
                  <a:pt x="5531" y="3416"/>
                  <a:pt x="5553" y="3405"/>
                  <a:pt x="5597" y="3383"/>
                </a:cubicBezTo>
                <a:close/>
                <a:moveTo>
                  <a:pt x="5366" y="3500"/>
                </a:moveTo>
                <a:cubicBezTo>
                  <a:pt x="5374" y="3500"/>
                  <a:pt x="5379" y="3504"/>
                  <a:pt x="5377" y="3515"/>
                </a:cubicBezTo>
                <a:cubicBezTo>
                  <a:pt x="5355" y="3537"/>
                  <a:pt x="5344" y="3559"/>
                  <a:pt x="5300" y="3581"/>
                </a:cubicBezTo>
                <a:lnTo>
                  <a:pt x="5289" y="3559"/>
                </a:lnTo>
                <a:lnTo>
                  <a:pt x="5223" y="3636"/>
                </a:lnTo>
                <a:lnTo>
                  <a:pt x="5179" y="3625"/>
                </a:lnTo>
                <a:lnTo>
                  <a:pt x="5157" y="3625"/>
                </a:lnTo>
                <a:lnTo>
                  <a:pt x="5135" y="3647"/>
                </a:lnTo>
                <a:cubicBezTo>
                  <a:pt x="5135" y="3627"/>
                  <a:pt x="5240" y="3539"/>
                  <a:pt x="5254" y="3519"/>
                </a:cubicBezTo>
                <a:lnTo>
                  <a:pt x="5254" y="3519"/>
                </a:lnTo>
                <a:cubicBezTo>
                  <a:pt x="5249" y="3531"/>
                  <a:pt x="5252" y="3536"/>
                  <a:pt x="5259" y="3536"/>
                </a:cubicBezTo>
                <a:cubicBezTo>
                  <a:pt x="5281" y="3536"/>
                  <a:pt x="5341" y="3500"/>
                  <a:pt x="5366" y="3500"/>
                </a:cubicBezTo>
                <a:close/>
                <a:moveTo>
                  <a:pt x="5157" y="3658"/>
                </a:moveTo>
                <a:cubicBezTo>
                  <a:pt x="5113" y="3692"/>
                  <a:pt x="5046" y="3725"/>
                  <a:pt x="4991" y="3736"/>
                </a:cubicBezTo>
                <a:cubicBezTo>
                  <a:pt x="5035" y="3714"/>
                  <a:pt x="5079" y="3692"/>
                  <a:pt x="5124" y="3658"/>
                </a:cubicBezTo>
                <a:lnTo>
                  <a:pt x="5135" y="3658"/>
                </a:lnTo>
                <a:lnTo>
                  <a:pt x="5113" y="3681"/>
                </a:lnTo>
                <a:lnTo>
                  <a:pt x="5146" y="3658"/>
                </a:lnTo>
                <a:close/>
                <a:moveTo>
                  <a:pt x="4650" y="3912"/>
                </a:moveTo>
                <a:lnTo>
                  <a:pt x="4650" y="3934"/>
                </a:lnTo>
                <a:cubicBezTo>
                  <a:pt x="4628" y="3934"/>
                  <a:pt x="4595" y="3945"/>
                  <a:pt x="4562" y="3967"/>
                </a:cubicBezTo>
                <a:cubicBezTo>
                  <a:pt x="4595" y="3945"/>
                  <a:pt x="4617" y="3934"/>
                  <a:pt x="4650" y="3912"/>
                </a:cubicBezTo>
                <a:close/>
                <a:moveTo>
                  <a:pt x="3879" y="4397"/>
                </a:moveTo>
                <a:lnTo>
                  <a:pt x="3868" y="4408"/>
                </a:lnTo>
                <a:lnTo>
                  <a:pt x="3846" y="4419"/>
                </a:lnTo>
                <a:lnTo>
                  <a:pt x="3879" y="4397"/>
                </a:lnTo>
                <a:close/>
                <a:moveTo>
                  <a:pt x="3107" y="4848"/>
                </a:moveTo>
                <a:lnTo>
                  <a:pt x="3107" y="4848"/>
                </a:lnTo>
                <a:cubicBezTo>
                  <a:pt x="3074" y="4870"/>
                  <a:pt x="3030" y="4892"/>
                  <a:pt x="2997" y="4903"/>
                </a:cubicBezTo>
                <a:cubicBezTo>
                  <a:pt x="3019" y="4892"/>
                  <a:pt x="3030" y="4881"/>
                  <a:pt x="3030" y="4870"/>
                </a:cubicBezTo>
                <a:cubicBezTo>
                  <a:pt x="3030" y="4873"/>
                  <a:pt x="3033" y="4875"/>
                  <a:pt x="3037" y="4875"/>
                </a:cubicBezTo>
                <a:cubicBezTo>
                  <a:pt x="3049" y="4875"/>
                  <a:pt x="3075" y="4864"/>
                  <a:pt x="3107" y="4848"/>
                </a:cubicBezTo>
                <a:close/>
                <a:moveTo>
                  <a:pt x="2700" y="5091"/>
                </a:moveTo>
                <a:lnTo>
                  <a:pt x="2689" y="5113"/>
                </a:lnTo>
                <a:lnTo>
                  <a:pt x="2656" y="5124"/>
                </a:lnTo>
                <a:lnTo>
                  <a:pt x="2700" y="5091"/>
                </a:lnTo>
                <a:close/>
                <a:moveTo>
                  <a:pt x="2281" y="5344"/>
                </a:moveTo>
                <a:lnTo>
                  <a:pt x="2259" y="5366"/>
                </a:lnTo>
                <a:lnTo>
                  <a:pt x="2259" y="5355"/>
                </a:lnTo>
                <a:lnTo>
                  <a:pt x="2281" y="5344"/>
                </a:lnTo>
                <a:close/>
                <a:moveTo>
                  <a:pt x="2277" y="5372"/>
                </a:moveTo>
                <a:cubicBezTo>
                  <a:pt x="2280" y="5372"/>
                  <a:pt x="2281" y="5373"/>
                  <a:pt x="2281" y="5377"/>
                </a:cubicBezTo>
                <a:cubicBezTo>
                  <a:pt x="2259" y="5399"/>
                  <a:pt x="2237" y="5410"/>
                  <a:pt x="2215" y="5410"/>
                </a:cubicBezTo>
                <a:lnTo>
                  <a:pt x="2248" y="5377"/>
                </a:lnTo>
                <a:cubicBezTo>
                  <a:pt x="2263" y="5377"/>
                  <a:pt x="2273" y="5372"/>
                  <a:pt x="2277" y="5372"/>
                </a:cubicBezTo>
                <a:close/>
                <a:moveTo>
                  <a:pt x="2094" y="5465"/>
                </a:moveTo>
                <a:lnTo>
                  <a:pt x="2083" y="5476"/>
                </a:lnTo>
                <a:cubicBezTo>
                  <a:pt x="2061" y="5498"/>
                  <a:pt x="2028" y="5509"/>
                  <a:pt x="2006" y="5531"/>
                </a:cubicBezTo>
                <a:lnTo>
                  <a:pt x="2006" y="5531"/>
                </a:lnTo>
                <a:cubicBezTo>
                  <a:pt x="2028" y="5509"/>
                  <a:pt x="2072" y="5487"/>
                  <a:pt x="2094" y="5465"/>
                </a:cubicBezTo>
                <a:close/>
                <a:moveTo>
                  <a:pt x="12516" y="1"/>
                </a:moveTo>
                <a:cubicBezTo>
                  <a:pt x="12494" y="12"/>
                  <a:pt x="12472" y="23"/>
                  <a:pt x="12461" y="34"/>
                </a:cubicBezTo>
                <a:lnTo>
                  <a:pt x="12450" y="23"/>
                </a:lnTo>
                <a:cubicBezTo>
                  <a:pt x="12417" y="56"/>
                  <a:pt x="12373" y="100"/>
                  <a:pt x="12406" y="111"/>
                </a:cubicBezTo>
                <a:cubicBezTo>
                  <a:pt x="12439" y="67"/>
                  <a:pt x="12461" y="67"/>
                  <a:pt x="12483" y="23"/>
                </a:cubicBezTo>
                <a:lnTo>
                  <a:pt x="12516" y="12"/>
                </a:lnTo>
                <a:cubicBezTo>
                  <a:pt x="12527" y="23"/>
                  <a:pt x="12538" y="45"/>
                  <a:pt x="12527" y="45"/>
                </a:cubicBezTo>
                <a:lnTo>
                  <a:pt x="12538" y="56"/>
                </a:lnTo>
                <a:lnTo>
                  <a:pt x="12450" y="122"/>
                </a:lnTo>
                <a:lnTo>
                  <a:pt x="12411" y="112"/>
                </a:lnTo>
                <a:lnTo>
                  <a:pt x="12411" y="112"/>
                </a:lnTo>
                <a:cubicBezTo>
                  <a:pt x="12402" y="119"/>
                  <a:pt x="12393" y="127"/>
                  <a:pt x="12384" y="133"/>
                </a:cubicBezTo>
                <a:lnTo>
                  <a:pt x="12329" y="133"/>
                </a:lnTo>
                <a:lnTo>
                  <a:pt x="12241" y="210"/>
                </a:lnTo>
                <a:cubicBezTo>
                  <a:pt x="12222" y="210"/>
                  <a:pt x="12251" y="186"/>
                  <a:pt x="12226" y="186"/>
                </a:cubicBezTo>
                <a:cubicBezTo>
                  <a:pt x="12221" y="186"/>
                  <a:pt x="12215" y="187"/>
                  <a:pt x="12208" y="188"/>
                </a:cubicBezTo>
                <a:cubicBezTo>
                  <a:pt x="12263" y="155"/>
                  <a:pt x="12329" y="122"/>
                  <a:pt x="12340" y="100"/>
                </a:cubicBezTo>
                <a:lnTo>
                  <a:pt x="12340" y="100"/>
                </a:lnTo>
                <a:lnTo>
                  <a:pt x="12300" y="108"/>
                </a:lnTo>
                <a:lnTo>
                  <a:pt x="12300" y="108"/>
                </a:lnTo>
                <a:cubicBezTo>
                  <a:pt x="12313" y="108"/>
                  <a:pt x="12302" y="124"/>
                  <a:pt x="12285" y="133"/>
                </a:cubicBezTo>
                <a:cubicBezTo>
                  <a:pt x="12248" y="162"/>
                  <a:pt x="12216" y="167"/>
                  <a:pt x="12199" y="167"/>
                </a:cubicBezTo>
                <a:cubicBezTo>
                  <a:pt x="12190" y="167"/>
                  <a:pt x="12185" y="166"/>
                  <a:pt x="12185" y="166"/>
                </a:cubicBezTo>
                <a:lnTo>
                  <a:pt x="12185" y="166"/>
                </a:lnTo>
                <a:cubicBezTo>
                  <a:pt x="12208" y="177"/>
                  <a:pt x="12152" y="210"/>
                  <a:pt x="12130" y="221"/>
                </a:cubicBezTo>
                <a:cubicBezTo>
                  <a:pt x="12152" y="221"/>
                  <a:pt x="12174" y="210"/>
                  <a:pt x="12196" y="188"/>
                </a:cubicBezTo>
                <a:lnTo>
                  <a:pt x="12196" y="188"/>
                </a:lnTo>
                <a:cubicBezTo>
                  <a:pt x="12174" y="221"/>
                  <a:pt x="12252" y="199"/>
                  <a:pt x="12185" y="243"/>
                </a:cubicBezTo>
                <a:cubicBezTo>
                  <a:pt x="12119" y="254"/>
                  <a:pt x="12130" y="232"/>
                  <a:pt x="12075" y="276"/>
                </a:cubicBezTo>
                <a:cubicBezTo>
                  <a:pt x="12067" y="268"/>
                  <a:pt x="12071" y="260"/>
                  <a:pt x="12084" y="251"/>
                </a:cubicBezTo>
                <a:lnTo>
                  <a:pt x="12084" y="251"/>
                </a:lnTo>
                <a:cubicBezTo>
                  <a:pt x="12029" y="282"/>
                  <a:pt x="11952" y="312"/>
                  <a:pt x="11932" y="342"/>
                </a:cubicBezTo>
                <a:cubicBezTo>
                  <a:pt x="11899" y="342"/>
                  <a:pt x="11844" y="364"/>
                  <a:pt x="11800" y="386"/>
                </a:cubicBezTo>
                <a:lnTo>
                  <a:pt x="11800" y="375"/>
                </a:lnTo>
                <a:cubicBezTo>
                  <a:pt x="11800" y="386"/>
                  <a:pt x="11778" y="386"/>
                  <a:pt x="11767" y="386"/>
                </a:cubicBezTo>
                <a:lnTo>
                  <a:pt x="11745" y="386"/>
                </a:lnTo>
                <a:lnTo>
                  <a:pt x="11734" y="397"/>
                </a:lnTo>
                <a:cubicBezTo>
                  <a:pt x="11701" y="408"/>
                  <a:pt x="11679" y="419"/>
                  <a:pt x="11657" y="430"/>
                </a:cubicBezTo>
                <a:cubicBezTo>
                  <a:pt x="11679" y="419"/>
                  <a:pt x="11690" y="419"/>
                  <a:pt x="11712" y="419"/>
                </a:cubicBezTo>
                <a:cubicBezTo>
                  <a:pt x="11690" y="442"/>
                  <a:pt x="11646" y="464"/>
                  <a:pt x="11613" y="475"/>
                </a:cubicBezTo>
                <a:cubicBezTo>
                  <a:pt x="11628" y="459"/>
                  <a:pt x="11630" y="453"/>
                  <a:pt x="11622" y="453"/>
                </a:cubicBezTo>
                <a:cubicBezTo>
                  <a:pt x="11601" y="453"/>
                  <a:pt x="11496" y="508"/>
                  <a:pt x="11455" y="508"/>
                </a:cubicBezTo>
                <a:cubicBezTo>
                  <a:pt x="11452" y="508"/>
                  <a:pt x="11449" y="508"/>
                  <a:pt x="11447" y="508"/>
                </a:cubicBezTo>
                <a:cubicBezTo>
                  <a:pt x="11591" y="430"/>
                  <a:pt x="11602" y="397"/>
                  <a:pt x="11734" y="320"/>
                </a:cubicBezTo>
                <a:cubicBezTo>
                  <a:pt x="11738" y="319"/>
                  <a:pt x="11741" y="319"/>
                  <a:pt x="11743" y="319"/>
                </a:cubicBezTo>
                <a:cubicBezTo>
                  <a:pt x="11764" y="319"/>
                  <a:pt x="11701" y="364"/>
                  <a:pt x="11701" y="364"/>
                </a:cubicBezTo>
                <a:cubicBezTo>
                  <a:pt x="11789" y="342"/>
                  <a:pt x="11844" y="320"/>
                  <a:pt x="11899" y="276"/>
                </a:cubicBezTo>
                <a:lnTo>
                  <a:pt x="11899" y="276"/>
                </a:lnTo>
                <a:cubicBezTo>
                  <a:pt x="11888" y="298"/>
                  <a:pt x="11910" y="298"/>
                  <a:pt x="11932" y="298"/>
                </a:cubicBezTo>
                <a:cubicBezTo>
                  <a:pt x="11987" y="265"/>
                  <a:pt x="11965" y="254"/>
                  <a:pt x="12042" y="232"/>
                </a:cubicBezTo>
                <a:lnTo>
                  <a:pt x="12042" y="232"/>
                </a:lnTo>
                <a:cubicBezTo>
                  <a:pt x="12031" y="243"/>
                  <a:pt x="12020" y="265"/>
                  <a:pt x="11998" y="287"/>
                </a:cubicBezTo>
                <a:cubicBezTo>
                  <a:pt x="12053" y="243"/>
                  <a:pt x="12119" y="210"/>
                  <a:pt x="12185" y="166"/>
                </a:cubicBezTo>
                <a:lnTo>
                  <a:pt x="12230" y="133"/>
                </a:lnTo>
                <a:cubicBezTo>
                  <a:pt x="12224" y="131"/>
                  <a:pt x="12218" y="130"/>
                  <a:pt x="12212" y="130"/>
                </a:cubicBezTo>
                <a:cubicBezTo>
                  <a:pt x="12144" y="130"/>
                  <a:pt x="12034" y="235"/>
                  <a:pt x="11943" y="265"/>
                </a:cubicBezTo>
                <a:lnTo>
                  <a:pt x="11965" y="221"/>
                </a:lnTo>
                <a:lnTo>
                  <a:pt x="11877" y="287"/>
                </a:lnTo>
                <a:cubicBezTo>
                  <a:pt x="11855" y="287"/>
                  <a:pt x="11833" y="276"/>
                  <a:pt x="11877" y="254"/>
                </a:cubicBezTo>
                <a:lnTo>
                  <a:pt x="11877" y="254"/>
                </a:lnTo>
                <a:cubicBezTo>
                  <a:pt x="11800" y="265"/>
                  <a:pt x="11822" y="287"/>
                  <a:pt x="11756" y="298"/>
                </a:cubicBezTo>
                <a:lnTo>
                  <a:pt x="11756" y="287"/>
                </a:lnTo>
                <a:lnTo>
                  <a:pt x="11690" y="331"/>
                </a:lnTo>
                <a:cubicBezTo>
                  <a:pt x="11701" y="320"/>
                  <a:pt x="11668" y="309"/>
                  <a:pt x="11712" y="298"/>
                </a:cubicBezTo>
                <a:lnTo>
                  <a:pt x="11712" y="298"/>
                </a:lnTo>
                <a:cubicBezTo>
                  <a:pt x="11580" y="331"/>
                  <a:pt x="11524" y="408"/>
                  <a:pt x="11469" y="408"/>
                </a:cubicBezTo>
                <a:lnTo>
                  <a:pt x="11480" y="397"/>
                </a:lnTo>
                <a:lnTo>
                  <a:pt x="11480" y="397"/>
                </a:lnTo>
                <a:cubicBezTo>
                  <a:pt x="11315" y="486"/>
                  <a:pt x="11469" y="430"/>
                  <a:pt x="11359" y="519"/>
                </a:cubicBezTo>
                <a:lnTo>
                  <a:pt x="11249" y="497"/>
                </a:lnTo>
                <a:lnTo>
                  <a:pt x="11238" y="519"/>
                </a:lnTo>
                <a:cubicBezTo>
                  <a:pt x="11222" y="526"/>
                  <a:pt x="11201" y="534"/>
                  <a:pt x="11190" y="534"/>
                </a:cubicBezTo>
                <a:cubicBezTo>
                  <a:pt x="11186" y="534"/>
                  <a:pt x="11183" y="533"/>
                  <a:pt x="11183" y="530"/>
                </a:cubicBezTo>
                <a:lnTo>
                  <a:pt x="11183" y="530"/>
                </a:lnTo>
                <a:cubicBezTo>
                  <a:pt x="11128" y="574"/>
                  <a:pt x="11205" y="541"/>
                  <a:pt x="11172" y="574"/>
                </a:cubicBezTo>
                <a:cubicBezTo>
                  <a:pt x="11096" y="583"/>
                  <a:pt x="10980" y="658"/>
                  <a:pt x="10928" y="658"/>
                </a:cubicBezTo>
                <a:cubicBezTo>
                  <a:pt x="10919" y="658"/>
                  <a:pt x="10912" y="656"/>
                  <a:pt x="10907" y="651"/>
                </a:cubicBezTo>
                <a:lnTo>
                  <a:pt x="10907" y="651"/>
                </a:lnTo>
                <a:cubicBezTo>
                  <a:pt x="10902" y="660"/>
                  <a:pt x="10905" y="662"/>
                  <a:pt x="10912" y="662"/>
                </a:cubicBezTo>
                <a:cubicBezTo>
                  <a:pt x="10921" y="662"/>
                  <a:pt x="10935" y="658"/>
                  <a:pt x="10940" y="658"/>
                </a:cubicBezTo>
                <a:cubicBezTo>
                  <a:pt x="10946" y="658"/>
                  <a:pt x="10941" y="663"/>
                  <a:pt x="10907" y="684"/>
                </a:cubicBezTo>
                <a:cubicBezTo>
                  <a:pt x="10901" y="679"/>
                  <a:pt x="10893" y="677"/>
                  <a:pt x="10886" y="677"/>
                </a:cubicBezTo>
                <a:cubicBezTo>
                  <a:pt x="10846" y="677"/>
                  <a:pt x="10796" y="741"/>
                  <a:pt x="10731" y="750"/>
                </a:cubicBezTo>
                <a:cubicBezTo>
                  <a:pt x="10739" y="726"/>
                  <a:pt x="10781" y="708"/>
                  <a:pt x="10771" y="708"/>
                </a:cubicBezTo>
                <a:cubicBezTo>
                  <a:pt x="10768" y="708"/>
                  <a:pt x="10756" y="711"/>
                  <a:pt x="10731" y="717"/>
                </a:cubicBezTo>
                <a:cubicBezTo>
                  <a:pt x="10698" y="772"/>
                  <a:pt x="10577" y="772"/>
                  <a:pt x="10522" y="805"/>
                </a:cubicBezTo>
                <a:lnTo>
                  <a:pt x="10500" y="794"/>
                </a:lnTo>
                <a:cubicBezTo>
                  <a:pt x="10489" y="805"/>
                  <a:pt x="10489" y="827"/>
                  <a:pt x="10489" y="838"/>
                </a:cubicBezTo>
                <a:lnTo>
                  <a:pt x="10522" y="805"/>
                </a:lnTo>
                <a:lnTo>
                  <a:pt x="10522" y="805"/>
                </a:lnTo>
                <a:cubicBezTo>
                  <a:pt x="10522" y="816"/>
                  <a:pt x="10511" y="827"/>
                  <a:pt x="10489" y="838"/>
                </a:cubicBezTo>
                <a:cubicBezTo>
                  <a:pt x="10445" y="871"/>
                  <a:pt x="10357" y="904"/>
                  <a:pt x="10280" y="948"/>
                </a:cubicBezTo>
                <a:cubicBezTo>
                  <a:pt x="10280" y="948"/>
                  <a:pt x="10279" y="947"/>
                  <a:pt x="10277" y="947"/>
                </a:cubicBezTo>
                <a:cubicBezTo>
                  <a:pt x="10255" y="947"/>
                  <a:pt x="10064" y="1027"/>
                  <a:pt x="9960" y="1058"/>
                </a:cubicBezTo>
                <a:lnTo>
                  <a:pt x="9960" y="1047"/>
                </a:lnTo>
                <a:cubicBezTo>
                  <a:pt x="9960" y="1092"/>
                  <a:pt x="9850" y="1136"/>
                  <a:pt x="9784" y="1169"/>
                </a:cubicBezTo>
                <a:cubicBezTo>
                  <a:pt x="9773" y="1158"/>
                  <a:pt x="9784" y="1147"/>
                  <a:pt x="9828" y="1114"/>
                </a:cubicBezTo>
                <a:lnTo>
                  <a:pt x="9828" y="1114"/>
                </a:lnTo>
                <a:lnTo>
                  <a:pt x="9751" y="1147"/>
                </a:lnTo>
                <a:cubicBezTo>
                  <a:pt x="9740" y="1169"/>
                  <a:pt x="9718" y="1180"/>
                  <a:pt x="9674" y="1202"/>
                </a:cubicBezTo>
                <a:lnTo>
                  <a:pt x="9685" y="1180"/>
                </a:lnTo>
                <a:lnTo>
                  <a:pt x="9685" y="1180"/>
                </a:lnTo>
                <a:cubicBezTo>
                  <a:pt x="9585" y="1224"/>
                  <a:pt x="9508" y="1290"/>
                  <a:pt x="9376" y="1334"/>
                </a:cubicBezTo>
                <a:cubicBezTo>
                  <a:pt x="9376" y="1356"/>
                  <a:pt x="9497" y="1345"/>
                  <a:pt x="9376" y="1411"/>
                </a:cubicBezTo>
                <a:cubicBezTo>
                  <a:pt x="9368" y="1411"/>
                  <a:pt x="9359" y="1398"/>
                  <a:pt x="9370" y="1383"/>
                </a:cubicBezTo>
                <a:lnTo>
                  <a:pt x="9370" y="1383"/>
                </a:lnTo>
                <a:cubicBezTo>
                  <a:pt x="9359" y="1392"/>
                  <a:pt x="9346" y="1400"/>
                  <a:pt x="9332" y="1400"/>
                </a:cubicBezTo>
                <a:lnTo>
                  <a:pt x="9365" y="1356"/>
                </a:lnTo>
                <a:lnTo>
                  <a:pt x="9365" y="1356"/>
                </a:lnTo>
                <a:cubicBezTo>
                  <a:pt x="9310" y="1378"/>
                  <a:pt x="9343" y="1389"/>
                  <a:pt x="9299" y="1411"/>
                </a:cubicBezTo>
                <a:lnTo>
                  <a:pt x="9266" y="1400"/>
                </a:lnTo>
                <a:lnTo>
                  <a:pt x="9321" y="1367"/>
                </a:lnTo>
                <a:lnTo>
                  <a:pt x="9321" y="1367"/>
                </a:lnTo>
                <a:cubicBezTo>
                  <a:pt x="9266" y="1389"/>
                  <a:pt x="9211" y="1411"/>
                  <a:pt x="9178" y="1411"/>
                </a:cubicBezTo>
                <a:cubicBezTo>
                  <a:pt x="9189" y="1411"/>
                  <a:pt x="9189" y="1433"/>
                  <a:pt x="9156" y="1455"/>
                </a:cubicBezTo>
                <a:cubicBezTo>
                  <a:pt x="9126" y="1469"/>
                  <a:pt x="9110" y="1473"/>
                  <a:pt x="9101" y="1473"/>
                </a:cubicBezTo>
                <a:cubicBezTo>
                  <a:pt x="9085" y="1473"/>
                  <a:pt x="9090" y="1461"/>
                  <a:pt x="9077" y="1461"/>
                </a:cubicBezTo>
                <a:cubicBezTo>
                  <a:pt x="9073" y="1461"/>
                  <a:pt x="9067" y="1462"/>
                  <a:pt x="9057" y="1466"/>
                </a:cubicBezTo>
                <a:cubicBezTo>
                  <a:pt x="9035" y="1488"/>
                  <a:pt x="8968" y="1499"/>
                  <a:pt x="8980" y="1532"/>
                </a:cubicBezTo>
                <a:cubicBezTo>
                  <a:pt x="8972" y="1536"/>
                  <a:pt x="8966" y="1537"/>
                  <a:pt x="8961" y="1537"/>
                </a:cubicBezTo>
                <a:cubicBezTo>
                  <a:pt x="8950" y="1537"/>
                  <a:pt x="8943" y="1532"/>
                  <a:pt x="8935" y="1532"/>
                </a:cubicBezTo>
                <a:cubicBezTo>
                  <a:pt x="8891" y="1565"/>
                  <a:pt x="8704" y="1642"/>
                  <a:pt x="8770" y="1642"/>
                </a:cubicBezTo>
                <a:lnTo>
                  <a:pt x="8781" y="1642"/>
                </a:lnTo>
                <a:cubicBezTo>
                  <a:pt x="8627" y="1742"/>
                  <a:pt x="8440" y="1786"/>
                  <a:pt x="8285" y="1874"/>
                </a:cubicBezTo>
                <a:lnTo>
                  <a:pt x="8285" y="1863"/>
                </a:lnTo>
                <a:cubicBezTo>
                  <a:pt x="8197" y="1918"/>
                  <a:pt x="8076" y="1973"/>
                  <a:pt x="8021" y="2028"/>
                </a:cubicBezTo>
                <a:cubicBezTo>
                  <a:pt x="8010" y="2033"/>
                  <a:pt x="7991" y="2036"/>
                  <a:pt x="7976" y="2036"/>
                </a:cubicBezTo>
                <a:cubicBezTo>
                  <a:pt x="7960" y="2036"/>
                  <a:pt x="7949" y="2033"/>
                  <a:pt x="7955" y="2028"/>
                </a:cubicBezTo>
                <a:lnTo>
                  <a:pt x="7955" y="2028"/>
                </a:lnTo>
                <a:cubicBezTo>
                  <a:pt x="7889" y="2072"/>
                  <a:pt x="7889" y="2083"/>
                  <a:pt x="7779" y="2116"/>
                </a:cubicBezTo>
                <a:cubicBezTo>
                  <a:pt x="7812" y="2094"/>
                  <a:pt x="7803" y="2094"/>
                  <a:pt x="7799" y="2094"/>
                </a:cubicBezTo>
                <a:cubicBezTo>
                  <a:pt x="7795" y="2094"/>
                  <a:pt x="7795" y="2094"/>
                  <a:pt x="7845" y="2072"/>
                </a:cubicBezTo>
                <a:lnTo>
                  <a:pt x="7845" y="2072"/>
                </a:lnTo>
                <a:cubicBezTo>
                  <a:pt x="7746" y="2116"/>
                  <a:pt x="7724" y="2116"/>
                  <a:pt x="7635" y="2182"/>
                </a:cubicBezTo>
                <a:cubicBezTo>
                  <a:pt x="7641" y="2174"/>
                  <a:pt x="7638" y="2171"/>
                  <a:pt x="7630" y="2171"/>
                </a:cubicBezTo>
                <a:cubicBezTo>
                  <a:pt x="7607" y="2171"/>
                  <a:pt x="7536" y="2201"/>
                  <a:pt x="7503" y="2226"/>
                </a:cubicBezTo>
                <a:lnTo>
                  <a:pt x="7580" y="2204"/>
                </a:lnTo>
                <a:lnTo>
                  <a:pt x="7580" y="2204"/>
                </a:lnTo>
                <a:cubicBezTo>
                  <a:pt x="7536" y="2226"/>
                  <a:pt x="7492" y="2248"/>
                  <a:pt x="7437" y="2270"/>
                </a:cubicBezTo>
                <a:lnTo>
                  <a:pt x="7448" y="2237"/>
                </a:lnTo>
                <a:lnTo>
                  <a:pt x="7448" y="2237"/>
                </a:lnTo>
                <a:cubicBezTo>
                  <a:pt x="7250" y="2303"/>
                  <a:pt x="7140" y="2458"/>
                  <a:pt x="6963" y="2480"/>
                </a:cubicBezTo>
                <a:cubicBezTo>
                  <a:pt x="6955" y="2490"/>
                  <a:pt x="6958" y="2494"/>
                  <a:pt x="6965" y="2494"/>
                </a:cubicBezTo>
                <a:cubicBezTo>
                  <a:pt x="6981" y="2494"/>
                  <a:pt x="7023" y="2477"/>
                  <a:pt x="7039" y="2477"/>
                </a:cubicBezTo>
                <a:cubicBezTo>
                  <a:pt x="7046" y="2477"/>
                  <a:pt x="7048" y="2480"/>
                  <a:pt x="7041" y="2491"/>
                </a:cubicBezTo>
                <a:cubicBezTo>
                  <a:pt x="6952" y="2524"/>
                  <a:pt x="6842" y="2535"/>
                  <a:pt x="6820" y="2546"/>
                </a:cubicBezTo>
                <a:cubicBezTo>
                  <a:pt x="6688" y="2601"/>
                  <a:pt x="6732" y="2645"/>
                  <a:pt x="6600" y="2700"/>
                </a:cubicBezTo>
                <a:cubicBezTo>
                  <a:pt x="6622" y="2700"/>
                  <a:pt x="6644" y="2722"/>
                  <a:pt x="6556" y="2777"/>
                </a:cubicBezTo>
                <a:cubicBezTo>
                  <a:pt x="6525" y="2792"/>
                  <a:pt x="6501" y="2798"/>
                  <a:pt x="6485" y="2798"/>
                </a:cubicBezTo>
                <a:cubicBezTo>
                  <a:pt x="6454" y="2798"/>
                  <a:pt x="6450" y="2777"/>
                  <a:pt x="6479" y="2755"/>
                </a:cubicBezTo>
                <a:cubicBezTo>
                  <a:pt x="6501" y="2744"/>
                  <a:pt x="6512" y="2744"/>
                  <a:pt x="6512" y="2744"/>
                </a:cubicBezTo>
                <a:cubicBezTo>
                  <a:pt x="6540" y="2735"/>
                  <a:pt x="6569" y="2709"/>
                  <a:pt x="6548" y="2709"/>
                </a:cubicBezTo>
                <a:cubicBezTo>
                  <a:pt x="6545" y="2709"/>
                  <a:pt x="6540" y="2709"/>
                  <a:pt x="6534" y="2711"/>
                </a:cubicBezTo>
                <a:lnTo>
                  <a:pt x="6534" y="2733"/>
                </a:lnTo>
                <a:cubicBezTo>
                  <a:pt x="6489" y="2742"/>
                  <a:pt x="6410" y="2786"/>
                  <a:pt x="6386" y="2786"/>
                </a:cubicBezTo>
                <a:cubicBezTo>
                  <a:pt x="6380" y="2786"/>
                  <a:pt x="6377" y="2784"/>
                  <a:pt x="6379" y="2777"/>
                </a:cubicBezTo>
                <a:lnTo>
                  <a:pt x="6379" y="2777"/>
                </a:lnTo>
                <a:cubicBezTo>
                  <a:pt x="6352" y="2799"/>
                  <a:pt x="6349" y="2807"/>
                  <a:pt x="6359" y="2807"/>
                </a:cubicBezTo>
                <a:cubicBezTo>
                  <a:pt x="6361" y="2807"/>
                  <a:pt x="6363" y="2807"/>
                  <a:pt x="6365" y="2807"/>
                </a:cubicBezTo>
                <a:lnTo>
                  <a:pt x="6365" y="2807"/>
                </a:lnTo>
                <a:cubicBezTo>
                  <a:pt x="6280" y="2843"/>
                  <a:pt x="6227" y="2880"/>
                  <a:pt x="6142" y="2923"/>
                </a:cubicBezTo>
                <a:lnTo>
                  <a:pt x="6142" y="2923"/>
                </a:lnTo>
                <a:cubicBezTo>
                  <a:pt x="6143" y="2923"/>
                  <a:pt x="6144" y="2923"/>
                  <a:pt x="6145" y="2923"/>
                </a:cubicBezTo>
                <a:cubicBezTo>
                  <a:pt x="6151" y="2923"/>
                  <a:pt x="6154" y="2926"/>
                  <a:pt x="6148" y="2931"/>
                </a:cubicBezTo>
                <a:cubicBezTo>
                  <a:pt x="5972" y="3008"/>
                  <a:pt x="6082" y="2986"/>
                  <a:pt x="5972" y="3053"/>
                </a:cubicBezTo>
                <a:cubicBezTo>
                  <a:pt x="5960" y="3056"/>
                  <a:pt x="5951" y="3057"/>
                  <a:pt x="5946" y="3057"/>
                </a:cubicBezTo>
                <a:cubicBezTo>
                  <a:pt x="5929" y="3057"/>
                  <a:pt x="5933" y="3047"/>
                  <a:pt x="5928" y="3047"/>
                </a:cubicBezTo>
                <a:cubicBezTo>
                  <a:pt x="5924" y="3047"/>
                  <a:pt x="5912" y="3055"/>
                  <a:pt x="5873" y="3086"/>
                </a:cubicBezTo>
                <a:cubicBezTo>
                  <a:pt x="5858" y="3090"/>
                  <a:pt x="5848" y="3092"/>
                  <a:pt x="5841" y="3092"/>
                </a:cubicBezTo>
                <a:cubicBezTo>
                  <a:pt x="5812" y="3092"/>
                  <a:pt x="5844" y="3059"/>
                  <a:pt x="5862" y="3042"/>
                </a:cubicBezTo>
                <a:lnTo>
                  <a:pt x="5862" y="3042"/>
                </a:lnTo>
                <a:cubicBezTo>
                  <a:pt x="5774" y="3119"/>
                  <a:pt x="5663" y="3141"/>
                  <a:pt x="5608" y="3163"/>
                </a:cubicBezTo>
                <a:lnTo>
                  <a:pt x="5623" y="3151"/>
                </a:lnTo>
                <a:lnTo>
                  <a:pt x="5623" y="3151"/>
                </a:lnTo>
                <a:cubicBezTo>
                  <a:pt x="5607" y="3162"/>
                  <a:pt x="5589" y="3171"/>
                  <a:pt x="5575" y="3185"/>
                </a:cubicBezTo>
                <a:lnTo>
                  <a:pt x="5608" y="3185"/>
                </a:lnTo>
                <a:cubicBezTo>
                  <a:pt x="5575" y="3196"/>
                  <a:pt x="5553" y="3207"/>
                  <a:pt x="5542" y="3207"/>
                </a:cubicBezTo>
                <a:cubicBezTo>
                  <a:pt x="5520" y="3229"/>
                  <a:pt x="5586" y="3218"/>
                  <a:pt x="5531" y="3273"/>
                </a:cubicBezTo>
                <a:cubicBezTo>
                  <a:pt x="5493" y="3282"/>
                  <a:pt x="5431" y="3332"/>
                  <a:pt x="5393" y="3332"/>
                </a:cubicBezTo>
                <a:cubicBezTo>
                  <a:pt x="5387" y="3332"/>
                  <a:pt x="5382" y="3331"/>
                  <a:pt x="5377" y="3328"/>
                </a:cubicBezTo>
                <a:cubicBezTo>
                  <a:pt x="5520" y="3273"/>
                  <a:pt x="5355" y="3317"/>
                  <a:pt x="5465" y="3251"/>
                </a:cubicBezTo>
                <a:lnTo>
                  <a:pt x="5465" y="3251"/>
                </a:lnTo>
                <a:cubicBezTo>
                  <a:pt x="5443" y="3262"/>
                  <a:pt x="5421" y="3284"/>
                  <a:pt x="5377" y="3295"/>
                </a:cubicBezTo>
                <a:lnTo>
                  <a:pt x="5388" y="3284"/>
                </a:lnTo>
                <a:lnTo>
                  <a:pt x="5388" y="3284"/>
                </a:lnTo>
                <a:cubicBezTo>
                  <a:pt x="5256" y="3328"/>
                  <a:pt x="5344" y="3339"/>
                  <a:pt x="5212" y="3416"/>
                </a:cubicBezTo>
                <a:cubicBezTo>
                  <a:pt x="5216" y="3407"/>
                  <a:pt x="5209" y="3403"/>
                  <a:pt x="5198" y="3403"/>
                </a:cubicBezTo>
                <a:cubicBezTo>
                  <a:pt x="5182" y="3403"/>
                  <a:pt x="5158" y="3410"/>
                  <a:pt x="5146" y="3416"/>
                </a:cubicBezTo>
                <a:cubicBezTo>
                  <a:pt x="5158" y="3411"/>
                  <a:pt x="5167" y="3409"/>
                  <a:pt x="5173" y="3409"/>
                </a:cubicBezTo>
                <a:cubicBezTo>
                  <a:pt x="5194" y="3409"/>
                  <a:pt x="5180" y="3435"/>
                  <a:pt x="5146" y="3460"/>
                </a:cubicBezTo>
                <a:cubicBezTo>
                  <a:pt x="5057" y="3504"/>
                  <a:pt x="5057" y="3526"/>
                  <a:pt x="5013" y="3548"/>
                </a:cubicBezTo>
                <a:lnTo>
                  <a:pt x="5068" y="3526"/>
                </a:lnTo>
                <a:lnTo>
                  <a:pt x="5068" y="3526"/>
                </a:lnTo>
                <a:cubicBezTo>
                  <a:pt x="5057" y="3548"/>
                  <a:pt x="5013" y="3570"/>
                  <a:pt x="4958" y="3603"/>
                </a:cubicBezTo>
                <a:cubicBezTo>
                  <a:pt x="4949" y="3603"/>
                  <a:pt x="4988" y="3579"/>
                  <a:pt x="4985" y="3579"/>
                </a:cubicBezTo>
                <a:lnTo>
                  <a:pt x="4985" y="3579"/>
                </a:lnTo>
                <a:cubicBezTo>
                  <a:pt x="4985" y="3579"/>
                  <a:pt x="4983" y="3580"/>
                  <a:pt x="4980" y="3581"/>
                </a:cubicBezTo>
                <a:cubicBezTo>
                  <a:pt x="4925" y="3636"/>
                  <a:pt x="4815" y="3636"/>
                  <a:pt x="4738" y="3703"/>
                </a:cubicBezTo>
                <a:cubicBezTo>
                  <a:pt x="4731" y="3704"/>
                  <a:pt x="4726" y="3705"/>
                  <a:pt x="4722" y="3705"/>
                </a:cubicBezTo>
                <a:cubicBezTo>
                  <a:pt x="4703" y="3705"/>
                  <a:pt x="4708" y="3689"/>
                  <a:pt x="4694" y="3689"/>
                </a:cubicBezTo>
                <a:cubicBezTo>
                  <a:pt x="4691" y="3689"/>
                  <a:pt x="4688" y="3690"/>
                  <a:pt x="4683" y="3692"/>
                </a:cubicBezTo>
                <a:cubicBezTo>
                  <a:pt x="4584" y="3769"/>
                  <a:pt x="4562" y="3736"/>
                  <a:pt x="4463" y="3813"/>
                </a:cubicBezTo>
                <a:cubicBezTo>
                  <a:pt x="4471" y="3813"/>
                  <a:pt x="4478" y="3812"/>
                  <a:pt x="4482" y="3812"/>
                </a:cubicBezTo>
                <a:cubicBezTo>
                  <a:pt x="4496" y="3812"/>
                  <a:pt x="4490" y="3818"/>
                  <a:pt x="4440" y="3868"/>
                </a:cubicBezTo>
                <a:lnTo>
                  <a:pt x="4606" y="3758"/>
                </a:lnTo>
                <a:lnTo>
                  <a:pt x="4507" y="3846"/>
                </a:lnTo>
                <a:cubicBezTo>
                  <a:pt x="4562" y="3813"/>
                  <a:pt x="4617" y="3769"/>
                  <a:pt x="4650" y="3758"/>
                </a:cubicBezTo>
                <a:lnTo>
                  <a:pt x="4650" y="3758"/>
                </a:lnTo>
                <a:cubicBezTo>
                  <a:pt x="4620" y="3787"/>
                  <a:pt x="4611" y="3792"/>
                  <a:pt x="4617" y="3792"/>
                </a:cubicBezTo>
                <a:cubicBezTo>
                  <a:pt x="4620" y="3792"/>
                  <a:pt x="4628" y="3791"/>
                  <a:pt x="4639" y="3791"/>
                </a:cubicBezTo>
                <a:cubicBezTo>
                  <a:pt x="4551" y="3802"/>
                  <a:pt x="4507" y="3890"/>
                  <a:pt x="4407" y="3923"/>
                </a:cubicBezTo>
                <a:lnTo>
                  <a:pt x="4385" y="3879"/>
                </a:lnTo>
                <a:cubicBezTo>
                  <a:pt x="4253" y="3923"/>
                  <a:pt x="4176" y="4022"/>
                  <a:pt x="4000" y="4110"/>
                </a:cubicBezTo>
                <a:lnTo>
                  <a:pt x="4066" y="4088"/>
                </a:lnTo>
                <a:lnTo>
                  <a:pt x="4066" y="4088"/>
                </a:lnTo>
                <a:cubicBezTo>
                  <a:pt x="4044" y="4110"/>
                  <a:pt x="3956" y="4143"/>
                  <a:pt x="3912" y="4187"/>
                </a:cubicBezTo>
                <a:cubicBezTo>
                  <a:pt x="3912" y="4178"/>
                  <a:pt x="3904" y="4175"/>
                  <a:pt x="3893" y="4175"/>
                </a:cubicBezTo>
                <a:cubicBezTo>
                  <a:pt x="3878" y="4175"/>
                  <a:pt x="3858" y="4181"/>
                  <a:pt x="3846" y="4187"/>
                </a:cubicBezTo>
                <a:cubicBezTo>
                  <a:pt x="3857" y="4187"/>
                  <a:pt x="3724" y="4253"/>
                  <a:pt x="3724" y="4286"/>
                </a:cubicBezTo>
                <a:lnTo>
                  <a:pt x="3647" y="4309"/>
                </a:lnTo>
                <a:cubicBezTo>
                  <a:pt x="3504" y="4386"/>
                  <a:pt x="3515" y="4441"/>
                  <a:pt x="3383" y="4518"/>
                </a:cubicBezTo>
                <a:cubicBezTo>
                  <a:pt x="3416" y="4474"/>
                  <a:pt x="3350" y="4496"/>
                  <a:pt x="3427" y="4441"/>
                </a:cubicBezTo>
                <a:lnTo>
                  <a:pt x="3427" y="4441"/>
                </a:lnTo>
                <a:cubicBezTo>
                  <a:pt x="3394" y="4463"/>
                  <a:pt x="3350" y="4485"/>
                  <a:pt x="3350" y="4496"/>
                </a:cubicBezTo>
                <a:cubicBezTo>
                  <a:pt x="3328" y="4496"/>
                  <a:pt x="3251" y="4584"/>
                  <a:pt x="3207" y="4595"/>
                </a:cubicBezTo>
                <a:cubicBezTo>
                  <a:pt x="3185" y="4606"/>
                  <a:pt x="3196" y="4628"/>
                  <a:pt x="3140" y="4650"/>
                </a:cubicBezTo>
                <a:cubicBezTo>
                  <a:pt x="3140" y="4650"/>
                  <a:pt x="3074" y="4694"/>
                  <a:pt x="3118" y="4694"/>
                </a:cubicBezTo>
                <a:cubicBezTo>
                  <a:pt x="2964" y="4727"/>
                  <a:pt x="2766" y="4914"/>
                  <a:pt x="2634" y="4947"/>
                </a:cubicBezTo>
                <a:cubicBezTo>
                  <a:pt x="2535" y="5003"/>
                  <a:pt x="2435" y="5069"/>
                  <a:pt x="2347" y="5124"/>
                </a:cubicBezTo>
                <a:lnTo>
                  <a:pt x="2358" y="5113"/>
                </a:lnTo>
                <a:lnTo>
                  <a:pt x="2358" y="5113"/>
                </a:lnTo>
                <a:cubicBezTo>
                  <a:pt x="2237" y="5168"/>
                  <a:pt x="2325" y="5201"/>
                  <a:pt x="2182" y="5267"/>
                </a:cubicBezTo>
                <a:cubicBezTo>
                  <a:pt x="2176" y="5268"/>
                  <a:pt x="2171" y="5268"/>
                  <a:pt x="2168" y="5268"/>
                </a:cubicBezTo>
                <a:cubicBezTo>
                  <a:pt x="2128" y="5268"/>
                  <a:pt x="2216" y="5222"/>
                  <a:pt x="2200" y="5222"/>
                </a:cubicBezTo>
                <a:cubicBezTo>
                  <a:pt x="2199" y="5222"/>
                  <a:pt x="2196" y="5222"/>
                  <a:pt x="2193" y="5223"/>
                </a:cubicBezTo>
                <a:cubicBezTo>
                  <a:pt x="2188" y="5220"/>
                  <a:pt x="2183" y="5218"/>
                  <a:pt x="2177" y="5218"/>
                </a:cubicBezTo>
                <a:cubicBezTo>
                  <a:pt x="2126" y="5218"/>
                  <a:pt x="2029" y="5335"/>
                  <a:pt x="1940" y="5355"/>
                </a:cubicBezTo>
                <a:lnTo>
                  <a:pt x="1962" y="5344"/>
                </a:lnTo>
                <a:lnTo>
                  <a:pt x="1962" y="5344"/>
                </a:lnTo>
                <a:cubicBezTo>
                  <a:pt x="1885" y="5366"/>
                  <a:pt x="1807" y="5454"/>
                  <a:pt x="1697" y="5520"/>
                </a:cubicBezTo>
                <a:cubicBezTo>
                  <a:pt x="1631" y="5586"/>
                  <a:pt x="1499" y="5686"/>
                  <a:pt x="1400" y="5763"/>
                </a:cubicBezTo>
                <a:cubicBezTo>
                  <a:pt x="1422" y="5719"/>
                  <a:pt x="1444" y="5719"/>
                  <a:pt x="1411" y="5708"/>
                </a:cubicBezTo>
                <a:lnTo>
                  <a:pt x="1411" y="5708"/>
                </a:lnTo>
                <a:cubicBezTo>
                  <a:pt x="1367" y="5741"/>
                  <a:pt x="1444" y="5730"/>
                  <a:pt x="1356" y="5796"/>
                </a:cubicBezTo>
                <a:cubicBezTo>
                  <a:pt x="1327" y="5805"/>
                  <a:pt x="1266" y="5831"/>
                  <a:pt x="1236" y="5831"/>
                </a:cubicBezTo>
                <a:cubicBezTo>
                  <a:pt x="1231" y="5831"/>
                  <a:pt x="1227" y="5830"/>
                  <a:pt x="1223" y="5829"/>
                </a:cubicBezTo>
                <a:lnTo>
                  <a:pt x="1312" y="5774"/>
                </a:lnTo>
                <a:cubicBezTo>
                  <a:pt x="1246" y="5774"/>
                  <a:pt x="1201" y="5840"/>
                  <a:pt x="1146" y="5873"/>
                </a:cubicBezTo>
                <a:lnTo>
                  <a:pt x="1146" y="5851"/>
                </a:lnTo>
                <a:cubicBezTo>
                  <a:pt x="1016" y="5948"/>
                  <a:pt x="1035" y="5971"/>
                  <a:pt x="900" y="6066"/>
                </a:cubicBezTo>
                <a:lnTo>
                  <a:pt x="900" y="6066"/>
                </a:lnTo>
                <a:cubicBezTo>
                  <a:pt x="901" y="6064"/>
                  <a:pt x="903" y="6062"/>
                  <a:pt x="904" y="6060"/>
                </a:cubicBezTo>
                <a:lnTo>
                  <a:pt x="904" y="6060"/>
                </a:lnTo>
                <a:lnTo>
                  <a:pt x="893" y="6071"/>
                </a:lnTo>
                <a:cubicBezTo>
                  <a:pt x="895" y="6070"/>
                  <a:pt x="898" y="6068"/>
                  <a:pt x="900" y="6066"/>
                </a:cubicBezTo>
                <a:lnTo>
                  <a:pt x="900" y="6066"/>
                </a:lnTo>
                <a:cubicBezTo>
                  <a:pt x="848" y="6146"/>
                  <a:pt x="836" y="6095"/>
                  <a:pt x="772" y="6159"/>
                </a:cubicBezTo>
                <a:lnTo>
                  <a:pt x="728" y="6148"/>
                </a:lnTo>
                <a:cubicBezTo>
                  <a:pt x="684" y="6192"/>
                  <a:pt x="562" y="6303"/>
                  <a:pt x="474" y="6369"/>
                </a:cubicBezTo>
                <a:cubicBezTo>
                  <a:pt x="518" y="6314"/>
                  <a:pt x="618" y="6225"/>
                  <a:pt x="673" y="6170"/>
                </a:cubicBezTo>
                <a:lnTo>
                  <a:pt x="673" y="6170"/>
                </a:lnTo>
                <a:cubicBezTo>
                  <a:pt x="629" y="6203"/>
                  <a:pt x="507" y="6292"/>
                  <a:pt x="485" y="6325"/>
                </a:cubicBezTo>
                <a:cubicBezTo>
                  <a:pt x="507" y="6303"/>
                  <a:pt x="529" y="6281"/>
                  <a:pt x="551" y="6270"/>
                </a:cubicBezTo>
                <a:lnTo>
                  <a:pt x="551" y="6270"/>
                </a:lnTo>
                <a:cubicBezTo>
                  <a:pt x="496" y="6336"/>
                  <a:pt x="430" y="6402"/>
                  <a:pt x="320" y="6468"/>
                </a:cubicBezTo>
                <a:cubicBezTo>
                  <a:pt x="318" y="6460"/>
                  <a:pt x="312" y="6456"/>
                  <a:pt x="304" y="6456"/>
                </a:cubicBezTo>
                <a:cubicBezTo>
                  <a:pt x="267" y="6456"/>
                  <a:pt x="178" y="6522"/>
                  <a:pt x="89" y="6567"/>
                </a:cubicBezTo>
                <a:lnTo>
                  <a:pt x="1" y="6633"/>
                </a:lnTo>
                <a:lnTo>
                  <a:pt x="100" y="6688"/>
                </a:lnTo>
                <a:cubicBezTo>
                  <a:pt x="155" y="6721"/>
                  <a:pt x="188" y="6754"/>
                  <a:pt x="243" y="6798"/>
                </a:cubicBezTo>
                <a:cubicBezTo>
                  <a:pt x="265" y="6809"/>
                  <a:pt x="287" y="6831"/>
                  <a:pt x="320" y="6842"/>
                </a:cubicBezTo>
                <a:cubicBezTo>
                  <a:pt x="375" y="6798"/>
                  <a:pt x="430" y="6765"/>
                  <a:pt x="485" y="6721"/>
                </a:cubicBezTo>
                <a:cubicBezTo>
                  <a:pt x="529" y="6699"/>
                  <a:pt x="573" y="6666"/>
                  <a:pt x="618" y="6644"/>
                </a:cubicBezTo>
                <a:cubicBezTo>
                  <a:pt x="706" y="6589"/>
                  <a:pt x="794" y="6534"/>
                  <a:pt x="893" y="6468"/>
                </a:cubicBezTo>
                <a:lnTo>
                  <a:pt x="893" y="6468"/>
                </a:lnTo>
                <a:cubicBezTo>
                  <a:pt x="883" y="6469"/>
                  <a:pt x="876" y="6469"/>
                  <a:pt x="870" y="6469"/>
                </a:cubicBezTo>
                <a:cubicBezTo>
                  <a:pt x="810" y="6469"/>
                  <a:pt x="944" y="6421"/>
                  <a:pt x="904" y="6391"/>
                </a:cubicBezTo>
                <a:cubicBezTo>
                  <a:pt x="948" y="6358"/>
                  <a:pt x="970" y="6347"/>
                  <a:pt x="981" y="6347"/>
                </a:cubicBezTo>
                <a:lnTo>
                  <a:pt x="1146" y="6270"/>
                </a:lnTo>
                <a:cubicBezTo>
                  <a:pt x="1150" y="6269"/>
                  <a:pt x="1153" y="6268"/>
                  <a:pt x="1155" y="6268"/>
                </a:cubicBezTo>
                <a:cubicBezTo>
                  <a:pt x="1175" y="6268"/>
                  <a:pt x="1103" y="6315"/>
                  <a:pt x="1113" y="6325"/>
                </a:cubicBezTo>
                <a:cubicBezTo>
                  <a:pt x="1162" y="6296"/>
                  <a:pt x="1178" y="6290"/>
                  <a:pt x="1188" y="6290"/>
                </a:cubicBezTo>
                <a:cubicBezTo>
                  <a:pt x="1194" y="6290"/>
                  <a:pt x="1198" y="6292"/>
                  <a:pt x="1205" y="6292"/>
                </a:cubicBezTo>
                <a:cubicBezTo>
                  <a:pt x="1213" y="6292"/>
                  <a:pt x="1224" y="6290"/>
                  <a:pt x="1246" y="6281"/>
                </a:cubicBezTo>
                <a:cubicBezTo>
                  <a:pt x="1223" y="6270"/>
                  <a:pt x="1279" y="6225"/>
                  <a:pt x="1334" y="6192"/>
                </a:cubicBezTo>
                <a:lnTo>
                  <a:pt x="1334" y="6192"/>
                </a:lnTo>
                <a:lnTo>
                  <a:pt x="1234" y="6225"/>
                </a:lnTo>
                <a:cubicBezTo>
                  <a:pt x="1378" y="6115"/>
                  <a:pt x="1389" y="6181"/>
                  <a:pt x="1532" y="6060"/>
                </a:cubicBezTo>
                <a:lnTo>
                  <a:pt x="1532" y="6060"/>
                </a:lnTo>
                <a:lnTo>
                  <a:pt x="1488" y="6104"/>
                </a:lnTo>
                <a:cubicBezTo>
                  <a:pt x="1565" y="6049"/>
                  <a:pt x="1774" y="5917"/>
                  <a:pt x="1829" y="5840"/>
                </a:cubicBezTo>
                <a:cubicBezTo>
                  <a:pt x="1833" y="5836"/>
                  <a:pt x="1840" y="5833"/>
                  <a:pt x="1846" y="5833"/>
                </a:cubicBezTo>
                <a:cubicBezTo>
                  <a:pt x="1856" y="5833"/>
                  <a:pt x="1861" y="5841"/>
                  <a:pt x="1840" y="5862"/>
                </a:cubicBezTo>
                <a:cubicBezTo>
                  <a:pt x="2028" y="5752"/>
                  <a:pt x="2237" y="5564"/>
                  <a:pt x="2391" y="5487"/>
                </a:cubicBezTo>
                <a:lnTo>
                  <a:pt x="2391" y="5487"/>
                </a:lnTo>
                <a:lnTo>
                  <a:pt x="2380" y="5509"/>
                </a:lnTo>
                <a:cubicBezTo>
                  <a:pt x="2413" y="5487"/>
                  <a:pt x="2435" y="5454"/>
                  <a:pt x="2479" y="5432"/>
                </a:cubicBezTo>
                <a:lnTo>
                  <a:pt x="2490" y="5443"/>
                </a:lnTo>
                <a:cubicBezTo>
                  <a:pt x="2512" y="5432"/>
                  <a:pt x="2568" y="5366"/>
                  <a:pt x="2623" y="5344"/>
                </a:cubicBezTo>
                <a:lnTo>
                  <a:pt x="2623" y="5344"/>
                </a:lnTo>
                <a:lnTo>
                  <a:pt x="2590" y="5377"/>
                </a:lnTo>
                <a:cubicBezTo>
                  <a:pt x="2788" y="5289"/>
                  <a:pt x="2854" y="5179"/>
                  <a:pt x="3008" y="5080"/>
                </a:cubicBezTo>
                <a:cubicBezTo>
                  <a:pt x="3010" y="5085"/>
                  <a:pt x="3016" y="5088"/>
                  <a:pt x="3025" y="5088"/>
                </a:cubicBezTo>
                <a:cubicBezTo>
                  <a:pt x="3069" y="5088"/>
                  <a:pt x="3186" y="5028"/>
                  <a:pt x="3251" y="4992"/>
                </a:cubicBezTo>
                <a:lnTo>
                  <a:pt x="3251" y="5003"/>
                </a:lnTo>
                <a:cubicBezTo>
                  <a:pt x="3471" y="4870"/>
                  <a:pt x="3603" y="4760"/>
                  <a:pt x="3790" y="4628"/>
                </a:cubicBezTo>
                <a:cubicBezTo>
                  <a:pt x="3934" y="4584"/>
                  <a:pt x="4220" y="4386"/>
                  <a:pt x="4429" y="4297"/>
                </a:cubicBezTo>
                <a:lnTo>
                  <a:pt x="4429" y="4297"/>
                </a:lnTo>
                <a:cubicBezTo>
                  <a:pt x="4426" y="4299"/>
                  <a:pt x="4423" y="4299"/>
                  <a:pt x="4421" y="4299"/>
                </a:cubicBezTo>
                <a:cubicBezTo>
                  <a:pt x="4404" y="4299"/>
                  <a:pt x="4433" y="4262"/>
                  <a:pt x="4463" y="4242"/>
                </a:cubicBezTo>
                <a:cubicBezTo>
                  <a:pt x="4499" y="4224"/>
                  <a:pt x="4551" y="4168"/>
                  <a:pt x="4573" y="4168"/>
                </a:cubicBezTo>
                <a:cubicBezTo>
                  <a:pt x="4578" y="4168"/>
                  <a:pt x="4582" y="4171"/>
                  <a:pt x="4584" y="4176"/>
                </a:cubicBezTo>
                <a:lnTo>
                  <a:pt x="4573" y="4187"/>
                </a:lnTo>
                <a:cubicBezTo>
                  <a:pt x="4576" y="4188"/>
                  <a:pt x="4580" y="4189"/>
                  <a:pt x="4584" y="4189"/>
                </a:cubicBezTo>
                <a:cubicBezTo>
                  <a:pt x="4632" y="4189"/>
                  <a:pt x="4722" y="4130"/>
                  <a:pt x="4793" y="4099"/>
                </a:cubicBezTo>
                <a:lnTo>
                  <a:pt x="4782" y="4044"/>
                </a:lnTo>
                <a:cubicBezTo>
                  <a:pt x="5013" y="3989"/>
                  <a:pt x="5289" y="3736"/>
                  <a:pt x="5432" y="3725"/>
                </a:cubicBezTo>
                <a:cubicBezTo>
                  <a:pt x="5476" y="3692"/>
                  <a:pt x="5531" y="3658"/>
                  <a:pt x="5575" y="3614"/>
                </a:cubicBezTo>
                <a:lnTo>
                  <a:pt x="5586" y="3647"/>
                </a:lnTo>
                <a:cubicBezTo>
                  <a:pt x="5718" y="3570"/>
                  <a:pt x="5785" y="3537"/>
                  <a:pt x="5950" y="3449"/>
                </a:cubicBezTo>
                <a:lnTo>
                  <a:pt x="5950" y="3449"/>
                </a:lnTo>
                <a:lnTo>
                  <a:pt x="5928" y="3482"/>
                </a:lnTo>
                <a:cubicBezTo>
                  <a:pt x="6016" y="3427"/>
                  <a:pt x="6005" y="3350"/>
                  <a:pt x="6093" y="3306"/>
                </a:cubicBezTo>
                <a:lnTo>
                  <a:pt x="6137" y="3328"/>
                </a:lnTo>
                <a:cubicBezTo>
                  <a:pt x="6302" y="3240"/>
                  <a:pt x="6479" y="3174"/>
                  <a:pt x="6633" y="3064"/>
                </a:cubicBezTo>
                <a:lnTo>
                  <a:pt x="6633" y="3064"/>
                </a:lnTo>
                <a:cubicBezTo>
                  <a:pt x="6633" y="3064"/>
                  <a:pt x="6633" y="3075"/>
                  <a:pt x="6620" y="3086"/>
                </a:cubicBezTo>
                <a:lnTo>
                  <a:pt x="6620" y="3086"/>
                </a:lnTo>
                <a:cubicBezTo>
                  <a:pt x="6710" y="3041"/>
                  <a:pt x="6904" y="2966"/>
                  <a:pt x="6868" y="2934"/>
                </a:cubicBezTo>
                <a:lnTo>
                  <a:pt x="6868" y="2934"/>
                </a:lnTo>
                <a:cubicBezTo>
                  <a:pt x="6869" y="2934"/>
                  <a:pt x="6869" y="2934"/>
                  <a:pt x="6870" y="2934"/>
                </a:cubicBezTo>
                <a:cubicBezTo>
                  <a:pt x="6902" y="2934"/>
                  <a:pt x="7037" y="2838"/>
                  <a:pt x="7118" y="2788"/>
                </a:cubicBezTo>
                <a:lnTo>
                  <a:pt x="7118" y="2810"/>
                </a:lnTo>
                <a:cubicBezTo>
                  <a:pt x="7173" y="2744"/>
                  <a:pt x="7173" y="2744"/>
                  <a:pt x="7272" y="2678"/>
                </a:cubicBezTo>
                <a:cubicBezTo>
                  <a:pt x="7278" y="2676"/>
                  <a:pt x="7283" y="2675"/>
                  <a:pt x="7287" y="2675"/>
                </a:cubicBezTo>
                <a:cubicBezTo>
                  <a:pt x="7302" y="2675"/>
                  <a:pt x="7299" y="2688"/>
                  <a:pt x="7279" y="2697"/>
                </a:cubicBezTo>
                <a:lnTo>
                  <a:pt x="7279" y="2697"/>
                </a:lnTo>
                <a:cubicBezTo>
                  <a:pt x="7358" y="2666"/>
                  <a:pt x="7330" y="2644"/>
                  <a:pt x="7426" y="2601"/>
                </a:cubicBezTo>
                <a:lnTo>
                  <a:pt x="7426" y="2601"/>
                </a:lnTo>
                <a:lnTo>
                  <a:pt x="7404" y="2634"/>
                </a:lnTo>
                <a:cubicBezTo>
                  <a:pt x="7492" y="2590"/>
                  <a:pt x="7481" y="2590"/>
                  <a:pt x="7514" y="2546"/>
                </a:cubicBezTo>
                <a:cubicBezTo>
                  <a:pt x="7559" y="2519"/>
                  <a:pt x="7640" y="2485"/>
                  <a:pt x="7681" y="2485"/>
                </a:cubicBezTo>
                <a:cubicBezTo>
                  <a:pt x="7690" y="2485"/>
                  <a:pt x="7697" y="2487"/>
                  <a:pt x="7702" y="2491"/>
                </a:cubicBezTo>
                <a:cubicBezTo>
                  <a:pt x="7713" y="2469"/>
                  <a:pt x="7746" y="2425"/>
                  <a:pt x="7801" y="2403"/>
                </a:cubicBezTo>
                <a:lnTo>
                  <a:pt x="7801" y="2403"/>
                </a:lnTo>
                <a:lnTo>
                  <a:pt x="7790" y="2436"/>
                </a:lnTo>
                <a:cubicBezTo>
                  <a:pt x="7933" y="2369"/>
                  <a:pt x="7988" y="2303"/>
                  <a:pt x="8098" y="2270"/>
                </a:cubicBezTo>
                <a:lnTo>
                  <a:pt x="8120" y="2281"/>
                </a:lnTo>
                <a:cubicBezTo>
                  <a:pt x="8024" y="2329"/>
                  <a:pt x="7937" y="2369"/>
                  <a:pt x="7923" y="2371"/>
                </a:cubicBezTo>
                <a:lnTo>
                  <a:pt x="7923" y="2371"/>
                </a:lnTo>
                <a:cubicBezTo>
                  <a:pt x="7923" y="2371"/>
                  <a:pt x="7922" y="2370"/>
                  <a:pt x="7922" y="2369"/>
                </a:cubicBezTo>
                <a:lnTo>
                  <a:pt x="7922" y="2369"/>
                </a:lnTo>
                <a:cubicBezTo>
                  <a:pt x="7921" y="2371"/>
                  <a:pt x="7921" y="2371"/>
                  <a:pt x="7922" y="2371"/>
                </a:cubicBezTo>
                <a:cubicBezTo>
                  <a:pt x="7922" y="2371"/>
                  <a:pt x="7923" y="2371"/>
                  <a:pt x="7923" y="2371"/>
                </a:cubicBezTo>
                <a:lnTo>
                  <a:pt x="7923" y="2371"/>
                </a:lnTo>
                <a:cubicBezTo>
                  <a:pt x="7926" y="2375"/>
                  <a:pt x="7933" y="2376"/>
                  <a:pt x="7941" y="2376"/>
                </a:cubicBezTo>
                <a:cubicBezTo>
                  <a:pt x="7950" y="2376"/>
                  <a:pt x="7960" y="2375"/>
                  <a:pt x="7969" y="2375"/>
                </a:cubicBezTo>
                <a:cubicBezTo>
                  <a:pt x="7985" y="2375"/>
                  <a:pt x="7993" y="2381"/>
                  <a:pt x="7966" y="2414"/>
                </a:cubicBezTo>
                <a:cubicBezTo>
                  <a:pt x="8032" y="2358"/>
                  <a:pt x="8142" y="2270"/>
                  <a:pt x="8241" y="2226"/>
                </a:cubicBezTo>
                <a:lnTo>
                  <a:pt x="8249" y="2234"/>
                </a:lnTo>
                <a:lnTo>
                  <a:pt x="8249" y="2234"/>
                </a:lnTo>
                <a:cubicBezTo>
                  <a:pt x="8268" y="2224"/>
                  <a:pt x="8287" y="2214"/>
                  <a:pt x="8296" y="2204"/>
                </a:cubicBezTo>
                <a:cubicBezTo>
                  <a:pt x="8329" y="2193"/>
                  <a:pt x="8352" y="2193"/>
                  <a:pt x="8374" y="2182"/>
                </a:cubicBezTo>
                <a:cubicBezTo>
                  <a:pt x="8376" y="2183"/>
                  <a:pt x="8378" y="2184"/>
                  <a:pt x="8381" y="2184"/>
                </a:cubicBezTo>
                <a:cubicBezTo>
                  <a:pt x="8411" y="2184"/>
                  <a:pt x="8489" y="2136"/>
                  <a:pt x="8539" y="2116"/>
                </a:cubicBezTo>
                <a:cubicBezTo>
                  <a:pt x="8520" y="2097"/>
                  <a:pt x="8566" y="2070"/>
                  <a:pt x="8537" y="2070"/>
                </a:cubicBezTo>
                <a:cubicBezTo>
                  <a:pt x="8532" y="2070"/>
                  <a:pt x="8526" y="2071"/>
                  <a:pt x="8517" y="2072"/>
                </a:cubicBezTo>
                <a:cubicBezTo>
                  <a:pt x="8528" y="2072"/>
                  <a:pt x="8506" y="2083"/>
                  <a:pt x="8484" y="2094"/>
                </a:cubicBezTo>
                <a:lnTo>
                  <a:pt x="8462" y="2105"/>
                </a:lnTo>
                <a:cubicBezTo>
                  <a:pt x="8429" y="2127"/>
                  <a:pt x="8396" y="2138"/>
                  <a:pt x="8352" y="2160"/>
                </a:cubicBezTo>
                <a:cubicBezTo>
                  <a:pt x="8385" y="2138"/>
                  <a:pt x="8418" y="2105"/>
                  <a:pt x="8473" y="2094"/>
                </a:cubicBezTo>
                <a:cubicBezTo>
                  <a:pt x="8484" y="2072"/>
                  <a:pt x="8506" y="2039"/>
                  <a:pt x="8517" y="2028"/>
                </a:cubicBezTo>
                <a:cubicBezTo>
                  <a:pt x="8585" y="2028"/>
                  <a:pt x="8697" y="1993"/>
                  <a:pt x="8737" y="1993"/>
                </a:cubicBezTo>
                <a:cubicBezTo>
                  <a:pt x="8742" y="1993"/>
                  <a:pt x="8746" y="1994"/>
                  <a:pt x="8748" y="1995"/>
                </a:cubicBezTo>
                <a:cubicBezTo>
                  <a:pt x="8891" y="1918"/>
                  <a:pt x="9079" y="1830"/>
                  <a:pt x="9145" y="1742"/>
                </a:cubicBezTo>
                <a:cubicBezTo>
                  <a:pt x="9167" y="1731"/>
                  <a:pt x="9181" y="1728"/>
                  <a:pt x="9192" y="1728"/>
                </a:cubicBezTo>
                <a:cubicBezTo>
                  <a:pt x="9203" y="1728"/>
                  <a:pt x="9211" y="1731"/>
                  <a:pt x="9222" y="1731"/>
                </a:cubicBezTo>
                <a:cubicBezTo>
                  <a:pt x="9200" y="1742"/>
                  <a:pt x="9167" y="1764"/>
                  <a:pt x="9156" y="1775"/>
                </a:cubicBezTo>
                <a:cubicBezTo>
                  <a:pt x="9233" y="1719"/>
                  <a:pt x="9398" y="1653"/>
                  <a:pt x="9398" y="1609"/>
                </a:cubicBezTo>
                <a:cubicBezTo>
                  <a:pt x="9417" y="1604"/>
                  <a:pt x="9428" y="1602"/>
                  <a:pt x="9434" y="1602"/>
                </a:cubicBezTo>
                <a:cubicBezTo>
                  <a:pt x="9454" y="1602"/>
                  <a:pt x="9424" y="1624"/>
                  <a:pt x="9434" y="1624"/>
                </a:cubicBezTo>
                <a:cubicBezTo>
                  <a:pt x="9439" y="1624"/>
                  <a:pt x="9456" y="1617"/>
                  <a:pt x="9497" y="1598"/>
                </a:cubicBezTo>
                <a:lnTo>
                  <a:pt x="9497" y="1598"/>
                </a:lnTo>
                <a:lnTo>
                  <a:pt x="9486" y="1609"/>
                </a:lnTo>
                <a:cubicBezTo>
                  <a:pt x="9769" y="1533"/>
                  <a:pt x="9890" y="1340"/>
                  <a:pt x="10210" y="1250"/>
                </a:cubicBezTo>
                <a:lnTo>
                  <a:pt x="10210" y="1250"/>
                </a:lnTo>
                <a:cubicBezTo>
                  <a:pt x="10556" y="1117"/>
                  <a:pt x="10903" y="902"/>
                  <a:pt x="11260" y="794"/>
                </a:cubicBezTo>
                <a:cubicBezTo>
                  <a:pt x="11359" y="750"/>
                  <a:pt x="11370" y="728"/>
                  <a:pt x="11414" y="695"/>
                </a:cubicBezTo>
                <a:lnTo>
                  <a:pt x="11447" y="706"/>
                </a:lnTo>
                <a:lnTo>
                  <a:pt x="11546" y="629"/>
                </a:lnTo>
                <a:cubicBezTo>
                  <a:pt x="11679" y="552"/>
                  <a:pt x="11822" y="574"/>
                  <a:pt x="11987" y="464"/>
                </a:cubicBezTo>
                <a:lnTo>
                  <a:pt x="11954" y="453"/>
                </a:lnTo>
                <a:cubicBezTo>
                  <a:pt x="12022" y="433"/>
                  <a:pt x="12132" y="371"/>
                  <a:pt x="12158" y="371"/>
                </a:cubicBezTo>
                <a:cubicBezTo>
                  <a:pt x="12161" y="371"/>
                  <a:pt x="12163" y="373"/>
                  <a:pt x="12163" y="375"/>
                </a:cubicBezTo>
                <a:cubicBezTo>
                  <a:pt x="12163" y="375"/>
                  <a:pt x="12174" y="353"/>
                  <a:pt x="12208" y="342"/>
                </a:cubicBezTo>
                <a:lnTo>
                  <a:pt x="12219" y="364"/>
                </a:lnTo>
                <a:lnTo>
                  <a:pt x="12373" y="265"/>
                </a:lnTo>
                <a:cubicBezTo>
                  <a:pt x="12397" y="257"/>
                  <a:pt x="12411" y="253"/>
                  <a:pt x="12420" y="253"/>
                </a:cubicBezTo>
                <a:cubicBezTo>
                  <a:pt x="12444" y="253"/>
                  <a:pt x="12434" y="274"/>
                  <a:pt x="12460" y="274"/>
                </a:cubicBezTo>
                <a:cubicBezTo>
                  <a:pt x="12475" y="274"/>
                  <a:pt x="12504" y="266"/>
                  <a:pt x="12560" y="243"/>
                </a:cubicBezTo>
                <a:cubicBezTo>
                  <a:pt x="12622" y="212"/>
                  <a:pt x="12724" y="132"/>
                  <a:pt x="12708" y="132"/>
                </a:cubicBezTo>
                <a:lnTo>
                  <a:pt x="12708" y="132"/>
                </a:lnTo>
                <a:cubicBezTo>
                  <a:pt x="12707" y="132"/>
                  <a:pt x="12705" y="132"/>
                  <a:pt x="12703" y="133"/>
                </a:cubicBezTo>
                <a:lnTo>
                  <a:pt x="12670" y="144"/>
                </a:lnTo>
                <a:lnTo>
                  <a:pt x="12659" y="122"/>
                </a:lnTo>
                <a:lnTo>
                  <a:pt x="12681" y="111"/>
                </a:lnTo>
                <a:cubicBezTo>
                  <a:pt x="12681" y="76"/>
                  <a:pt x="12695" y="35"/>
                  <a:pt x="12636" y="35"/>
                </a:cubicBezTo>
                <a:cubicBezTo>
                  <a:pt x="12620" y="35"/>
                  <a:pt x="12599" y="38"/>
                  <a:pt x="12571" y="45"/>
                </a:cubicBezTo>
                <a:cubicBezTo>
                  <a:pt x="12549" y="34"/>
                  <a:pt x="12538" y="12"/>
                  <a:pt x="12516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15"/>
          <p:cNvSpPr/>
          <p:nvPr/>
        </p:nvSpPr>
        <p:spPr>
          <a:xfrm flipH="1">
            <a:off x="5715937" y="2929510"/>
            <a:ext cx="1107" cy="578"/>
          </a:xfrm>
          <a:custGeom>
            <a:rect b="b" l="l" r="r" t="t"/>
            <a:pathLst>
              <a:path extrusionOk="0" h="12" w="23">
                <a:moveTo>
                  <a:pt x="12" y="0"/>
                </a:moveTo>
                <a:lnTo>
                  <a:pt x="1" y="11"/>
                </a:lnTo>
                <a:lnTo>
                  <a:pt x="23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15"/>
          <p:cNvSpPr/>
          <p:nvPr/>
        </p:nvSpPr>
        <p:spPr>
          <a:xfrm flipH="1">
            <a:off x="5701593" y="2907753"/>
            <a:ext cx="578" cy="48"/>
          </a:xfrm>
          <a:custGeom>
            <a:rect b="b" l="l" r="r" t="t"/>
            <a:pathLst>
              <a:path extrusionOk="0" h="1" w="12">
                <a:moveTo>
                  <a:pt x="0" y="0"/>
                </a:moveTo>
                <a:lnTo>
                  <a:pt x="11" y="0"/>
                </a:lnTo>
                <a:lnTo>
                  <a:pt x="0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15"/>
          <p:cNvSpPr/>
          <p:nvPr/>
        </p:nvSpPr>
        <p:spPr>
          <a:xfrm flipH="1">
            <a:off x="5869197" y="2999497"/>
            <a:ext cx="578" cy="578"/>
          </a:xfrm>
          <a:custGeom>
            <a:rect b="b" l="l" r="r" t="t"/>
            <a:pathLst>
              <a:path extrusionOk="0" h="12" w="12">
                <a:moveTo>
                  <a:pt x="1" y="11"/>
                </a:moveTo>
                <a:lnTo>
                  <a:pt x="1" y="11"/>
                </a:lnTo>
                <a:lnTo>
                  <a:pt x="12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15"/>
          <p:cNvSpPr/>
          <p:nvPr/>
        </p:nvSpPr>
        <p:spPr>
          <a:xfrm flipH="1">
            <a:off x="5608260" y="2869053"/>
            <a:ext cx="48" cy="578"/>
          </a:xfrm>
          <a:custGeom>
            <a:rect b="b" l="l" r="r" t="t"/>
            <a:pathLst>
              <a:path extrusionOk="0" h="12" w="1">
                <a:moveTo>
                  <a:pt x="0" y="11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15"/>
          <p:cNvSpPr/>
          <p:nvPr/>
        </p:nvSpPr>
        <p:spPr>
          <a:xfrm flipH="1">
            <a:off x="5878198" y="3005851"/>
            <a:ext cx="1444" cy="674"/>
          </a:xfrm>
          <a:custGeom>
            <a:rect b="b" l="l" r="r" t="t"/>
            <a:pathLst>
              <a:path extrusionOk="0" h="14" w="30">
                <a:moveTo>
                  <a:pt x="18" y="1"/>
                </a:moveTo>
                <a:cubicBezTo>
                  <a:pt x="5" y="10"/>
                  <a:pt x="0" y="13"/>
                  <a:pt x="2" y="13"/>
                </a:cubicBezTo>
                <a:cubicBezTo>
                  <a:pt x="4" y="13"/>
                  <a:pt x="17" y="7"/>
                  <a:pt x="30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15"/>
          <p:cNvSpPr/>
          <p:nvPr/>
        </p:nvSpPr>
        <p:spPr>
          <a:xfrm flipH="1">
            <a:off x="5799691" y="2960797"/>
            <a:ext cx="2744" cy="1637"/>
          </a:xfrm>
          <a:custGeom>
            <a:rect b="b" l="l" r="r" t="t"/>
            <a:pathLst>
              <a:path extrusionOk="0" h="34" w="57">
                <a:moveTo>
                  <a:pt x="45" y="0"/>
                </a:moveTo>
                <a:lnTo>
                  <a:pt x="45" y="0"/>
                </a:lnTo>
                <a:cubicBezTo>
                  <a:pt x="34" y="11"/>
                  <a:pt x="12" y="22"/>
                  <a:pt x="1" y="33"/>
                </a:cubicBezTo>
                <a:cubicBezTo>
                  <a:pt x="34" y="22"/>
                  <a:pt x="56" y="11"/>
                  <a:pt x="45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15"/>
          <p:cNvSpPr/>
          <p:nvPr/>
        </p:nvSpPr>
        <p:spPr>
          <a:xfrm flipH="1">
            <a:off x="5586552" y="2854180"/>
            <a:ext cx="10108" cy="3225"/>
          </a:xfrm>
          <a:custGeom>
            <a:rect b="b" l="l" r="r" t="t"/>
            <a:pathLst>
              <a:path extrusionOk="0" h="67" w="210">
                <a:moveTo>
                  <a:pt x="166" y="1"/>
                </a:moveTo>
                <a:cubicBezTo>
                  <a:pt x="1" y="45"/>
                  <a:pt x="210" y="1"/>
                  <a:pt x="45" y="67"/>
                </a:cubicBezTo>
                <a:lnTo>
                  <a:pt x="177" y="23"/>
                </a:lnTo>
                <a:cubicBezTo>
                  <a:pt x="144" y="23"/>
                  <a:pt x="111" y="23"/>
                  <a:pt x="166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15"/>
          <p:cNvSpPr/>
          <p:nvPr/>
        </p:nvSpPr>
        <p:spPr>
          <a:xfrm flipH="1">
            <a:off x="5611196" y="2863999"/>
            <a:ext cx="3658" cy="1588"/>
          </a:xfrm>
          <a:custGeom>
            <a:rect b="b" l="l" r="r" t="t"/>
            <a:pathLst>
              <a:path extrusionOk="0" h="33" w="76">
                <a:moveTo>
                  <a:pt x="63" y="0"/>
                </a:moveTo>
                <a:cubicBezTo>
                  <a:pt x="54" y="0"/>
                  <a:pt x="37" y="6"/>
                  <a:pt x="37" y="6"/>
                </a:cubicBezTo>
                <a:cubicBezTo>
                  <a:pt x="13" y="22"/>
                  <a:pt x="0" y="32"/>
                  <a:pt x="17" y="32"/>
                </a:cubicBezTo>
                <a:cubicBezTo>
                  <a:pt x="23" y="32"/>
                  <a:pt x="33" y="31"/>
                  <a:pt x="48" y="28"/>
                </a:cubicBezTo>
                <a:cubicBezTo>
                  <a:pt x="76" y="6"/>
                  <a:pt x="73" y="0"/>
                  <a:pt x="63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15"/>
          <p:cNvSpPr/>
          <p:nvPr/>
        </p:nvSpPr>
        <p:spPr>
          <a:xfrm flipH="1">
            <a:off x="5742988" y="2925226"/>
            <a:ext cx="2166" cy="1637"/>
          </a:xfrm>
          <a:custGeom>
            <a:rect b="b" l="l" r="r" t="t"/>
            <a:pathLst>
              <a:path extrusionOk="0" h="34" w="45">
                <a:moveTo>
                  <a:pt x="45" y="1"/>
                </a:moveTo>
                <a:cubicBezTo>
                  <a:pt x="1" y="34"/>
                  <a:pt x="45" y="12"/>
                  <a:pt x="45" y="34"/>
                </a:cubicBezTo>
                <a:lnTo>
                  <a:pt x="45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15"/>
          <p:cNvSpPr/>
          <p:nvPr/>
        </p:nvSpPr>
        <p:spPr>
          <a:xfrm flipH="1">
            <a:off x="5781688" y="2943806"/>
            <a:ext cx="3755" cy="2166"/>
          </a:xfrm>
          <a:custGeom>
            <a:rect b="b" l="l" r="r" t="t"/>
            <a:pathLst>
              <a:path extrusionOk="0" h="45" w="78">
                <a:moveTo>
                  <a:pt x="78" y="1"/>
                </a:moveTo>
                <a:lnTo>
                  <a:pt x="56" y="12"/>
                </a:lnTo>
                <a:lnTo>
                  <a:pt x="1" y="45"/>
                </a:lnTo>
                <a:lnTo>
                  <a:pt x="78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15"/>
          <p:cNvSpPr/>
          <p:nvPr/>
        </p:nvSpPr>
        <p:spPr>
          <a:xfrm flipH="1">
            <a:off x="5991025" y="3061542"/>
            <a:ext cx="2840" cy="1637"/>
          </a:xfrm>
          <a:custGeom>
            <a:rect b="b" l="l" r="r" t="t"/>
            <a:pathLst>
              <a:path extrusionOk="0" h="34" w="59">
                <a:moveTo>
                  <a:pt x="43" y="1"/>
                </a:moveTo>
                <a:cubicBezTo>
                  <a:pt x="35" y="1"/>
                  <a:pt x="21" y="7"/>
                  <a:pt x="1" y="22"/>
                </a:cubicBezTo>
                <a:lnTo>
                  <a:pt x="34" y="33"/>
                </a:lnTo>
                <a:cubicBezTo>
                  <a:pt x="55" y="19"/>
                  <a:pt x="58" y="1"/>
                  <a:pt x="43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15"/>
          <p:cNvSpPr/>
          <p:nvPr/>
        </p:nvSpPr>
        <p:spPr>
          <a:xfrm flipH="1">
            <a:off x="6081325" y="3119352"/>
            <a:ext cx="4814" cy="3225"/>
          </a:xfrm>
          <a:custGeom>
            <a:rect b="b" l="l" r="r" t="t"/>
            <a:pathLst>
              <a:path extrusionOk="0" h="67" w="100">
                <a:moveTo>
                  <a:pt x="100" y="0"/>
                </a:moveTo>
                <a:cubicBezTo>
                  <a:pt x="78" y="11"/>
                  <a:pt x="23" y="33"/>
                  <a:pt x="1" y="66"/>
                </a:cubicBezTo>
                <a:cubicBezTo>
                  <a:pt x="34" y="33"/>
                  <a:pt x="89" y="22"/>
                  <a:pt x="100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15"/>
          <p:cNvSpPr/>
          <p:nvPr/>
        </p:nvSpPr>
        <p:spPr>
          <a:xfrm flipH="1">
            <a:off x="5887199" y="3021784"/>
            <a:ext cx="3225" cy="2166"/>
          </a:xfrm>
          <a:custGeom>
            <a:rect b="b" l="l" r="r" t="t"/>
            <a:pathLst>
              <a:path extrusionOk="0" h="45" w="67">
                <a:moveTo>
                  <a:pt x="66" y="0"/>
                </a:moveTo>
                <a:lnTo>
                  <a:pt x="33" y="11"/>
                </a:lnTo>
                <a:lnTo>
                  <a:pt x="0" y="44"/>
                </a:lnTo>
                <a:lnTo>
                  <a:pt x="66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15"/>
          <p:cNvSpPr/>
          <p:nvPr/>
        </p:nvSpPr>
        <p:spPr>
          <a:xfrm flipH="1">
            <a:off x="5759932" y="2990496"/>
            <a:ext cx="1107" cy="578"/>
          </a:xfrm>
          <a:custGeom>
            <a:rect b="b" l="l" r="r" t="t"/>
            <a:pathLst>
              <a:path extrusionOk="0" h="12" w="23">
                <a:moveTo>
                  <a:pt x="22" y="0"/>
                </a:moveTo>
                <a:lnTo>
                  <a:pt x="22" y="0"/>
                </a:lnTo>
                <a:cubicBezTo>
                  <a:pt x="22" y="0"/>
                  <a:pt x="11" y="0"/>
                  <a:pt x="0" y="11"/>
                </a:cubicBezTo>
                <a:lnTo>
                  <a:pt x="22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15"/>
          <p:cNvSpPr/>
          <p:nvPr/>
        </p:nvSpPr>
        <p:spPr>
          <a:xfrm flipH="1">
            <a:off x="5652833" y="2937452"/>
            <a:ext cx="3225" cy="1252"/>
          </a:xfrm>
          <a:custGeom>
            <a:rect b="b" l="l" r="r" t="t"/>
            <a:pathLst>
              <a:path extrusionOk="0" h="26" w="67">
                <a:moveTo>
                  <a:pt x="67" y="0"/>
                </a:moveTo>
                <a:lnTo>
                  <a:pt x="1" y="22"/>
                </a:lnTo>
                <a:cubicBezTo>
                  <a:pt x="1" y="24"/>
                  <a:pt x="2" y="25"/>
                  <a:pt x="4" y="25"/>
                </a:cubicBezTo>
                <a:cubicBezTo>
                  <a:pt x="13" y="25"/>
                  <a:pt x="40" y="9"/>
                  <a:pt x="67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15"/>
          <p:cNvSpPr/>
          <p:nvPr/>
        </p:nvSpPr>
        <p:spPr>
          <a:xfrm flipH="1">
            <a:off x="5496396" y="2871701"/>
            <a:ext cx="1107" cy="1107"/>
          </a:xfrm>
          <a:custGeom>
            <a:rect b="b" l="l" r="r" t="t"/>
            <a:pathLst>
              <a:path extrusionOk="0" h="23" w="23">
                <a:moveTo>
                  <a:pt x="23" y="0"/>
                </a:moveTo>
                <a:lnTo>
                  <a:pt x="1" y="11"/>
                </a:lnTo>
                <a:lnTo>
                  <a:pt x="1" y="22"/>
                </a:lnTo>
                <a:lnTo>
                  <a:pt x="23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15"/>
          <p:cNvSpPr/>
          <p:nvPr/>
        </p:nvSpPr>
        <p:spPr>
          <a:xfrm flipH="1">
            <a:off x="5603495" y="2912519"/>
            <a:ext cx="1637" cy="1107"/>
          </a:xfrm>
          <a:custGeom>
            <a:rect b="b" l="l" r="r" t="t"/>
            <a:pathLst>
              <a:path extrusionOk="0" h="23" w="34">
                <a:moveTo>
                  <a:pt x="33" y="1"/>
                </a:moveTo>
                <a:lnTo>
                  <a:pt x="0" y="23"/>
                </a:lnTo>
                <a:lnTo>
                  <a:pt x="22" y="23"/>
                </a:lnTo>
                <a:lnTo>
                  <a:pt x="33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15"/>
          <p:cNvSpPr/>
          <p:nvPr/>
        </p:nvSpPr>
        <p:spPr>
          <a:xfrm flipH="1">
            <a:off x="5462461" y="2862652"/>
            <a:ext cx="578" cy="1107"/>
          </a:xfrm>
          <a:custGeom>
            <a:rect b="b" l="l" r="r" t="t"/>
            <a:pathLst>
              <a:path extrusionOk="0" h="23" w="12">
                <a:moveTo>
                  <a:pt x="12" y="1"/>
                </a:moveTo>
                <a:lnTo>
                  <a:pt x="1" y="12"/>
                </a:lnTo>
                <a:lnTo>
                  <a:pt x="1" y="23"/>
                </a:lnTo>
                <a:lnTo>
                  <a:pt x="12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15"/>
          <p:cNvSpPr/>
          <p:nvPr/>
        </p:nvSpPr>
        <p:spPr>
          <a:xfrm flipH="1">
            <a:off x="5813553" y="3015670"/>
            <a:ext cx="529" cy="289"/>
          </a:xfrm>
          <a:custGeom>
            <a:rect b="b" l="l" r="r" t="t"/>
            <a:pathLst>
              <a:path extrusionOk="0" h="6" w="11">
                <a:moveTo>
                  <a:pt x="8" y="1"/>
                </a:moveTo>
                <a:cubicBezTo>
                  <a:pt x="7" y="1"/>
                  <a:pt x="4" y="2"/>
                  <a:pt x="1" y="6"/>
                </a:cubicBezTo>
                <a:cubicBezTo>
                  <a:pt x="8" y="6"/>
                  <a:pt x="10" y="1"/>
                  <a:pt x="8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15"/>
          <p:cNvSpPr/>
          <p:nvPr/>
        </p:nvSpPr>
        <p:spPr>
          <a:xfrm flipH="1">
            <a:off x="6024237" y="3162673"/>
            <a:ext cx="4717" cy="3466"/>
          </a:xfrm>
          <a:custGeom>
            <a:rect b="b" l="l" r="r" t="t"/>
            <a:pathLst>
              <a:path extrusionOk="0" h="72" w="98">
                <a:moveTo>
                  <a:pt x="82" y="0"/>
                </a:moveTo>
                <a:cubicBezTo>
                  <a:pt x="78" y="0"/>
                  <a:pt x="67" y="4"/>
                  <a:pt x="47" y="15"/>
                </a:cubicBezTo>
                <a:cubicBezTo>
                  <a:pt x="56" y="15"/>
                  <a:pt x="1" y="71"/>
                  <a:pt x="24" y="71"/>
                </a:cubicBezTo>
                <a:cubicBezTo>
                  <a:pt x="30" y="71"/>
                  <a:pt x="40" y="67"/>
                  <a:pt x="58" y="59"/>
                </a:cubicBezTo>
                <a:lnTo>
                  <a:pt x="58" y="59"/>
                </a:lnTo>
                <a:cubicBezTo>
                  <a:pt x="51" y="61"/>
                  <a:pt x="46" y="61"/>
                  <a:pt x="43" y="61"/>
                </a:cubicBezTo>
                <a:cubicBezTo>
                  <a:pt x="16" y="61"/>
                  <a:pt x="98" y="0"/>
                  <a:pt x="82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15"/>
          <p:cNvSpPr/>
          <p:nvPr/>
        </p:nvSpPr>
        <p:spPr>
          <a:xfrm flipH="1">
            <a:off x="5917957" y="3077956"/>
            <a:ext cx="2166" cy="1107"/>
          </a:xfrm>
          <a:custGeom>
            <a:rect b="b" l="l" r="r" t="t"/>
            <a:pathLst>
              <a:path extrusionOk="0" h="23" w="45">
                <a:moveTo>
                  <a:pt x="44" y="1"/>
                </a:moveTo>
                <a:cubicBezTo>
                  <a:pt x="28" y="1"/>
                  <a:pt x="17" y="7"/>
                  <a:pt x="13" y="15"/>
                </a:cubicBezTo>
                <a:lnTo>
                  <a:pt x="13" y="15"/>
                </a:lnTo>
                <a:cubicBezTo>
                  <a:pt x="24" y="7"/>
                  <a:pt x="28" y="1"/>
                  <a:pt x="44" y="1"/>
                </a:cubicBezTo>
                <a:close/>
                <a:moveTo>
                  <a:pt x="13" y="15"/>
                </a:moveTo>
                <a:cubicBezTo>
                  <a:pt x="10" y="17"/>
                  <a:pt x="6" y="20"/>
                  <a:pt x="0" y="23"/>
                </a:cubicBezTo>
                <a:lnTo>
                  <a:pt x="11" y="23"/>
                </a:lnTo>
                <a:cubicBezTo>
                  <a:pt x="11" y="20"/>
                  <a:pt x="12" y="17"/>
                  <a:pt x="13" y="15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15"/>
          <p:cNvSpPr/>
          <p:nvPr/>
        </p:nvSpPr>
        <p:spPr>
          <a:xfrm flipH="1">
            <a:off x="5946597" y="3094948"/>
            <a:ext cx="1637" cy="1107"/>
          </a:xfrm>
          <a:custGeom>
            <a:rect b="b" l="l" r="r" t="t"/>
            <a:pathLst>
              <a:path extrusionOk="0" h="23" w="34">
                <a:moveTo>
                  <a:pt x="33" y="0"/>
                </a:moveTo>
                <a:lnTo>
                  <a:pt x="0" y="22"/>
                </a:lnTo>
                <a:lnTo>
                  <a:pt x="22" y="22"/>
                </a:lnTo>
                <a:lnTo>
                  <a:pt x="33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15"/>
          <p:cNvSpPr/>
          <p:nvPr/>
        </p:nvSpPr>
        <p:spPr>
          <a:xfrm flipH="1">
            <a:off x="5602003" y="2919691"/>
            <a:ext cx="3129" cy="1348"/>
          </a:xfrm>
          <a:custGeom>
            <a:rect b="b" l="l" r="r" t="t"/>
            <a:pathLst>
              <a:path extrusionOk="0" h="28" w="65">
                <a:moveTo>
                  <a:pt x="62" y="1"/>
                </a:moveTo>
                <a:cubicBezTo>
                  <a:pt x="60" y="1"/>
                  <a:pt x="45" y="8"/>
                  <a:pt x="0" y="28"/>
                </a:cubicBezTo>
                <a:lnTo>
                  <a:pt x="44" y="28"/>
                </a:lnTo>
                <a:cubicBezTo>
                  <a:pt x="30" y="21"/>
                  <a:pt x="65" y="1"/>
                  <a:pt x="62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15"/>
          <p:cNvSpPr/>
          <p:nvPr/>
        </p:nvSpPr>
        <p:spPr>
          <a:xfrm flipH="1">
            <a:off x="5497455" y="2872230"/>
            <a:ext cx="1107" cy="578"/>
          </a:xfrm>
          <a:custGeom>
            <a:rect b="b" l="l" r="r" t="t"/>
            <a:pathLst>
              <a:path extrusionOk="0" h="12" w="23">
                <a:moveTo>
                  <a:pt x="12" y="0"/>
                </a:moveTo>
                <a:lnTo>
                  <a:pt x="1" y="11"/>
                </a:lnTo>
                <a:lnTo>
                  <a:pt x="23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15"/>
          <p:cNvSpPr/>
          <p:nvPr/>
        </p:nvSpPr>
        <p:spPr>
          <a:xfrm flipH="1">
            <a:off x="5460335" y="2857886"/>
            <a:ext cx="613577" cy="328858"/>
          </a:xfrm>
          <a:custGeom>
            <a:rect b="b" l="l" r="r" t="t"/>
            <a:pathLst>
              <a:path extrusionOk="0" h="6832" w="12747">
                <a:moveTo>
                  <a:pt x="12516" y="12"/>
                </a:moveTo>
                <a:cubicBezTo>
                  <a:pt x="12538" y="34"/>
                  <a:pt x="12538" y="45"/>
                  <a:pt x="12538" y="45"/>
                </a:cubicBezTo>
                <a:lnTo>
                  <a:pt x="12549" y="56"/>
                </a:lnTo>
                <a:lnTo>
                  <a:pt x="12450" y="122"/>
                </a:lnTo>
                <a:lnTo>
                  <a:pt x="12416" y="122"/>
                </a:lnTo>
                <a:lnTo>
                  <a:pt x="12505" y="78"/>
                </a:lnTo>
                <a:cubicBezTo>
                  <a:pt x="12466" y="78"/>
                  <a:pt x="12442" y="89"/>
                  <a:pt x="12422" y="103"/>
                </a:cubicBezTo>
                <a:lnTo>
                  <a:pt x="12422" y="103"/>
                </a:lnTo>
                <a:cubicBezTo>
                  <a:pt x="12451" y="68"/>
                  <a:pt x="12463" y="74"/>
                  <a:pt x="12494" y="23"/>
                </a:cubicBezTo>
                <a:lnTo>
                  <a:pt x="12516" y="12"/>
                </a:lnTo>
                <a:close/>
                <a:moveTo>
                  <a:pt x="12339" y="100"/>
                </a:moveTo>
                <a:lnTo>
                  <a:pt x="12307" y="108"/>
                </a:lnTo>
                <a:lnTo>
                  <a:pt x="12307" y="108"/>
                </a:lnTo>
                <a:cubicBezTo>
                  <a:pt x="12306" y="108"/>
                  <a:pt x="12306" y="108"/>
                  <a:pt x="12305" y="108"/>
                </a:cubicBezTo>
                <a:cubicBezTo>
                  <a:pt x="12303" y="108"/>
                  <a:pt x="12299" y="109"/>
                  <a:pt x="12295" y="111"/>
                </a:cubicBezTo>
                <a:lnTo>
                  <a:pt x="12307" y="108"/>
                </a:lnTo>
                <a:lnTo>
                  <a:pt x="12307" y="108"/>
                </a:lnTo>
                <a:cubicBezTo>
                  <a:pt x="12314" y="109"/>
                  <a:pt x="12313" y="120"/>
                  <a:pt x="12305" y="132"/>
                </a:cubicBezTo>
                <a:lnTo>
                  <a:pt x="12305" y="132"/>
                </a:lnTo>
                <a:cubicBezTo>
                  <a:pt x="12322" y="120"/>
                  <a:pt x="12335" y="109"/>
                  <a:pt x="12339" y="100"/>
                </a:cubicBezTo>
                <a:close/>
                <a:moveTo>
                  <a:pt x="12305" y="132"/>
                </a:moveTo>
                <a:lnTo>
                  <a:pt x="12305" y="132"/>
                </a:lnTo>
                <a:cubicBezTo>
                  <a:pt x="12286" y="145"/>
                  <a:pt x="12262" y="160"/>
                  <a:pt x="12234" y="174"/>
                </a:cubicBezTo>
                <a:lnTo>
                  <a:pt x="12234" y="174"/>
                </a:lnTo>
                <a:cubicBezTo>
                  <a:pt x="12251" y="171"/>
                  <a:pt x="12272" y="162"/>
                  <a:pt x="12295" y="144"/>
                </a:cubicBezTo>
                <a:cubicBezTo>
                  <a:pt x="12299" y="140"/>
                  <a:pt x="12302" y="136"/>
                  <a:pt x="12305" y="132"/>
                </a:cubicBezTo>
                <a:close/>
                <a:moveTo>
                  <a:pt x="12097" y="243"/>
                </a:moveTo>
                <a:cubicBezTo>
                  <a:pt x="12088" y="248"/>
                  <a:pt x="12081" y="252"/>
                  <a:pt x="12077" y="256"/>
                </a:cubicBezTo>
                <a:lnTo>
                  <a:pt x="12077" y="256"/>
                </a:lnTo>
                <a:cubicBezTo>
                  <a:pt x="12084" y="252"/>
                  <a:pt x="12091" y="248"/>
                  <a:pt x="12097" y="243"/>
                </a:cubicBezTo>
                <a:close/>
                <a:moveTo>
                  <a:pt x="12185" y="177"/>
                </a:moveTo>
                <a:cubicBezTo>
                  <a:pt x="12207" y="177"/>
                  <a:pt x="12152" y="210"/>
                  <a:pt x="12130" y="232"/>
                </a:cubicBezTo>
                <a:cubicBezTo>
                  <a:pt x="12152" y="221"/>
                  <a:pt x="12174" y="210"/>
                  <a:pt x="12196" y="199"/>
                </a:cubicBezTo>
                <a:lnTo>
                  <a:pt x="12196" y="199"/>
                </a:lnTo>
                <a:cubicBezTo>
                  <a:pt x="12174" y="221"/>
                  <a:pt x="12262" y="210"/>
                  <a:pt x="12185" y="254"/>
                </a:cubicBezTo>
                <a:cubicBezTo>
                  <a:pt x="12158" y="254"/>
                  <a:pt x="12147" y="249"/>
                  <a:pt x="12136" y="249"/>
                </a:cubicBezTo>
                <a:cubicBezTo>
                  <a:pt x="12125" y="249"/>
                  <a:pt x="12113" y="254"/>
                  <a:pt x="12086" y="276"/>
                </a:cubicBezTo>
                <a:cubicBezTo>
                  <a:pt x="12073" y="270"/>
                  <a:pt x="12071" y="263"/>
                  <a:pt x="12077" y="256"/>
                </a:cubicBezTo>
                <a:lnTo>
                  <a:pt x="12077" y="256"/>
                </a:lnTo>
                <a:cubicBezTo>
                  <a:pt x="12031" y="285"/>
                  <a:pt x="11962" y="314"/>
                  <a:pt x="11943" y="342"/>
                </a:cubicBezTo>
                <a:cubicBezTo>
                  <a:pt x="11899" y="342"/>
                  <a:pt x="11844" y="375"/>
                  <a:pt x="11811" y="386"/>
                </a:cubicBezTo>
                <a:lnTo>
                  <a:pt x="11811" y="375"/>
                </a:lnTo>
                <a:cubicBezTo>
                  <a:pt x="11800" y="386"/>
                  <a:pt x="11788" y="386"/>
                  <a:pt x="11766" y="397"/>
                </a:cubicBezTo>
                <a:lnTo>
                  <a:pt x="11755" y="386"/>
                </a:lnTo>
                <a:lnTo>
                  <a:pt x="11733" y="408"/>
                </a:lnTo>
                <a:cubicBezTo>
                  <a:pt x="11711" y="408"/>
                  <a:pt x="11678" y="419"/>
                  <a:pt x="11667" y="430"/>
                </a:cubicBezTo>
                <a:cubicBezTo>
                  <a:pt x="11678" y="430"/>
                  <a:pt x="11700" y="419"/>
                  <a:pt x="11722" y="419"/>
                </a:cubicBezTo>
                <a:cubicBezTo>
                  <a:pt x="11689" y="441"/>
                  <a:pt x="11656" y="463"/>
                  <a:pt x="11623" y="486"/>
                </a:cubicBezTo>
                <a:cubicBezTo>
                  <a:pt x="11639" y="467"/>
                  <a:pt x="11640" y="460"/>
                  <a:pt x="11630" y="460"/>
                </a:cubicBezTo>
                <a:cubicBezTo>
                  <a:pt x="11603" y="460"/>
                  <a:pt x="11494" y="519"/>
                  <a:pt x="11454" y="519"/>
                </a:cubicBezTo>
                <a:cubicBezTo>
                  <a:pt x="11451" y="519"/>
                  <a:pt x="11449" y="519"/>
                  <a:pt x="11447" y="519"/>
                </a:cubicBezTo>
                <a:lnTo>
                  <a:pt x="11458" y="519"/>
                </a:lnTo>
                <a:cubicBezTo>
                  <a:pt x="11590" y="441"/>
                  <a:pt x="11601" y="397"/>
                  <a:pt x="11733" y="331"/>
                </a:cubicBezTo>
                <a:cubicBezTo>
                  <a:pt x="11738" y="330"/>
                  <a:pt x="11742" y="330"/>
                  <a:pt x="11745" y="330"/>
                </a:cubicBezTo>
                <a:cubicBezTo>
                  <a:pt x="11775" y="330"/>
                  <a:pt x="11711" y="375"/>
                  <a:pt x="11711" y="375"/>
                </a:cubicBezTo>
                <a:cubicBezTo>
                  <a:pt x="11788" y="353"/>
                  <a:pt x="11844" y="320"/>
                  <a:pt x="11910" y="287"/>
                </a:cubicBezTo>
                <a:lnTo>
                  <a:pt x="11910" y="287"/>
                </a:lnTo>
                <a:cubicBezTo>
                  <a:pt x="11899" y="298"/>
                  <a:pt x="11921" y="298"/>
                  <a:pt x="11943" y="298"/>
                </a:cubicBezTo>
                <a:cubicBezTo>
                  <a:pt x="11998" y="265"/>
                  <a:pt x="11965" y="254"/>
                  <a:pt x="12042" y="232"/>
                </a:cubicBezTo>
                <a:lnTo>
                  <a:pt x="12042" y="232"/>
                </a:lnTo>
                <a:cubicBezTo>
                  <a:pt x="12031" y="243"/>
                  <a:pt x="12020" y="265"/>
                  <a:pt x="11998" y="287"/>
                </a:cubicBezTo>
                <a:cubicBezTo>
                  <a:pt x="12064" y="254"/>
                  <a:pt x="12130" y="210"/>
                  <a:pt x="12185" y="177"/>
                </a:cubicBezTo>
                <a:close/>
                <a:moveTo>
                  <a:pt x="11315" y="596"/>
                </a:moveTo>
                <a:lnTo>
                  <a:pt x="11315" y="596"/>
                </a:lnTo>
                <a:cubicBezTo>
                  <a:pt x="11238" y="629"/>
                  <a:pt x="11161" y="662"/>
                  <a:pt x="11094" y="706"/>
                </a:cubicBezTo>
                <a:lnTo>
                  <a:pt x="11127" y="684"/>
                </a:lnTo>
                <a:lnTo>
                  <a:pt x="11127" y="684"/>
                </a:lnTo>
                <a:cubicBezTo>
                  <a:pt x="11072" y="695"/>
                  <a:pt x="11050" y="706"/>
                  <a:pt x="11017" y="706"/>
                </a:cubicBezTo>
                <a:cubicBezTo>
                  <a:pt x="11094" y="662"/>
                  <a:pt x="11205" y="640"/>
                  <a:pt x="11315" y="596"/>
                </a:cubicBezTo>
                <a:close/>
                <a:moveTo>
                  <a:pt x="10984" y="739"/>
                </a:moveTo>
                <a:cubicBezTo>
                  <a:pt x="10962" y="772"/>
                  <a:pt x="10885" y="816"/>
                  <a:pt x="10841" y="849"/>
                </a:cubicBezTo>
                <a:cubicBezTo>
                  <a:pt x="10786" y="849"/>
                  <a:pt x="10808" y="827"/>
                  <a:pt x="10830" y="805"/>
                </a:cubicBezTo>
                <a:cubicBezTo>
                  <a:pt x="10874" y="783"/>
                  <a:pt x="10918" y="783"/>
                  <a:pt x="10973" y="739"/>
                </a:cubicBezTo>
                <a:close/>
                <a:moveTo>
                  <a:pt x="10731" y="783"/>
                </a:moveTo>
                <a:cubicBezTo>
                  <a:pt x="10685" y="823"/>
                  <a:pt x="10679" y="831"/>
                  <a:pt x="10687" y="831"/>
                </a:cubicBezTo>
                <a:cubicBezTo>
                  <a:pt x="10692" y="831"/>
                  <a:pt x="10703" y="828"/>
                  <a:pt x="10713" y="828"/>
                </a:cubicBezTo>
                <a:cubicBezTo>
                  <a:pt x="10721" y="828"/>
                  <a:pt x="10728" y="830"/>
                  <a:pt x="10731" y="838"/>
                </a:cubicBezTo>
                <a:cubicBezTo>
                  <a:pt x="10753" y="838"/>
                  <a:pt x="10775" y="827"/>
                  <a:pt x="10786" y="827"/>
                </a:cubicBezTo>
                <a:lnTo>
                  <a:pt x="10786" y="827"/>
                </a:lnTo>
                <a:cubicBezTo>
                  <a:pt x="10764" y="849"/>
                  <a:pt x="10731" y="871"/>
                  <a:pt x="10742" y="871"/>
                </a:cubicBezTo>
                <a:cubicBezTo>
                  <a:pt x="10709" y="877"/>
                  <a:pt x="10695" y="879"/>
                  <a:pt x="10684" y="879"/>
                </a:cubicBezTo>
                <a:cubicBezTo>
                  <a:pt x="10673" y="879"/>
                  <a:pt x="10665" y="877"/>
                  <a:pt x="10643" y="871"/>
                </a:cubicBezTo>
                <a:lnTo>
                  <a:pt x="10643" y="871"/>
                </a:lnTo>
                <a:cubicBezTo>
                  <a:pt x="10654" y="915"/>
                  <a:pt x="10588" y="904"/>
                  <a:pt x="10555" y="959"/>
                </a:cubicBezTo>
                <a:cubicBezTo>
                  <a:pt x="10537" y="962"/>
                  <a:pt x="10524" y="963"/>
                  <a:pt x="10514" y="963"/>
                </a:cubicBezTo>
                <a:cubicBezTo>
                  <a:pt x="10496" y="963"/>
                  <a:pt x="10488" y="960"/>
                  <a:pt x="10481" y="960"/>
                </a:cubicBezTo>
                <a:cubicBezTo>
                  <a:pt x="10474" y="960"/>
                  <a:pt x="10468" y="962"/>
                  <a:pt x="10455" y="970"/>
                </a:cubicBezTo>
                <a:lnTo>
                  <a:pt x="10444" y="970"/>
                </a:lnTo>
                <a:cubicBezTo>
                  <a:pt x="10510" y="871"/>
                  <a:pt x="10632" y="871"/>
                  <a:pt x="10731" y="783"/>
                </a:cubicBezTo>
                <a:close/>
                <a:moveTo>
                  <a:pt x="10444" y="970"/>
                </a:moveTo>
                <a:lnTo>
                  <a:pt x="10422" y="992"/>
                </a:lnTo>
                <a:lnTo>
                  <a:pt x="10411" y="981"/>
                </a:lnTo>
                <a:lnTo>
                  <a:pt x="10444" y="970"/>
                </a:lnTo>
                <a:close/>
                <a:moveTo>
                  <a:pt x="10389" y="992"/>
                </a:moveTo>
                <a:lnTo>
                  <a:pt x="10400" y="1014"/>
                </a:lnTo>
                <a:cubicBezTo>
                  <a:pt x="10355" y="1041"/>
                  <a:pt x="10334" y="1050"/>
                  <a:pt x="10323" y="1050"/>
                </a:cubicBezTo>
                <a:cubicBezTo>
                  <a:pt x="10306" y="1050"/>
                  <a:pt x="10310" y="1032"/>
                  <a:pt x="10290" y="1025"/>
                </a:cubicBezTo>
                <a:cubicBezTo>
                  <a:pt x="10312" y="1025"/>
                  <a:pt x="10334" y="1014"/>
                  <a:pt x="10356" y="1003"/>
                </a:cubicBezTo>
                <a:lnTo>
                  <a:pt x="10389" y="992"/>
                </a:lnTo>
                <a:close/>
                <a:moveTo>
                  <a:pt x="9750" y="1367"/>
                </a:moveTo>
                <a:lnTo>
                  <a:pt x="9706" y="1389"/>
                </a:lnTo>
                <a:cubicBezTo>
                  <a:pt x="9739" y="1378"/>
                  <a:pt x="9739" y="1378"/>
                  <a:pt x="9750" y="1367"/>
                </a:cubicBezTo>
                <a:close/>
                <a:moveTo>
                  <a:pt x="9332" y="1378"/>
                </a:moveTo>
                <a:lnTo>
                  <a:pt x="9266" y="1400"/>
                </a:lnTo>
                <a:lnTo>
                  <a:pt x="9269" y="1401"/>
                </a:lnTo>
                <a:lnTo>
                  <a:pt x="9269" y="1401"/>
                </a:lnTo>
                <a:cubicBezTo>
                  <a:pt x="9289" y="1394"/>
                  <a:pt x="9311" y="1386"/>
                  <a:pt x="9332" y="1378"/>
                </a:cubicBezTo>
                <a:close/>
                <a:moveTo>
                  <a:pt x="10312" y="981"/>
                </a:moveTo>
                <a:lnTo>
                  <a:pt x="10213" y="1036"/>
                </a:lnTo>
                <a:lnTo>
                  <a:pt x="10279" y="1036"/>
                </a:lnTo>
                <a:cubicBezTo>
                  <a:pt x="10213" y="1069"/>
                  <a:pt x="10169" y="1125"/>
                  <a:pt x="10114" y="1147"/>
                </a:cubicBezTo>
                <a:lnTo>
                  <a:pt x="10103" y="1136"/>
                </a:lnTo>
                <a:cubicBezTo>
                  <a:pt x="10037" y="1191"/>
                  <a:pt x="9872" y="1246"/>
                  <a:pt x="9794" y="1312"/>
                </a:cubicBezTo>
                <a:lnTo>
                  <a:pt x="9783" y="1312"/>
                </a:lnTo>
                <a:cubicBezTo>
                  <a:pt x="9805" y="1323"/>
                  <a:pt x="9805" y="1334"/>
                  <a:pt x="9816" y="1345"/>
                </a:cubicBezTo>
                <a:cubicBezTo>
                  <a:pt x="9778" y="1364"/>
                  <a:pt x="9749" y="1391"/>
                  <a:pt x="9720" y="1391"/>
                </a:cubicBezTo>
                <a:cubicBezTo>
                  <a:pt x="9715" y="1391"/>
                  <a:pt x="9711" y="1390"/>
                  <a:pt x="9706" y="1389"/>
                </a:cubicBezTo>
                <a:cubicBezTo>
                  <a:pt x="9651" y="1389"/>
                  <a:pt x="9761" y="1356"/>
                  <a:pt x="9750" y="1334"/>
                </a:cubicBezTo>
                <a:lnTo>
                  <a:pt x="9750" y="1334"/>
                </a:lnTo>
                <a:cubicBezTo>
                  <a:pt x="9673" y="1389"/>
                  <a:pt x="9574" y="1455"/>
                  <a:pt x="9497" y="1477"/>
                </a:cubicBezTo>
                <a:cubicBezTo>
                  <a:pt x="9477" y="1467"/>
                  <a:pt x="9635" y="1410"/>
                  <a:pt x="9572" y="1410"/>
                </a:cubicBezTo>
                <a:cubicBezTo>
                  <a:pt x="9567" y="1410"/>
                  <a:pt x="9560" y="1410"/>
                  <a:pt x="9552" y="1411"/>
                </a:cubicBezTo>
                <a:lnTo>
                  <a:pt x="9662" y="1378"/>
                </a:lnTo>
                <a:cubicBezTo>
                  <a:pt x="9574" y="1367"/>
                  <a:pt x="9706" y="1356"/>
                  <a:pt x="9651" y="1345"/>
                </a:cubicBezTo>
                <a:lnTo>
                  <a:pt x="9794" y="1257"/>
                </a:lnTo>
                <a:cubicBezTo>
                  <a:pt x="9788" y="1253"/>
                  <a:pt x="9783" y="1252"/>
                  <a:pt x="9779" y="1252"/>
                </a:cubicBezTo>
                <a:cubicBezTo>
                  <a:pt x="9769" y="1252"/>
                  <a:pt x="9759" y="1260"/>
                  <a:pt x="9728" y="1268"/>
                </a:cubicBezTo>
                <a:cubicBezTo>
                  <a:pt x="9739" y="1246"/>
                  <a:pt x="9794" y="1213"/>
                  <a:pt x="9838" y="1191"/>
                </a:cubicBezTo>
                <a:lnTo>
                  <a:pt x="9838" y="1191"/>
                </a:lnTo>
                <a:cubicBezTo>
                  <a:pt x="9800" y="1218"/>
                  <a:pt x="9803" y="1226"/>
                  <a:pt x="9821" y="1226"/>
                </a:cubicBezTo>
                <a:cubicBezTo>
                  <a:pt x="9838" y="1226"/>
                  <a:pt x="9872" y="1218"/>
                  <a:pt x="9894" y="1213"/>
                </a:cubicBezTo>
                <a:lnTo>
                  <a:pt x="9883" y="1191"/>
                </a:lnTo>
                <a:cubicBezTo>
                  <a:pt x="9993" y="1180"/>
                  <a:pt x="9883" y="1147"/>
                  <a:pt x="10026" y="1113"/>
                </a:cubicBezTo>
                <a:lnTo>
                  <a:pt x="10026" y="1113"/>
                </a:lnTo>
                <a:lnTo>
                  <a:pt x="10015" y="1125"/>
                </a:lnTo>
                <a:cubicBezTo>
                  <a:pt x="10070" y="1102"/>
                  <a:pt x="10103" y="1069"/>
                  <a:pt x="10158" y="1047"/>
                </a:cubicBezTo>
                <a:lnTo>
                  <a:pt x="10158" y="1047"/>
                </a:lnTo>
                <a:cubicBezTo>
                  <a:pt x="10191" y="1058"/>
                  <a:pt x="10114" y="1080"/>
                  <a:pt x="10114" y="1091"/>
                </a:cubicBezTo>
                <a:cubicBezTo>
                  <a:pt x="10191" y="1058"/>
                  <a:pt x="10235" y="992"/>
                  <a:pt x="10312" y="981"/>
                </a:cubicBezTo>
                <a:close/>
                <a:moveTo>
                  <a:pt x="8443" y="2153"/>
                </a:moveTo>
                <a:lnTo>
                  <a:pt x="8439" y="2160"/>
                </a:lnTo>
                <a:cubicBezTo>
                  <a:pt x="8426" y="2173"/>
                  <a:pt x="8417" y="2178"/>
                  <a:pt x="8410" y="2178"/>
                </a:cubicBezTo>
                <a:cubicBezTo>
                  <a:pt x="8404" y="2178"/>
                  <a:pt x="8400" y="2176"/>
                  <a:pt x="8395" y="2171"/>
                </a:cubicBezTo>
                <a:cubicBezTo>
                  <a:pt x="8405" y="2171"/>
                  <a:pt x="8424" y="2162"/>
                  <a:pt x="8443" y="2153"/>
                </a:cubicBezTo>
                <a:close/>
                <a:moveTo>
                  <a:pt x="8043" y="2171"/>
                </a:moveTo>
                <a:cubicBezTo>
                  <a:pt x="8054" y="2171"/>
                  <a:pt x="8054" y="2182"/>
                  <a:pt x="8032" y="2193"/>
                </a:cubicBezTo>
                <a:cubicBezTo>
                  <a:pt x="8034" y="2191"/>
                  <a:pt x="8033" y="2190"/>
                  <a:pt x="8031" y="2190"/>
                </a:cubicBezTo>
                <a:cubicBezTo>
                  <a:pt x="8022" y="2190"/>
                  <a:pt x="7981" y="2206"/>
                  <a:pt x="7955" y="2215"/>
                </a:cubicBezTo>
                <a:cubicBezTo>
                  <a:pt x="7988" y="2204"/>
                  <a:pt x="8010" y="2182"/>
                  <a:pt x="8043" y="2171"/>
                </a:cubicBezTo>
                <a:close/>
                <a:moveTo>
                  <a:pt x="9662" y="1323"/>
                </a:moveTo>
                <a:lnTo>
                  <a:pt x="9640" y="1334"/>
                </a:lnTo>
                <a:cubicBezTo>
                  <a:pt x="9486" y="1400"/>
                  <a:pt x="9486" y="1422"/>
                  <a:pt x="9343" y="1488"/>
                </a:cubicBezTo>
                <a:cubicBezTo>
                  <a:pt x="9310" y="1521"/>
                  <a:pt x="9354" y="1499"/>
                  <a:pt x="9332" y="1532"/>
                </a:cubicBezTo>
                <a:cubicBezTo>
                  <a:pt x="9144" y="1653"/>
                  <a:pt x="9144" y="1543"/>
                  <a:pt x="9012" y="1653"/>
                </a:cubicBezTo>
                <a:cubicBezTo>
                  <a:pt x="8979" y="1686"/>
                  <a:pt x="8979" y="1719"/>
                  <a:pt x="8869" y="1752"/>
                </a:cubicBezTo>
                <a:lnTo>
                  <a:pt x="8891" y="1708"/>
                </a:lnTo>
                <a:lnTo>
                  <a:pt x="8891" y="1708"/>
                </a:lnTo>
                <a:cubicBezTo>
                  <a:pt x="8748" y="1775"/>
                  <a:pt x="8836" y="1797"/>
                  <a:pt x="8682" y="1841"/>
                </a:cubicBezTo>
                <a:cubicBezTo>
                  <a:pt x="8701" y="1821"/>
                  <a:pt x="8765" y="1784"/>
                  <a:pt x="8763" y="1784"/>
                </a:cubicBezTo>
                <a:lnTo>
                  <a:pt x="8763" y="1784"/>
                </a:lnTo>
                <a:cubicBezTo>
                  <a:pt x="8762" y="1784"/>
                  <a:pt x="8761" y="1784"/>
                  <a:pt x="8759" y="1786"/>
                </a:cubicBezTo>
                <a:cubicBezTo>
                  <a:pt x="8660" y="1808"/>
                  <a:pt x="8704" y="1830"/>
                  <a:pt x="8627" y="1874"/>
                </a:cubicBezTo>
                <a:lnTo>
                  <a:pt x="8605" y="1852"/>
                </a:lnTo>
                <a:cubicBezTo>
                  <a:pt x="8461" y="1929"/>
                  <a:pt x="8307" y="2017"/>
                  <a:pt x="8153" y="2105"/>
                </a:cubicBezTo>
                <a:cubicBezTo>
                  <a:pt x="8153" y="2096"/>
                  <a:pt x="8167" y="2080"/>
                  <a:pt x="8149" y="2080"/>
                </a:cubicBezTo>
                <a:cubicBezTo>
                  <a:pt x="8145" y="2080"/>
                  <a:pt x="8139" y="2081"/>
                  <a:pt x="8131" y="2083"/>
                </a:cubicBezTo>
                <a:cubicBezTo>
                  <a:pt x="7999" y="2160"/>
                  <a:pt x="7833" y="2237"/>
                  <a:pt x="7679" y="2303"/>
                </a:cubicBezTo>
                <a:cubicBezTo>
                  <a:pt x="7822" y="2215"/>
                  <a:pt x="7977" y="2127"/>
                  <a:pt x="8120" y="2061"/>
                </a:cubicBezTo>
                <a:lnTo>
                  <a:pt x="8120" y="2061"/>
                </a:lnTo>
                <a:lnTo>
                  <a:pt x="8087" y="2072"/>
                </a:lnTo>
                <a:cubicBezTo>
                  <a:pt x="8087" y="2020"/>
                  <a:pt x="8216" y="2027"/>
                  <a:pt x="8295" y="1971"/>
                </a:cubicBezTo>
                <a:lnTo>
                  <a:pt x="8295" y="1971"/>
                </a:lnTo>
                <a:cubicBezTo>
                  <a:pt x="8286" y="1982"/>
                  <a:pt x="8288" y="1995"/>
                  <a:pt x="8296" y="1995"/>
                </a:cubicBezTo>
                <a:cubicBezTo>
                  <a:pt x="8417" y="1940"/>
                  <a:pt x="8527" y="1863"/>
                  <a:pt x="8704" y="1763"/>
                </a:cubicBezTo>
                <a:lnTo>
                  <a:pt x="8704" y="1763"/>
                </a:lnTo>
                <a:lnTo>
                  <a:pt x="8693" y="1786"/>
                </a:lnTo>
                <a:cubicBezTo>
                  <a:pt x="8770" y="1752"/>
                  <a:pt x="8880" y="1697"/>
                  <a:pt x="8957" y="1664"/>
                </a:cubicBezTo>
                <a:cubicBezTo>
                  <a:pt x="8979" y="1642"/>
                  <a:pt x="9023" y="1620"/>
                  <a:pt x="8990" y="1620"/>
                </a:cubicBezTo>
                <a:cubicBezTo>
                  <a:pt x="9255" y="1565"/>
                  <a:pt x="9420" y="1378"/>
                  <a:pt x="9662" y="1323"/>
                </a:cubicBezTo>
                <a:close/>
                <a:moveTo>
                  <a:pt x="7481" y="2391"/>
                </a:moveTo>
                <a:lnTo>
                  <a:pt x="7470" y="2402"/>
                </a:lnTo>
                <a:lnTo>
                  <a:pt x="7475" y="2399"/>
                </a:lnTo>
                <a:lnTo>
                  <a:pt x="7475" y="2399"/>
                </a:lnTo>
                <a:lnTo>
                  <a:pt x="7481" y="2391"/>
                </a:lnTo>
                <a:close/>
                <a:moveTo>
                  <a:pt x="7287" y="2694"/>
                </a:moveTo>
                <a:cubicBezTo>
                  <a:pt x="7282" y="2696"/>
                  <a:pt x="7277" y="2698"/>
                  <a:pt x="7271" y="2700"/>
                </a:cubicBezTo>
                <a:cubicBezTo>
                  <a:pt x="7278" y="2698"/>
                  <a:pt x="7283" y="2696"/>
                  <a:pt x="7287" y="2694"/>
                </a:cubicBezTo>
                <a:close/>
                <a:moveTo>
                  <a:pt x="6610" y="2799"/>
                </a:moveTo>
                <a:cubicBezTo>
                  <a:pt x="6610" y="2799"/>
                  <a:pt x="6609" y="2800"/>
                  <a:pt x="6608" y="2800"/>
                </a:cubicBezTo>
                <a:lnTo>
                  <a:pt x="6608" y="2800"/>
                </a:lnTo>
                <a:cubicBezTo>
                  <a:pt x="6608" y="2800"/>
                  <a:pt x="6607" y="2801"/>
                  <a:pt x="6607" y="2801"/>
                </a:cubicBezTo>
                <a:cubicBezTo>
                  <a:pt x="6607" y="2801"/>
                  <a:pt x="6608" y="2800"/>
                  <a:pt x="6610" y="2799"/>
                </a:cubicBezTo>
                <a:close/>
                <a:moveTo>
                  <a:pt x="5764" y="3303"/>
                </a:moveTo>
                <a:cubicBezTo>
                  <a:pt x="5756" y="3308"/>
                  <a:pt x="5748" y="3312"/>
                  <a:pt x="5740" y="3317"/>
                </a:cubicBezTo>
                <a:cubicBezTo>
                  <a:pt x="5762" y="3310"/>
                  <a:pt x="5765" y="3307"/>
                  <a:pt x="5764" y="3303"/>
                </a:cubicBezTo>
                <a:close/>
                <a:moveTo>
                  <a:pt x="7635" y="2292"/>
                </a:moveTo>
                <a:cubicBezTo>
                  <a:pt x="7668" y="2303"/>
                  <a:pt x="7613" y="2325"/>
                  <a:pt x="7580" y="2347"/>
                </a:cubicBezTo>
                <a:cubicBezTo>
                  <a:pt x="7569" y="2347"/>
                  <a:pt x="7547" y="2358"/>
                  <a:pt x="7536" y="2369"/>
                </a:cubicBezTo>
                <a:lnTo>
                  <a:pt x="7536" y="2358"/>
                </a:lnTo>
                <a:lnTo>
                  <a:pt x="7475" y="2399"/>
                </a:lnTo>
                <a:lnTo>
                  <a:pt x="7475" y="2399"/>
                </a:lnTo>
                <a:lnTo>
                  <a:pt x="7437" y="2447"/>
                </a:lnTo>
                <a:cubicBezTo>
                  <a:pt x="7415" y="2447"/>
                  <a:pt x="7393" y="2447"/>
                  <a:pt x="7415" y="2436"/>
                </a:cubicBezTo>
                <a:lnTo>
                  <a:pt x="7415" y="2436"/>
                </a:lnTo>
                <a:cubicBezTo>
                  <a:pt x="7338" y="2469"/>
                  <a:pt x="7415" y="2447"/>
                  <a:pt x="7382" y="2480"/>
                </a:cubicBezTo>
                <a:cubicBezTo>
                  <a:pt x="7365" y="2488"/>
                  <a:pt x="7351" y="2492"/>
                  <a:pt x="7343" y="2492"/>
                </a:cubicBezTo>
                <a:cubicBezTo>
                  <a:pt x="7329" y="2492"/>
                  <a:pt x="7328" y="2482"/>
                  <a:pt x="7349" y="2469"/>
                </a:cubicBezTo>
                <a:lnTo>
                  <a:pt x="7349" y="2469"/>
                </a:lnTo>
                <a:cubicBezTo>
                  <a:pt x="7216" y="2557"/>
                  <a:pt x="6985" y="2711"/>
                  <a:pt x="6831" y="2755"/>
                </a:cubicBezTo>
                <a:lnTo>
                  <a:pt x="6853" y="2733"/>
                </a:lnTo>
                <a:lnTo>
                  <a:pt x="6853" y="2733"/>
                </a:lnTo>
                <a:cubicBezTo>
                  <a:pt x="6743" y="2788"/>
                  <a:pt x="6754" y="2843"/>
                  <a:pt x="6644" y="2876"/>
                </a:cubicBezTo>
                <a:lnTo>
                  <a:pt x="6666" y="2865"/>
                </a:lnTo>
                <a:lnTo>
                  <a:pt x="6666" y="2865"/>
                </a:lnTo>
                <a:cubicBezTo>
                  <a:pt x="6412" y="2975"/>
                  <a:pt x="6170" y="3141"/>
                  <a:pt x="5971" y="3207"/>
                </a:cubicBezTo>
                <a:cubicBezTo>
                  <a:pt x="5949" y="3251"/>
                  <a:pt x="5729" y="3317"/>
                  <a:pt x="5740" y="3372"/>
                </a:cubicBezTo>
                <a:cubicBezTo>
                  <a:pt x="5652" y="3394"/>
                  <a:pt x="5630" y="3394"/>
                  <a:pt x="5586" y="3416"/>
                </a:cubicBezTo>
                <a:cubicBezTo>
                  <a:pt x="5564" y="3416"/>
                  <a:pt x="5553" y="3427"/>
                  <a:pt x="5520" y="3438"/>
                </a:cubicBezTo>
                <a:cubicBezTo>
                  <a:pt x="5542" y="3427"/>
                  <a:pt x="5553" y="3416"/>
                  <a:pt x="5597" y="3394"/>
                </a:cubicBezTo>
                <a:lnTo>
                  <a:pt x="5597" y="3394"/>
                </a:lnTo>
                <a:lnTo>
                  <a:pt x="5586" y="3416"/>
                </a:lnTo>
                <a:cubicBezTo>
                  <a:pt x="5630" y="3372"/>
                  <a:pt x="5674" y="3328"/>
                  <a:pt x="5762" y="3295"/>
                </a:cubicBezTo>
                <a:lnTo>
                  <a:pt x="5762" y="3295"/>
                </a:lnTo>
                <a:cubicBezTo>
                  <a:pt x="5762" y="3299"/>
                  <a:pt x="5763" y="3301"/>
                  <a:pt x="5764" y="3303"/>
                </a:cubicBezTo>
                <a:lnTo>
                  <a:pt x="5764" y="3303"/>
                </a:lnTo>
                <a:cubicBezTo>
                  <a:pt x="5905" y="3219"/>
                  <a:pt x="6003" y="3126"/>
                  <a:pt x="6170" y="3052"/>
                </a:cubicBezTo>
                <a:lnTo>
                  <a:pt x="6170" y="3052"/>
                </a:lnTo>
                <a:cubicBezTo>
                  <a:pt x="6159" y="3073"/>
                  <a:pt x="6162" y="3080"/>
                  <a:pt x="6171" y="3080"/>
                </a:cubicBezTo>
                <a:cubicBezTo>
                  <a:pt x="6188" y="3080"/>
                  <a:pt x="6224" y="3059"/>
                  <a:pt x="6246" y="3059"/>
                </a:cubicBezTo>
                <a:cubicBezTo>
                  <a:pt x="6251" y="3059"/>
                  <a:pt x="6255" y="3061"/>
                  <a:pt x="6258" y="3064"/>
                </a:cubicBezTo>
                <a:lnTo>
                  <a:pt x="6346" y="3008"/>
                </a:lnTo>
                <a:lnTo>
                  <a:pt x="6302" y="3008"/>
                </a:lnTo>
                <a:cubicBezTo>
                  <a:pt x="6379" y="2964"/>
                  <a:pt x="6445" y="2909"/>
                  <a:pt x="6522" y="2887"/>
                </a:cubicBezTo>
                <a:lnTo>
                  <a:pt x="6522" y="2887"/>
                </a:lnTo>
                <a:lnTo>
                  <a:pt x="6467" y="2920"/>
                </a:lnTo>
                <a:lnTo>
                  <a:pt x="6610" y="2843"/>
                </a:lnTo>
                <a:lnTo>
                  <a:pt x="6610" y="2843"/>
                </a:lnTo>
                <a:lnTo>
                  <a:pt x="6522" y="2876"/>
                </a:lnTo>
                <a:cubicBezTo>
                  <a:pt x="6599" y="2821"/>
                  <a:pt x="6491" y="2843"/>
                  <a:pt x="6608" y="2800"/>
                </a:cubicBezTo>
                <a:lnTo>
                  <a:pt x="6608" y="2800"/>
                </a:lnTo>
                <a:cubicBezTo>
                  <a:pt x="6618" y="2794"/>
                  <a:pt x="6696" y="2753"/>
                  <a:pt x="6743" y="2744"/>
                </a:cubicBezTo>
                <a:cubicBezTo>
                  <a:pt x="6776" y="2722"/>
                  <a:pt x="6809" y="2689"/>
                  <a:pt x="6875" y="2667"/>
                </a:cubicBezTo>
                <a:cubicBezTo>
                  <a:pt x="6897" y="2667"/>
                  <a:pt x="6875" y="2700"/>
                  <a:pt x="6886" y="2700"/>
                </a:cubicBezTo>
                <a:cubicBezTo>
                  <a:pt x="6919" y="2656"/>
                  <a:pt x="7073" y="2601"/>
                  <a:pt x="7117" y="2546"/>
                </a:cubicBezTo>
                <a:lnTo>
                  <a:pt x="7117" y="2579"/>
                </a:lnTo>
                <a:lnTo>
                  <a:pt x="7139" y="2535"/>
                </a:lnTo>
                <a:cubicBezTo>
                  <a:pt x="7158" y="2530"/>
                  <a:pt x="7168" y="2527"/>
                  <a:pt x="7174" y="2527"/>
                </a:cubicBezTo>
                <a:cubicBezTo>
                  <a:pt x="7183" y="2527"/>
                  <a:pt x="7183" y="2533"/>
                  <a:pt x="7183" y="2546"/>
                </a:cubicBezTo>
                <a:cubicBezTo>
                  <a:pt x="7305" y="2491"/>
                  <a:pt x="7128" y="2524"/>
                  <a:pt x="7271" y="2469"/>
                </a:cubicBezTo>
                <a:lnTo>
                  <a:pt x="7271" y="2469"/>
                </a:lnTo>
                <a:cubicBezTo>
                  <a:pt x="7260" y="2480"/>
                  <a:pt x="7271" y="2480"/>
                  <a:pt x="7249" y="2491"/>
                </a:cubicBezTo>
                <a:cubicBezTo>
                  <a:pt x="7393" y="2436"/>
                  <a:pt x="7503" y="2347"/>
                  <a:pt x="7635" y="2292"/>
                </a:cubicBezTo>
                <a:close/>
                <a:moveTo>
                  <a:pt x="5369" y="3504"/>
                </a:moveTo>
                <a:cubicBezTo>
                  <a:pt x="5375" y="3504"/>
                  <a:pt x="5378" y="3507"/>
                  <a:pt x="5377" y="3515"/>
                </a:cubicBezTo>
                <a:cubicBezTo>
                  <a:pt x="5366" y="3537"/>
                  <a:pt x="5343" y="3559"/>
                  <a:pt x="5310" y="3581"/>
                </a:cubicBezTo>
                <a:lnTo>
                  <a:pt x="5288" y="3559"/>
                </a:lnTo>
                <a:lnTo>
                  <a:pt x="5222" y="3636"/>
                </a:lnTo>
                <a:lnTo>
                  <a:pt x="5156" y="3636"/>
                </a:lnTo>
                <a:lnTo>
                  <a:pt x="5145" y="3647"/>
                </a:lnTo>
                <a:cubicBezTo>
                  <a:pt x="5135" y="3626"/>
                  <a:pt x="5246" y="3534"/>
                  <a:pt x="5255" y="3517"/>
                </a:cubicBezTo>
                <a:lnTo>
                  <a:pt x="5255" y="3517"/>
                </a:lnTo>
                <a:cubicBezTo>
                  <a:pt x="5250" y="3532"/>
                  <a:pt x="5255" y="3537"/>
                  <a:pt x="5266" y="3537"/>
                </a:cubicBezTo>
                <a:cubicBezTo>
                  <a:pt x="5291" y="3537"/>
                  <a:pt x="5348" y="3504"/>
                  <a:pt x="5369" y="3504"/>
                </a:cubicBezTo>
                <a:close/>
                <a:moveTo>
                  <a:pt x="5145" y="3658"/>
                </a:moveTo>
                <a:lnTo>
                  <a:pt x="5112" y="3680"/>
                </a:lnTo>
                <a:lnTo>
                  <a:pt x="5156" y="3658"/>
                </a:lnTo>
                <a:lnTo>
                  <a:pt x="5156" y="3658"/>
                </a:lnTo>
                <a:cubicBezTo>
                  <a:pt x="5112" y="3691"/>
                  <a:pt x="5046" y="3725"/>
                  <a:pt x="5002" y="3747"/>
                </a:cubicBezTo>
                <a:cubicBezTo>
                  <a:pt x="5046" y="3714"/>
                  <a:pt x="5090" y="3691"/>
                  <a:pt x="5123" y="3669"/>
                </a:cubicBezTo>
                <a:lnTo>
                  <a:pt x="5145" y="3658"/>
                </a:lnTo>
                <a:close/>
                <a:moveTo>
                  <a:pt x="4649" y="3923"/>
                </a:moveTo>
                <a:lnTo>
                  <a:pt x="4649" y="3934"/>
                </a:lnTo>
                <a:cubicBezTo>
                  <a:pt x="4627" y="3934"/>
                  <a:pt x="4605" y="3956"/>
                  <a:pt x="4572" y="3967"/>
                </a:cubicBezTo>
                <a:cubicBezTo>
                  <a:pt x="4594" y="3945"/>
                  <a:pt x="4627" y="3934"/>
                  <a:pt x="4649" y="3923"/>
                </a:cubicBezTo>
                <a:close/>
                <a:moveTo>
                  <a:pt x="3878" y="4397"/>
                </a:moveTo>
                <a:lnTo>
                  <a:pt x="3867" y="4419"/>
                </a:lnTo>
                <a:lnTo>
                  <a:pt x="3845" y="4419"/>
                </a:lnTo>
                <a:lnTo>
                  <a:pt x="3878" y="4397"/>
                </a:lnTo>
                <a:close/>
                <a:moveTo>
                  <a:pt x="3107" y="4848"/>
                </a:moveTo>
                <a:lnTo>
                  <a:pt x="3107" y="4859"/>
                </a:lnTo>
                <a:cubicBezTo>
                  <a:pt x="3074" y="4870"/>
                  <a:pt x="3041" y="4892"/>
                  <a:pt x="2997" y="4903"/>
                </a:cubicBezTo>
                <a:lnTo>
                  <a:pt x="3030" y="4870"/>
                </a:lnTo>
                <a:cubicBezTo>
                  <a:pt x="3030" y="4873"/>
                  <a:pt x="3032" y="4875"/>
                  <a:pt x="3037" y="4875"/>
                </a:cubicBezTo>
                <a:cubicBezTo>
                  <a:pt x="3048" y="4875"/>
                  <a:pt x="3075" y="4864"/>
                  <a:pt x="3107" y="4848"/>
                </a:cubicBezTo>
                <a:close/>
                <a:moveTo>
                  <a:pt x="2699" y="5091"/>
                </a:moveTo>
                <a:lnTo>
                  <a:pt x="2688" y="5113"/>
                </a:lnTo>
                <a:lnTo>
                  <a:pt x="2655" y="5124"/>
                </a:lnTo>
                <a:lnTo>
                  <a:pt x="2699" y="5091"/>
                </a:lnTo>
                <a:close/>
                <a:moveTo>
                  <a:pt x="2281" y="5355"/>
                </a:moveTo>
                <a:lnTo>
                  <a:pt x="2248" y="5366"/>
                </a:lnTo>
                <a:lnTo>
                  <a:pt x="2259" y="5355"/>
                </a:lnTo>
                <a:close/>
                <a:moveTo>
                  <a:pt x="2277" y="5372"/>
                </a:moveTo>
                <a:cubicBezTo>
                  <a:pt x="2280" y="5372"/>
                  <a:pt x="2281" y="5373"/>
                  <a:pt x="2281" y="5377"/>
                </a:cubicBezTo>
                <a:cubicBezTo>
                  <a:pt x="2259" y="5399"/>
                  <a:pt x="2237" y="5410"/>
                  <a:pt x="2215" y="5410"/>
                </a:cubicBezTo>
                <a:lnTo>
                  <a:pt x="2248" y="5377"/>
                </a:lnTo>
                <a:cubicBezTo>
                  <a:pt x="2262" y="5377"/>
                  <a:pt x="2272" y="5372"/>
                  <a:pt x="2277" y="5372"/>
                </a:cubicBezTo>
                <a:close/>
                <a:moveTo>
                  <a:pt x="2093" y="5465"/>
                </a:moveTo>
                <a:lnTo>
                  <a:pt x="2082" y="5476"/>
                </a:lnTo>
                <a:cubicBezTo>
                  <a:pt x="2060" y="5498"/>
                  <a:pt x="2027" y="5509"/>
                  <a:pt x="2005" y="5531"/>
                </a:cubicBezTo>
                <a:cubicBezTo>
                  <a:pt x="2027" y="5509"/>
                  <a:pt x="2060" y="5487"/>
                  <a:pt x="2093" y="5465"/>
                </a:cubicBezTo>
                <a:close/>
                <a:moveTo>
                  <a:pt x="12516" y="1"/>
                </a:moveTo>
                <a:cubicBezTo>
                  <a:pt x="12494" y="12"/>
                  <a:pt x="12483" y="34"/>
                  <a:pt x="12461" y="45"/>
                </a:cubicBezTo>
                <a:lnTo>
                  <a:pt x="12461" y="23"/>
                </a:lnTo>
                <a:cubicBezTo>
                  <a:pt x="12418" y="55"/>
                  <a:pt x="12375" y="98"/>
                  <a:pt x="12413" y="110"/>
                </a:cubicBezTo>
                <a:lnTo>
                  <a:pt x="12413" y="110"/>
                </a:lnTo>
                <a:cubicBezTo>
                  <a:pt x="12403" y="118"/>
                  <a:pt x="12394" y="126"/>
                  <a:pt x="12383" y="133"/>
                </a:cubicBezTo>
                <a:lnTo>
                  <a:pt x="12328" y="133"/>
                </a:lnTo>
                <a:lnTo>
                  <a:pt x="12240" y="221"/>
                </a:lnTo>
                <a:cubicBezTo>
                  <a:pt x="12221" y="212"/>
                  <a:pt x="12251" y="186"/>
                  <a:pt x="12225" y="186"/>
                </a:cubicBezTo>
                <a:cubicBezTo>
                  <a:pt x="12221" y="186"/>
                  <a:pt x="12215" y="187"/>
                  <a:pt x="12207" y="188"/>
                </a:cubicBezTo>
                <a:cubicBezTo>
                  <a:pt x="12216" y="183"/>
                  <a:pt x="12225" y="179"/>
                  <a:pt x="12234" y="174"/>
                </a:cubicBezTo>
                <a:lnTo>
                  <a:pt x="12234" y="174"/>
                </a:lnTo>
                <a:cubicBezTo>
                  <a:pt x="12228" y="175"/>
                  <a:pt x="12223" y="176"/>
                  <a:pt x="12218" y="176"/>
                </a:cubicBezTo>
                <a:cubicBezTo>
                  <a:pt x="12202" y="176"/>
                  <a:pt x="12190" y="171"/>
                  <a:pt x="12185" y="166"/>
                </a:cubicBezTo>
                <a:lnTo>
                  <a:pt x="12240" y="144"/>
                </a:lnTo>
                <a:cubicBezTo>
                  <a:pt x="12233" y="142"/>
                  <a:pt x="12226" y="141"/>
                  <a:pt x="12219" y="141"/>
                </a:cubicBezTo>
                <a:cubicBezTo>
                  <a:pt x="12142" y="141"/>
                  <a:pt x="12033" y="236"/>
                  <a:pt x="11943" y="276"/>
                </a:cubicBezTo>
                <a:lnTo>
                  <a:pt x="11976" y="221"/>
                </a:lnTo>
                <a:lnTo>
                  <a:pt x="11888" y="287"/>
                </a:lnTo>
                <a:cubicBezTo>
                  <a:pt x="11855" y="287"/>
                  <a:pt x="11833" y="276"/>
                  <a:pt x="11877" y="254"/>
                </a:cubicBezTo>
                <a:lnTo>
                  <a:pt x="11877" y="254"/>
                </a:lnTo>
                <a:cubicBezTo>
                  <a:pt x="11811" y="265"/>
                  <a:pt x="11822" y="298"/>
                  <a:pt x="11755" y="298"/>
                </a:cubicBezTo>
                <a:lnTo>
                  <a:pt x="11689" y="331"/>
                </a:lnTo>
                <a:cubicBezTo>
                  <a:pt x="11700" y="320"/>
                  <a:pt x="11667" y="320"/>
                  <a:pt x="11711" y="298"/>
                </a:cubicBezTo>
                <a:lnTo>
                  <a:pt x="11711" y="298"/>
                </a:lnTo>
                <a:cubicBezTo>
                  <a:pt x="11590" y="331"/>
                  <a:pt x="11535" y="408"/>
                  <a:pt x="11469" y="408"/>
                </a:cubicBezTo>
                <a:lnTo>
                  <a:pt x="11480" y="397"/>
                </a:lnTo>
                <a:lnTo>
                  <a:pt x="11480" y="397"/>
                </a:lnTo>
                <a:cubicBezTo>
                  <a:pt x="11315" y="486"/>
                  <a:pt x="11480" y="430"/>
                  <a:pt x="11359" y="519"/>
                </a:cubicBezTo>
                <a:lnTo>
                  <a:pt x="11249" y="497"/>
                </a:lnTo>
                <a:lnTo>
                  <a:pt x="11249" y="530"/>
                </a:lnTo>
                <a:cubicBezTo>
                  <a:pt x="11231" y="530"/>
                  <a:pt x="11206" y="544"/>
                  <a:pt x="11197" y="544"/>
                </a:cubicBezTo>
                <a:cubicBezTo>
                  <a:pt x="11195" y="544"/>
                  <a:pt x="11194" y="543"/>
                  <a:pt x="11194" y="541"/>
                </a:cubicBezTo>
                <a:cubicBezTo>
                  <a:pt x="11172" y="558"/>
                  <a:pt x="11169" y="562"/>
                  <a:pt x="11172" y="562"/>
                </a:cubicBezTo>
                <a:cubicBezTo>
                  <a:pt x="11174" y="562"/>
                  <a:pt x="11179" y="560"/>
                  <a:pt x="11183" y="560"/>
                </a:cubicBezTo>
                <a:cubicBezTo>
                  <a:pt x="11187" y="560"/>
                  <a:pt x="11190" y="563"/>
                  <a:pt x="11183" y="574"/>
                </a:cubicBezTo>
                <a:cubicBezTo>
                  <a:pt x="11097" y="583"/>
                  <a:pt x="10988" y="657"/>
                  <a:pt x="10938" y="657"/>
                </a:cubicBezTo>
                <a:cubicBezTo>
                  <a:pt x="10929" y="657"/>
                  <a:pt x="10923" y="655"/>
                  <a:pt x="10918" y="651"/>
                </a:cubicBezTo>
                <a:lnTo>
                  <a:pt x="10918" y="651"/>
                </a:lnTo>
                <a:cubicBezTo>
                  <a:pt x="10911" y="662"/>
                  <a:pt x="10918" y="664"/>
                  <a:pt x="10928" y="664"/>
                </a:cubicBezTo>
                <a:cubicBezTo>
                  <a:pt x="10936" y="664"/>
                  <a:pt x="10945" y="663"/>
                  <a:pt x="10950" y="663"/>
                </a:cubicBezTo>
                <a:cubicBezTo>
                  <a:pt x="10957" y="663"/>
                  <a:pt x="10953" y="666"/>
                  <a:pt x="10918" y="684"/>
                </a:cubicBezTo>
                <a:cubicBezTo>
                  <a:pt x="10913" y="681"/>
                  <a:pt x="10907" y="680"/>
                  <a:pt x="10901" y="680"/>
                </a:cubicBezTo>
                <a:cubicBezTo>
                  <a:pt x="10860" y="680"/>
                  <a:pt x="10808" y="742"/>
                  <a:pt x="10731" y="761"/>
                </a:cubicBezTo>
                <a:cubicBezTo>
                  <a:pt x="10740" y="734"/>
                  <a:pt x="10794" y="714"/>
                  <a:pt x="10770" y="714"/>
                </a:cubicBezTo>
                <a:cubicBezTo>
                  <a:pt x="10764" y="714"/>
                  <a:pt x="10756" y="715"/>
                  <a:pt x="10742" y="717"/>
                </a:cubicBezTo>
                <a:cubicBezTo>
                  <a:pt x="10709" y="772"/>
                  <a:pt x="10588" y="783"/>
                  <a:pt x="10522" y="816"/>
                </a:cubicBezTo>
                <a:lnTo>
                  <a:pt x="10511" y="805"/>
                </a:lnTo>
                <a:cubicBezTo>
                  <a:pt x="10488" y="805"/>
                  <a:pt x="10499" y="838"/>
                  <a:pt x="10488" y="849"/>
                </a:cubicBezTo>
                <a:lnTo>
                  <a:pt x="10522" y="816"/>
                </a:lnTo>
                <a:lnTo>
                  <a:pt x="10522" y="816"/>
                </a:lnTo>
                <a:cubicBezTo>
                  <a:pt x="10533" y="827"/>
                  <a:pt x="10511" y="838"/>
                  <a:pt x="10488" y="849"/>
                </a:cubicBezTo>
                <a:cubicBezTo>
                  <a:pt x="10444" y="871"/>
                  <a:pt x="10356" y="904"/>
                  <a:pt x="10290" y="948"/>
                </a:cubicBezTo>
                <a:cubicBezTo>
                  <a:pt x="10290" y="948"/>
                  <a:pt x="10289" y="947"/>
                  <a:pt x="10288" y="947"/>
                </a:cubicBezTo>
                <a:cubicBezTo>
                  <a:pt x="10265" y="947"/>
                  <a:pt x="10064" y="1027"/>
                  <a:pt x="9971" y="1058"/>
                </a:cubicBezTo>
                <a:cubicBezTo>
                  <a:pt x="9960" y="1091"/>
                  <a:pt x="9860" y="1136"/>
                  <a:pt x="9783" y="1180"/>
                </a:cubicBezTo>
                <a:cubicBezTo>
                  <a:pt x="9783" y="1158"/>
                  <a:pt x="9794" y="1147"/>
                  <a:pt x="9827" y="1125"/>
                </a:cubicBezTo>
                <a:lnTo>
                  <a:pt x="9827" y="1125"/>
                </a:lnTo>
                <a:lnTo>
                  <a:pt x="9761" y="1158"/>
                </a:lnTo>
                <a:cubicBezTo>
                  <a:pt x="9739" y="1169"/>
                  <a:pt x="9728" y="1191"/>
                  <a:pt x="9684" y="1213"/>
                </a:cubicBezTo>
                <a:lnTo>
                  <a:pt x="9684" y="1180"/>
                </a:lnTo>
                <a:cubicBezTo>
                  <a:pt x="9596" y="1224"/>
                  <a:pt x="9508" y="1290"/>
                  <a:pt x="9387" y="1334"/>
                </a:cubicBezTo>
                <a:cubicBezTo>
                  <a:pt x="9387" y="1356"/>
                  <a:pt x="9508" y="1345"/>
                  <a:pt x="9387" y="1422"/>
                </a:cubicBezTo>
                <a:cubicBezTo>
                  <a:pt x="9376" y="1411"/>
                  <a:pt x="9365" y="1400"/>
                  <a:pt x="9387" y="1378"/>
                </a:cubicBezTo>
                <a:lnTo>
                  <a:pt x="9387" y="1378"/>
                </a:lnTo>
                <a:cubicBezTo>
                  <a:pt x="9376" y="1378"/>
                  <a:pt x="9354" y="1400"/>
                  <a:pt x="9332" y="1411"/>
                </a:cubicBezTo>
                <a:lnTo>
                  <a:pt x="9376" y="1367"/>
                </a:lnTo>
                <a:lnTo>
                  <a:pt x="9376" y="1367"/>
                </a:lnTo>
                <a:cubicBezTo>
                  <a:pt x="9321" y="1389"/>
                  <a:pt x="9354" y="1400"/>
                  <a:pt x="9310" y="1411"/>
                </a:cubicBezTo>
                <a:lnTo>
                  <a:pt x="9269" y="1401"/>
                </a:lnTo>
                <a:lnTo>
                  <a:pt x="9269" y="1401"/>
                </a:lnTo>
                <a:cubicBezTo>
                  <a:pt x="9244" y="1409"/>
                  <a:pt x="9221" y="1414"/>
                  <a:pt x="9205" y="1414"/>
                </a:cubicBezTo>
                <a:cubicBezTo>
                  <a:pt x="9198" y="1414"/>
                  <a:pt x="9192" y="1413"/>
                  <a:pt x="9188" y="1411"/>
                </a:cubicBezTo>
                <a:lnTo>
                  <a:pt x="9188" y="1411"/>
                </a:lnTo>
                <a:cubicBezTo>
                  <a:pt x="9199" y="1422"/>
                  <a:pt x="9199" y="1433"/>
                  <a:pt x="9155" y="1455"/>
                </a:cubicBezTo>
                <a:cubicBezTo>
                  <a:pt x="9125" y="1470"/>
                  <a:pt x="9111" y="1475"/>
                  <a:pt x="9104" y="1475"/>
                </a:cubicBezTo>
                <a:cubicBezTo>
                  <a:pt x="9093" y="1475"/>
                  <a:pt x="9097" y="1464"/>
                  <a:pt x="9075" y="1464"/>
                </a:cubicBezTo>
                <a:cubicBezTo>
                  <a:pt x="9070" y="1464"/>
                  <a:pt x="9064" y="1465"/>
                  <a:pt x="9056" y="1466"/>
                </a:cubicBezTo>
                <a:cubicBezTo>
                  <a:pt x="9045" y="1488"/>
                  <a:pt x="8979" y="1510"/>
                  <a:pt x="8990" y="1532"/>
                </a:cubicBezTo>
                <a:cubicBezTo>
                  <a:pt x="8974" y="1538"/>
                  <a:pt x="8963" y="1540"/>
                  <a:pt x="8954" y="1540"/>
                </a:cubicBezTo>
                <a:cubicBezTo>
                  <a:pt x="8946" y="1540"/>
                  <a:pt x="8941" y="1538"/>
                  <a:pt x="8935" y="1532"/>
                </a:cubicBezTo>
                <a:cubicBezTo>
                  <a:pt x="8894" y="1573"/>
                  <a:pt x="8737" y="1643"/>
                  <a:pt x="8771" y="1643"/>
                </a:cubicBezTo>
                <a:cubicBezTo>
                  <a:pt x="8773" y="1643"/>
                  <a:pt x="8776" y="1643"/>
                  <a:pt x="8781" y="1642"/>
                </a:cubicBezTo>
                <a:lnTo>
                  <a:pt x="8781" y="1642"/>
                </a:lnTo>
                <a:cubicBezTo>
                  <a:pt x="8638" y="1741"/>
                  <a:pt x="8450" y="1797"/>
                  <a:pt x="8296" y="1885"/>
                </a:cubicBezTo>
                <a:lnTo>
                  <a:pt x="8296" y="1874"/>
                </a:lnTo>
                <a:cubicBezTo>
                  <a:pt x="8197" y="1929"/>
                  <a:pt x="8087" y="1984"/>
                  <a:pt x="8021" y="2028"/>
                </a:cubicBezTo>
                <a:cubicBezTo>
                  <a:pt x="8005" y="2036"/>
                  <a:pt x="7978" y="2043"/>
                  <a:pt x="7968" y="2043"/>
                </a:cubicBezTo>
                <a:cubicBezTo>
                  <a:pt x="7964" y="2043"/>
                  <a:pt x="7962" y="2042"/>
                  <a:pt x="7966" y="2039"/>
                </a:cubicBezTo>
                <a:lnTo>
                  <a:pt x="7966" y="2039"/>
                </a:lnTo>
                <a:cubicBezTo>
                  <a:pt x="7888" y="2072"/>
                  <a:pt x="7888" y="2083"/>
                  <a:pt x="7778" y="2127"/>
                </a:cubicBezTo>
                <a:cubicBezTo>
                  <a:pt x="7803" y="2106"/>
                  <a:pt x="7805" y="2101"/>
                  <a:pt x="7802" y="2101"/>
                </a:cubicBezTo>
                <a:lnTo>
                  <a:pt x="7802" y="2101"/>
                </a:lnTo>
                <a:cubicBezTo>
                  <a:pt x="7808" y="2099"/>
                  <a:pt x="7820" y="2094"/>
                  <a:pt x="7844" y="2083"/>
                </a:cubicBezTo>
                <a:lnTo>
                  <a:pt x="7844" y="2083"/>
                </a:lnTo>
                <a:cubicBezTo>
                  <a:pt x="7756" y="2116"/>
                  <a:pt x="7723" y="2116"/>
                  <a:pt x="7635" y="2193"/>
                </a:cubicBezTo>
                <a:cubicBezTo>
                  <a:pt x="7641" y="2181"/>
                  <a:pt x="7638" y="2177"/>
                  <a:pt x="7630" y="2177"/>
                </a:cubicBezTo>
                <a:cubicBezTo>
                  <a:pt x="7607" y="2177"/>
                  <a:pt x="7546" y="2210"/>
                  <a:pt x="7514" y="2226"/>
                </a:cubicBezTo>
                <a:lnTo>
                  <a:pt x="7580" y="2204"/>
                </a:lnTo>
                <a:lnTo>
                  <a:pt x="7580" y="2204"/>
                </a:lnTo>
                <a:cubicBezTo>
                  <a:pt x="7536" y="2237"/>
                  <a:pt x="7492" y="2259"/>
                  <a:pt x="7448" y="2281"/>
                </a:cubicBezTo>
                <a:lnTo>
                  <a:pt x="7459" y="2237"/>
                </a:lnTo>
                <a:lnTo>
                  <a:pt x="7459" y="2237"/>
                </a:lnTo>
                <a:cubicBezTo>
                  <a:pt x="7249" y="2303"/>
                  <a:pt x="7139" y="2469"/>
                  <a:pt x="6974" y="2491"/>
                </a:cubicBezTo>
                <a:cubicBezTo>
                  <a:pt x="6965" y="2500"/>
                  <a:pt x="6964" y="2503"/>
                  <a:pt x="6969" y="2503"/>
                </a:cubicBezTo>
                <a:cubicBezTo>
                  <a:pt x="6982" y="2503"/>
                  <a:pt x="7034" y="2478"/>
                  <a:pt x="7051" y="2478"/>
                </a:cubicBezTo>
                <a:cubicBezTo>
                  <a:pt x="7057" y="2478"/>
                  <a:pt x="7058" y="2481"/>
                  <a:pt x="7051" y="2491"/>
                </a:cubicBezTo>
                <a:cubicBezTo>
                  <a:pt x="6963" y="2535"/>
                  <a:pt x="6853" y="2546"/>
                  <a:pt x="6820" y="2557"/>
                </a:cubicBezTo>
                <a:cubicBezTo>
                  <a:pt x="6699" y="2601"/>
                  <a:pt x="6732" y="2656"/>
                  <a:pt x="6599" y="2711"/>
                </a:cubicBezTo>
                <a:cubicBezTo>
                  <a:pt x="6621" y="2711"/>
                  <a:pt x="6655" y="2722"/>
                  <a:pt x="6555" y="2777"/>
                </a:cubicBezTo>
                <a:cubicBezTo>
                  <a:pt x="6520" y="2795"/>
                  <a:pt x="6494" y="2802"/>
                  <a:pt x="6478" y="2802"/>
                </a:cubicBezTo>
                <a:cubicBezTo>
                  <a:pt x="6455" y="2802"/>
                  <a:pt x="6456" y="2786"/>
                  <a:pt x="6489" y="2766"/>
                </a:cubicBezTo>
                <a:cubicBezTo>
                  <a:pt x="6505" y="2758"/>
                  <a:pt x="6515" y="2750"/>
                  <a:pt x="6519" y="2750"/>
                </a:cubicBezTo>
                <a:cubicBezTo>
                  <a:pt x="6521" y="2750"/>
                  <a:pt x="6522" y="2752"/>
                  <a:pt x="6522" y="2755"/>
                </a:cubicBezTo>
                <a:cubicBezTo>
                  <a:pt x="6540" y="2737"/>
                  <a:pt x="6566" y="2719"/>
                  <a:pt x="6556" y="2719"/>
                </a:cubicBezTo>
                <a:cubicBezTo>
                  <a:pt x="6554" y="2719"/>
                  <a:pt x="6550" y="2720"/>
                  <a:pt x="6544" y="2722"/>
                </a:cubicBezTo>
                <a:lnTo>
                  <a:pt x="6533" y="2733"/>
                </a:lnTo>
                <a:cubicBezTo>
                  <a:pt x="6498" y="2742"/>
                  <a:pt x="6413" y="2786"/>
                  <a:pt x="6392" y="2786"/>
                </a:cubicBezTo>
                <a:cubicBezTo>
                  <a:pt x="6387" y="2786"/>
                  <a:pt x="6386" y="2784"/>
                  <a:pt x="6390" y="2777"/>
                </a:cubicBezTo>
                <a:lnTo>
                  <a:pt x="6390" y="2777"/>
                </a:lnTo>
                <a:cubicBezTo>
                  <a:pt x="6357" y="2799"/>
                  <a:pt x="6352" y="2807"/>
                  <a:pt x="6360" y="2807"/>
                </a:cubicBezTo>
                <a:cubicBezTo>
                  <a:pt x="6363" y="2807"/>
                  <a:pt x="6368" y="2806"/>
                  <a:pt x="6374" y="2804"/>
                </a:cubicBezTo>
                <a:lnTo>
                  <a:pt x="6374" y="2804"/>
                </a:lnTo>
                <a:cubicBezTo>
                  <a:pt x="6288" y="2843"/>
                  <a:pt x="6232" y="2883"/>
                  <a:pt x="6126" y="2931"/>
                </a:cubicBezTo>
                <a:cubicBezTo>
                  <a:pt x="6148" y="2931"/>
                  <a:pt x="6170" y="2931"/>
                  <a:pt x="6148" y="2942"/>
                </a:cubicBezTo>
                <a:cubicBezTo>
                  <a:pt x="5971" y="3019"/>
                  <a:pt x="6082" y="2997"/>
                  <a:pt x="5971" y="3064"/>
                </a:cubicBezTo>
                <a:cubicBezTo>
                  <a:pt x="5966" y="3064"/>
                  <a:pt x="5962" y="3065"/>
                  <a:pt x="5958" y="3065"/>
                </a:cubicBezTo>
                <a:cubicBezTo>
                  <a:pt x="5934" y="3065"/>
                  <a:pt x="5943" y="3048"/>
                  <a:pt x="5935" y="3048"/>
                </a:cubicBezTo>
                <a:cubicBezTo>
                  <a:pt x="5929" y="3048"/>
                  <a:pt x="5914" y="3056"/>
                  <a:pt x="5872" y="3086"/>
                </a:cubicBezTo>
                <a:cubicBezTo>
                  <a:pt x="5853" y="3094"/>
                  <a:pt x="5841" y="3097"/>
                  <a:pt x="5835" y="3097"/>
                </a:cubicBezTo>
                <a:cubicBezTo>
                  <a:pt x="5817" y="3097"/>
                  <a:pt x="5848" y="3069"/>
                  <a:pt x="5872" y="3053"/>
                </a:cubicBezTo>
                <a:lnTo>
                  <a:pt x="5872" y="3053"/>
                </a:lnTo>
                <a:cubicBezTo>
                  <a:pt x="5773" y="3119"/>
                  <a:pt x="5663" y="3141"/>
                  <a:pt x="5608" y="3174"/>
                </a:cubicBezTo>
                <a:lnTo>
                  <a:pt x="5663" y="3130"/>
                </a:lnTo>
                <a:lnTo>
                  <a:pt x="5663" y="3130"/>
                </a:lnTo>
                <a:cubicBezTo>
                  <a:pt x="5630" y="3152"/>
                  <a:pt x="5597" y="3174"/>
                  <a:pt x="5575" y="3185"/>
                </a:cubicBezTo>
                <a:lnTo>
                  <a:pt x="5619" y="3185"/>
                </a:lnTo>
                <a:cubicBezTo>
                  <a:pt x="5592" y="3194"/>
                  <a:pt x="5565" y="3210"/>
                  <a:pt x="5556" y="3210"/>
                </a:cubicBezTo>
                <a:cubicBezTo>
                  <a:pt x="5554" y="3210"/>
                  <a:pt x="5553" y="3209"/>
                  <a:pt x="5553" y="3207"/>
                </a:cubicBezTo>
                <a:lnTo>
                  <a:pt x="5553" y="3207"/>
                </a:lnTo>
                <a:cubicBezTo>
                  <a:pt x="5520" y="3240"/>
                  <a:pt x="5597" y="3218"/>
                  <a:pt x="5531" y="3273"/>
                </a:cubicBezTo>
                <a:cubicBezTo>
                  <a:pt x="5490" y="3283"/>
                  <a:pt x="5421" y="3340"/>
                  <a:pt x="5394" y="3340"/>
                </a:cubicBezTo>
                <a:cubicBezTo>
                  <a:pt x="5391" y="3340"/>
                  <a:pt x="5389" y="3340"/>
                  <a:pt x="5388" y="3339"/>
                </a:cubicBezTo>
                <a:cubicBezTo>
                  <a:pt x="5520" y="3273"/>
                  <a:pt x="5355" y="3317"/>
                  <a:pt x="5465" y="3262"/>
                </a:cubicBezTo>
                <a:lnTo>
                  <a:pt x="5465" y="3262"/>
                </a:lnTo>
                <a:cubicBezTo>
                  <a:pt x="5443" y="3273"/>
                  <a:pt x="5421" y="3284"/>
                  <a:pt x="5388" y="3295"/>
                </a:cubicBezTo>
                <a:lnTo>
                  <a:pt x="5399" y="3284"/>
                </a:lnTo>
                <a:lnTo>
                  <a:pt x="5399" y="3284"/>
                </a:lnTo>
                <a:cubicBezTo>
                  <a:pt x="5255" y="3339"/>
                  <a:pt x="5355" y="3350"/>
                  <a:pt x="5222" y="3416"/>
                </a:cubicBezTo>
                <a:cubicBezTo>
                  <a:pt x="5222" y="3408"/>
                  <a:pt x="5216" y="3404"/>
                  <a:pt x="5207" y="3404"/>
                </a:cubicBezTo>
                <a:cubicBezTo>
                  <a:pt x="5192" y="3404"/>
                  <a:pt x="5170" y="3413"/>
                  <a:pt x="5156" y="3427"/>
                </a:cubicBezTo>
                <a:cubicBezTo>
                  <a:pt x="5172" y="3418"/>
                  <a:pt x="5181" y="3414"/>
                  <a:pt x="5186" y="3414"/>
                </a:cubicBezTo>
                <a:cubicBezTo>
                  <a:pt x="5197" y="3414"/>
                  <a:pt x="5177" y="3440"/>
                  <a:pt x="5145" y="3471"/>
                </a:cubicBezTo>
                <a:cubicBezTo>
                  <a:pt x="5057" y="3504"/>
                  <a:pt x="5057" y="3526"/>
                  <a:pt x="5013" y="3548"/>
                </a:cubicBezTo>
                <a:lnTo>
                  <a:pt x="5068" y="3526"/>
                </a:lnTo>
                <a:lnTo>
                  <a:pt x="5068" y="3526"/>
                </a:lnTo>
                <a:cubicBezTo>
                  <a:pt x="5057" y="3548"/>
                  <a:pt x="5013" y="3570"/>
                  <a:pt x="4958" y="3614"/>
                </a:cubicBezTo>
                <a:cubicBezTo>
                  <a:pt x="4948" y="3605"/>
                  <a:pt x="4996" y="3579"/>
                  <a:pt x="4988" y="3579"/>
                </a:cubicBezTo>
                <a:lnTo>
                  <a:pt x="4988" y="3579"/>
                </a:lnTo>
                <a:cubicBezTo>
                  <a:pt x="4987" y="3579"/>
                  <a:pt x="4985" y="3580"/>
                  <a:pt x="4980" y="3581"/>
                </a:cubicBezTo>
                <a:cubicBezTo>
                  <a:pt x="4936" y="3636"/>
                  <a:pt x="4826" y="3636"/>
                  <a:pt x="4738" y="3703"/>
                </a:cubicBezTo>
                <a:cubicBezTo>
                  <a:pt x="4728" y="3707"/>
                  <a:pt x="4722" y="3709"/>
                  <a:pt x="4718" y="3709"/>
                </a:cubicBezTo>
                <a:cubicBezTo>
                  <a:pt x="4708" y="3709"/>
                  <a:pt x="4712" y="3696"/>
                  <a:pt x="4702" y="3696"/>
                </a:cubicBezTo>
                <a:cubicBezTo>
                  <a:pt x="4698" y="3696"/>
                  <a:pt x="4692" y="3698"/>
                  <a:pt x="4682" y="3703"/>
                </a:cubicBezTo>
                <a:cubicBezTo>
                  <a:pt x="4583" y="3769"/>
                  <a:pt x="4561" y="3736"/>
                  <a:pt x="4462" y="3813"/>
                </a:cubicBezTo>
                <a:cubicBezTo>
                  <a:pt x="4506" y="3813"/>
                  <a:pt x="4506" y="3813"/>
                  <a:pt x="4440" y="3868"/>
                </a:cubicBezTo>
                <a:lnTo>
                  <a:pt x="4605" y="3758"/>
                </a:lnTo>
                <a:lnTo>
                  <a:pt x="4506" y="3846"/>
                </a:lnTo>
                <a:cubicBezTo>
                  <a:pt x="4561" y="3813"/>
                  <a:pt x="4616" y="3769"/>
                  <a:pt x="4649" y="3758"/>
                </a:cubicBezTo>
                <a:lnTo>
                  <a:pt x="4649" y="3758"/>
                </a:lnTo>
                <a:cubicBezTo>
                  <a:pt x="4620" y="3787"/>
                  <a:pt x="4610" y="3792"/>
                  <a:pt x="4617" y="3792"/>
                </a:cubicBezTo>
                <a:cubicBezTo>
                  <a:pt x="4620" y="3792"/>
                  <a:pt x="4627" y="3791"/>
                  <a:pt x="4638" y="3791"/>
                </a:cubicBezTo>
                <a:cubicBezTo>
                  <a:pt x="4550" y="3813"/>
                  <a:pt x="4506" y="3890"/>
                  <a:pt x="4407" y="3923"/>
                </a:cubicBezTo>
                <a:lnTo>
                  <a:pt x="4385" y="3879"/>
                </a:lnTo>
                <a:cubicBezTo>
                  <a:pt x="4253" y="3934"/>
                  <a:pt x="4176" y="4033"/>
                  <a:pt x="3999" y="4110"/>
                </a:cubicBezTo>
                <a:lnTo>
                  <a:pt x="4066" y="4088"/>
                </a:lnTo>
                <a:lnTo>
                  <a:pt x="4066" y="4088"/>
                </a:lnTo>
                <a:cubicBezTo>
                  <a:pt x="4054" y="4121"/>
                  <a:pt x="3966" y="4143"/>
                  <a:pt x="3911" y="4187"/>
                </a:cubicBezTo>
                <a:cubicBezTo>
                  <a:pt x="3911" y="4180"/>
                  <a:pt x="3908" y="4177"/>
                  <a:pt x="3901" y="4177"/>
                </a:cubicBezTo>
                <a:cubicBezTo>
                  <a:pt x="3889" y="4177"/>
                  <a:pt x="3867" y="4187"/>
                  <a:pt x="3845" y="4187"/>
                </a:cubicBezTo>
                <a:cubicBezTo>
                  <a:pt x="3856" y="4198"/>
                  <a:pt x="3724" y="4253"/>
                  <a:pt x="3724" y="4297"/>
                </a:cubicBezTo>
                <a:lnTo>
                  <a:pt x="3647" y="4319"/>
                </a:lnTo>
                <a:cubicBezTo>
                  <a:pt x="3504" y="4386"/>
                  <a:pt x="3515" y="4452"/>
                  <a:pt x="3393" y="4518"/>
                </a:cubicBezTo>
                <a:cubicBezTo>
                  <a:pt x="3416" y="4474"/>
                  <a:pt x="3349" y="4496"/>
                  <a:pt x="3427" y="4441"/>
                </a:cubicBezTo>
                <a:lnTo>
                  <a:pt x="3427" y="4441"/>
                </a:lnTo>
                <a:cubicBezTo>
                  <a:pt x="3393" y="4463"/>
                  <a:pt x="3349" y="4485"/>
                  <a:pt x="3360" y="4496"/>
                </a:cubicBezTo>
                <a:cubicBezTo>
                  <a:pt x="3327" y="4496"/>
                  <a:pt x="3250" y="4584"/>
                  <a:pt x="3206" y="4595"/>
                </a:cubicBezTo>
                <a:cubicBezTo>
                  <a:pt x="3184" y="4606"/>
                  <a:pt x="3195" y="4628"/>
                  <a:pt x="3140" y="4650"/>
                </a:cubicBezTo>
                <a:cubicBezTo>
                  <a:pt x="3140" y="4650"/>
                  <a:pt x="3085" y="4695"/>
                  <a:pt x="3109" y="4695"/>
                </a:cubicBezTo>
                <a:cubicBezTo>
                  <a:pt x="3110" y="4695"/>
                  <a:pt x="3112" y="4695"/>
                  <a:pt x="3114" y="4695"/>
                </a:cubicBezTo>
                <a:lnTo>
                  <a:pt x="3114" y="4695"/>
                </a:lnTo>
                <a:cubicBezTo>
                  <a:pt x="2961" y="4730"/>
                  <a:pt x="2764" y="4915"/>
                  <a:pt x="2633" y="4947"/>
                </a:cubicBezTo>
                <a:cubicBezTo>
                  <a:pt x="2534" y="5003"/>
                  <a:pt x="2435" y="5080"/>
                  <a:pt x="2347" y="5124"/>
                </a:cubicBezTo>
                <a:lnTo>
                  <a:pt x="2358" y="5113"/>
                </a:lnTo>
                <a:lnTo>
                  <a:pt x="2358" y="5113"/>
                </a:lnTo>
                <a:cubicBezTo>
                  <a:pt x="2237" y="5168"/>
                  <a:pt x="2314" y="5201"/>
                  <a:pt x="2182" y="5267"/>
                </a:cubicBezTo>
                <a:cubicBezTo>
                  <a:pt x="2176" y="5268"/>
                  <a:pt x="2171" y="5268"/>
                  <a:pt x="2167" y="5268"/>
                </a:cubicBezTo>
                <a:cubicBezTo>
                  <a:pt x="2128" y="5268"/>
                  <a:pt x="2216" y="5222"/>
                  <a:pt x="2200" y="5222"/>
                </a:cubicBezTo>
                <a:cubicBezTo>
                  <a:pt x="2198" y="5222"/>
                  <a:pt x="2196" y="5222"/>
                  <a:pt x="2193" y="5223"/>
                </a:cubicBezTo>
                <a:cubicBezTo>
                  <a:pt x="2188" y="5219"/>
                  <a:pt x="2183" y="5218"/>
                  <a:pt x="2177" y="5218"/>
                </a:cubicBezTo>
                <a:cubicBezTo>
                  <a:pt x="2126" y="5218"/>
                  <a:pt x="2028" y="5335"/>
                  <a:pt x="1939" y="5355"/>
                </a:cubicBezTo>
                <a:lnTo>
                  <a:pt x="1961" y="5333"/>
                </a:lnTo>
                <a:lnTo>
                  <a:pt x="1961" y="5333"/>
                </a:lnTo>
                <a:cubicBezTo>
                  <a:pt x="1884" y="5366"/>
                  <a:pt x="1807" y="5454"/>
                  <a:pt x="1697" y="5520"/>
                </a:cubicBezTo>
                <a:cubicBezTo>
                  <a:pt x="1631" y="5586"/>
                  <a:pt x="1499" y="5686"/>
                  <a:pt x="1399" y="5752"/>
                </a:cubicBezTo>
                <a:cubicBezTo>
                  <a:pt x="1421" y="5719"/>
                  <a:pt x="1443" y="5719"/>
                  <a:pt x="1410" y="5708"/>
                </a:cubicBezTo>
                <a:lnTo>
                  <a:pt x="1410" y="5708"/>
                </a:lnTo>
                <a:cubicBezTo>
                  <a:pt x="1366" y="5741"/>
                  <a:pt x="1443" y="5730"/>
                  <a:pt x="1355" y="5796"/>
                </a:cubicBezTo>
                <a:cubicBezTo>
                  <a:pt x="1317" y="5805"/>
                  <a:pt x="1263" y="5831"/>
                  <a:pt x="1235" y="5831"/>
                </a:cubicBezTo>
                <a:cubicBezTo>
                  <a:pt x="1230" y="5831"/>
                  <a:pt x="1226" y="5830"/>
                  <a:pt x="1223" y="5829"/>
                </a:cubicBezTo>
                <a:lnTo>
                  <a:pt x="1311" y="5774"/>
                </a:lnTo>
                <a:cubicBezTo>
                  <a:pt x="1245" y="5774"/>
                  <a:pt x="1201" y="5840"/>
                  <a:pt x="1146" y="5873"/>
                </a:cubicBezTo>
                <a:lnTo>
                  <a:pt x="1146" y="5851"/>
                </a:lnTo>
                <a:cubicBezTo>
                  <a:pt x="1014" y="5939"/>
                  <a:pt x="1036" y="5972"/>
                  <a:pt x="882" y="6060"/>
                </a:cubicBezTo>
                <a:lnTo>
                  <a:pt x="904" y="6060"/>
                </a:lnTo>
                <a:cubicBezTo>
                  <a:pt x="849" y="6137"/>
                  <a:pt x="826" y="6093"/>
                  <a:pt x="760" y="6159"/>
                </a:cubicBezTo>
                <a:lnTo>
                  <a:pt x="727" y="6148"/>
                </a:lnTo>
                <a:cubicBezTo>
                  <a:pt x="672" y="6192"/>
                  <a:pt x="562" y="6292"/>
                  <a:pt x="474" y="6358"/>
                </a:cubicBezTo>
                <a:cubicBezTo>
                  <a:pt x="507" y="6303"/>
                  <a:pt x="617" y="6225"/>
                  <a:pt x="672" y="6170"/>
                </a:cubicBezTo>
                <a:lnTo>
                  <a:pt x="672" y="6170"/>
                </a:lnTo>
                <a:cubicBezTo>
                  <a:pt x="617" y="6203"/>
                  <a:pt x="496" y="6280"/>
                  <a:pt x="485" y="6314"/>
                </a:cubicBezTo>
                <a:cubicBezTo>
                  <a:pt x="496" y="6303"/>
                  <a:pt x="518" y="6280"/>
                  <a:pt x="540" y="6269"/>
                </a:cubicBezTo>
                <a:lnTo>
                  <a:pt x="540" y="6269"/>
                </a:lnTo>
                <a:cubicBezTo>
                  <a:pt x="496" y="6336"/>
                  <a:pt x="419" y="6402"/>
                  <a:pt x="320" y="6468"/>
                </a:cubicBezTo>
                <a:cubicBezTo>
                  <a:pt x="317" y="6459"/>
                  <a:pt x="311" y="6455"/>
                  <a:pt x="301" y="6455"/>
                </a:cubicBezTo>
                <a:cubicBezTo>
                  <a:pt x="264" y="6455"/>
                  <a:pt x="176" y="6514"/>
                  <a:pt x="88" y="6567"/>
                </a:cubicBezTo>
                <a:lnTo>
                  <a:pt x="0" y="6622"/>
                </a:lnTo>
                <a:lnTo>
                  <a:pt x="88" y="6688"/>
                </a:lnTo>
                <a:cubicBezTo>
                  <a:pt x="154" y="6721"/>
                  <a:pt x="187" y="6743"/>
                  <a:pt x="232" y="6798"/>
                </a:cubicBezTo>
                <a:cubicBezTo>
                  <a:pt x="265" y="6809"/>
                  <a:pt x="287" y="6820"/>
                  <a:pt x="309" y="6831"/>
                </a:cubicBezTo>
                <a:cubicBezTo>
                  <a:pt x="364" y="6798"/>
                  <a:pt x="419" y="6754"/>
                  <a:pt x="485" y="6721"/>
                </a:cubicBezTo>
                <a:cubicBezTo>
                  <a:pt x="518" y="6688"/>
                  <a:pt x="562" y="6666"/>
                  <a:pt x="606" y="6633"/>
                </a:cubicBezTo>
                <a:cubicBezTo>
                  <a:pt x="694" y="6589"/>
                  <a:pt x="793" y="6534"/>
                  <a:pt x="882" y="6468"/>
                </a:cubicBezTo>
                <a:cubicBezTo>
                  <a:pt x="782" y="6468"/>
                  <a:pt x="948" y="6424"/>
                  <a:pt x="904" y="6391"/>
                </a:cubicBezTo>
                <a:cubicBezTo>
                  <a:pt x="948" y="6358"/>
                  <a:pt x="970" y="6347"/>
                  <a:pt x="970" y="6347"/>
                </a:cubicBezTo>
                <a:lnTo>
                  <a:pt x="981" y="6347"/>
                </a:lnTo>
                <a:lnTo>
                  <a:pt x="1135" y="6269"/>
                </a:lnTo>
                <a:cubicBezTo>
                  <a:pt x="1139" y="6268"/>
                  <a:pt x="1142" y="6268"/>
                  <a:pt x="1144" y="6268"/>
                </a:cubicBezTo>
                <a:cubicBezTo>
                  <a:pt x="1166" y="6268"/>
                  <a:pt x="1103" y="6314"/>
                  <a:pt x="1113" y="6314"/>
                </a:cubicBezTo>
                <a:cubicBezTo>
                  <a:pt x="1161" y="6284"/>
                  <a:pt x="1178" y="6279"/>
                  <a:pt x="1188" y="6279"/>
                </a:cubicBezTo>
                <a:cubicBezTo>
                  <a:pt x="1194" y="6279"/>
                  <a:pt x="1197" y="6281"/>
                  <a:pt x="1205" y="6281"/>
                </a:cubicBezTo>
                <a:cubicBezTo>
                  <a:pt x="1212" y="6281"/>
                  <a:pt x="1223" y="6279"/>
                  <a:pt x="1245" y="6269"/>
                </a:cubicBezTo>
                <a:cubicBezTo>
                  <a:pt x="1223" y="6269"/>
                  <a:pt x="1267" y="6225"/>
                  <a:pt x="1333" y="6192"/>
                </a:cubicBezTo>
                <a:lnTo>
                  <a:pt x="1333" y="6192"/>
                </a:lnTo>
                <a:lnTo>
                  <a:pt x="1234" y="6225"/>
                </a:lnTo>
                <a:cubicBezTo>
                  <a:pt x="1366" y="6104"/>
                  <a:pt x="1388" y="6181"/>
                  <a:pt x="1521" y="6060"/>
                </a:cubicBezTo>
                <a:lnTo>
                  <a:pt x="1521" y="6060"/>
                </a:lnTo>
                <a:lnTo>
                  <a:pt x="1488" y="6104"/>
                </a:lnTo>
                <a:cubicBezTo>
                  <a:pt x="1554" y="6049"/>
                  <a:pt x="1774" y="5917"/>
                  <a:pt x="1829" y="5840"/>
                </a:cubicBezTo>
                <a:cubicBezTo>
                  <a:pt x="1833" y="5836"/>
                  <a:pt x="1840" y="5833"/>
                  <a:pt x="1846" y="5833"/>
                </a:cubicBezTo>
                <a:cubicBezTo>
                  <a:pt x="1855" y="5833"/>
                  <a:pt x="1861" y="5841"/>
                  <a:pt x="1840" y="5862"/>
                </a:cubicBezTo>
                <a:cubicBezTo>
                  <a:pt x="2027" y="5741"/>
                  <a:pt x="2226" y="5553"/>
                  <a:pt x="2391" y="5487"/>
                </a:cubicBezTo>
                <a:lnTo>
                  <a:pt x="2391" y="5487"/>
                </a:lnTo>
                <a:lnTo>
                  <a:pt x="2380" y="5509"/>
                </a:lnTo>
                <a:cubicBezTo>
                  <a:pt x="2413" y="5487"/>
                  <a:pt x="2435" y="5454"/>
                  <a:pt x="2479" y="5432"/>
                </a:cubicBezTo>
                <a:lnTo>
                  <a:pt x="2479" y="5432"/>
                </a:lnTo>
                <a:cubicBezTo>
                  <a:pt x="2479" y="5440"/>
                  <a:pt x="2474" y="5448"/>
                  <a:pt x="2478" y="5448"/>
                </a:cubicBezTo>
                <a:cubicBezTo>
                  <a:pt x="2480" y="5448"/>
                  <a:pt x="2484" y="5446"/>
                  <a:pt x="2490" y="5443"/>
                </a:cubicBezTo>
                <a:cubicBezTo>
                  <a:pt x="2501" y="5432"/>
                  <a:pt x="2567" y="5366"/>
                  <a:pt x="2622" y="5344"/>
                </a:cubicBezTo>
                <a:lnTo>
                  <a:pt x="2622" y="5344"/>
                </a:lnTo>
                <a:lnTo>
                  <a:pt x="2589" y="5377"/>
                </a:lnTo>
                <a:cubicBezTo>
                  <a:pt x="2777" y="5289"/>
                  <a:pt x="2854" y="5179"/>
                  <a:pt x="3008" y="5080"/>
                </a:cubicBezTo>
                <a:cubicBezTo>
                  <a:pt x="3010" y="5085"/>
                  <a:pt x="3016" y="5088"/>
                  <a:pt x="3025" y="5088"/>
                </a:cubicBezTo>
                <a:cubicBezTo>
                  <a:pt x="3069" y="5088"/>
                  <a:pt x="3186" y="5028"/>
                  <a:pt x="3250" y="4992"/>
                </a:cubicBezTo>
                <a:lnTo>
                  <a:pt x="3250" y="5003"/>
                </a:lnTo>
                <a:cubicBezTo>
                  <a:pt x="3471" y="4870"/>
                  <a:pt x="3603" y="4760"/>
                  <a:pt x="3790" y="4628"/>
                </a:cubicBezTo>
                <a:cubicBezTo>
                  <a:pt x="3933" y="4584"/>
                  <a:pt x="4220" y="4397"/>
                  <a:pt x="4440" y="4297"/>
                </a:cubicBezTo>
                <a:lnTo>
                  <a:pt x="4440" y="4297"/>
                </a:lnTo>
                <a:cubicBezTo>
                  <a:pt x="4436" y="4299"/>
                  <a:pt x="4432" y="4300"/>
                  <a:pt x="4430" y="4300"/>
                </a:cubicBezTo>
                <a:cubicBezTo>
                  <a:pt x="4413" y="4300"/>
                  <a:pt x="4434" y="4272"/>
                  <a:pt x="4462" y="4253"/>
                </a:cubicBezTo>
                <a:cubicBezTo>
                  <a:pt x="4499" y="4235"/>
                  <a:pt x="4550" y="4179"/>
                  <a:pt x="4573" y="4179"/>
                </a:cubicBezTo>
                <a:cubicBezTo>
                  <a:pt x="4578" y="4179"/>
                  <a:pt x="4581" y="4182"/>
                  <a:pt x="4583" y="4187"/>
                </a:cubicBezTo>
                <a:lnTo>
                  <a:pt x="4572" y="4198"/>
                </a:lnTo>
                <a:cubicBezTo>
                  <a:pt x="4627" y="4198"/>
                  <a:pt x="4716" y="4143"/>
                  <a:pt x="4793" y="4099"/>
                </a:cubicBezTo>
                <a:lnTo>
                  <a:pt x="4782" y="4055"/>
                </a:lnTo>
                <a:cubicBezTo>
                  <a:pt x="5013" y="4000"/>
                  <a:pt x="5288" y="3736"/>
                  <a:pt x="5432" y="3725"/>
                </a:cubicBezTo>
                <a:cubicBezTo>
                  <a:pt x="5476" y="3691"/>
                  <a:pt x="5531" y="3658"/>
                  <a:pt x="5575" y="3625"/>
                </a:cubicBezTo>
                <a:lnTo>
                  <a:pt x="5586" y="3647"/>
                </a:lnTo>
                <a:cubicBezTo>
                  <a:pt x="5718" y="3581"/>
                  <a:pt x="5795" y="3548"/>
                  <a:pt x="5949" y="3449"/>
                </a:cubicBezTo>
                <a:lnTo>
                  <a:pt x="5949" y="3449"/>
                </a:lnTo>
                <a:lnTo>
                  <a:pt x="5927" y="3482"/>
                </a:lnTo>
                <a:cubicBezTo>
                  <a:pt x="6027" y="3438"/>
                  <a:pt x="6016" y="3361"/>
                  <a:pt x="6104" y="3317"/>
                </a:cubicBezTo>
                <a:lnTo>
                  <a:pt x="6137" y="3328"/>
                </a:lnTo>
                <a:cubicBezTo>
                  <a:pt x="6302" y="3240"/>
                  <a:pt x="6489" y="3185"/>
                  <a:pt x="6632" y="3064"/>
                </a:cubicBezTo>
                <a:lnTo>
                  <a:pt x="6632" y="3064"/>
                </a:lnTo>
                <a:cubicBezTo>
                  <a:pt x="6632" y="3075"/>
                  <a:pt x="6632" y="3086"/>
                  <a:pt x="6610" y="3097"/>
                </a:cubicBezTo>
                <a:cubicBezTo>
                  <a:pt x="6684" y="3065"/>
                  <a:pt x="6900" y="2973"/>
                  <a:pt x="6869" y="2936"/>
                </a:cubicBezTo>
                <a:lnTo>
                  <a:pt x="6869" y="2936"/>
                </a:lnTo>
                <a:cubicBezTo>
                  <a:pt x="6872" y="2937"/>
                  <a:pt x="6875" y="2937"/>
                  <a:pt x="6878" y="2937"/>
                </a:cubicBezTo>
                <a:cubicBezTo>
                  <a:pt x="6923" y="2937"/>
                  <a:pt x="7050" y="2846"/>
                  <a:pt x="7117" y="2788"/>
                </a:cubicBezTo>
                <a:lnTo>
                  <a:pt x="7117" y="2821"/>
                </a:lnTo>
                <a:cubicBezTo>
                  <a:pt x="7183" y="2755"/>
                  <a:pt x="7183" y="2744"/>
                  <a:pt x="7282" y="2689"/>
                </a:cubicBezTo>
                <a:cubicBezTo>
                  <a:pt x="7289" y="2686"/>
                  <a:pt x="7294" y="2684"/>
                  <a:pt x="7296" y="2684"/>
                </a:cubicBezTo>
                <a:cubicBezTo>
                  <a:pt x="7300" y="2684"/>
                  <a:pt x="7298" y="2688"/>
                  <a:pt x="7287" y="2694"/>
                </a:cubicBezTo>
                <a:lnTo>
                  <a:pt x="7287" y="2694"/>
                </a:lnTo>
                <a:cubicBezTo>
                  <a:pt x="7356" y="2664"/>
                  <a:pt x="7334" y="2643"/>
                  <a:pt x="7437" y="2612"/>
                </a:cubicBezTo>
                <a:lnTo>
                  <a:pt x="7437" y="2612"/>
                </a:lnTo>
                <a:lnTo>
                  <a:pt x="7404" y="2645"/>
                </a:lnTo>
                <a:cubicBezTo>
                  <a:pt x="7492" y="2601"/>
                  <a:pt x="7481" y="2590"/>
                  <a:pt x="7525" y="2557"/>
                </a:cubicBezTo>
                <a:cubicBezTo>
                  <a:pt x="7564" y="2527"/>
                  <a:pt x="7665" y="2489"/>
                  <a:pt x="7702" y="2489"/>
                </a:cubicBezTo>
                <a:cubicBezTo>
                  <a:pt x="7706" y="2489"/>
                  <a:pt x="7710" y="2489"/>
                  <a:pt x="7712" y="2491"/>
                </a:cubicBezTo>
                <a:cubicBezTo>
                  <a:pt x="7712" y="2469"/>
                  <a:pt x="7756" y="2436"/>
                  <a:pt x="7800" y="2414"/>
                </a:cubicBezTo>
                <a:lnTo>
                  <a:pt x="7800" y="2414"/>
                </a:lnTo>
                <a:lnTo>
                  <a:pt x="7789" y="2436"/>
                </a:lnTo>
                <a:cubicBezTo>
                  <a:pt x="7944" y="2380"/>
                  <a:pt x="7988" y="2303"/>
                  <a:pt x="8098" y="2281"/>
                </a:cubicBezTo>
                <a:lnTo>
                  <a:pt x="8131" y="2281"/>
                </a:lnTo>
                <a:cubicBezTo>
                  <a:pt x="8010" y="2336"/>
                  <a:pt x="7921" y="2380"/>
                  <a:pt x="7921" y="2380"/>
                </a:cubicBezTo>
                <a:cubicBezTo>
                  <a:pt x="7923" y="2382"/>
                  <a:pt x="7928" y="2383"/>
                  <a:pt x="7933" y="2383"/>
                </a:cubicBezTo>
                <a:cubicBezTo>
                  <a:pt x="7944" y="2383"/>
                  <a:pt x="7961" y="2380"/>
                  <a:pt x="7972" y="2380"/>
                </a:cubicBezTo>
                <a:cubicBezTo>
                  <a:pt x="7990" y="2380"/>
                  <a:pt x="7999" y="2386"/>
                  <a:pt x="7966" y="2414"/>
                </a:cubicBezTo>
                <a:cubicBezTo>
                  <a:pt x="8032" y="2369"/>
                  <a:pt x="8153" y="2270"/>
                  <a:pt x="8241" y="2237"/>
                </a:cubicBezTo>
                <a:lnTo>
                  <a:pt x="8263" y="2237"/>
                </a:lnTo>
                <a:lnTo>
                  <a:pt x="8252" y="2248"/>
                </a:lnTo>
                <a:cubicBezTo>
                  <a:pt x="8274" y="2237"/>
                  <a:pt x="8285" y="2226"/>
                  <a:pt x="8307" y="2215"/>
                </a:cubicBezTo>
                <a:cubicBezTo>
                  <a:pt x="8340" y="2204"/>
                  <a:pt x="8351" y="2193"/>
                  <a:pt x="8384" y="2182"/>
                </a:cubicBezTo>
                <a:cubicBezTo>
                  <a:pt x="8386" y="2183"/>
                  <a:pt x="8389" y="2184"/>
                  <a:pt x="8392" y="2184"/>
                </a:cubicBezTo>
                <a:cubicBezTo>
                  <a:pt x="8422" y="2184"/>
                  <a:pt x="8498" y="2136"/>
                  <a:pt x="8538" y="2116"/>
                </a:cubicBezTo>
                <a:cubicBezTo>
                  <a:pt x="8529" y="2098"/>
                  <a:pt x="8565" y="2080"/>
                  <a:pt x="8542" y="2080"/>
                </a:cubicBezTo>
                <a:cubicBezTo>
                  <a:pt x="8537" y="2080"/>
                  <a:pt x="8529" y="2081"/>
                  <a:pt x="8516" y="2083"/>
                </a:cubicBezTo>
                <a:cubicBezTo>
                  <a:pt x="8527" y="2083"/>
                  <a:pt x="8516" y="2083"/>
                  <a:pt x="8483" y="2105"/>
                </a:cubicBezTo>
                <a:lnTo>
                  <a:pt x="8461" y="2116"/>
                </a:lnTo>
                <a:lnTo>
                  <a:pt x="8472" y="2116"/>
                </a:lnTo>
                <a:cubicBezTo>
                  <a:pt x="8439" y="2127"/>
                  <a:pt x="8395" y="2149"/>
                  <a:pt x="8351" y="2171"/>
                </a:cubicBezTo>
                <a:cubicBezTo>
                  <a:pt x="8384" y="2138"/>
                  <a:pt x="8417" y="2116"/>
                  <a:pt x="8472" y="2105"/>
                </a:cubicBezTo>
                <a:cubicBezTo>
                  <a:pt x="8494" y="2072"/>
                  <a:pt x="8516" y="2050"/>
                  <a:pt x="8527" y="2028"/>
                </a:cubicBezTo>
                <a:cubicBezTo>
                  <a:pt x="8596" y="2028"/>
                  <a:pt x="8699" y="1993"/>
                  <a:pt x="8745" y="1993"/>
                </a:cubicBezTo>
                <a:cubicBezTo>
                  <a:pt x="8750" y="1993"/>
                  <a:pt x="8755" y="1994"/>
                  <a:pt x="8759" y="1995"/>
                </a:cubicBezTo>
                <a:cubicBezTo>
                  <a:pt x="8891" y="1918"/>
                  <a:pt x="9089" y="1830"/>
                  <a:pt x="9155" y="1752"/>
                </a:cubicBezTo>
                <a:cubicBezTo>
                  <a:pt x="9170" y="1738"/>
                  <a:pt x="9182" y="1734"/>
                  <a:pt x="9192" y="1734"/>
                </a:cubicBezTo>
                <a:cubicBezTo>
                  <a:pt x="9205" y="1734"/>
                  <a:pt x="9215" y="1741"/>
                  <a:pt x="9222" y="1741"/>
                </a:cubicBezTo>
                <a:cubicBezTo>
                  <a:pt x="9199" y="1752"/>
                  <a:pt x="9177" y="1763"/>
                  <a:pt x="9166" y="1775"/>
                </a:cubicBezTo>
                <a:cubicBezTo>
                  <a:pt x="9244" y="1730"/>
                  <a:pt x="9398" y="1653"/>
                  <a:pt x="9409" y="1620"/>
                </a:cubicBezTo>
                <a:cubicBezTo>
                  <a:pt x="9428" y="1615"/>
                  <a:pt x="9439" y="1613"/>
                  <a:pt x="9445" y="1613"/>
                </a:cubicBezTo>
                <a:cubicBezTo>
                  <a:pt x="9463" y="1613"/>
                  <a:pt x="9438" y="1631"/>
                  <a:pt x="9440" y="1631"/>
                </a:cubicBezTo>
                <a:cubicBezTo>
                  <a:pt x="9441" y="1631"/>
                  <a:pt x="9454" y="1623"/>
                  <a:pt x="9497" y="1598"/>
                </a:cubicBezTo>
                <a:lnTo>
                  <a:pt x="9497" y="1598"/>
                </a:lnTo>
                <a:lnTo>
                  <a:pt x="9486" y="1620"/>
                </a:lnTo>
                <a:cubicBezTo>
                  <a:pt x="9783" y="1532"/>
                  <a:pt x="9905" y="1334"/>
                  <a:pt x="10235" y="1257"/>
                </a:cubicBezTo>
                <a:cubicBezTo>
                  <a:pt x="10220" y="1257"/>
                  <a:pt x="10211" y="1262"/>
                  <a:pt x="10202" y="1262"/>
                </a:cubicBezTo>
                <a:cubicBezTo>
                  <a:pt x="10198" y="1262"/>
                  <a:pt x="10195" y="1260"/>
                  <a:pt x="10191" y="1257"/>
                </a:cubicBezTo>
                <a:cubicBezTo>
                  <a:pt x="10555" y="1125"/>
                  <a:pt x="10896" y="904"/>
                  <a:pt x="11271" y="794"/>
                </a:cubicBezTo>
                <a:cubicBezTo>
                  <a:pt x="11370" y="761"/>
                  <a:pt x="11370" y="739"/>
                  <a:pt x="11425" y="695"/>
                </a:cubicBezTo>
                <a:lnTo>
                  <a:pt x="11458" y="706"/>
                </a:lnTo>
                <a:lnTo>
                  <a:pt x="11546" y="640"/>
                </a:lnTo>
                <a:cubicBezTo>
                  <a:pt x="11689" y="552"/>
                  <a:pt x="11822" y="585"/>
                  <a:pt x="11998" y="463"/>
                </a:cubicBezTo>
                <a:lnTo>
                  <a:pt x="11965" y="452"/>
                </a:lnTo>
                <a:cubicBezTo>
                  <a:pt x="12023" y="433"/>
                  <a:pt x="12140" y="371"/>
                  <a:pt x="12161" y="371"/>
                </a:cubicBezTo>
                <a:cubicBezTo>
                  <a:pt x="12163" y="371"/>
                  <a:pt x="12164" y="373"/>
                  <a:pt x="12163" y="375"/>
                </a:cubicBezTo>
                <a:cubicBezTo>
                  <a:pt x="12174" y="375"/>
                  <a:pt x="12185" y="353"/>
                  <a:pt x="12207" y="353"/>
                </a:cubicBezTo>
                <a:lnTo>
                  <a:pt x="12218" y="364"/>
                </a:lnTo>
                <a:lnTo>
                  <a:pt x="12372" y="265"/>
                </a:lnTo>
                <a:cubicBezTo>
                  <a:pt x="12396" y="257"/>
                  <a:pt x="12411" y="254"/>
                  <a:pt x="12421" y="254"/>
                </a:cubicBezTo>
                <a:cubicBezTo>
                  <a:pt x="12452" y="254"/>
                  <a:pt x="12435" y="282"/>
                  <a:pt x="12466" y="282"/>
                </a:cubicBezTo>
                <a:cubicBezTo>
                  <a:pt x="12481" y="282"/>
                  <a:pt x="12508" y="275"/>
                  <a:pt x="12560" y="254"/>
                </a:cubicBezTo>
                <a:cubicBezTo>
                  <a:pt x="12626" y="221"/>
                  <a:pt x="12747" y="133"/>
                  <a:pt x="12714" y="133"/>
                </a:cubicBezTo>
                <a:lnTo>
                  <a:pt x="12714" y="133"/>
                </a:lnTo>
                <a:lnTo>
                  <a:pt x="12670" y="144"/>
                </a:lnTo>
                <a:cubicBezTo>
                  <a:pt x="12655" y="144"/>
                  <a:pt x="12645" y="149"/>
                  <a:pt x="12637" y="149"/>
                </a:cubicBezTo>
                <a:cubicBezTo>
                  <a:pt x="12633" y="149"/>
                  <a:pt x="12629" y="148"/>
                  <a:pt x="12626" y="144"/>
                </a:cubicBezTo>
                <a:lnTo>
                  <a:pt x="12648" y="133"/>
                </a:lnTo>
                <a:lnTo>
                  <a:pt x="12670" y="144"/>
                </a:lnTo>
                <a:lnTo>
                  <a:pt x="12670" y="122"/>
                </a:lnTo>
                <a:lnTo>
                  <a:pt x="12692" y="111"/>
                </a:lnTo>
                <a:cubicBezTo>
                  <a:pt x="12692" y="75"/>
                  <a:pt x="12707" y="39"/>
                  <a:pt x="12634" y="39"/>
                </a:cubicBezTo>
                <a:cubicBezTo>
                  <a:pt x="12618" y="39"/>
                  <a:pt x="12597" y="41"/>
                  <a:pt x="12571" y="45"/>
                </a:cubicBezTo>
                <a:cubicBezTo>
                  <a:pt x="12549" y="34"/>
                  <a:pt x="12538" y="12"/>
                  <a:pt x="12516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15"/>
          <p:cNvSpPr/>
          <p:nvPr/>
        </p:nvSpPr>
        <p:spPr>
          <a:xfrm flipH="1">
            <a:off x="5665011" y="2958679"/>
            <a:ext cx="1107" cy="1107"/>
          </a:xfrm>
          <a:custGeom>
            <a:rect b="b" l="l" r="r" t="t"/>
            <a:pathLst>
              <a:path extrusionOk="0" h="23" w="23">
                <a:moveTo>
                  <a:pt x="22" y="0"/>
                </a:moveTo>
                <a:lnTo>
                  <a:pt x="0" y="11"/>
                </a:lnTo>
                <a:lnTo>
                  <a:pt x="0" y="22"/>
                </a:lnTo>
                <a:lnTo>
                  <a:pt x="11" y="11"/>
                </a:lnTo>
                <a:lnTo>
                  <a:pt x="22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15"/>
          <p:cNvSpPr/>
          <p:nvPr/>
        </p:nvSpPr>
        <p:spPr>
          <a:xfrm flipH="1">
            <a:off x="5651244" y="2936923"/>
            <a:ext cx="578" cy="578"/>
          </a:xfrm>
          <a:custGeom>
            <a:rect b="b" l="l" r="r" t="t"/>
            <a:pathLst>
              <a:path extrusionOk="0" h="12" w="12">
                <a:moveTo>
                  <a:pt x="1" y="11"/>
                </a:move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15"/>
          <p:cNvSpPr/>
          <p:nvPr/>
        </p:nvSpPr>
        <p:spPr>
          <a:xfrm flipH="1">
            <a:off x="5818271" y="3028667"/>
            <a:ext cx="1107" cy="578"/>
          </a:xfrm>
          <a:custGeom>
            <a:rect b="b" l="l" r="r" t="t"/>
            <a:pathLst>
              <a:path extrusionOk="0" h="12" w="23">
                <a:moveTo>
                  <a:pt x="0" y="11"/>
                </a:moveTo>
                <a:lnTo>
                  <a:pt x="0" y="11"/>
                </a:lnTo>
                <a:lnTo>
                  <a:pt x="22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15"/>
          <p:cNvSpPr/>
          <p:nvPr/>
        </p:nvSpPr>
        <p:spPr>
          <a:xfrm flipH="1">
            <a:off x="5557382" y="2898223"/>
            <a:ext cx="578" cy="578"/>
          </a:xfrm>
          <a:custGeom>
            <a:rect b="b" l="l" r="r" t="t"/>
            <a:pathLst>
              <a:path extrusionOk="0" h="12" w="12">
                <a:moveTo>
                  <a:pt x="1" y="11"/>
                </a:move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15"/>
          <p:cNvSpPr/>
          <p:nvPr/>
        </p:nvSpPr>
        <p:spPr>
          <a:xfrm flipH="1">
            <a:off x="5827801" y="3035020"/>
            <a:ext cx="1637" cy="1637"/>
          </a:xfrm>
          <a:custGeom>
            <a:rect b="b" l="l" r="r" t="t"/>
            <a:pathLst>
              <a:path extrusionOk="0" h="34" w="34">
                <a:moveTo>
                  <a:pt x="33" y="0"/>
                </a:moveTo>
                <a:lnTo>
                  <a:pt x="22" y="11"/>
                </a:lnTo>
                <a:cubicBezTo>
                  <a:pt x="0" y="34"/>
                  <a:pt x="11" y="23"/>
                  <a:pt x="33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15"/>
          <p:cNvSpPr/>
          <p:nvPr/>
        </p:nvSpPr>
        <p:spPr>
          <a:xfrm flipH="1">
            <a:off x="5749342" y="2989967"/>
            <a:ext cx="2696" cy="2166"/>
          </a:xfrm>
          <a:custGeom>
            <a:rect b="b" l="l" r="r" t="t"/>
            <a:pathLst>
              <a:path extrusionOk="0" h="45" w="56">
                <a:moveTo>
                  <a:pt x="56" y="0"/>
                </a:moveTo>
                <a:lnTo>
                  <a:pt x="56" y="0"/>
                </a:lnTo>
                <a:cubicBezTo>
                  <a:pt x="34" y="22"/>
                  <a:pt x="23" y="33"/>
                  <a:pt x="1" y="44"/>
                </a:cubicBezTo>
                <a:cubicBezTo>
                  <a:pt x="34" y="33"/>
                  <a:pt x="56" y="11"/>
                  <a:pt x="56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15"/>
          <p:cNvSpPr/>
          <p:nvPr/>
        </p:nvSpPr>
        <p:spPr>
          <a:xfrm flipH="1">
            <a:off x="5537406" y="2883349"/>
            <a:ext cx="7798" cy="3755"/>
          </a:xfrm>
          <a:custGeom>
            <a:rect b="b" l="l" r="r" t="t"/>
            <a:pathLst>
              <a:path extrusionOk="0" h="78" w="162">
                <a:moveTo>
                  <a:pt x="154" y="1"/>
                </a:moveTo>
                <a:lnTo>
                  <a:pt x="154" y="1"/>
                </a:lnTo>
                <a:cubicBezTo>
                  <a:pt x="1" y="42"/>
                  <a:pt x="162" y="16"/>
                  <a:pt x="61" y="65"/>
                </a:cubicBezTo>
                <a:lnTo>
                  <a:pt x="61" y="65"/>
                </a:lnTo>
                <a:lnTo>
                  <a:pt x="154" y="23"/>
                </a:lnTo>
                <a:cubicBezTo>
                  <a:pt x="146" y="23"/>
                  <a:pt x="135" y="24"/>
                  <a:pt x="129" y="24"/>
                </a:cubicBezTo>
                <a:cubicBezTo>
                  <a:pt x="120" y="24"/>
                  <a:pt x="121" y="20"/>
                  <a:pt x="154" y="1"/>
                </a:cubicBezTo>
                <a:close/>
                <a:moveTo>
                  <a:pt x="61" y="65"/>
                </a:moveTo>
                <a:lnTo>
                  <a:pt x="33" y="78"/>
                </a:lnTo>
                <a:cubicBezTo>
                  <a:pt x="44" y="73"/>
                  <a:pt x="53" y="69"/>
                  <a:pt x="61" y="65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15"/>
          <p:cNvSpPr/>
          <p:nvPr/>
        </p:nvSpPr>
        <p:spPr>
          <a:xfrm flipH="1">
            <a:off x="5560559" y="2893409"/>
            <a:ext cx="3658" cy="1444"/>
          </a:xfrm>
          <a:custGeom>
            <a:rect b="b" l="l" r="r" t="t"/>
            <a:pathLst>
              <a:path extrusionOk="0" h="30" w="76">
                <a:moveTo>
                  <a:pt x="43" y="1"/>
                </a:moveTo>
                <a:cubicBezTo>
                  <a:pt x="15" y="22"/>
                  <a:pt x="0" y="30"/>
                  <a:pt x="7" y="30"/>
                </a:cubicBezTo>
                <a:cubicBezTo>
                  <a:pt x="11" y="30"/>
                  <a:pt x="23" y="27"/>
                  <a:pt x="43" y="23"/>
                </a:cubicBezTo>
                <a:cubicBezTo>
                  <a:pt x="76" y="6"/>
                  <a:pt x="73" y="4"/>
                  <a:pt x="63" y="4"/>
                </a:cubicBezTo>
                <a:cubicBezTo>
                  <a:pt x="59" y="4"/>
                  <a:pt x="52" y="4"/>
                  <a:pt x="47" y="4"/>
                </a:cubicBezTo>
                <a:cubicBezTo>
                  <a:pt x="43" y="4"/>
                  <a:pt x="40" y="4"/>
                  <a:pt x="43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15"/>
          <p:cNvSpPr/>
          <p:nvPr/>
        </p:nvSpPr>
        <p:spPr>
          <a:xfrm flipH="1">
            <a:off x="5692062" y="2954925"/>
            <a:ext cx="2503" cy="1107"/>
          </a:xfrm>
          <a:custGeom>
            <a:rect b="b" l="l" r="r" t="t"/>
            <a:pathLst>
              <a:path extrusionOk="0" h="23" w="52">
                <a:moveTo>
                  <a:pt x="40" y="1"/>
                </a:moveTo>
                <a:lnTo>
                  <a:pt x="40" y="1"/>
                </a:lnTo>
                <a:cubicBezTo>
                  <a:pt x="0" y="21"/>
                  <a:pt x="42" y="14"/>
                  <a:pt x="50" y="20"/>
                </a:cubicBezTo>
                <a:lnTo>
                  <a:pt x="50" y="20"/>
                </a:lnTo>
                <a:lnTo>
                  <a:pt x="40" y="1"/>
                </a:lnTo>
                <a:close/>
                <a:moveTo>
                  <a:pt x="50" y="20"/>
                </a:moveTo>
                <a:lnTo>
                  <a:pt x="52" y="23"/>
                </a:lnTo>
                <a:cubicBezTo>
                  <a:pt x="52" y="22"/>
                  <a:pt x="51" y="21"/>
                  <a:pt x="50" y="2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15"/>
          <p:cNvSpPr/>
          <p:nvPr/>
        </p:nvSpPr>
        <p:spPr>
          <a:xfrm flipH="1">
            <a:off x="5731292" y="2972975"/>
            <a:ext cx="3755" cy="2696"/>
          </a:xfrm>
          <a:custGeom>
            <a:rect b="b" l="l" r="r" t="t"/>
            <a:pathLst>
              <a:path extrusionOk="0" h="56" w="78">
                <a:moveTo>
                  <a:pt x="77" y="0"/>
                </a:moveTo>
                <a:lnTo>
                  <a:pt x="0" y="56"/>
                </a:lnTo>
                <a:lnTo>
                  <a:pt x="55" y="23"/>
                </a:lnTo>
                <a:lnTo>
                  <a:pt x="77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15"/>
          <p:cNvSpPr/>
          <p:nvPr/>
        </p:nvSpPr>
        <p:spPr>
          <a:xfrm flipH="1">
            <a:off x="5940676" y="3090953"/>
            <a:ext cx="2792" cy="1396"/>
          </a:xfrm>
          <a:custGeom>
            <a:rect b="b" l="l" r="r" t="t"/>
            <a:pathLst>
              <a:path extrusionOk="0" h="29" w="58">
                <a:moveTo>
                  <a:pt x="43" y="0"/>
                </a:moveTo>
                <a:cubicBezTo>
                  <a:pt x="35" y="0"/>
                  <a:pt x="21" y="5"/>
                  <a:pt x="0" y="17"/>
                </a:cubicBezTo>
                <a:lnTo>
                  <a:pt x="33" y="28"/>
                </a:lnTo>
                <a:cubicBezTo>
                  <a:pt x="54" y="14"/>
                  <a:pt x="58" y="0"/>
                  <a:pt x="43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15"/>
          <p:cNvSpPr/>
          <p:nvPr/>
        </p:nvSpPr>
        <p:spPr>
          <a:xfrm flipH="1">
            <a:off x="6030928" y="3148521"/>
            <a:ext cx="5343" cy="3225"/>
          </a:xfrm>
          <a:custGeom>
            <a:rect b="b" l="l" r="r" t="t"/>
            <a:pathLst>
              <a:path extrusionOk="0" h="67" w="111">
                <a:moveTo>
                  <a:pt x="111" y="0"/>
                </a:moveTo>
                <a:cubicBezTo>
                  <a:pt x="89" y="0"/>
                  <a:pt x="22" y="33"/>
                  <a:pt x="0" y="66"/>
                </a:cubicBezTo>
                <a:cubicBezTo>
                  <a:pt x="44" y="33"/>
                  <a:pt x="89" y="22"/>
                  <a:pt x="111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15"/>
          <p:cNvSpPr/>
          <p:nvPr/>
        </p:nvSpPr>
        <p:spPr>
          <a:xfrm flipH="1">
            <a:off x="5836850" y="3050905"/>
            <a:ext cx="3225" cy="2214"/>
          </a:xfrm>
          <a:custGeom>
            <a:rect b="b" l="l" r="r" t="t"/>
            <a:pathLst>
              <a:path extrusionOk="0" h="46" w="67">
                <a:moveTo>
                  <a:pt x="67" y="1"/>
                </a:moveTo>
                <a:lnTo>
                  <a:pt x="34" y="12"/>
                </a:lnTo>
                <a:lnTo>
                  <a:pt x="1" y="45"/>
                </a:lnTo>
                <a:lnTo>
                  <a:pt x="67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15"/>
          <p:cNvSpPr/>
          <p:nvPr/>
        </p:nvSpPr>
        <p:spPr>
          <a:xfrm flipH="1">
            <a:off x="5709583" y="3019617"/>
            <a:ext cx="1107" cy="1155"/>
          </a:xfrm>
          <a:custGeom>
            <a:rect b="b" l="l" r="r" t="t"/>
            <a:pathLst>
              <a:path extrusionOk="0" h="24" w="23">
                <a:moveTo>
                  <a:pt x="1" y="23"/>
                </a:moveTo>
                <a:cubicBezTo>
                  <a:pt x="12" y="12"/>
                  <a:pt x="23" y="1"/>
                  <a:pt x="23" y="1"/>
                </a:cubicBezTo>
                <a:lnTo>
                  <a:pt x="1" y="23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15"/>
          <p:cNvSpPr/>
          <p:nvPr/>
        </p:nvSpPr>
        <p:spPr>
          <a:xfrm flipH="1">
            <a:off x="5602436" y="2967151"/>
            <a:ext cx="2792" cy="1252"/>
          </a:xfrm>
          <a:custGeom>
            <a:rect b="b" l="l" r="r" t="t"/>
            <a:pathLst>
              <a:path extrusionOk="0" h="26" w="58">
                <a:moveTo>
                  <a:pt x="57" y="0"/>
                </a:moveTo>
                <a:lnTo>
                  <a:pt x="2" y="22"/>
                </a:lnTo>
                <a:cubicBezTo>
                  <a:pt x="0" y="24"/>
                  <a:pt x="0" y="25"/>
                  <a:pt x="1" y="25"/>
                </a:cubicBezTo>
                <a:cubicBezTo>
                  <a:pt x="7" y="25"/>
                  <a:pt x="40" y="9"/>
                  <a:pt x="57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15"/>
          <p:cNvSpPr/>
          <p:nvPr/>
        </p:nvSpPr>
        <p:spPr>
          <a:xfrm flipH="1">
            <a:off x="5445470" y="2900870"/>
            <a:ext cx="1637" cy="1107"/>
          </a:xfrm>
          <a:custGeom>
            <a:rect b="b" l="l" r="r" t="t"/>
            <a:pathLst>
              <a:path extrusionOk="0" h="23" w="34">
                <a:moveTo>
                  <a:pt x="0" y="22"/>
                </a:moveTo>
                <a:lnTo>
                  <a:pt x="33" y="0"/>
                </a:lnTo>
                <a:lnTo>
                  <a:pt x="0" y="22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15"/>
          <p:cNvSpPr/>
          <p:nvPr/>
        </p:nvSpPr>
        <p:spPr>
          <a:xfrm flipH="1">
            <a:off x="5553146" y="2941688"/>
            <a:ext cx="1637" cy="1637"/>
          </a:xfrm>
          <a:custGeom>
            <a:rect b="b" l="l" r="r" t="t"/>
            <a:pathLst>
              <a:path extrusionOk="0" h="34" w="34">
                <a:moveTo>
                  <a:pt x="34" y="0"/>
                </a:moveTo>
                <a:lnTo>
                  <a:pt x="1" y="34"/>
                </a:lnTo>
                <a:lnTo>
                  <a:pt x="23" y="22"/>
                </a:lnTo>
                <a:lnTo>
                  <a:pt x="34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15"/>
          <p:cNvSpPr/>
          <p:nvPr/>
        </p:nvSpPr>
        <p:spPr>
          <a:xfrm flipH="1">
            <a:off x="5412065" y="2892350"/>
            <a:ext cx="578" cy="578"/>
          </a:xfrm>
          <a:custGeom>
            <a:rect b="b" l="l" r="r" t="t"/>
            <a:pathLst>
              <a:path extrusionOk="0" h="12" w="12">
                <a:moveTo>
                  <a:pt x="1" y="1"/>
                </a:moveTo>
                <a:lnTo>
                  <a:pt x="1" y="12"/>
                </a:lnTo>
                <a:lnTo>
                  <a:pt x="12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15"/>
          <p:cNvSpPr/>
          <p:nvPr/>
        </p:nvSpPr>
        <p:spPr>
          <a:xfrm flipH="1">
            <a:off x="5762916" y="3044888"/>
            <a:ext cx="770" cy="770"/>
          </a:xfrm>
          <a:custGeom>
            <a:rect b="b" l="l" r="r" t="t"/>
            <a:pathLst>
              <a:path extrusionOk="0" h="16" w="16">
                <a:moveTo>
                  <a:pt x="12" y="0"/>
                </a:moveTo>
                <a:cubicBezTo>
                  <a:pt x="10" y="0"/>
                  <a:pt x="7" y="2"/>
                  <a:pt x="0" y="5"/>
                </a:cubicBezTo>
                <a:lnTo>
                  <a:pt x="0" y="16"/>
                </a:lnTo>
                <a:cubicBezTo>
                  <a:pt x="8" y="8"/>
                  <a:pt x="16" y="0"/>
                  <a:pt x="12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15"/>
          <p:cNvSpPr/>
          <p:nvPr/>
        </p:nvSpPr>
        <p:spPr>
          <a:xfrm flipH="1">
            <a:off x="5973504" y="3191505"/>
            <a:ext cx="5199" cy="3706"/>
          </a:xfrm>
          <a:custGeom>
            <a:rect b="b" l="l" r="r" t="t"/>
            <a:pathLst>
              <a:path extrusionOk="0" h="77" w="108">
                <a:moveTo>
                  <a:pt x="75" y="1"/>
                </a:moveTo>
                <a:cubicBezTo>
                  <a:pt x="69" y="1"/>
                  <a:pt x="57" y="4"/>
                  <a:pt x="38" y="11"/>
                </a:cubicBezTo>
                <a:cubicBezTo>
                  <a:pt x="56" y="11"/>
                  <a:pt x="1" y="77"/>
                  <a:pt x="28" y="77"/>
                </a:cubicBezTo>
                <a:cubicBezTo>
                  <a:pt x="34" y="77"/>
                  <a:pt x="44" y="74"/>
                  <a:pt x="60" y="66"/>
                </a:cubicBezTo>
                <a:lnTo>
                  <a:pt x="60" y="66"/>
                </a:lnTo>
                <a:cubicBezTo>
                  <a:pt x="54" y="67"/>
                  <a:pt x="49" y="68"/>
                  <a:pt x="46" y="68"/>
                </a:cubicBezTo>
                <a:cubicBezTo>
                  <a:pt x="17" y="68"/>
                  <a:pt x="107" y="1"/>
                  <a:pt x="75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15"/>
          <p:cNvSpPr/>
          <p:nvPr/>
        </p:nvSpPr>
        <p:spPr>
          <a:xfrm flipH="1">
            <a:off x="5867608" y="3107126"/>
            <a:ext cx="2166" cy="1107"/>
          </a:xfrm>
          <a:custGeom>
            <a:rect b="b" l="l" r="r" t="t"/>
            <a:pathLst>
              <a:path extrusionOk="0" h="23" w="45">
                <a:moveTo>
                  <a:pt x="45" y="1"/>
                </a:moveTo>
                <a:lnTo>
                  <a:pt x="45" y="1"/>
                </a:lnTo>
                <a:cubicBezTo>
                  <a:pt x="28" y="9"/>
                  <a:pt x="18" y="11"/>
                  <a:pt x="14" y="16"/>
                </a:cubicBezTo>
                <a:lnTo>
                  <a:pt x="14" y="16"/>
                </a:lnTo>
                <a:cubicBezTo>
                  <a:pt x="24" y="11"/>
                  <a:pt x="28" y="9"/>
                  <a:pt x="45" y="1"/>
                </a:cubicBezTo>
                <a:close/>
                <a:moveTo>
                  <a:pt x="14" y="16"/>
                </a:moveTo>
                <a:cubicBezTo>
                  <a:pt x="10" y="18"/>
                  <a:pt x="6" y="20"/>
                  <a:pt x="1" y="23"/>
                </a:cubicBezTo>
                <a:lnTo>
                  <a:pt x="12" y="23"/>
                </a:lnTo>
                <a:cubicBezTo>
                  <a:pt x="12" y="20"/>
                  <a:pt x="12" y="18"/>
                  <a:pt x="14" y="16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15"/>
          <p:cNvSpPr/>
          <p:nvPr/>
        </p:nvSpPr>
        <p:spPr>
          <a:xfrm flipH="1">
            <a:off x="5896248" y="3124646"/>
            <a:ext cx="1637" cy="578"/>
          </a:xfrm>
          <a:custGeom>
            <a:rect b="b" l="l" r="r" t="t"/>
            <a:pathLst>
              <a:path extrusionOk="0" h="12" w="34">
                <a:moveTo>
                  <a:pt x="34" y="0"/>
                </a:moveTo>
                <a:lnTo>
                  <a:pt x="1" y="11"/>
                </a:lnTo>
                <a:lnTo>
                  <a:pt x="12" y="11"/>
                </a:lnTo>
                <a:lnTo>
                  <a:pt x="34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15"/>
          <p:cNvSpPr/>
          <p:nvPr/>
        </p:nvSpPr>
        <p:spPr>
          <a:xfrm flipH="1">
            <a:off x="5551414" y="2949005"/>
            <a:ext cx="3369" cy="1733"/>
          </a:xfrm>
          <a:custGeom>
            <a:rect b="b" l="l" r="r" t="t"/>
            <a:pathLst>
              <a:path extrusionOk="0" h="36" w="70">
                <a:moveTo>
                  <a:pt x="61" y="1"/>
                </a:moveTo>
                <a:cubicBezTo>
                  <a:pt x="56" y="1"/>
                  <a:pt x="40" y="7"/>
                  <a:pt x="1" y="25"/>
                </a:cubicBezTo>
                <a:cubicBezTo>
                  <a:pt x="21" y="25"/>
                  <a:pt x="32" y="25"/>
                  <a:pt x="42" y="33"/>
                </a:cubicBezTo>
                <a:lnTo>
                  <a:pt x="42" y="33"/>
                </a:lnTo>
                <a:cubicBezTo>
                  <a:pt x="37" y="23"/>
                  <a:pt x="70" y="1"/>
                  <a:pt x="61" y="1"/>
                </a:cubicBezTo>
                <a:close/>
                <a:moveTo>
                  <a:pt x="42" y="33"/>
                </a:moveTo>
                <a:cubicBezTo>
                  <a:pt x="43" y="34"/>
                  <a:pt x="44" y="35"/>
                  <a:pt x="45" y="36"/>
                </a:cubicBezTo>
                <a:cubicBezTo>
                  <a:pt x="44" y="35"/>
                  <a:pt x="43" y="34"/>
                  <a:pt x="42" y="33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15"/>
          <p:cNvSpPr/>
          <p:nvPr/>
        </p:nvSpPr>
        <p:spPr>
          <a:xfrm flipH="1">
            <a:off x="5447058" y="2901400"/>
            <a:ext cx="1107" cy="1107"/>
          </a:xfrm>
          <a:custGeom>
            <a:rect b="b" l="l" r="r" t="t"/>
            <a:pathLst>
              <a:path extrusionOk="0" h="23" w="23">
                <a:moveTo>
                  <a:pt x="11" y="0"/>
                </a:moveTo>
                <a:lnTo>
                  <a:pt x="0" y="22"/>
                </a:lnTo>
                <a:lnTo>
                  <a:pt x="22" y="11"/>
                </a:lnTo>
                <a:lnTo>
                  <a:pt x="11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15"/>
          <p:cNvSpPr/>
          <p:nvPr/>
        </p:nvSpPr>
        <p:spPr>
          <a:xfrm flipH="1">
            <a:off x="5409939" y="2887585"/>
            <a:ext cx="614154" cy="328329"/>
          </a:xfrm>
          <a:custGeom>
            <a:rect b="b" l="l" r="r" t="t"/>
            <a:pathLst>
              <a:path extrusionOk="0" h="6821" w="12759">
                <a:moveTo>
                  <a:pt x="12505" y="12"/>
                </a:moveTo>
                <a:cubicBezTo>
                  <a:pt x="12504" y="14"/>
                  <a:pt x="12503" y="17"/>
                  <a:pt x="12502" y="19"/>
                </a:cubicBezTo>
                <a:lnTo>
                  <a:pt x="12502" y="19"/>
                </a:lnTo>
                <a:cubicBezTo>
                  <a:pt x="12507" y="16"/>
                  <a:pt x="12512" y="14"/>
                  <a:pt x="12516" y="12"/>
                </a:cubicBezTo>
                <a:close/>
                <a:moveTo>
                  <a:pt x="12472" y="12"/>
                </a:moveTo>
                <a:cubicBezTo>
                  <a:pt x="12428" y="45"/>
                  <a:pt x="12395" y="89"/>
                  <a:pt x="12428" y="100"/>
                </a:cubicBezTo>
                <a:cubicBezTo>
                  <a:pt x="12460" y="58"/>
                  <a:pt x="12481" y="66"/>
                  <a:pt x="12502" y="19"/>
                </a:cubicBezTo>
                <a:lnTo>
                  <a:pt x="12502" y="19"/>
                </a:lnTo>
                <a:cubicBezTo>
                  <a:pt x="12492" y="24"/>
                  <a:pt x="12482" y="29"/>
                  <a:pt x="12472" y="34"/>
                </a:cubicBezTo>
                <a:lnTo>
                  <a:pt x="12472" y="12"/>
                </a:lnTo>
                <a:close/>
                <a:moveTo>
                  <a:pt x="12362" y="89"/>
                </a:moveTo>
                <a:lnTo>
                  <a:pt x="12322" y="105"/>
                </a:lnTo>
                <a:lnTo>
                  <a:pt x="12322" y="105"/>
                </a:lnTo>
                <a:cubicBezTo>
                  <a:pt x="12321" y="104"/>
                  <a:pt x="12320" y="103"/>
                  <a:pt x="12319" y="103"/>
                </a:cubicBezTo>
                <a:lnTo>
                  <a:pt x="12319" y="103"/>
                </a:lnTo>
                <a:cubicBezTo>
                  <a:pt x="12316" y="103"/>
                  <a:pt x="12312" y="106"/>
                  <a:pt x="12307" y="111"/>
                </a:cubicBezTo>
                <a:lnTo>
                  <a:pt x="12322" y="105"/>
                </a:lnTo>
                <a:lnTo>
                  <a:pt x="12322" y="105"/>
                </a:lnTo>
                <a:cubicBezTo>
                  <a:pt x="12325" y="109"/>
                  <a:pt x="12323" y="120"/>
                  <a:pt x="12315" y="127"/>
                </a:cubicBezTo>
                <a:lnTo>
                  <a:pt x="12315" y="127"/>
                </a:lnTo>
                <a:cubicBezTo>
                  <a:pt x="12338" y="113"/>
                  <a:pt x="12357" y="100"/>
                  <a:pt x="12362" y="89"/>
                </a:cubicBezTo>
                <a:close/>
                <a:moveTo>
                  <a:pt x="12659" y="122"/>
                </a:moveTo>
                <a:lnTo>
                  <a:pt x="12681" y="133"/>
                </a:lnTo>
                <a:cubicBezTo>
                  <a:pt x="12676" y="138"/>
                  <a:pt x="12668" y="141"/>
                  <a:pt x="12661" y="141"/>
                </a:cubicBezTo>
                <a:cubicBezTo>
                  <a:pt x="12654" y="141"/>
                  <a:pt x="12648" y="138"/>
                  <a:pt x="12648" y="133"/>
                </a:cubicBezTo>
                <a:lnTo>
                  <a:pt x="12659" y="122"/>
                </a:lnTo>
                <a:close/>
                <a:moveTo>
                  <a:pt x="12315" y="127"/>
                </a:moveTo>
                <a:cubicBezTo>
                  <a:pt x="12298" y="138"/>
                  <a:pt x="12278" y="149"/>
                  <a:pt x="12259" y="160"/>
                </a:cubicBezTo>
                <a:lnTo>
                  <a:pt x="12259" y="160"/>
                </a:lnTo>
                <a:cubicBezTo>
                  <a:pt x="12273" y="155"/>
                  <a:pt x="12289" y="147"/>
                  <a:pt x="12307" y="133"/>
                </a:cubicBezTo>
                <a:cubicBezTo>
                  <a:pt x="12310" y="131"/>
                  <a:pt x="12312" y="130"/>
                  <a:pt x="12315" y="127"/>
                </a:cubicBezTo>
                <a:close/>
                <a:moveTo>
                  <a:pt x="12019" y="237"/>
                </a:moveTo>
                <a:cubicBezTo>
                  <a:pt x="12017" y="238"/>
                  <a:pt x="12014" y="240"/>
                  <a:pt x="12012" y="241"/>
                </a:cubicBezTo>
                <a:lnTo>
                  <a:pt x="12012" y="241"/>
                </a:lnTo>
                <a:cubicBezTo>
                  <a:pt x="12015" y="240"/>
                  <a:pt x="12017" y="238"/>
                  <a:pt x="12019" y="237"/>
                </a:cubicBezTo>
                <a:close/>
                <a:moveTo>
                  <a:pt x="11492" y="397"/>
                </a:moveTo>
                <a:cubicBezTo>
                  <a:pt x="11495" y="398"/>
                  <a:pt x="11498" y="398"/>
                  <a:pt x="11501" y="398"/>
                </a:cubicBezTo>
                <a:lnTo>
                  <a:pt x="11501" y="398"/>
                </a:lnTo>
                <a:cubicBezTo>
                  <a:pt x="11501" y="398"/>
                  <a:pt x="11502" y="398"/>
                  <a:pt x="11503" y="397"/>
                </a:cubicBezTo>
                <a:close/>
                <a:moveTo>
                  <a:pt x="11326" y="585"/>
                </a:moveTo>
                <a:cubicBezTo>
                  <a:pt x="11249" y="618"/>
                  <a:pt x="11172" y="651"/>
                  <a:pt x="11117" y="695"/>
                </a:cubicBezTo>
                <a:lnTo>
                  <a:pt x="11139" y="673"/>
                </a:lnTo>
                <a:lnTo>
                  <a:pt x="11139" y="673"/>
                </a:lnTo>
                <a:cubicBezTo>
                  <a:pt x="11095" y="695"/>
                  <a:pt x="11062" y="695"/>
                  <a:pt x="11040" y="706"/>
                </a:cubicBezTo>
                <a:cubicBezTo>
                  <a:pt x="11106" y="651"/>
                  <a:pt x="11216" y="629"/>
                  <a:pt x="11326" y="585"/>
                </a:cubicBezTo>
                <a:close/>
                <a:moveTo>
                  <a:pt x="10996" y="728"/>
                </a:moveTo>
                <a:cubicBezTo>
                  <a:pt x="10974" y="761"/>
                  <a:pt x="10897" y="805"/>
                  <a:pt x="10864" y="838"/>
                </a:cubicBezTo>
                <a:cubicBezTo>
                  <a:pt x="10852" y="840"/>
                  <a:pt x="10843" y="841"/>
                  <a:pt x="10837" y="841"/>
                </a:cubicBezTo>
                <a:cubicBezTo>
                  <a:pt x="10809" y="841"/>
                  <a:pt x="10835" y="823"/>
                  <a:pt x="10853" y="805"/>
                </a:cubicBezTo>
                <a:cubicBezTo>
                  <a:pt x="10886" y="783"/>
                  <a:pt x="10930" y="783"/>
                  <a:pt x="10985" y="728"/>
                </a:cubicBezTo>
                <a:close/>
                <a:moveTo>
                  <a:pt x="10727" y="794"/>
                </a:moveTo>
                <a:cubicBezTo>
                  <a:pt x="10698" y="819"/>
                  <a:pt x="10698" y="824"/>
                  <a:pt x="10707" y="824"/>
                </a:cubicBezTo>
                <a:cubicBezTo>
                  <a:pt x="10713" y="824"/>
                  <a:pt x="10725" y="821"/>
                  <a:pt x="10733" y="821"/>
                </a:cubicBezTo>
                <a:cubicBezTo>
                  <a:pt x="10739" y="821"/>
                  <a:pt x="10742" y="823"/>
                  <a:pt x="10742" y="827"/>
                </a:cubicBezTo>
                <a:cubicBezTo>
                  <a:pt x="10765" y="827"/>
                  <a:pt x="10787" y="816"/>
                  <a:pt x="10809" y="816"/>
                </a:cubicBezTo>
                <a:cubicBezTo>
                  <a:pt x="10776" y="838"/>
                  <a:pt x="10742" y="860"/>
                  <a:pt x="10765" y="860"/>
                </a:cubicBezTo>
                <a:cubicBezTo>
                  <a:pt x="10710" y="868"/>
                  <a:pt x="10705" y="876"/>
                  <a:pt x="10691" y="876"/>
                </a:cubicBezTo>
                <a:cubicBezTo>
                  <a:pt x="10685" y="876"/>
                  <a:pt x="10678" y="874"/>
                  <a:pt x="10665" y="871"/>
                </a:cubicBezTo>
                <a:cubicBezTo>
                  <a:pt x="10665" y="915"/>
                  <a:pt x="10610" y="904"/>
                  <a:pt x="10566" y="948"/>
                </a:cubicBezTo>
                <a:cubicBezTo>
                  <a:pt x="10545" y="954"/>
                  <a:pt x="10531" y="956"/>
                  <a:pt x="10521" y="956"/>
                </a:cubicBezTo>
                <a:cubicBezTo>
                  <a:pt x="10506" y="956"/>
                  <a:pt x="10501" y="951"/>
                  <a:pt x="10492" y="951"/>
                </a:cubicBezTo>
                <a:cubicBezTo>
                  <a:pt x="10486" y="951"/>
                  <a:pt x="10479" y="953"/>
                  <a:pt x="10467" y="959"/>
                </a:cubicBezTo>
                <a:cubicBezTo>
                  <a:pt x="10528" y="868"/>
                  <a:pt x="10626" y="870"/>
                  <a:pt x="10727" y="794"/>
                </a:cubicBezTo>
                <a:close/>
                <a:moveTo>
                  <a:pt x="10456" y="970"/>
                </a:moveTo>
                <a:lnTo>
                  <a:pt x="10434" y="981"/>
                </a:lnTo>
                <a:lnTo>
                  <a:pt x="10423" y="981"/>
                </a:lnTo>
                <a:lnTo>
                  <a:pt x="10456" y="970"/>
                </a:lnTo>
                <a:close/>
                <a:moveTo>
                  <a:pt x="10412" y="981"/>
                </a:moveTo>
                <a:lnTo>
                  <a:pt x="10412" y="1014"/>
                </a:lnTo>
                <a:cubicBezTo>
                  <a:pt x="10374" y="1035"/>
                  <a:pt x="10354" y="1042"/>
                  <a:pt x="10342" y="1042"/>
                </a:cubicBezTo>
                <a:cubicBezTo>
                  <a:pt x="10323" y="1042"/>
                  <a:pt x="10326" y="1025"/>
                  <a:pt x="10313" y="1025"/>
                </a:cubicBezTo>
                <a:cubicBezTo>
                  <a:pt x="10324" y="1014"/>
                  <a:pt x="10346" y="1003"/>
                  <a:pt x="10379" y="992"/>
                </a:cubicBezTo>
                <a:lnTo>
                  <a:pt x="10379" y="992"/>
                </a:lnTo>
                <a:lnTo>
                  <a:pt x="10368" y="1003"/>
                </a:lnTo>
                <a:lnTo>
                  <a:pt x="10412" y="981"/>
                </a:lnTo>
                <a:close/>
                <a:moveTo>
                  <a:pt x="10247" y="1246"/>
                </a:moveTo>
                <a:lnTo>
                  <a:pt x="10247" y="1246"/>
                </a:lnTo>
                <a:cubicBezTo>
                  <a:pt x="10234" y="1249"/>
                  <a:pt x="10221" y="1253"/>
                  <a:pt x="10208" y="1257"/>
                </a:cubicBezTo>
                <a:lnTo>
                  <a:pt x="10208" y="1257"/>
                </a:lnTo>
                <a:cubicBezTo>
                  <a:pt x="10218" y="1256"/>
                  <a:pt x="10229" y="1255"/>
                  <a:pt x="10247" y="1246"/>
                </a:cubicBezTo>
                <a:close/>
                <a:moveTo>
                  <a:pt x="9409" y="1367"/>
                </a:moveTo>
                <a:lnTo>
                  <a:pt x="9409" y="1367"/>
                </a:lnTo>
                <a:cubicBezTo>
                  <a:pt x="9402" y="1372"/>
                  <a:pt x="9397" y="1377"/>
                  <a:pt x="9393" y="1381"/>
                </a:cubicBezTo>
                <a:lnTo>
                  <a:pt x="9393" y="1381"/>
                </a:lnTo>
                <a:cubicBezTo>
                  <a:pt x="9400" y="1376"/>
                  <a:pt x="9405" y="1371"/>
                  <a:pt x="9409" y="1367"/>
                </a:cubicBezTo>
                <a:close/>
                <a:moveTo>
                  <a:pt x="10335" y="970"/>
                </a:moveTo>
                <a:lnTo>
                  <a:pt x="10236" y="1036"/>
                </a:lnTo>
                <a:cubicBezTo>
                  <a:pt x="10258" y="1036"/>
                  <a:pt x="10280" y="1025"/>
                  <a:pt x="10291" y="1025"/>
                </a:cubicBezTo>
                <a:lnTo>
                  <a:pt x="10291" y="1025"/>
                </a:lnTo>
                <a:cubicBezTo>
                  <a:pt x="10225" y="1069"/>
                  <a:pt x="10181" y="1113"/>
                  <a:pt x="10126" y="1135"/>
                </a:cubicBezTo>
                <a:lnTo>
                  <a:pt x="10126" y="1124"/>
                </a:lnTo>
                <a:cubicBezTo>
                  <a:pt x="10048" y="1191"/>
                  <a:pt x="9883" y="1235"/>
                  <a:pt x="9806" y="1312"/>
                </a:cubicBezTo>
                <a:lnTo>
                  <a:pt x="9795" y="1312"/>
                </a:lnTo>
                <a:cubicBezTo>
                  <a:pt x="9817" y="1312"/>
                  <a:pt x="9828" y="1334"/>
                  <a:pt x="9828" y="1345"/>
                </a:cubicBezTo>
                <a:cubicBezTo>
                  <a:pt x="9790" y="1364"/>
                  <a:pt x="9760" y="1391"/>
                  <a:pt x="9739" y="1391"/>
                </a:cubicBezTo>
                <a:cubicBezTo>
                  <a:pt x="9735" y="1391"/>
                  <a:pt x="9732" y="1390"/>
                  <a:pt x="9729" y="1389"/>
                </a:cubicBezTo>
                <a:cubicBezTo>
                  <a:pt x="9751" y="1378"/>
                  <a:pt x="9751" y="1367"/>
                  <a:pt x="9762" y="1356"/>
                </a:cubicBezTo>
                <a:lnTo>
                  <a:pt x="9762" y="1356"/>
                </a:lnTo>
                <a:lnTo>
                  <a:pt x="9718" y="1389"/>
                </a:lnTo>
                <a:cubicBezTo>
                  <a:pt x="9663" y="1378"/>
                  <a:pt x="9784" y="1345"/>
                  <a:pt x="9773" y="1323"/>
                </a:cubicBezTo>
                <a:lnTo>
                  <a:pt x="9773" y="1323"/>
                </a:lnTo>
                <a:cubicBezTo>
                  <a:pt x="9685" y="1378"/>
                  <a:pt x="9586" y="1444"/>
                  <a:pt x="9509" y="1477"/>
                </a:cubicBezTo>
                <a:cubicBezTo>
                  <a:pt x="9490" y="1458"/>
                  <a:pt x="9626" y="1406"/>
                  <a:pt x="9594" y="1406"/>
                </a:cubicBezTo>
                <a:cubicBezTo>
                  <a:pt x="9589" y="1406"/>
                  <a:pt x="9579" y="1408"/>
                  <a:pt x="9564" y="1411"/>
                </a:cubicBezTo>
                <a:lnTo>
                  <a:pt x="9685" y="1367"/>
                </a:lnTo>
                <a:cubicBezTo>
                  <a:pt x="9586" y="1367"/>
                  <a:pt x="9718" y="1345"/>
                  <a:pt x="9663" y="1334"/>
                </a:cubicBezTo>
                <a:lnTo>
                  <a:pt x="9817" y="1257"/>
                </a:lnTo>
                <a:cubicBezTo>
                  <a:pt x="9810" y="1253"/>
                  <a:pt x="9804" y="1252"/>
                  <a:pt x="9797" y="1252"/>
                </a:cubicBezTo>
                <a:cubicBezTo>
                  <a:pt x="9784" y="1252"/>
                  <a:pt x="9769" y="1257"/>
                  <a:pt x="9740" y="1257"/>
                </a:cubicBezTo>
                <a:cubicBezTo>
                  <a:pt x="9762" y="1235"/>
                  <a:pt x="9806" y="1202"/>
                  <a:pt x="9850" y="1180"/>
                </a:cubicBezTo>
                <a:lnTo>
                  <a:pt x="9850" y="1180"/>
                </a:lnTo>
                <a:cubicBezTo>
                  <a:pt x="9812" y="1207"/>
                  <a:pt x="9814" y="1215"/>
                  <a:pt x="9832" y="1215"/>
                </a:cubicBezTo>
                <a:cubicBezTo>
                  <a:pt x="9850" y="1215"/>
                  <a:pt x="9883" y="1207"/>
                  <a:pt x="9905" y="1202"/>
                </a:cubicBezTo>
                <a:lnTo>
                  <a:pt x="9905" y="1191"/>
                </a:lnTo>
                <a:cubicBezTo>
                  <a:pt x="10004" y="1180"/>
                  <a:pt x="9894" y="1146"/>
                  <a:pt x="10037" y="1102"/>
                </a:cubicBezTo>
                <a:lnTo>
                  <a:pt x="10037" y="1113"/>
                </a:lnTo>
                <a:cubicBezTo>
                  <a:pt x="10081" y="1091"/>
                  <a:pt x="10114" y="1058"/>
                  <a:pt x="10170" y="1036"/>
                </a:cubicBezTo>
                <a:lnTo>
                  <a:pt x="10170" y="1036"/>
                </a:lnTo>
                <a:cubicBezTo>
                  <a:pt x="10203" y="1047"/>
                  <a:pt x="10126" y="1069"/>
                  <a:pt x="10126" y="1091"/>
                </a:cubicBezTo>
                <a:cubicBezTo>
                  <a:pt x="10203" y="1058"/>
                  <a:pt x="10258" y="981"/>
                  <a:pt x="10335" y="970"/>
                </a:cubicBezTo>
                <a:close/>
                <a:moveTo>
                  <a:pt x="8495" y="2094"/>
                </a:moveTo>
                <a:lnTo>
                  <a:pt x="8484" y="2105"/>
                </a:lnTo>
                <a:cubicBezTo>
                  <a:pt x="8451" y="2116"/>
                  <a:pt x="8418" y="2138"/>
                  <a:pt x="8374" y="2160"/>
                </a:cubicBezTo>
                <a:cubicBezTo>
                  <a:pt x="8396" y="2138"/>
                  <a:pt x="8429" y="2105"/>
                  <a:pt x="8495" y="2094"/>
                </a:cubicBezTo>
                <a:close/>
                <a:moveTo>
                  <a:pt x="8462" y="2138"/>
                </a:moveTo>
                <a:lnTo>
                  <a:pt x="8462" y="2149"/>
                </a:lnTo>
                <a:cubicBezTo>
                  <a:pt x="8429" y="2171"/>
                  <a:pt x="8418" y="2171"/>
                  <a:pt x="8407" y="2171"/>
                </a:cubicBezTo>
                <a:cubicBezTo>
                  <a:pt x="8429" y="2160"/>
                  <a:pt x="8440" y="2149"/>
                  <a:pt x="8462" y="2138"/>
                </a:cubicBezTo>
                <a:close/>
                <a:moveTo>
                  <a:pt x="8054" y="2160"/>
                </a:moveTo>
                <a:cubicBezTo>
                  <a:pt x="8065" y="2171"/>
                  <a:pt x="8065" y="2182"/>
                  <a:pt x="8043" y="2193"/>
                </a:cubicBezTo>
                <a:cubicBezTo>
                  <a:pt x="8047" y="2190"/>
                  <a:pt x="8045" y="2189"/>
                  <a:pt x="8040" y="2189"/>
                </a:cubicBezTo>
                <a:cubicBezTo>
                  <a:pt x="8029" y="2189"/>
                  <a:pt x="8001" y="2196"/>
                  <a:pt x="7977" y="2204"/>
                </a:cubicBezTo>
                <a:cubicBezTo>
                  <a:pt x="7999" y="2193"/>
                  <a:pt x="8032" y="2182"/>
                  <a:pt x="8054" y="2160"/>
                </a:cubicBezTo>
                <a:close/>
                <a:moveTo>
                  <a:pt x="9674" y="1323"/>
                </a:moveTo>
                <a:lnTo>
                  <a:pt x="9652" y="1334"/>
                </a:lnTo>
                <a:cubicBezTo>
                  <a:pt x="9509" y="1389"/>
                  <a:pt x="9498" y="1422"/>
                  <a:pt x="9354" y="1477"/>
                </a:cubicBezTo>
                <a:cubicBezTo>
                  <a:pt x="9332" y="1510"/>
                  <a:pt x="9376" y="1499"/>
                  <a:pt x="9354" y="1521"/>
                </a:cubicBezTo>
                <a:cubicBezTo>
                  <a:pt x="9255" y="1587"/>
                  <a:pt x="9206" y="1590"/>
                  <a:pt x="9164" y="1590"/>
                </a:cubicBezTo>
                <a:cubicBezTo>
                  <a:pt x="9161" y="1590"/>
                  <a:pt x="9157" y="1590"/>
                  <a:pt x="9153" y="1590"/>
                </a:cubicBezTo>
                <a:cubicBezTo>
                  <a:pt x="9117" y="1590"/>
                  <a:pt x="9084" y="1592"/>
                  <a:pt x="9024" y="1642"/>
                </a:cubicBezTo>
                <a:cubicBezTo>
                  <a:pt x="9002" y="1675"/>
                  <a:pt x="9002" y="1719"/>
                  <a:pt x="8881" y="1752"/>
                </a:cubicBezTo>
                <a:lnTo>
                  <a:pt x="8903" y="1708"/>
                </a:lnTo>
                <a:lnTo>
                  <a:pt x="8903" y="1708"/>
                </a:lnTo>
                <a:cubicBezTo>
                  <a:pt x="8770" y="1763"/>
                  <a:pt x="8848" y="1785"/>
                  <a:pt x="8693" y="1830"/>
                </a:cubicBezTo>
                <a:cubicBezTo>
                  <a:pt x="8715" y="1808"/>
                  <a:pt x="8792" y="1774"/>
                  <a:pt x="8770" y="1774"/>
                </a:cubicBezTo>
                <a:lnTo>
                  <a:pt x="8770" y="1774"/>
                </a:lnTo>
                <a:cubicBezTo>
                  <a:pt x="8671" y="1797"/>
                  <a:pt x="8715" y="1830"/>
                  <a:pt x="8649" y="1863"/>
                </a:cubicBezTo>
                <a:lnTo>
                  <a:pt x="8616" y="1841"/>
                </a:lnTo>
                <a:cubicBezTo>
                  <a:pt x="8484" y="1918"/>
                  <a:pt x="8319" y="2017"/>
                  <a:pt x="8164" y="2105"/>
                </a:cubicBezTo>
                <a:cubicBezTo>
                  <a:pt x="8164" y="2096"/>
                  <a:pt x="8186" y="2080"/>
                  <a:pt x="8171" y="2080"/>
                </a:cubicBezTo>
                <a:cubicBezTo>
                  <a:pt x="8167" y="2080"/>
                  <a:pt x="8162" y="2081"/>
                  <a:pt x="8153" y="2083"/>
                </a:cubicBezTo>
                <a:cubicBezTo>
                  <a:pt x="8010" y="2160"/>
                  <a:pt x="7856" y="2226"/>
                  <a:pt x="7691" y="2292"/>
                </a:cubicBezTo>
                <a:cubicBezTo>
                  <a:pt x="7845" y="2215"/>
                  <a:pt x="7988" y="2116"/>
                  <a:pt x="8131" y="2050"/>
                </a:cubicBezTo>
                <a:lnTo>
                  <a:pt x="8131" y="2050"/>
                </a:lnTo>
                <a:lnTo>
                  <a:pt x="8098" y="2061"/>
                </a:lnTo>
                <a:cubicBezTo>
                  <a:pt x="8109" y="2007"/>
                  <a:pt x="8234" y="2016"/>
                  <a:pt x="8312" y="1966"/>
                </a:cubicBezTo>
                <a:lnTo>
                  <a:pt x="8312" y="1966"/>
                </a:lnTo>
                <a:cubicBezTo>
                  <a:pt x="8302" y="1975"/>
                  <a:pt x="8305" y="1987"/>
                  <a:pt x="8307" y="1987"/>
                </a:cubicBezTo>
                <a:cubicBezTo>
                  <a:pt x="8307" y="1987"/>
                  <a:pt x="8308" y="1986"/>
                  <a:pt x="8308" y="1984"/>
                </a:cubicBezTo>
                <a:cubicBezTo>
                  <a:pt x="8429" y="1929"/>
                  <a:pt x="8550" y="1852"/>
                  <a:pt x="8726" y="1752"/>
                </a:cubicBezTo>
                <a:lnTo>
                  <a:pt x="8726" y="1752"/>
                </a:lnTo>
                <a:lnTo>
                  <a:pt x="8704" y="1774"/>
                </a:lnTo>
                <a:cubicBezTo>
                  <a:pt x="8781" y="1752"/>
                  <a:pt x="8892" y="1686"/>
                  <a:pt x="8980" y="1664"/>
                </a:cubicBezTo>
                <a:cubicBezTo>
                  <a:pt x="8991" y="1642"/>
                  <a:pt x="9035" y="1620"/>
                  <a:pt x="9002" y="1620"/>
                </a:cubicBezTo>
                <a:cubicBezTo>
                  <a:pt x="9266" y="1565"/>
                  <a:pt x="9442" y="1367"/>
                  <a:pt x="9674" y="1323"/>
                </a:cubicBezTo>
                <a:close/>
                <a:moveTo>
                  <a:pt x="6622" y="2788"/>
                </a:moveTo>
                <a:lnTo>
                  <a:pt x="6622" y="2788"/>
                </a:lnTo>
                <a:cubicBezTo>
                  <a:pt x="6621" y="2788"/>
                  <a:pt x="6620" y="2789"/>
                  <a:pt x="6620" y="2789"/>
                </a:cubicBezTo>
                <a:lnTo>
                  <a:pt x="6620" y="2789"/>
                </a:lnTo>
                <a:cubicBezTo>
                  <a:pt x="6619" y="2789"/>
                  <a:pt x="6619" y="2789"/>
                  <a:pt x="6619" y="2789"/>
                </a:cubicBezTo>
                <a:cubicBezTo>
                  <a:pt x="6619" y="2789"/>
                  <a:pt x="6620" y="2789"/>
                  <a:pt x="6622" y="2788"/>
                </a:cubicBezTo>
                <a:close/>
                <a:moveTo>
                  <a:pt x="5675" y="3130"/>
                </a:moveTo>
                <a:lnTo>
                  <a:pt x="5634" y="3154"/>
                </a:lnTo>
                <a:lnTo>
                  <a:pt x="5634" y="3154"/>
                </a:lnTo>
                <a:cubicBezTo>
                  <a:pt x="5646" y="3148"/>
                  <a:pt x="5659" y="3140"/>
                  <a:pt x="5675" y="3130"/>
                </a:cubicBezTo>
                <a:close/>
                <a:moveTo>
                  <a:pt x="7658" y="2281"/>
                </a:moveTo>
                <a:cubicBezTo>
                  <a:pt x="7691" y="2292"/>
                  <a:pt x="7625" y="2325"/>
                  <a:pt x="7603" y="2336"/>
                </a:cubicBezTo>
                <a:cubicBezTo>
                  <a:pt x="7581" y="2347"/>
                  <a:pt x="7570" y="2347"/>
                  <a:pt x="7548" y="2358"/>
                </a:cubicBezTo>
                <a:lnTo>
                  <a:pt x="7559" y="2347"/>
                </a:lnTo>
                <a:lnTo>
                  <a:pt x="7481" y="2391"/>
                </a:lnTo>
                <a:lnTo>
                  <a:pt x="7503" y="2391"/>
                </a:lnTo>
                <a:lnTo>
                  <a:pt x="7448" y="2435"/>
                </a:lnTo>
                <a:cubicBezTo>
                  <a:pt x="7439" y="2440"/>
                  <a:pt x="7432" y="2443"/>
                  <a:pt x="7427" y="2443"/>
                </a:cubicBezTo>
                <a:cubicBezTo>
                  <a:pt x="7421" y="2443"/>
                  <a:pt x="7420" y="2437"/>
                  <a:pt x="7426" y="2424"/>
                </a:cubicBezTo>
                <a:lnTo>
                  <a:pt x="7426" y="2424"/>
                </a:lnTo>
                <a:cubicBezTo>
                  <a:pt x="7349" y="2458"/>
                  <a:pt x="7426" y="2447"/>
                  <a:pt x="7404" y="2469"/>
                </a:cubicBezTo>
                <a:cubicBezTo>
                  <a:pt x="7382" y="2480"/>
                  <a:pt x="7366" y="2485"/>
                  <a:pt x="7357" y="2485"/>
                </a:cubicBezTo>
                <a:cubicBezTo>
                  <a:pt x="7349" y="2485"/>
                  <a:pt x="7349" y="2480"/>
                  <a:pt x="7360" y="2469"/>
                </a:cubicBezTo>
                <a:lnTo>
                  <a:pt x="7360" y="2469"/>
                </a:lnTo>
                <a:cubicBezTo>
                  <a:pt x="7239" y="2557"/>
                  <a:pt x="6997" y="2700"/>
                  <a:pt x="6842" y="2755"/>
                </a:cubicBezTo>
                <a:lnTo>
                  <a:pt x="6875" y="2733"/>
                </a:lnTo>
                <a:lnTo>
                  <a:pt x="6875" y="2733"/>
                </a:lnTo>
                <a:cubicBezTo>
                  <a:pt x="6754" y="2777"/>
                  <a:pt x="6765" y="2843"/>
                  <a:pt x="6655" y="2876"/>
                </a:cubicBezTo>
                <a:lnTo>
                  <a:pt x="6677" y="2854"/>
                </a:lnTo>
                <a:lnTo>
                  <a:pt x="6677" y="2854"/>
                </a:lnTo>
                <a:cubicBezTo>
                  <a:pt x="6435" y="2975"/>
                  <a:pt x="6181" y="3130"/>
                  <a:pt x="5983" y="3196"/>
                </a:cubicBezTo>
                <a:cubicBezTo>
                  <a:pt x="5961" y="3251"/>
                  <a:pt x="5741" y="3306"/>
                  <a:pt x="5752" y="3361"/>
                </a:cubicBezTo>
                <a:cubicBezTo>
                  <a:pt x="5675" y="3383"/>
                  <a:pt x="5642" y="3394"/>
                  <a:pt x="5609" y="3405"/>
                </a:cubicBezTo>
                <a:cubicBezTo>
                  <a:pt x="5642" y="3361"/>
                  <a:pt x="5686" y="3328"/>
                  <a:pt x="5774" y="3284"/>
                </a:cubicBezTo>
                <a:lnTo>
                  <a:pt x="5774" y="3284"/>
                </a:lnTo>
                <a:cubicBezTo>
                  <a:pt x="5774" y="3295"/>
                  <a:pt x="5785" y="3295"/>
                  <a:pt x="5763" y="3306"/>
                </a:cubicBezTo>
                <a:cubicBezTo>
                  <a:pt x="5917" y="3229"/>
                  <a:pt x="6005" y="3130"/>
                  <a:pt x="6181" y="3052"/>
                </a:cubicBezTo>
                <a:lnTo>
                  <a:pt x="6181" y="3052"/>
                </a:lnTo>
                <a:cubicBezTo>
                  <a:pt x="6172" y="3068"/>
                  <a:pt x="6173" y="3073"/>
                  <a:pt x="6180" y="3073"/>
                </a:cubicBezTo>
                <a:cubicBezTo>
                  <a:pt x="6194" y="3073"/>
                  <a:pt x="6234" y="3048"/>
                  <a:pt x="6257" y="3048"/>
                </a:cubicBezTo>
                <a:cubicBezTo>
                  <a:pt x="6262" y="3048"/>
                  <a:pt x="6267" y="3050"/>
                  <a:pt x="6270" y="3052"/>
                </a:cubicBezTo>
                <a:lnTo>
                  <a:pt x="6358" y="2997"/>
                </a:lnTo>
                <a:lnTo>
                  <a:pt x="6358" y="2997"/>
                </a:lnTo>
                <a:lnTo>
                  <a:pt x="6314" y="3008"/>
                </a:lnTo>
                <a:cubicBezTo>
                  <a:pt x="6402" y="2964"/>
                  <a:pt x="6457" y="2898"/>
                  <a:pt x="6534" y="2876"/>
                </a:cubicBezTo>
                <a:lnTo>
                  <a:pt x="6534" y="2876"/>
                </a:lnTo>
                <a:lnTo>
                  <a:pt x="6479" y="2920"/>
                </a:lnTo>
                <a:lnTo>
                  <a:pt x="6479" y="2920"/>
                </a:lnTo>
                <a:lnTo>
                  <a:pt x="6622" y="2832"/>
                </a:lnTo>
                <a:lnTo>
                  <a:pt x="6534" y="2865"/>
                </a:lnTo>
                <a:cubicBezTo>
                  <a:pt x="6610" y="2810"/>
                  <a:pt x="6513" y="2832"/>
                  <a:pt x="6620" y="2789"/>
                </a:cubicBezTo>
                <a:lnTo>
                  <a:pt x="6620" y="2789"/>
                </a:lnTo>
                <a:cubicBezTo>
                  <a:pt x="6628" y="2784"/>
                  <a:pt x="6707" y="2744"/>
                  <a:pt x="6754" y="2744"/>
                </a:cubicBezTo>
                <a:cubicBezTo>
                  <a:pt x="6787" y="2711"/>
                  <a:pt x="6820" y="2678"/>
                  <a:pt x="6886" y="2656"/>
                </a:cubicBezTo>
                <a:cubicBezTo>
                  <a:pt x="6909" y="2656"/>
                  <a:pt x="6886" y="2689"/>
                  <a:pt x="6909" y="2700"/>
                </a:cubicBezTo>
                <a:cubicBezTo>
                  <a:pt x="6931" y="2645"/>
                  <a:pt x="7096" y="2590"/>
                  <a:pt x="7129" y="2535"/>
                </a:cubicBezTo>
                <a:lnTo>
                  <a:pt x="7129" y="2568"/>
                </a:lnTo>
                <a:lnTo>
                  <a:pt x="7151" y="2535"/>
                </a:lnTo>
                <a:cubicBezTo>
                  <a:pt x="7173" y="2529"/>
                  <a:pt x="7187" y="2526"/>
                  <a:pt x="7195" y="2526"/>
                </a:cubicBezTo>
                <a:cubicBezTo>
                  <a:pt x="7203" y="2526"/>
                  <a:pt x="7206" y="2529"/>
                  <a:pt x="7206" y="2535"/>
                </a:cubicBezTo>
                <a:cubicBezTo>
                  <a:pt x="7313" y="2481"/>
                  <a:pt x="7160" y="2511"/>
                  <a:pt x="7282" y="2472"/>
                </a:cubicBezTo>
                <a:lnTo>
                  <a:pt x="7282" y="2472"/>
                </a:lnTo>
                <a:cubicBezTo>
                  <a:pt x="7280" y="2475"/>
                  <a:pt x="7277" y="2481"/>
                  <a:pt x="7272" y="2491"/>
                </a:cubicBezTo>
                <a:cubicBezTo>
                  <a:pt x="7404" y="2424"/>
                  <a:pt x="7525" y="2336"/>
                  <a:pt x="7658" y="2281"/>
                </a:cubicBezTo>
                <a:close/>
                <a:moveTo>
                  <a:pt x="5196" y="3404"/>
                </a:moveTo>
                <a:cubicBezTo>
                  <a:pt x="5191" y="3404"/>
                  <a:pt x="5182" y="3408"/>
                  <a:pt x="5168" y="3416"/>
                </a:cubicBezTo>
                <a:cubicBezTo>
                  <a:pt x="5175" y="3413"/>
                  <a:pt x="5185" y="3408"/>
                  <a:pt x="5196" y="3404"/>
                </a:cubicBezTo>
                <a:lnTo>
                  <a:pt x="5196" y="3404"/>
                </a:lnTo>
                <a:cubicBezTo>
                  <a:pt x="5196" y="3404"/>
                  <a:pt x="5196" y="3404"/>
                  <a:pt x="5196" y="3404"/>
                </a:cubicBezTo>
                <a:close/>
                <a:moveTo>
                  <a:pt x="5609" y="3383"/>
                </a:moveTo>
                <a:lnTo>
                  <a:pt x="5597" y="3405"/>
                </a:lnTo>
                <a:cubicBezTo>
                  <a:pt x="5575" y="3416"/>
                  <a:pt x="5564" y="3416"/>
                  <a:pt x="5542" y="3427"/>
                </a:cubicBezTo>
                <a:cubicBezTo>
                  <a:pt x="5553" y="3416"/>
                  <a:pt x="5564" y="3405"/>
                  <a:pt x="5609" y="3383"/>
                </a:cubicBezTo>
                <a:close/>
                <a:moveTo>
                  <a:pt x="5003" y="3570"/>
                </a:moveTo>
                <a:cubicBezTo>
                  <a:pt x="4999" y="3574"/>
                  <a:pt x="4996" y="3578"/>
                  <a:pt x="4992" y="3582"/>
                </a:cubicBezTo>
                <a:lnTo>
                  <a:pt x="4992" y="3582"/>
                </a:lnTo>
                <a:cubicBezTo>
                  <a:pt x="5003" y="3575"/>
                  <a:pt x="5013" y="3570"/>
                  <a:pt x="5003" y="3570"/>
                </a:cubicBezTo>
                <a:close/>
                <a:moveTo>
                  <a:pt x="4992" y="3582"/>
                </a:moveTo>
                <a:cubicBezTo>
                  <a:pt x="4981" y="3588"/>
                  <a:pt x="4969" y="3595"/>
                  <a:pt x="4968" y="3600"/>
                </a:cubicBezTo>
                <a:lnTo>
                  <a:pt x="4968" y="3600"/>
                </a:lnTo>
                <a:cubicBezTo>
                  <a:pt x="4977" y="3595"/>
                  <a:pt x="4985" y="3589"/>
                  <a:pt x="4992" y="3582"/>
                </a:cubicBezTo>
                <a:close/>
                <a:moveTo>
                  <a:pt x="5384" y="3500"/>
                </a:moveTo>
                <a:cubicBezTo>
                  <a:pt x="5393" y="3500"/>
                  <a:pt x="5399" y="3504"/>
                  <a:pt x="5399" y="3515"/>
                </a:cubicBezTo>
                <a:cubicBezTo>
                  <a:pt x="5377" y="3537"/>
                  <a:pt x="5355" y="3559"/>
                  <a:pt x="5322" y="3581"/>
                </a:cubicBezTo>
                <a:lnTo>
                  <a:pt x="5311" y="3559"/>
                </a:lnTo>
                <a:lnTo>
                  <a:pt x="5234" y="3625"/>
                </a:lnTo>
                <a:lnTo>
                  <a:pt x="5179" y="3625"/>
                </a:lnTo>
                <a:lnTo>
                  <a:pt x="5157" y="3636"/>
                </a:lnTo>
                <a:cubicBezTo>
                  <a:pt x="5146" y="3615"/>
                  <a:pt x="5258" y="3533"/>
                  <a:pt x="5266" y="3517"/>
                </a:cubicBezTo>
                <a:lnTo>
                  <a:pt x="5266" y="3517"/>
                </a:lnTo>
                <a:cubicBezTo>
                  <a:pt x="5262" y="3530"/>
                  <a:pt x="5266" y="3535"/>
                  <a:pt x="5275" y="3535"/>
                </a:cubicBezTo>
                <a:cubicBezTo>
                  <a:pt x="5299" y="3535"/>
                  <a:pt x="5356" y="3500"/>
                  <a:pt x="5384" y="3500"/>
                </a:cubicBezTo>
                <a:close/>
                <a:moveTo>
                  <a:pt x="5179" y="3658"/>
                </a:moveTo>
                <a:cubicBezTo>
                  <a:pt x="5124" y="3691"/>
                  <a:pt x="5058" y="3713"/>
                  <a:pt x="5014" y="3736"/>
                </a:cubicBezTo>
                <a:cubicBezTo>
                  <a:pt x="5058" y="3713"/>
                  <a:pt x="5102" y="3680"/>
                  <a:pt x="5146" y="3658"/>
                </a:cubicBezTo>
                <a:lnTo>
                  <a:pt x="5146" y="3658"/>
                </a:lnTo>
                <a:lnTo>
                  <a:pt x="5135" y="3669"/>
                </a:lnTo>
                <a:lnTo>
                  <a:pt x="5168" y="3658"/>
                </a:lnTo>
                <a:close/>
                <a:moveTo>
                  <a:pt x="4672" y="3912"/>
                </a:moveTo>
                <a:lnTo>
                  <a:pt x="4661" y="3923"/>
                </a:lnTo>
                <a:cubicBezTo>
                  <a:pt x="4639" y="3934"/>
                  <a:pt x="4617" y="3945"/>
                  <a:pt x="4584" y="3956"/>
                </a:cubicBezTo>
                <a:cubicBezTo>
                  <a:pt x="4617" y="3945"/>
                  <a:pt x="4639" y="3923"/>
                  <a:pt x="4672" y="3912"/>
                </a:cubicBezTo>
                <a:close/>
                <a:moveTo>
                  <a:pt x="4452" y="4286"/>
                </a:moveTo>
                <a:lnTo>
                  <a:pt x="4452" y="4286"/>
                </a:lnTo>
                <a:cubicBezTo>
                  <a:pt x="4447" y="4288"/>
                  <a:pt x="4443" y="4290"/>
                  <a:pt x="4439" y="4292"/>
                </a:cubicBezTo>
                <a:lnTo>
                  <a:pt x="4439" y="4292"/>
                </a:lnTo>
                <a:cubicBezTo>
                  <a:pt x="4441" y="4292"/>
                  <a:pt x="4445" y="4291"/>
                  <a:pt x="4452" y="4286"/>
                </a:cubicBezTo>
                <a:close/>
                <a:moveTo>
                  <a:pt x="3945" y="4352"/>
                </a:moveTo>
                <a:lnTo>
                  <a:pt x="3912" y="4386"/>
                </a:lnTo>
                <a:lnTo>
                  <a:pt x="3912" y="4375"/>
                </a:lnTo>
                <a:lnTo>
                  <a:pt x="3945" y="4352"/>
                </a:lnTo>
                <a:close/>
                <a:moveTo>
                  <a:pt x="3890" y="4386"/>
                </a:moveTo>
                <a:lnTo>
                  <a:pt x="3879" y="4408"/>
                </a:lnTo>
                <a:lnTo>
                  <a:pt x="3857" y="4419"/>
                </a:lnTo>
                <a:lnTo>
                  <a:pt x="3890" y="4386"/>
                </a:lnTo>
                <a:close/>
                <a:moveTo>
                  <a:pt x="3119" y="4848"/>
                </a:moveTo>
                <a:cubicBezTo>
                  <a:pt x="3086" y="4859"/>
                  <a:pt x="3053" y="4881"/>
                  <a:pt x="3019" y="4892"/>
                </a:cubicBezTo>
                <a:lnTo>
                  <a:pt x="3042" y="4859"/>
                </a:lnTo>
                <a:cubicBezTo>
                  <a:pt x="3042" y="4862"/>
                  <a:pt x="3044" y="4864"/>
                  <a:pt x="3049" y="4864"/>
                </a:cubicBezTo>
                <a:cubicBezTo>
                  <a:pt x="3062" y="4864"/>
                  <a:pt x="3087" y="4856"/>
                  <a:pt x="3119" y="4848"/>
                </a:cubicBezTo>
                <a:close/>
                <a:moveTo>
                  <a:pt x="2711" y="5080"/>
                </a:moveTo>
                <a:lnTo>
                  <a:pt x="2700" y="5102"/>
                </a:lnTo>
                <a:lnTo>
                  <a:pt x="2667" y="5113"/>
                </a:lnTo>
                <a:lnTo>
                  <a:pt x="2667" y="5113"/>
                </a:lnTo>
                <a:lnTo>
                  <a:pt x="2711" y="5080"/>
                </a:lnTo>
                <a:close/>
                <a:moveTo>
                  <a:pt x="2281" y="5344"/>
                </a:moveTo>
                <a:lnTo>
                  <a:pt x="2259" y="5355"/>
                </a:lnTo>
                <a:lnTo>
                  <a:pt x="2270" y="5344"/>
                </a:lnTo>
                <a:close/>
                <a:moveTo>
                  <a:pt x="2289" y="5361"/>
                </a:moveTo>
                <a:cubicBezTo>
                  <a:pt x="2291" y="5361"/>
                  <a:pt x="2292" y="5362"/>
                  <a:pt x="2292" y="5366"/>
                </a:cubicBezTo>
                <a:cubicBezTo>
                  <a:pt x="2270" y="5388"/>
                  <a:pt x="2237" y="5388"/>
                  <a:pt x="2226" y="5399"/>
                </a:cubicBezTo>
                <a:lnTo>
                  <a:pt x="2259" y="5366"/>
                </a:lnTo>
                <a:cubicBezTo>
                  <a:pt x="2274" y="5366"/>
                  <a:pt x="2284" y="5361"/>
                  <a:pt x="2289" y="5361"/>
                </a:cubicBezTo>
                <a:close/>
                <a:moveTo>
                  <a:pt x="2105" y="5454"/>
                </a:moveTo>
                <a:lnTo>
                  <a:pt x="2094" y="5465"/>
                </a:lnTo>
                <a:cubicBezTo>
                  <a:pt x="2072" y="5476"/>
                  <a:pt x="2039" y="5498"/>
                  <a:pt x="2017" y="5509"/>
                </a:cubicBezTo>
                <a:lnTo>
                  <a:pt x="2017" y="5509"/>
                </a:lnTo>
                <a:cubicBezTo>
                  <a:pt x="2039" y="5498"/>
                  <a:pt x="2072" y="5476"/>
                  <a:pt x="2105" y="5454"/>
                </a:cubicBezTo>
                <a:close/>
                <a:moveTo>
                  <a:pt x="12538" y="1"/>
                </a:moveTo>
                <a:cubicBezTo>
                  <a:pt x="12531" y="4"/>
                  <a:pt x="12524" y="8"/>
                  <a:pt x="12516" y="12"/>
                </a:cubicBezTo>
                <a:lnTo>
                  <a:pt x="12527" y="12"/>
                </a:lnTo>
                <a:cubicBezTo>
                  <a:pt x="12549" y="23"/>
                  <a:pt x="12560" y="34"/>
                  <a:pt x="12549" y="45"/>
                </a:cubicBezTo>
                <a:lnTo>
                  <a:pt x="12560" y="45"/>
                </a:lnTo>
                <a:lnTo>
                  <a:pt x="12472" y="111"/>
                </a:lnTo>
                <a:lnTo>
                  <a:pt x="12428" y="111"/>
                </a:lnTo>
                <a:lnTo>
                  <a:pt x="12516" y="67"/>
                </a:lnTo>
                <a:lnTo>
                  <a:pt x="12516" y="67"/>
                </a:lnTo>
                <a:cubicBezTo>
                  <a:pt x="12461" y="78"/>
                  <a:pt x="12428" y="100"/>
                  <a:pt x="12406" y="133"/>
                </a:cubicBezTo>
                <a:cubicBezTo>
                  <a:pt x="12395" y="127"/>
                  <a:pt x="12387" y="125"/>
                  <a:pt x="12379" y="125"/>
                </a:cubicBezTo>
                <a:cubicBezTo>
                  <a:pt x="12370" y="125"/>
                  <a:pt x="12362" y="127"/>
                  <a:pt x="12351" y="133"/>
                </a:cubicBezTo>
                <a:lnTo>
                  <a:pt x="12252" y="210"/>
                </a:lnTo>
                <a:cubicBezTo>
                  <a:pt x="12242" y="201"/>
                  <a:pt x="12265" y="175"/>
                  <a:pt x="12244" y="175"/>
                </a:cubicBezTo>
                <a:cubicBezTo>
                  <a:pt x="12241" y="175"/>
                  <a:pt x="12236" y="175"/>
                  <a:pt x="12230" y="177"/>
                </a:cubicBezTo>
                <a:cubicBezTo>
                  <a:pt x="12239" y="171"/>
                  <a:pt x="12249" y="166"/>
                  <a:pt x="12259" y="160"/>
                </a:cubicBezTo>
                <a:lnTo>
                  <a:pt x="12259" y="160"/>
                </a:lnTo>
                <a:cubicBezTo>
                  <a:pt x="12248" y="163"/>
                  <a:pt x="12239" y="165"/>
                  <a:pt x="12231" y="165"/>
                </a:cubicBezTo>
                <a:cubicBezTo>
                  <a:pt x="12217" y="165"/>
                  <a:pt x="12208" y="160"/>
                  <a:pt x="12208" y="155"/>
                </a:cubicBezTo>
                <a:lnTo>
                  <a:pt x="12252" y="133"/>
                </a:lnTo>
                <a:cubicBezTo>
                  <a:pt x="12246" y="131"/>
                  <a:pt x="12240" y="130"/>
                  <a:pt x="12233" y="130"/>
                </a:cubicBezTo>
                <a:cubicBezTo>
                  <a:pt x="12177" y="130"/>
                  <a:pt x="12096" y="192"/>
                  <a:pt x="12019" y="237"/>
                </a:cubicBezTo>
                <a:lnTo>
                  <a:pt x="12019" y="237"/>
                </a:lnTo>
                <a:cubicBezTo>
                  <a:pt x="12029" y="232"/>
                  <a:pt x="12044" y="226"/>
                  <a:pt x="12065" y="221"/>
                </a:cubicBezTo>
                <a:lnTo>
                  <a:pt x="12065" y="221"/>
                </a:lnTo>
                <a:cubicBezTo>
                  <a:pt x="12053" y="243"/>
                  <a:pt x="12042" y="254"/>
                  <a:pt x="12020" y="276"/>
                </a:cubicBezTo>
                <a:cubicBezTo>
                  <a:pt x="12076" y="243"/>
                  <a:pt x="12142" y="199"/>
                  <a:pt x="12208" y="166"/>
                </a:cubicBezTo>
                <a:lnTo>
                  <a:pt x="12208" y="166"/>
                </a:lnTo>
                <a:cubicBezTo>
                  <a:pt x="12230" y="166"/>
                  <a:pt x="12175" y="199"/>
                  <a:pt x="12153" y="221"/>
                </a:cubicBezTo>
                <a:cubicBezTo>
                  <a:pt x="12175" y="210"/>
                  <a:pt x="12197" y="199"/>
                  <a:pt x="12219" y="188"/>
                </a:cubicBezTo>
                <a:lnTo>
                  <a:pt x="12219" y="188"/>
                </a:lnTo>
                <a:cubicBezTo>
                  <a:pt x="12197" y="210"/>
                  <a:pt x="12274" y="199"/>
                  <a:pt x="12197" y="243"/>
                </a:cubicBezTo>
                <a:cubicBezTo>
                  <a:pt x="12169" y="243"/>
                  <a:pt x="12158" y="238"/>
                  <a:pt x="12147" y="238"/>
                </a:cubicBezTo>
                <a:cubicBezTo>
                  <a:pt x="12136" y="238"/>
                  <a:pt x="12125" y="243"/>
                  <a:pt x="12098" y="265"/>
                </a:cubicBezTo>
                <a:cubicBezTo>
                  <a:pt x="12087" y="265"/>
                  <a:pt x="12098" y="254"/>
                  <a:pt x="12120" y="232"/>
                </a:cubicBezTo>
                <a:lnTo>
                  <a:pt x="12120" y="232"/>
                </a:lnTo>
                <a:cubicBezTo>
                  <a:pt x="12065" y="265"/>
                  <a:pt x="11976" y="298"/>
                  <a:pt x="11954" y="331"/>
                </a:cubicBezTo>
                <a:cubicBezTo>
                  <a:pt x="11921" y="331"/>
                  <a:pt x="11866" y="364"/>
                  <a:pt x="11822" y="375"/>
                </a:cubicBezTo>
                <a:cubicBezTo>
                  <a:pt x="11822" y="375"/>
                  <a:pt x="11800" y="386"/>
                  <a:pt x="11789" y="386"/>
                </a:cubicBezTo>
                <a:lnTo>
                  <a:pt x="11767" y="375"/>
                </a:lnTo>
                <a:lnTo>
                  <a:pt x="11756" y="397"/>
                </a:lnTo>
                <a:cubicBezTo>
                  <a:pt x="11723" y="408"/>
                  <a:pt x="11690" y="408"/>
                  <a:pt x="11679" y="430"/>
                </a:cubicBezTo>
                <a:cubicBezTo>
                  <a:pt x="11690" y="419"/>
                  <a:pt x="11712" y="419"/>
                  <a:pt x="11734" y="408"/>
                </a:cubicBezTo>
                <a:lnTo>
                  <a:pt x="11734" y="408"/>
                </a:lnTo>
                <a:cubicBezTo>
                  <a:pt x="11701" y="430"/>
                  <a:pt x="11668" y="463"/>
                  <a:pt x="11635" y="474"/>
                </a:cubicBezTo>
                <a:cubicBezTo>
                  <a:pt x="11651" y="456"/>
                  <a:pt x="11652" y="449"/>
                  <a:pt x="11644" y="449"/>
                </a:cubicBezTo>
                <a:cubicBezTo>
                  <a:pt x="11620" y="449"/>
                  <a:pt x="11516" y="508"/>
                  <a:pt x="11476" y="508"/>
                </a:cubicBezTo>
                <a:cubicBezTo>
                  <a:pt x="11474" y="508"/>
                  <a:pt x="11472" y="508"/>
                  <a:pt x="11470" y="508"/>
                </a:cubicBezTo>
                <a:cubicBezTo>
                  <a:pt x="11602" y="430"/>
                  <a:pt x="11624" y="386"/>
                  <a:pt x="11756" y="320"/>
                </a:cubicBezTo>
                <a:cubicBezTo>
                  <a:pt x="11760" y="319"/>
                  <a:pt x="11763" y="319"/>
                  <a:pt x="11765" y="319"/>
                </a:cubicBezTo>
                <a:cubicBezTo>
                  <a:pt x="11787" y="319"/>
                  <a:pt x="11723" y="364"/>
                  <a:pt x="11723" y="364"/>
                </a:cubicBezTo>
                <a:cubicBezTo>
                  <a:pt x="11800" y="342"/>
                  <a:pt x="11855" y="320"/>
                  <a:pt x="11921" y="276"/>
                </a:cubicBezTo>
                <a:lnTo>
                  <a:pt x="11921" y="276"/>
                </a:lnTo>
                <a:cubicBezTo>
                  <a:pt x="11910" y="287"/>
                  <a:pt x="11932" y="287"/>
                  <a:pt x="11954" y="287"/>
                </a:cubicBezTo>
                <a:cubicBezTo>
                  <a:pt x="11993" y="272"/>
                  <a:pt x="11988" y="256"/>
                  <a:pt x="12012" y="241"/>
                </a:cubicBezTo>
                <a:lnTo>
                  <a:pt x="12012" y="241"/>
                </a:lnTo>
                <a:cubicBezTo>
                  <a:pt x="11996" y="250"/>
                  <a:pt x="11981" y="258"/>
                  <a:pt x="11965" y="265"/>
                </a:cubicBezTo>
                <a:lnTo>
                  <a:pt x="11987" y="210"/>
                </a:lnTo>
                <a:lnTo>
                  <a:pt x="11899" y="287"/>
                </a:lnTo>
                <a:cubicBezTo>
                  <a:pt x="11877" y="287"/>
                  <a:pt x="11855" y="276"/>
                  <a:pt x="11899" y="243"/>
                </a:cubicBezTo>
                <a:lnTo>
                  <a:pt x="11899" y="243"/>
                </a:lnTo>
                <a:cubicBezTo>
                  <a:pt x="11822" y="265"/>
                  <a:pt x="11844" y="287"/>
                  <a:pt x="11778" y="287"/>
                </a:cubicBezTo>
                <a:lnTo>
                  <a:pt x="11712" y="320"/>
                </a:lnTo>
                <a:cubicBezTo>
                  <a:pt x="11723" y="309"/>
                  <a:pt x="11690" y="309"/>
                  <a:pt x="11734" y="298"/>
                </a:cubicBezTo>
                <a:lnTo>
                  <a:pt x="11734" y="298"/>
                </a:lnTo>
                <a:cubicBezTo>
                  <a:pt x="11610" y="329"/>
                  <a:pt x="11554" y="398"/>
                  <a:pt x="11503" y="398"/>
                </a:cubicBezTo>
                <a:cubicBezTo>
                  <a:pt x="11502" y="398"/>
                  <a:pt x="11501" y="398"/>
                  <a:pt x="11501" y="398"/>
                </a:cubicBezTo>
                <a:lnTo>
                  <a:pt x="11501" y="398"/>
                </a:lnTo>
                <a:cubicBezTo>
                  <a:pt x="11339" y="485"/>
                  <a:pt x="11491" y="431"/>
                  <a:pt x="11381" y="508"/>
                </a:cubicBezTo>
                <a:lnTo>
                  <a:pt x="11260" y="485"/>
                </a:lnTo>
                <a:lnTo>
                  <a:pt x="11260" y="519"/>
                </a:lnTo>
                <a:cubicBezTo>
                  <a:pt x="11245" y="526"/>
                  <a:pt x="11224" y="534"/>
                  <a:pt x="11213" y="534"/>
                </a:cubicBezTo>
                <a:cubicBezTo>
                  <a:pt x="11208" y="534"/>
                  <a:pt x="11205" y="533"/>
                  <a:pt x="11205" y="530"/>
                </a:cubicBezTo>
                <a:cubicBezTo>
                  <a:pt x="11183" y="547"/>
                  <a:pt x="11182" y="551"/>
                  <a:pt x="11187" y="551"/>
                </a:cubicBezTo>
                <a:cubicBezTo>
                  <a:pt x="11190" y="551"/>
                  <a:pt x="11196" y="549"/>
                  <a:pt x="11199" y="549"/>
                </a:cubicBezTo>
                <a:cubicBezTo>
                  <a:pt x="11204" y="549"/>
                  <a:pt x="11205" y="552"/>
                  <a:pt x="11194" y="563"/>
                </a:cubicBezTo>
                <a:cubicBezTo>
                  <a:pt x="11109" y="582"/>
                  <a:pt x="10999" y="657"/>
                  <a:pt x="10949" y="657"/>
                </a:cubicBezTo>
                <a:cubicBezTo>
                  <a:pt x="10941" y="657"/>
                  <a:pt x="10934" y="655"/>
                  <a:pt x="10930" y="651"/>
                </a:cubicBezTo>
                <a:lnTo>
                  <a:pt x="10930" y="651"/>
                </a:lnTo>
                <a:cubicBezTo>
                  <a:pt x="10924" y="660"/>
                  <a:pt x="10927" y="662"/>
                  <a:pt x="10934" y="662"/>
                </a:cubicBezTo>
                <a:cubicBezTo>
                  <a:pt x="10943" y="662"/>
                  <a:pt x="10957" y="658"/>
                  <a:pt x="10962" y="658"/>
                </a:cubicBezTo>
                <a:cubicBezTo>
                  <a:pt x="10968" y="658"/>
                  <a:pt x="10963" y="663"/>
                  <a:pt x="10930" y="684"/>
                </a:cubicBezTo>
                <a:cubicBezTo>
                  <a:pt x="10923" y="679"/>
                  <a:pt x="10916" y="676"/>
                  <a:pt x="10908" y="676"/>
                </a:cubicBezTo>
                <a:cubicBezTo>
                  <a:pt x="10868" y="676"/>
                  <a:pt x="10817" y="741"/>
                  <a:pt x="10742" y="750"/>
                </a:cubicBezTo>
                <a:cubicBezTo>
                  <a:pt x="10758" y="726"/>
                  <a:pt x="10803" y="708"/>
                  <a:pt x="10793" y="708"/>
                </a:cubicBezTo>
                <a:cubicBezTo>
                  <a:pt x="10790" y="708"/>
                  <a:pt x="10778" y="711"/>
                  <a:pt x="10753" y="717"/>
                </a:cubicBezTo>
                <a:cubicBezTo>
                  <a:pt x="10720" y="772"/>
                  <a:pt x="10599" y="772"/>
                  <a:pt x="10544" y="805"/>
                </a:cubicBezTo>
                <a:lnTo>
                  <a:pt x="10522" y="794"/>
                </a:lnTo>
                <a:cubicBezTo>
                  <a:pt x="10511" y="805"/>
                  <a:pt x="10511" y="827"/>
                  <a:pt x="10511" y="838"/>
                </a:cubicBezTo>
                <a:lnTo>
                  <a:pt x="10544" y="805"/>
                </a:lnTo>
                <a:lnTo>
                  <a:pt x="10544" y="805"/>
                </a:lnTo>
                <a:cubicBezTo>
                  <a:pt x="10544" y="816"/>
                  <a:pt x="10533" y="827"/>
                  <a:pt x="10511" y="838"/>
                </a:cubicBezTo>
                <a:cubicBezTo>
                  <a:pt x="10467" y="871"/>
                  <a:pt x="10368" y="904"/>
                  <a:pt x="10302" y="937"/>
                </a:cubicBezTo>
                <a:cubicBezTo>
                  <a:pt x="10302" y="937"/>
                  <a:pt x="10301" y="936"/>
                  <a:pt x="10300" y="936"/>
                </a:cubicBezTo>
                <a:cubicBezTo>
                  <a:pt x="10278" y="936"/>
                  <a:pt x="10086" y="1017"/>
                  <a:pt x="9982" y="1058"/>
                </a:cubicBezTo>
                <a:lnTo>
                  <a:pt x="9982" y="1047"/>
                </a:lnTo>
                <a:cubicBezTo>
                  <a:pt x="9982" y="1091"/>
                  <a:pt x="9872" y="1135"/>
                  <a:pt x="9806" y="1169"/>
                </a:cubicBezTo>
                <a:cubicBezTo>
                  <a:pt x="9795" y="1158"/>
                  <a:pt x="9806" y="1135"/>
                  <a:pt x="9839" y="1113"/>
                </a:cubicBezTo>
                <a:lnTo>
                  <a:pt x="9839" y="1113"/>
                </a:lnTo>
                <a:lnTo>
                  <a:pt x="9773" y="1146"/>
                </a:lnTo>
                <a:cubicBezTo>
                  <a:pt x="9762" y="1169"/>
                  <a:pt x="9740" y="1180"/>
                  <a:pt x="9696" y="1202"/>
                </a:cubicBezTo>
                <a:lnTo>
                  <a:pt x="9707" y="1169"/>
                </a:lnTo>
                <a:lnTo>
                  <a:pt x="9707" y="1169"/>
                </a:lnTo>
                <a:cubicBezTo>
                  <a:pt x="9608" y="1224"/>
                  <a:pt x="9531" y="1290"/>
                  <a:pt x="9398" y="1334"/>
                </a:cubicBezTo>
                <a:cubicBezTo>
                  <a:pt x="9398" y="1356"/>
                  <a:pt x="9520" y="1345"/>
                  <a:pt x="9398" y="1411"/>
                </a:cubicBezTo>
                <a:cubicBezTo>
                  <a:pt x="9390" y="1411"/>
                  <a:pt x="9381" y="1398"/>
                  <a:pt x="9393" y="1381"/>
                </a:cubicBezTo>
                <a:lnTo>
                  <a:pt x="9393" y="1381"/>
                </a:lnTo>
                <a:cubicBezTo>
                  <a:pt x="9381" y="1391"/>
                  <a:pt x="9365" y="1400"/>
                  <a:pt x="9343" y="1400"/>
                </a:cubicBezTo>
                <a:lnTo>
                  <a:pt x="9387" y="1356"/>
                </a:lnTo>
                <a:lnTo>
                  <a:pt x="9387" y="1356"/>
                </a:lnTo>
                <a:cubicBezTo>
                  <a:pt x="9332" y="1378"/>
                  <a:pt x="9365" y="1389"/>
                  <a:pt x="9321" y="1411"/>
                </a:cubicBezTo>
                <a:lnTo>
                  <a:pt x="9288" y="1400"/>
                </a:lnTo>
                <a:lnTo>
                  <a:pt x="9343" y="1367"/>
                </a:lnTo>
                <a:lnTo>
                  <a:pt x="9343" y="1367"/>
                </a:lnTo>
                <a:cubicBezTo>
                  <a:pt x="9288" y="1389"/>
                  <a:pt x="9222" y="1411"/>
                  <a:pt x="9200" y="1411"/>
                </a:cubicBezTo>
                <a:cubicBezTo>
                  <a:pt x="9211" y="1411"/>
                  <a:pt x="9211" y="1433"/>
                  <a:pt x="9178" y="1444"/>
                </a:cubicBezTo>
                <a:cubicBezTo>
                  <a:pt x="9142" y="1464"/>
                  <a:pt x="9127" y="1469"/>
                  <a:pt x="9119" y="1469"/>
                </a:cubicBezTo>
                <a:cubicBezTo>
                  <a:pt x="9108" y="1469"/>
                  <a:pt x="9110" y="1460"/>
                  <a:pt x="9100" y="1460"/>
                </a:cubicBezTo>
                <a:cubicBezTo>
                  <a:pt x="9095" y="1460"/>
                  <a:pt x="9089" y="1462"/>
                  <a:pt x="9079" y="1466"/>
                </a:cubicBezTo>
                <a:cubicBezTo>
                  <a:pt x="9057" y="1488"/>
                  <a:pt x="8991" y="1499"/>
                  <a:pt x="9002" y="1532"/>
                </a:cubicBezTo>
                <a:cubicBezTo>
                  <a:pt x="8994" y="1536"/>
                  <a:pt x="8988" y="1537"/>
                  <a:pt x="8983" y="1537"/>
                </a:cubicBezTo>
                <a:cubicBezTo>
                  <a:pt x="8971" y="1537"/>
                  <a:pt x="8961" y="1532"/>
                  <a:pt x="8947" y="1532"/>
                </a:cubicBezTo>
                <a:cubicBezTo>
                  <a:pt x="8903" y="1565"/>
                  <a:pt x="8726" y="1642"/>
                  <a:pt x="8792" y="1642"/>
                </a:cubicBezTo>
                <a:lnTo>
                  <a:pt x="8803" y="1631"/>
                </a:lnTo>
                <a:lnTo>
                  <a:pt x="8803" y="1642"/>
                </a:lnTo>
                <a:cubicBezTo>
                  <a:pt x="8649" y="1741"/>
                  <a:pt x="8462" y="1785"/>
                  <a:pt x="8308" y="1874"/>
                </a:cubicBezTo>
                <a:lnTo>
                  <a:pt x="8308" y="1863"/>
                </a:lnTo>
                <a:cubicBezTo>
                  <a:pt x="8220" y="1918"/>
                  <a:pt x="8098" y="1973"/>
                  <a:pt x="8043" y="2028"/>
                </a:cubicBezTo>
                <a:cubicBezTo>
                  <a:pt x="8027" y="2033"/>
                  <a:pt x="8007" y="2036"/>
                  <a:pt x="7994" y="2036"/>
                </a:cubicBezTo>
                <a:cubicBezTo>
                  <a:pt x="7980" y="2036"/>
                  <a:pt x="7972" y="2033"/>
                  <a:pt x="7977" y="2028"/>
                </a:cubicBezTo>
                <a:lnTo>
                  <a:pt x="7977" y="2028"/>
                </a:lnTo>
                <a:cubicBezTo>
                  <a:pt x="7911" y="2072"/>
                  <a:pt x="7900" y="2083"/>
                  <a:pt x="7790" y="2116"/>
                </a:cubicBezTo>
                <a:cubicBezTo>
                  <a:pt x="7823" y="2094"/>
                  <a:pt x="7817" y="2094"/>
                  <a:pt x="7816" y="2094"/>
                </a:cubicBezTo>
                <a:cubicBezTo>
                  <a:pt x="7815" y="2094"/>
                  <a:pt x="7817" y="2094"/>
                  <a:pt x="7867" y="2072"/>
                </a:cubicBezTo>
                <a:lnTo>
                  <a:pt x="7867" y="2072"/>
                </a:lnTo>
                <a:cubicBezTo>
                  <a:pt x="7768" y="2116"/>
                  <a:pt x="7735" y="2116"/>
                  <a:pt x="7647" y="2182"/>
                </a:cubicBezTo>
                <a:cubicBezTo>
                  <a:pt x="7652" y="2174"/>
                  <a:pt x="7650" y="2170"/>
                  <a:pt x="7643" y="2170"/>
                </a:cubicBezTo>
                <a:cubicBezTo>
                  <a:pt x="7623" y="2170"/>
                  <a:pt x="7559" y="2201"/>
                  <a:pt x="7525" y="2226"/>
                </a:cubicBezTo>
                <a:lnTo>
                  <a:pt x="7603" y="2204"/>
                </a:lnTo>
                <a:lnTo>
                  <a:pt x="7603" y="2204"/>
                </a:lnTo>
                <a:cubicBezTo>
                  <a:pt x="7548" y="2226"/>
                  <a:pt x="7503" y="2248"/>
                  <a:pt x="7459" y="2270"/>
                </a:cubicBezTo>
                <a:lnTo>
                  <a:pt x="7470" y="2237"/>
                </a:lnTo>
                <a:lnTo>
                  <a:pt x="7470" y="2237"/>
                </a:lnTo>
                <a:cubicBezTo>
                  <a:pt x="7272" y="2303"/>
                  <a:pt x="7162" y="2458"/>
                  <a:pt x="6986" y="2480"/>
                </a:cubicBezTo>
                <a:cubicBezTo>
                  <a:pt x="6975" y="2490"/>
                  <a:pt x="6976" y="2494"/>
                  <a:pt x="6982" y="2494"/>
                </a:cubicBezTo>
                <a:cubicBezTo>
                  <a:pt x="6998" y="2494"/>
                  <a:pt x="7051" y="2471"/>
                  <a:pt x="7064" y="2471"/>
                </a:cubicBezTo>
                <a:cubicBezTo>
                  <a:pt x="7069" y="2471"/>
                  <a:pt x="7069" y="2473"/>
                  <a:pt x="7063" y="2480"/>
                </a:cubicBezTo>
                <a:cubicBezTo>
                  <a:pt x="6975" y="2524"/>
                  <a:pt x="6864" y="2535"/>
                  <a:pt x="6831" y="2546"/>
                </a:cubicBezTo>
                <a:cubicBezTo>
                  <a:pt x="6710" y="2601"/>
                  <a:pt x="6743" y="2645"/>
                  <a:pt x="6611" y="2700"/>
                </a:cubicBezTo>
                <a:cubicBezTo>
                  <a:pt x="6633" y="2700"/>
                  <a:pt x="6666" y="2722"/>
                  <a:pt x="6578" y="2777"/>
                </a:cubicBezTo>
                <a:cubicBezTo>
                  <a:pt x="6548" y="2792"/>
                  <a:pt x="6522" y="2798"/>
                  <a:pt x="6505" y="2798"/>
                </a:cubicBezTo>
                <a:cubicBezTo>
                  <a:pt x="6471" y="2798"/>
                  <a:pt x="6465" y="2777"/>
                  <a:pt x="6501" y="2755"/>
                </a:cubicBezTo>
                <a:cubicBezTo>
                  <a:pt x="6523" y="2744"/>
                  <a:pt x="6534" y="2744"/>
                  <a:pt x="6534" y="2744"/>
                </a:cubicBezTo>
                <a:cubicBezTo>
                  <a:pt x="6552" y="2726"/>
                  <a:pt x="6577" y="2708"/>
                  <a:pt x="6568" y="2708"/>
                </a:cubicBezTo>
                <a:cubicBezTo>
                  <a:pt x="6566" y="2708"/>
                  <a:pt x="6562" y="2709"/>
                  <a:pt x="6556" y="2711"/>
                </a:cubicBezTo>
                <a:lnTo>
                  <a:pt x="6545" y="2722"/>
                </a:lnTo>
                <a:cubicBezTo>
                  <a:pt x="6508" y="2740"/>
                  <a:pt x="6417" y="2782"/>
                  <a:pt x="6401" y="2782"/>
                </a:cubicBezTo>
                <a:cubicBezTo>
                  <a:pt x="6398" y="2782"/>
                  <a:pt x="6398" y="2781"/>
                  <a:pt x="6402" y="2777"/>
                </a:cubicBezTo>
                <a:lnTo>
                  <a:pt x="6402" y="2777"/>
                </a:lnTo>
                <a:cubicBezTo>
                  <a:pt x="6372" y="2797"/>
                  <a:pt x="6364" y="2803"/>
                  <a:pt x="6371" y="2803"/>
                </a:cubicBezTo>
                <a:cubicBezTo>
                  <a:pt x="6378" y="2803"/>
                  <a:pt x="6405" y="2794"/>
                  <a:pt x="6435" y="2788"/>
                </a:cubicBezTo>
                <a:lnTo>
                  <a:pt x="6435" y="2788"/>
                </a:lnTo>
                <a:cubicBezTo>
                  <a:pt x="6314" y="2832"/>
                  <a:pt x="6259" y="2876"/>
                  <a:pt x="6137" y="2920"/>
                </a:cubicBezTo>
                <a:cubicBezTo>
                  <a:pt x="6159" y="2920"/>
                  <a:pt x="6181" y="2920"/>
                  <a:pt x="6159" y="2931"/>
                </a:cubicBezTo>
                <a:cubicBezTo>
                  <a:pt x="5994" y="3008"/>
                  <a:pt x="6104" y="2986"/>
                  <a:pt x="5983" y="3052"/>
                </a:cubicBezTo>
                <a:cubicBezTo>
                  <a:pt x="5973" y="3056"/>
                  <a:pt x="5966" y="3057"/>
                  <a:pt x="5961" y="3057"/>
                </a:cubicBezTo>
                <a:cubicBezTo>
                  <a:pt x="5947" y="3057"/>
                  <a:pt x="5954" y="3044"/>
                  <a:pt x="5945" y="3044"/>
                </a:cubicBezTo>
                <a:cubicBezTo>
                  <a:pt x="5939" y="3044"/>
                  <a:pt x="5923" y="3051"/>
                  <a:pt x="5884" y="3074"/>
                </a:cubicBezTo>
                <a:cubicBezTo>
                  <a:pt x="5864" y="3083"/>
                  <a:pt x="5853" y="3086"/>
                  <a:pt x="5848" y="3086"/>
                </a:cubicBezTo>
                <a:cubicBezTo>
                  <a:pt x="5833" y="3086"/>
                  <a:pt x="5868" y="3058"/>
                  <a:pt x="5884" y="3041"/>
                </a:cubicBezTo>
                <a:lnTo>
                  <a:pt x="5884" y="3041"/>
                </a:lnTo>
                <a:cubicBezTo>
                  <a:pt x="5785" y="3119"/>
                  <a:pt x="5686" y="3130"/>
                  <a:pt x="5620" y="3163"/>
                </a:cubicBezTo>
                <a:lnTo>
                  <a:pt x="5634" y="3154"/>
                </a:lnTo>
                <a:lnTo>
                  <a:pt x="5634" y="3154"/>
                </a:lnTo>
                <a:cubicBezTo>
                  <a:pt x="5619" y="3162"/>
                  <a:pt x="5604" y="3168"/>
                  <a:pt x="5586" y="3174"/>
                </a:cubicBezTo>
                <a:lnTo>
                  <a:pt x="5631" y="3174"/>
                </a:lnTo>
                <a:cubicBezTo>
                  <a:pt x="5606" y="3190"/>
                  <a:pt x="5582" y="3200"/>
                  <a:pt x="5571" y="3200"/>
                </a:cubicBezTo>
                <a:cubicBezTo>
                  <a:pt x="5567" y="3200"/>
                  <a:pt x="5564" y="3199"/>
                  <a:pt x="5564" y="3196"/>
                </a:cubicBezTo>
                <a:lnTo>
                  <a:pt x="5564" y="3196"/>
                </a:lnTo>
                <a:cubicBezTo>
                  <a:pt x="5542" y="3229"/>
                  <a:pt x="5609" y="3218"/>
                  <a:pt x="5553" y="3262"/>
                </a:cubicBezTo>
                <a:cubicBezTo>
                  <a:pt x="5506" y="3281"/>
                  <a:pt x="5442" y="3332"/>
                  <a:pt x="5411" y="3332"/>
                </a:cubicBezTo>
                <a:cubicBezTo>
                  <a:pt x="5406" y="3332"/>
                  <a:pt x="5402" y="3331"/>
                  <a:pt x="5399" y="3328"/>
                </a:cubicBezTo>
                <a:cubicBezTo>
                  <a:pt x="5531" y="3262"/>
                  <a:pt x="5366" y="3317"/>
                  <a:pt x="5476" y="3251"/>
                </a:cubicBezTo>
                <a:lnTo>
                  <a:pt x="5476" y="3251"/>
                </a:lnTo>
                <a:cubicBezTo>
                  <a:pt x="5454" y="3262"/>
                  <a:pt x="5432" y="3284"/>
                  <a:pt x="5399" y="3295"/>
                </a:cubicBezTo>
                <a:lnTo>
                  <a:pt x="5410" y="3284"/>
                </a:lnTo>
                <a:lnTo>
                  <a:pt x="5410" y="3284"/>
                </a:lnTo>
                <a:cubicBezTo>
                  <a:pt x="5267" y="3328"/>
                  <a:pt x="5366" y="3339"/>
                  <a:pt x="5234" y="3416"/>
                </a:cubicBezTo>
                <a:cubicBezTo>
                  <a:pt x="5238" y="3403"/>
                  <a:pt x="5232" y="3399"/>
                  <a:pt x="5222" y="3399"/>
                </a:cubicBezTo>
                <a:cubicBezTo>
                  <a:pt x="5215" y="3399"/>
                  <a:pt x="5205" y="3401"/>
                  <a:pt x="5196" y="3404"/>
                </a:cubicBezTo>
                <a:lnTo>
                  <a:pt x="5196" y="3404"/>
                </a:lnTo>
                <a:cubicBezTo>
                  <a:pt x="5210" y="3404"/>
                  <a:pt x="5190" y="3435"/>
                  <a:pt x="5157" y="3460"/>
                </a:cubicBezTo>
                <a:cubicBezTo>
                  <a:pt x="5069" y="3504"/>
                  <a:pt x="5069" y="3526"/>
                  <a:pt x="5025" y="3548"/>
                </a:cubicBezTo>
                <a:lnTo>
                  <a:pt x="5080" y="3526"/>
                </a:lnTo>
                <a:lnTo>
                  <a:pt x="5080" y="3526"/>
                </a:lnTo>
                <a:cubicBezTo>
                  <a:pt x="5069" y="3548"/>
                  <a:pt x="5025" y="3570"/>
                  <a:pt x="4970" y="3603"/>
                </a:cubicBezTo>
                <a:cubicBezTo>
                  <a:pt x="4969" y="3602"/>
                  <a:pt x="4968" y="3601"/>
                  <a:pt x="4968" y="3600"/>
                </a:cubicBezTo>
                <a:lnTo>
                  <a:pt x="4968" y="3600"/>
                </a:lnTo>
                <a:cubicBezTo>
                  <a:pt x="4909" y="3638"/>
                  <a:pt x="4822" y="3648"/>
                  <a:pt x="4749" y="3702"/>
                </a:cubicBezTo>
                <a:cubicBezTo>
                  <a:pt x="4743" y="3704"/>
                  <a:pt x="4738" y="3705"/>
                  <a:pt x="4734" y="3705"/>
                </a:cubicBezTo>
                <a:cubicBezTo>
                  <a:pt x="4717" y="3705"/>
                  <a:pt x="4727" y="3689"/>
                  <a:pt x="4709" y="3689"/>
                </a:cubicBezTo>
                <a:cubicBezTo>
                  <a:pt x="4705" y="3689"/>
                  <a:pt x="4701" y="3690"/>
                  <a:pt x="4694" y="3691"/>
                </a:cubicBezTo>
                <a:cubicBezTo>
                  <a:pt x="4595" y="3769"/>
                  <a:pt x="4573" y="3736"/>
                  <a:pt x="4474" y="3813"/>
                </a:cubicBezTo>
                <a:cubicBezTo>
                  <a:pt x="4486" y="3813"/>
                  <a:pt x="4495" y="3812"/>
                  <a:pt x="4500" y="3812"/>
                </a:cubicBezTo>
                <a:cubicBezTo>
                  <a:pt x="4512" y="3812"/>
                  <a:pt x="4499" y="3817"/>
                  <a:pt x="4452" y="3857"/>
                </a:cubicBezTo>
                <a:lnTo>
                  <a:pt x="4617" y="3747"/>
                </a:lnTo>
                <a:lnTo>
                  <a:pt x="4518" y="3835"/>
                </a:lnTo>
                <a:cubicBezTo>
                  <a:pt x="4573" y="3813"/>
                  <a:pt x="4628" y="3769"/>
                  <a:pt x="4661" y="3747"/>
                </a:cubicBezTo>
                <a:lnTo>
                  <a:pt x="4661" y="3747"/>
                </a:lnTo>
                <a:cubicBezTo>
                  <a:pt x="4617" y="3791"/>
                  <a:pt x="4617" y="3791"/>
                  <a:pt x="4650" y="3791"/>
                </a:cubicBezTo>
                <a:cubicBezTo>
                  <a:pt x="4562" y="3802"/>
                  <a:pt x="4518" y="3890"/>
                  <a:pt x="4419" y="3912"/>
                </a:cubicBezTo>
                <a:lnTo>
                  <a:pt x="4397" y="3868"/>
                </a:lnTo>
                <a:cubicBezTo>
                  <a:pt x="4264" y="3923"/>
                  <a:pt x="4187" y="4022"/>
                  <a:pt x="4022" y="4099"/>
                </a:cubicBezTo>
                <a:lnTo>
                  <a:pt x="4077" y="4077"/>
                </a:lnTo>
                <a:lnTo>
                  <a:pt x="4077" y="4077"/>
                </a:lnTo>
                <a:cubicBezTo>
                  <a:pt x="4066" y="4110"/>
                  <a:pt x="3978" y="4143"/>
                  <a:pt x="3923" y="4176"/>
                </a:cubicBezTo>
                <a:cubicBezTo>
                  <a:pt x="3923" y="4173"/>
                  <a:pt x="3919" y="4171"/>
                  <a:pt x="3913" y="4171"/>
                </a:cubicBezTo>
                <a:cubicBezTo>
                  <a:pt x="3901" y="4171"/>
                  <a:pt x="3879" y="4176"/>
                  <a:pt x="3857" y="4176"/>
                </a:cubicBezTo>
                <a:cubicBezTo>
                  <a:pt x="3868" y="4187"/>
                  <a:pt x="3736" y="4242"/>
                  <a:pt x="3736" y="4286"/>
                </a:cubicBezTo>
                <a:lnTo>
                  <a:pt x="3658" y="4308"/>
                </a:lnTo>
                <a:cubicBezTo>
                  <a:pt x="3515" y="4375"/>
                  <a:pt x="3526" y="4441"/>
                  <a:pt x="3405" y="4507"/>
                </a:cubicBezTo>
                <a:cubicBezTo>
                  <a:pt x="3427" y="4474"/>
                  <a:pt x="3361" y="4496"/>
                  <a:pt x="3449" y="4430"/>
                </a:cubicBezTo>
                <a:lnTo>
                  <a:pt x="3449" y="4430"/>
                </a:lnTo>
                <a:cubicBezTo>
                  <a:pt x="3405" y="4452"/>
                  <a:pt x="3361" y="4474"/>
                  <a:pt x="3372" y="4485"/>
                </a:cubicBezTo>
                <a:cubicBezTo>
                  <a:pt x="3339" y="4496"/>
                  <a:pt x="3262" y="4573"/>
                  <a:pt x="3218" y="4584"/>
                </a:cubicBezTo>
                <a:cubicBezTo>
                  <a:pt x="3196" y="4595"/>
                  <a:pt x="3207" y="4617"/>
                  <a:pt x="3152" y="4650"/>
                </a:cubicBezTo>
                <a:lnTo>
                  <a:pt x="3152" y="4639"/>
                </a:lnTo>
                <a:cubicBezTo>
                  <a:pt x="3152" y="4649"/>
                  <a:pt x="3099" y="4685"/>
                  <a:pt x="3119" y="4685"/>
                </a:cubicBezTo>
                <a:cubicBezTo>
                  <a:pt x="3120" y="4685"/>
                  <a:pt x="3122" y="4685"/>
                  <a:pt x="3125" y="4684"/>
                </a:cubicBezTo>
                <a:lnTo>
                  <a:pt x="3125" y="4684"/>
                </a:lnTo>
                <a:cubicBezTo>
                  <a:pt x="2971" y="4720"/>
                  <a:pt x="2776" y="4904"/>
                  <a:pt x="2634" y="4936"/>
                </a:cubicBezTo>
                <a:cubicBezTo>
                  <a:pt x="2546" y="4991"/>
                  <a:pt x="2447" y="5069"/>
                  <a:pt x="2358" y="5113"/>
                </a:cubicBezTo>
                <a:cubicBezTo>
                  <a:pt x="2358" y="5113"/>
                  <a:pt x="2358" y="5113"/>
                  <a:pt x="2369" y="5102"/>
                </a:cubicBezTo>
                <a:lnTo>
                  <a:pt x="2369" y="5102"/>
                </a:lnTo>
                <a:cubicBezTo>
                  <a:pt x="2248" y="5157"/>
                  <a:pt x="2325" y="5190"/>
                  <a:pt x="2193" y="5256"/>
                </a:cubicBezTo>
                <a:cubicBezTo>
                  <a:pt x="2186" y="5257"/>
                  <a:pt x="2181" y="5257"/>
                  <a:pt x="2177" y="5257"/>
                </a:cubicBezTo>
                <a:cubicBezTo>
                  <a:pt x="2130" y="5257"/>
                  <a:pt x="2226" y="5211"/>
                  <a:pt x="2211" y="5211"/>
                </a:cubicBezTo>
                <a:cubicBezTo>
                  <a:pt x="2210" y="5211"/>
                  <a:pt x="2208" y="5211"/>
                  <a:pt x="2204" y="5212"/>
                </a:cubicBezTo>
                <a:cubicBezTo>
                  <a:pt x="2199" y="5208"/>
                  <a:pt x="2194" y="5207"/>
                  <a:pt x="2187" y="5207"/>
                </a:cubicBezTo>
                <a:cubicBezTo>
                  <a:pt x="2136" y="5207"/>
                  <a:pt x="2039" y="5315"/>
                  <a:pt x="1951" y="5344"/>
                </a:cubicBezTo>
                <a:lnTo>
                  <a:pt x="1973" y="5322"/>
                </a:lnTo>
                <a:lnTo>
                  <a:pt x="1973" y="5322"/>
                </a:lnTo>
                <a:cubicBezTo>
                  <a:pt x="1896" y="5355"/>
                  <a:pt x="1819" y="5443"/>
                  <a:pt x="1708" y="5509"/>
                </a:cubicBezTo>
                <a:lnTo>
                  <a:pt x="1697" y="5498"/>
                </a:lnTo>
                <a:cubicBezTo>
                  <a:pt x="1642" y="5575"/>
                  <a:pt x="1510" y="5675"/>
                  <a:pt x="1411" y="5741"/>
                </a:cubicBezTo>
                <a:cubicBezTo>
                  <a:pt x="1433" y="5708"/>
                  <a:pt x="1444" y="5708"/>
                  <a:pt x="1422" y="5697"/>
                </a:cubicBezTo>
                <a:lnTo>
                  <a:pt x="1422" y="5697"/>
                </a:lnTo>
                <a:cubicBezTo>
                  <a:pt x="1378" y="5730"/>
                  <a:pt x="1455" y="5719"/>
                  <a:pt x="1356" y="5785"/>
                </a:cubicBezTo>
                <a:cubicBezTo>
                  <a:pt x="1327" y="5794"/>
                  <a:pt x="1275" y="5820"/>
                  <a:pt x="1246" y="5820"/>
                </a:cubicBezTo>
                <a:cubicBezTo>
                  <a:pt x="1242" y="5820"/>
                  <a:pt x="1238" y="5819"/>
                  <a:pt x="1235" y="5818"/>
                </a:cubicBezTo>
                <a:lnTo>
                  <a:pt x="1312" y="5752"/>
                </a:lnTo>
                <a:lnTo>
                  <a:pt x="1312" y="5752"/>
                </a:lnTo>
                <a:cubicBezTo>
                  <a:pt x="1257" y="5763"/>
                  <a:pt x="1202" y="5829"/>
                  <a:pt x="1158" y="5851"/>
                </a:cubicBezTo>
                <a:lnTo>
                  <a:pt x="1158" y="5840"/>
                </a:lnTo>
                <a:cubicBezTo>
                  <a:pt x="1025" y="5928"/>
                  <a:pt x="1036" y="5961"/>
                  <a:pt x="893" y="6049"/>
                </a:cubicBezTo>
                <a:lnTo>
                  <a:pt x="915" y="6049"/>
                </a:lnTo>
                <a:cubicBezTo>
                  <a:pt x="849" y="6126"/>
                  <a:pt x="838" y="6071"/>
                  <a:pt x="772" y="6148"/>
                </a:cubicBezTo>
                <a:lnTo>
                  <a:pt x="728" y="6137"/>
                </a:lnTo>
                <a:cubicBezTo>
                  <a:pt x="684" y="6170"/>
                  <a:pt x="574" y="6280"/>
                  <a:pt x="486" y="6347"/>
                </a:cubicBezTo>
                <a:cubicBezTo>
                  <a:pt x="519" y="6291"/>
                  <a:pt x="618" y="6214"/>
                  <a:pt x="673" y="6148"/>
                </a:cubicBezTo>
                <a:lnTo>
                  <a:pt x="673" y="6148"/>
                </a:lnTo>
                <a:cubicBezTo>
                  <a:pt x="629" y="6181"/>
                  <a:pt x="508" y="6269"/>
                  <a:pt x="486" y="6302"/>
                </a:cubicBezTo>
                <a:cubicBezTo>
                  <a:pt x="508" y="6280"/>
                  <a:pt x="530" y="6258"/>
                  <a:pt x="552" y="6247"/>
                </a:cubicBezTo>
                <a:lnTo>
                  <a:pt x="552" y="6247"/>
                </a:lnTo>
                <a:cubicBezTo>
                  <a:pt x="508" y="6314"/>
                  <a:pt x="430" y="6380"/>
                  <a:pt x="331" y="6446"/>
                </a:cubicBezTo>
                <a:cubicBezTo>
                  <a:pt x="329" y="6437"/>
                  <a:pt x="323" y="6434"/>
                  <a:pt x="314" y="6434"/>
                </a:cubicBezTo>
                <a:cubicBezTo>
                  <a:pt x="276" y="6434"/>
                  <a:pt x="181" y="6502"/>
                  <a:pt x="100" y="6556"/>
                </a:cubicBezTo>
                <a:lnTo>
                  <a:pt x="1" y="6611"/>
                </a:lnTo>
                <a:lnTo>
                  <a:pt x="100" y="6666"/>
                </a:lnTo>
                <a:cubicBezTo>
                  <a:pt x="155" y="6710"/>
                  <a:pt x="188" y="6732"/>
                  <a:pt x="243" y="6776"/>
                </a:cubicBezTo>
                <a:cubicBezTo>
                  <a:pt x="265" y="6798"/>
                  <a:pt x="287" y="6809"/>
                  <a:pt x="320" y="6820"/>
                </a:cubicBezTo>
                <a:cubicBezTo>
                  <a:pt x="375" y="6776"/>
                  <a:pt x="430" y="6743"/>
                  <a:pt x="486" y="6699"/>
                </a:cubicBezTo>
                <a:cubicBezTo>
                  <a:pt x="530" y="6677"/>
                  <a:pt x="574" y="6655"/>
                  <a:pt x="618" y="6622"/>
                </a:cubicBezTo>
                <a:cubicBezTo>
                  <a:pt x="706" y="6567"/>
                  <a:pt x="794" y="6512"/>
                  <a:pt x="893" y="6457"/>
                </a:cubicBezTo>
                <a:cubicBezTo>
                  <a:pt x="794" y="6457"/>
                  <a:pt x="948" y="6413"/>
                  <a:pt x="915" y="6380"/>
                </a:cubicBezTo>
                <a:cubicBezTo>
                  <a:pt x="959" y="6347"/>
                  <a:pt x="970" y="6336"/>
                  <a:pt x="981" y="6325"/>
                </a:cubicBezTo>
                <a:lnTo>
                  <a:pt x="1147" y="6258"/>
                </a:lnTo>
                <a:cubicBezTo>
                  <a:pt x="1151" y="6257"/>
                  <a:pt x="1155" y="6257"/>
                  <a:pt x="1157" y="6257"/>
                </a:cubicBezTo>
                <a:cubicBezTo>
                  <a:pt x="1173" y="6257"/>
                  <a:pt x="1104" y="6293"/>
                  <a:pt x="1114" y="6302"/>
                </a:cubicBezTo>
                <a:cubicBezTo>
                  <a:pt x="1162" y="6273"/>
                  <a:pt x="1181" y="6268"/>
                  <a:pt x="1193" y="6268"/>
                </a:cubicBezTo>
                <a:cubicBezTo>
                  <a:pt x="1201" y="6268"/>
                  <a:pt x="1206" y="6270"/>
                  <a:pt x="1214" y="6270"/>
                </a:cubicBezTo>
                <a:cubicBezTo>
                  <a:pt x="1223" y="6270"/>
                  <a:pt x="1235" y="6268"/>
                  <a:pt x="1257" y="6258"/>
                </a:cubicBezTo>
                <a:cubicBezTo>
                  <a:pt x="1235" y="6258"/>
                  <a:pt x="1279" y="6214"/>
                  <a:pt x="1345" y="6181"/>
                </a:cubicBezTo>
                <a:lnTo>
                  <a:pt x="1345" y="6181"/>
                </a:lnTo>
                <a:lnTo>
                  <a:pt x="1246" y="6214"/>
                </a:lnTo>
                <a:cubicBezTo>
                  <a:pt x="1378" y="6093"/>
                  <a:pt x="1400" y="6170"/>
                  <a:pt x="1532" y="6049"/>
                </a:cubicBezTo>
                <a:lnTo>
                  <a:pt x="1532" y="6049"/>
                </a:lnTo>
                <a:lnTo>
                  <a:pt x="1499" y="6093"/>
                </a:lnTo>
                <a:cubicBezTo>
                  <a:pt x="1565" y="6038"/>
                  <a:pt x="1786" y="5906"/>
                  <a:pt x="1841" y="5829"/>
                </a:cubicBezTo>
                <a:cubicBezTo>
                  <a:pt x="1845" y="5825"/>
                  <a:pt x="1850" y="5822"/>
                  <a:pt x="1854" y="5822"/>
                </a:cubicBezTo>
                <a:cubicBezTo>
                  <a:pt x="1860" y="5822"/>
                  <a:pt x="1862" y="5830"/>
                  <a:pt x="1841" y="5851"/>
                </a:cubicBezTo>
                <a:cubicBezTo>
                  <a:pt x="2039" y="5730"/>
                  <a:pt x="2237" y="5542"/>
                  <a:pt x="2403" y="5476"/>
                </a:cubicBezTo>
                <a:lnTo>
                  <a:pt x="2403" y="5476"/>
                </a:lnTo>
                <a:lnTo>
                  <a:pt x="2392" y="5498"/>
                </a:lnTo>
                <a:cubicBezTo>
                  <a:pt x="2425" y="5476"/>
                  <a:pt x="2436" y="5443"/>
                  <a:pt x="2491" y="5421"/>
                </a:cubicBezTo>
                <a:lnTo>
                  <a:pt x="2491" y="5421"/>
                </a:lnTo>
                <a:cubicBezTo>
                  <a:pt x="2491" y="5429"/>
                  <a:pt x="2485" y="5437"/>
                  <a:pt x="2490" y="5437"/>
                </a:cubicBezTo>
                <a:cubicBezTo>
                  <a:pt x="2492" y="5437"/>
                  <a:pt x="2495" y="5435"/>
                  <a:pt x="2502" y="5432"/>
                </a:cubicBezTo>
                <a:cubicBezTo>
                  <a:pt x="2513" y="5421"/>
                  <a:pt x="2579" y="5355"/>
                  <a:pt x="2634" y="5333"/>
                </a:cubicBezTo>
                <a:lnTo>
                  <a:pt x="2634" y="5333"/>
                </a:lnTo>
                <a:lnTo>
                  <a:pt x="2601" y="5366"/>
                </a:lnTo>
                <a:cubicBezTo>
                  <a:pt x="2788" y="5278"/>
                  <a:pt x="2865" y="5168"/>
                  <a:pt x="3019" y="5069"/>
                </a:cubicBezTo>
                <a:cubicBezTo>
                  <a:pt x="3021" y="5074"/>
                  <a:pt x="3027" y="5077"/>
                  <a:pt x="3036" y="5077"/>
                </a:cubicBezTo>
                <a:cubicBezTo>
                  <a:pt x="3080" y="5077"/>
                  <a:pt x="3198" y="5017"/>
                  <a:pt x="3262" y="4980"/>
                </a:cubicBezTo>
                <a:lnTo>
                  <a:pt x="3262" y="4991"/>
                </a:lnTo>
                <a:cubicBezTo>
                  <a:pt x="3482" y="4870"/>
                  <a:pt x="3614" y="4749"/>
                  <a:pt x="3802" y="4617"/>
                </a:cubicBezTo>
                <a:cubicBezTo>
                  <a:pt x="3942" y="4584"/>
                  <a:pt x="4220" y="4393"/>
                  <a:pt x="4439" y="4292"/>
                </a:cubicBezTo>
                <a:lnTo>
                  <a:pt x="4439" y="4292"/>
                </a:lnTo>
                <a:cubicBezTo>
                  <a:pt x="4439" y="4292"/>
                  <a:pt x="4439" y="4292"/>
                  <a:pt x="4438" y="4292"/>
                </a:cubicBezTo>
                <a:cubicBezTo>
                  <a:pt x="4427" y="4292"/>
                  <a:pt x="4447" y="4260"/>
                  <a:pt x="4474" y="4242"/>
                </a:cubicBezTo>
                <a:cubicBezTo>
                  <a:pt x="4519" y="4224"/>
                  <a:pt x="4572" y="4168"/>
                  <a:pt x="4589" y="4168"/>
                </a:cubicBezTo>
                <a:cubicBezTo>
                  <a:pt x="4593" y="4168"/>
                  <a:pt x="4595" y="4171"/>
                  <a:pt x="4595" y="4176"/>
                </a:cubicBezTo>
                <a:lnTo>
                  <a:pt x="4584" y="4187"/>
                </a:lnTo>
                <a:cubicBezTo>
                  <a:pt x="4588" y="4188"/>
                  <a:pt x="4592" y="4188"/>
                  <a:pt x="4597" y="4188"/>
                </a:cubicBezTo>
                <a:cubicBezTo>
                  <a:pt x="4652" y="4188"/>
                  <a:pt x="4733" y="4129"/>
                  <a:pt x="4804" y="4088"/>
                </a:cubicBezTo>
                <a:lnTo>
                  <a:pt x="4793" y="4044"/>
                </a:lnTo>
                <a:cubicBezTo>
                  <a:pt x="5025" y="3989"/>
                  <a:pt x="5311" y="3736"/>
                  <a:pt x="5443" y="3724"/>
                </a:cubicBezTo>
                <a:cubicBezTo>
                  <a:pt x="5487" y="3680"/>
                  <a:pt x="5542" y="3658"/>
                  <a:pt x="5586" y="3614"/>
                </a:cubicBezTo>
                <a:lnTo>
                  <a:pt x="5597" y="3636"/>
                </a:lnTo>
                <a:cubicBezTo>
                  <a:pt x="5730" y="3570"/>
                  <a:pt x="5807" y="3537"/>
                  <a:pt x="5972" y="3449"/>
                </a:cubicBezTo>
                <a:lnTo>
                  <a:pt x="5972" y="3449"/>
                </a:lnTo>
                <a:lnTo>
                  <a:pt x="5939" y="3482"/>
                </a:lnTo>
                <a:cubicBezTo>
                  <a:pt x="6038" y="3427"/>
                  <a:pt x="6027" y="3350"/>
                  <a:pt x="6115" y="3306"/>
                </a:cubicBezTo>
                <a:lnTo>
                  <a:pt x="6159" y="3328"/>
                </a:lnTo>
                <a:cubicBezTo>
                  <a:pt x="6325" y="3229"/>
                  <a:pt x="6501" y="3174"/>
                  <a:pt x="6644" y="3063"/>
                </a:cubicBezTo>
                <a:lnTo>
                  <a:pt x="6644" y="3063"/>
                </a:lnTo>
                <a:cubicBezTo>
                  <a:pt x="6644" y="3063"/>
                  <a:pt x="6644" y="3075"/>
                  <a:pt x="6622" y="3097"/>
                </a:cubicBezTo>
                <a:cubicBezTo>
                  <a:pt x="6697" y="3053"/>
                  <a:pt x="6920" y="2968"/>
                  <a:pt x="6889" y="2934"/>
                </a:cubicBezTo>
                <a:lnTo>
                  <a:pt x="6889" y="2934"/>
                </a:lnTo>
                <a:cubicBezTo>
                  <a:pt x="6890" y="2934"/>
                  <a:pt x="6891" y="2934"/>
                  <a:pt x="6893" y="2934"/>
                </a:cubicBezTo>
                <a:cubicBezTo>
                  <a:pt x="6924" y="2934"/>
                  <a:pt x="7060" y="2838"/>
                  <a:pt x="7140" y="2788"/>
                </a:cubicBezTo>
                <a:lnTo>
                  <a:pt x="7140" y="2788"/>
                </a:lnTo>
                <a:lnTo>
                  <a:pt x="7129" y="2810"/>
                </a:lnTo>
                <a:cubicBezTo>
                  <a:pt x="7195" y="2744"/>
                  <a:pt x="7195" y="2733"/>
                  <a:pt x="7294" y="2678"/>
                </a:cubicBezTo>
                <a:cubicBezTo>
                  <a:pt x="7300" y="2675"/>
                  <a:pt x="7305" y="2674"/>
                  <a:pt x="7309" y="2674"/>
                </a:cubicBezTo>
                <a:cubicBezTo>
                  <a:pt x="7319" y="2674"/>
                  <a:pt x="7318" y="2684"/>
                  <a:pt x="7294" y="2700"/>
                </a:cubicBezTo>
                <a:cubicBezTo>
                  <a:pt x="7382" y="2667"/>
                  <a:pt x="7349" y="2645"/>
                  <a:pt x="7448" y="2601"/>
                </a:cubicBezTo>
                <a:lnTo>
                  <a:pt x="7448" y="2601"/>
                </a:lnTo>
                <a:lnTo>
                  <a:pt x="7415" y="2634"/>
                </a:lnTo>
                <a:cubicBezTo>
                  <a:pt x="7503" y="2590"/>
                  <a:pt x="7492" y="2590"/>
                  <a:pt x="7536" y="2546"/>
                </a:cubicBezTo>
                <a:cubicBezTo>
                  <a:pt x="7576" y="2516"/>
                  <a:pt x="7677" y="2478"/>
                  <a:pt x="7714" y="2478"/>
                </a:cubicBezTo>
                <a:cubicBezTo>
                  <a:pt x="7718" y="2478"/>
                  <a:pt x="7721" y="2478"/>
                  <a:pt x="7724" y="2480"/>
                </a:cubicBezTo>
                <a:cubicBezTo>
                  <a:pt x="7724" y="2469"/>
                  <a:pt x="7768" y="2424"/>
                  <a:pt x="7823" y="2402"/>
                </a:cubicBezTo>
                <a:lnTo>
                  <a:pt x="7823" y="2402"/>
                </a:lnTo>
                <a:lnTo>
                  <a:pt x="7812" y="2435"/>
                </a:lnTo>
                <a:cubicBezTo>
                  <a:pt x="7955" y="2369"/>
                  <a:pt x="8010" y="2303"/>
                  <a:pt x="8120" y="2270"/>
                </a:cubicBezTo>
                <a:lnTo>
                  <a:pt x="8142" y="2281"/>
                </a:lnTo>
                <a:cubicBezTo>
                  <a:pt x="8038" y="2329"/>
                  <a:pt x="7958" y="2368"/>
                  <a:pt x="7945" y="2371"/>
                </a:cubicBezTo>
                <a:lnTo>
                  <a:pt x="7945" y="2371"/>
                </a:lnTo>
                <a:cubicBezTo>
                  <a:pt x="7945" y="2370"/>
                  <a:pt x="7944" y="2370"/>
                  <a:pt x="7944" y="2369"/>
                </a:cubicBezTo>
                <a:cubicBezTo>
                  <a:pt x="7943" y="2371"/>
                  <a:pt x="7943" y="2371"/>
                  <a:pt x="7944" y="2371"/>
                </a:cubicBezTo>
                <a:cubicBezTo>
                  <a:pt x="7944" y="2371"/>
                  <a:pt x="7945" y="2371"/>
                  <a:pt x="7945" y="2371"/>
                </a:cubicBezTo>
                <a:lnTo>
                  <a:pt x="7945" y="2371"/>
                </a:lnTo>
                <a:cubicBezTo>
                  <a:pt x="7948" y="2375"/>
                  <a:pt x="7955" y="2376"/>
                  <a:pt x="7963" y="2376"/>
                </a:cubicBezTo>
                <a:cubicBezTo>
                  <a:pt x="7972" y="2376"/>
                  <a:pt x="7983" y="2375"/>
                  <a:pt x="7991" y="2375"/>
                </a:cubicBezTo>
                <a:cubicBezTo>
                  <a:pt x="8007" y="2375"/>
                  <a:pt x="8016" y="2380"/>
                  <a:pt x="7988" y="2413"/>
                </a:cubicBezTo>
                <a:cubicBezTo>
                  <a:pt x="8054" y="2358"/>
                  <a:pt x="8164" y="2270"/>
                  <a:pt x="8253" y="2226"/>
                </a:cubicBezTo>
                <a:lnTo>
                  <a:pt x="8275" y="2226"/>
                </a:lnTo>
                <a:lnTo>
                  <a:pt x="8264" y="2237"/>
                </a:lnTo>
                <a:cubicBezTo>
                  <a:pt x="8286" y="2226"/>
                  <a:pt x="8308" y="2215"/>
                  <a:pt x="8319" y="2204"/>
                </a:cubicBezTo>
                <a:cubicBezTo>
                  <a:pt x="8352" y="2193"/>
                  <a:pt x="8374" y="2193"/>
                  <a:pt x="8396" y="2171"/>
                </a:cubicBezTo>
                <a:cubicBezTo>
                  <a:pt x="8398" y="2172"/>
                  <a:pt x="8401" y="2173"/>
                  <a:pt x="8405" y="2173"/>
                </a:cubicBezTo>
                <a:cubicBezTo>
                  <a:pt x="8436" y="2173"/>
                  <a:pt x="8511" y="2135"/>
                  <a:pt x="8550" y="2105"/>
                </a:cubicBezTo>
                <a:cubicBezTo>
                  <a:pt x="8541" y="2096"/>
                  <a:pt x="8588" y="2070"/>
                  <a:pt x="8560" y="2070"/>
                </a:cubicBezTo>
                <a:cubicBezTo>
                  <a:pt x="8555" y="2070"/>
                  <a:pt x="8548" y="2070"/>
                  <a:pt x="8539" y="2072"/>
                </a:cubicBezTo>
                <a:cubicBezTo>
                  <a:pt x="8550" y="2072"/>
                  <a:pt x="8528" y="2083"/>
                  <a:pt x="8495" y="2094"/>
                </a:cubicBezTo>
                <a:cubicBezTo>
                  <a:pt x="8506" y="2072"/>
                  <a:pt x="8528" y="2039"/>
                  <a:pt x="8539" y="2028"/>
                </a:cubicBezTo>
                <a:cubicBezTo>
                  <a:pt x="8608" y="2028"/>
                  <a:pt x="8720" y="1993"/>
                  <a:pt x="8759" y="1993"/>
                </a:cubicBezTo>
                <a:cubicBezTo>
                  <a:pt x="8764" y="1993"/>
                  <a:pt x="8768" y="1994"/>
                  <a:pt x="8770" y="1995"/>
                </a:cubicBezTo>
                <a:cubicBezTo>
                  <a:pt x="8903" y="1918"/>
                  <a:pt x="9101" y="1830"/>
                  <a:pt x="9167" y="1741"/>
                </a:cubicBezTo>
                <a:cubicBezTo>
                  <a:pt x="9189" y="1730"/>
                  <a:pt x="9203" y="1728"/>
                  <a:pt x="9214" y="1728"/>
                </a:cubicBezTo>
                <a:cubicBezTo>
                  <a:pt x="9225" y="1728"/>
                  <a:pt x="9233" y="1730"/>
                  <a:pt x="9244" y="1730"/>
                </a:cubicBezTo>
                <a:cubicBezTo>
                  <a:pt x="9222" y="1741"/>
                  <a:pt x="9189" y="1763"/>
                  <a:pt x="9178" y="1774"/>
                </a:cubicBezTo>
                <a:cubicBezTo>
                  <a:pt x="9255" y="1719"/>
                  <a:pt x="9420" y="1653"/>
                  <a:pt x="9420" y="1609"/>
                </a:cubicBezTo>
                <a:cubicBezTo>
                  <a:pt x="9439" y="1604"/>
                  <a:pt x="9450" y="1602"/>
                  <a:pt x="9456" y="1602"/>
                </a:cubicBezTo>
                <a:cubicBezTo>
                  <a:pt x="9476" y="1602"/>
                  <a:pt x="9446" y="1624"/>
                  <a:pt x="9456" y="1624"/>
                </a:cubicBezTo>
                <a:cubicBezTo>
                  <a:pt x="9462" y="1624"/>
                  <a:pt x="9478" y="1617"/>
                  <a:pt x="9520" y="1598"/>
                </a:cubicBezTo>
                <a:lnTo>
                  <a:pt x="9520" y="1598"/>
                </a:lnTo>
                <a:lnTo>
                  <a:pt x="9498" y="1609"/>
                </a:lnTo>
                <a:cubicBezTo>
                  <a:pt x="9783" y="1535"/>
                  <a:pt x="9906" y="1349"/>
                  <a:pt x="10208" y="1257"/>
                </a:cubicBezTo>
                <a:lnTo>
                  <a:pt x="10208" y="1257"/>
                </a:lnTo>
                <a:cubicBezTo>
                  <a:pt x="10206" y="1257"/>
                  <a:pt x="10205" y="1257"/>
                  <a:pt x="10203" y="1257"/>
                </a:cubicBezTo>
                <a:cubicBezTo>
                  <a:pt x="10566" y="1124"/>
                  <a:pt x="10919" y="893"/>
                  <a:pt x="11282" y="783"/>
                </a:cubicBezTo>
                <a:cubicBezTo>
                  <a:pt x="11381" y="750"/>
                  <a:pt x="11381" y="728"/>
                  <a:pt x="11437" y="684"/>
                </a:cubicBezTo>
                <a:lnTo>
                  <a:pt x="11470" y="706"/>
                </a:lnTo>
                <a:lnTo>
                  <a:pt x="11569" y="629"/>
                </a:lnTo>
                <a:cubicBezTo>
                  <a:pt x="11701" y="541"/>
                  <a:pt x="11844" y="574"/>
                  <a:pt x="12009" y="452"/>
                </a:cubicBezTo>
                <a:lnTo>
                  <a:pt x="11976" y="452"/>
                </a:lnTo>
                <a:cubicBezTo>
                  <a:pt x="12033" y="424"/>
                  <a:pt x="12148" y="371"/>
                  <a:pt x="12178" y="371"/>
                </a:cubicBezTo>
                <a:cubicBezTo>
                  <a:pt x="12183" y="371"/>
                  <a:pt x="12186" y="372"/>
                  <a:pt x="12186" y="375"/>
                </a:cubicBezTo>
                <a:cubicBezTo>
                  <a:pt x="12186" y="364"/>
                  <a:pt x="12197" y="342"/>
                  <a:pt x="12230" y="342"/>
                </a:cubicBezTo>
                <a:lnTo>
                  <a:pt x="12230" y="353"/>
                </a:lnTo>
                <a:lnTo>
                  <a:pt x="12384" y="265"/>
                </a:lnTo>
                <a:cubicBezTo>
                  <a:pt x="12413" y="253"/>
                  <a:pt x="12429" y="249"/>
                  <a:pt x="12440" y="249"/>
                </a:cubicBezTo>
                <a:cubicBezTo>
                  <a:pt x="12464" y="249"/>
                  <a:pt x="12454" y="272"/>
                  <a:pt x="12481" y="272"/>
                </a:cubicBezTo>
                <a:cubicBezTo>
                  <a:pt x="12496" y="272"/>
                  <a:pt x="12522" y="265"/>
                  <a:pt x="12571" y="243"/>
                </a:cubicBezTo>
                <a:cubicBezTo>
                  <a:pt x="12648" y="210"/>
                  <a:pt x="12759" y="122"/>
                  <a:pt x="12726" y="122"/>
                </a:cubicBezTo>
                <a:lnTo>
                  <a:pt x="12726" y="122"/>
                </a:lnTo>
                <a:lnTo>
                  <a:pt x="12692" y="133"/>
                </a:lnTo>
                <a:lnTo>
                  <a:pt x="12681" y="111"/>
                </a:lnTo>
                <a:lnTo>
                  <a:pt x="12704" y="100"/>
                </a:lnTo>
                <a:cubicBezTo>
                  <a:pt x="12704" y="72"/>
                  <a:pt x="12719" y="29"/>
                  <a:pt x="12639" y="29"/>
                </a:cubicBezTo>
                <a:cubicBezTo>
                  <a:pt x="12624" y="29"/>
                  <a:pt x="12605" y="30"/>
                  <a:pt x="12582" y="34"/>
                </a:cubicBezTo>
                <a:cubicBezTo>
                  <a:pt x="12571" y="23"/>
                  <a:pt x="12549" y="12"/>
                  <a:pt x="12538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15"/>
          <p:cNvSpPr/>
          <p:nvPr/>
        </p:nvSpPr>
        <p:spPr>
          <a:xfrm flipH="1">
            <a:off x="5614662" y="2988330"/>
            <a:ext cx="1107" cy="578"/>
          </a:xfrm>
          <a:custGeom>
            <a:rect b="b" l="l" r="r" t="t"/>
            <a:pathLst>
              <a:path extrusionOk="0" h="12" w="23">
                <a:moveTo>
                  <a:pt x="12" y="1"/>
                </a:moveTo>
                <a:lnTo>
                  <a:pt x="23" y="1"/>
                </a:lnTo>
                <a:lnTo>
                  <a:pt x="12" y="1"/>
                </a:lnTo>
                <a:lnTo>
                  <a:pt x="1" y="12"/>
                </a:lnTo>
                <a:lnTo>
                  <a:pt x="12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15"/>
          <p:cNvSpPr/>
          <p:nvPr/>
        </p:nvSpPr>
        <p:spPr>
          <a:xfrm flipH="1">
            <a:off x="5600318" y="2966622"/>
            <a:ext cx="578" cy="48"/>
          </a:xfrm>
          <a:custGeom>
            <a:rect b="b" l="l" r="r" t="t"/>
            <a:pathLst>
              <a:path extrusionOk="0" h="1" w="12">
                <a:moveTo>
                  <a:pt x="0" y="0"/>
                </a:moveTo>
                <a:lnTo>
                  <a:pt x="11" y="0"/>
                </a:lnTo>
                <a:lnTo>
                  <a:pt x="0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15"/>
          <p:cNvSpPr/>
          <p:nvPr/>
        </p:nvSpPr>
        <p:spPr>
          <a:xfrm flipH="1">
            <a:off x="5767874" y="3057836"/>
            <a:ext cx="1107" cy="1107"/>
          </a:xfrm>
          <a:custGeom>
            <a:rect b="b" l="l" r="r" t="t"/>
            <a:pathLst>
              <a:path extrusionOk="0" h="23" w="23">
                <a:moveTo>
                  <a:pt x="22" y="0"/>
                </a:moveTo>
                <a:lnTo>
                  <a:pt x="0" y="11"/>
                </a:lnTo>
                <a:lnTo>
                  <a:pt x="11" y="22"/>
                </a:lnTo>
                <a:lnTo>
                  <a:pt x="22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15"/>
          <p:cNvSpPr/>
          <p:nvPr/>
        </p:nvSpPr>
        <p:spPr>
          <a:xfrm flipH="1">
            <a:off x="5506986" y="2927392"/>
            <a:ext cx="48" cy="1107"/>
          </a:xfrm>
          <a:custGeom>
            <a:rect b="b" l="l" r="r" t="t"/>
            <a:pathLst>
              <a:path extrusionOk="0" h="23" w="1">
                <a:moveTo>
                  <a:pt x="0" y="22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15"/>
          <p:cNvSpPr/>
          <p:nvPr/>
        </p:nvSpPr>
        <p:spPr>
          <a:xfrm flipH="1">
            <a:off x="5776923" y="3064190"/>
            <a:ext cx="1588" cy="1155"/>
          </a:xfrm>
          <a:custGeom>
            <a:rect b="b" l="l" r="r" t="t"/>
            <a:pathLst>
              <a:path extrusionOk="0" h="24" w="33">
                <a:moveTo>
                  <a:pt x="33" y="0"/>
                </a:moveTo>
                <a:lnTo>
                  <a:pt x="11" y="11"/>
                </a:lnTo>
                <a:cubicBezTo>
                  <a:pt x="2" y="20"/>
                  <a:pt x="0" y="23"/>
                  <a:pt x="2" y="23"/>
                </a:cubicBezTo>
                <a:cubicBezTo>
                  <a:pt x="6" y="23"/>
                  <a:pt x="19" y="14"/>
                  <a:pt x="33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15"/>
          <p:cNvSpPr/>
          <p:nvPr/>
        </p:nvSpPr>
        <p:spPr>
          <a:xfrm flipH="1">
            <a:off x="5698945" y="3019617"/>
            <a:ext cx="2696" cy="1685"/>
          </a:xfrm>
          <a:custGeom>
            <a:rect b="b" l="l" r="r" t="t"/>
            <a:pathLst>
              <a:path extrusionOk="0" h="35" w="56">
                <a:moveTo>
                  <a:pt x="55" y="1"/>
                </a:moveTo>
                <a:cubicBezTo>
                  <a:pt x="33" y="12"/>
                  <a:pt x="22" y="23"/>
                  <a:pt x="0" y="34"/>
                </a:cubicBezTo>
                <a:cubicBezTo>
                  <a:pt x="33" y="23"/>
                  <a:pt x="55" y="12"/>
                  <a:pt x="55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15"/>
          <p:cNvSpPr/>
          <p:nvPr/>
        </p:nvSpPr>
        <p:spPr>
          <a:xfrm flipH="1">
            <a:off x="5485229" y="2912519"/>
            <a:ext cx="10156" cy="3755"/>
          </a:xfrm>
          <a:custGeom>
            <a:rect b="b" l="l" r="r" t="t"/>
            <a:pathLst>
              <a:path extrusionOk="0" h="78" w="211">
                <a:moveTo>
                  <a:pt x="166" y="1"/>
                </a:moveTo>
                <a:cubicBezTo>
                  <a:pt x="1" y="45"/>
                  <a:pt x="210" y="12"/>
                  <a:pt x="45" y="78"/>
                </a:cubicBezTo>
                <a:lnTo>
                  <a:pt x="166" y="34"/>
                </a:lnTo>
                <a:cubicBezTo>
                  <a:pt x="144" y="34"/>
                  <a:pt x="111" y="34"/>
                  <a:pt x="166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15"/>
          <p:cNvSpPr/>
          <p:nvPr/>
        </p:nvSpPr>
        <p:spPr>
          <a:xfrm flipH="1">
            <a:off x="5510211" y="2922771"/>
            <a:ext cx="3177" cy="1492"/>
          </a:xfrm>
          <a:custGeom>
            <a:rect b="b" l="l" r="r" t="t"/>
            <a:pathLst>
              <a:path extrusionOk="0" h="31" w="66">
                <a:moveTo>
                  <a:pt x="61" y="1"/>
                </a:moveTo>
                <a:cubicBezTo>
                  <a:pt x="55" y="1"/>
                  <a:pt x="33" y="8"/>
                  <a:pt x="33" y="8"/>
                </a:cubicBezTo>
                <a:cubicBezTo>
                  <a:pt x="13" y="21"/>
                  <a:pt x="1" y="31"/>
                  <a:pt x="5" y="31"/>
                </a:cubicBezTo>
                <a:cubicBezTo>
                  <a:pt x="8" y="31"/>
                  <a:pt x="16" y="27"/>
                  <a:pt x="33" y="19"/>
                </a:cubicBezTo>
                <a:cubicBezTo>
                  <a:pt x="62" y="5"/>
                  <a:pt x="66" y="1"/>
                  <a:pt x="61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15"/>
          <p:cNvSpPr/>
          <p:nvPr/>
        </p:nvSpPr>
        <p:spPr>
          <a:xfrm flipH="1">
            <a:off x="5641666" y="2984094"/>
            <a:ext cx="2696" cy="1637"/>
          </a:xfrm>
          <a:custGeom>
            <a:rect b="b" l="l" r="r" t="t"/>
            <a:pathLst>
              <a:path extrusionOk="0" h="34" w="56">
                <a:moveTo>
                  <a:pt x="55" y="1"/>
                </a:moveTo>
                <a:cubicBezTo>
                  <a:pt x="0" y="34"/>
                  <a:pt x="55" y="12"/>
                  <a:pt x="55" y="34"/>
                </a:cubicBezTo>
                <a:lnTo>
                  <a:pt x="55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15"/>
          <p:cNvSpPr/>
          <p:nvPr/>
        </p:nvSpPr>
        <p:spPr>
          <a:xfrm flipH="1">
            <a:off x="5680943" y="3002674"/>
            <a:ext cx="3755" cy="2166"/>
          </a:xfrm>
          <a:custGeom>
            <a:rect b="b" l="l" r="r" t="t"/>
            <a:pathLst>
              <a:path extrusionOk="0" h="45" w="78">
                <a:moveTo>
                  <a:pt x="78" y="0"/>
                </a:moveTo>
                <a:lnTo>
                  <a:pt x="1" y="44"/>
                </a:lnTo>
                <a:lnTo>
                  <a:pt x="67" y="11"/>
                </a:lnTo>
                <a:lnTo>
                  <a:pt x="78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15"/>
          <p:cNvSpPr/>
          <p:nvPr/>
        </p:nvSpPr>
        <p:spPr>
          <a:xfrm flipH="1">
            <a:off x="5890520" y="3120122"/>
            <a:ext cx="2551" cy="1925"/>
          </a:xfrm>
          <a:custGeom>
            <a:rect b="b" l="l" r="r" t="t"/>
            <a:pathLst>
              <a:path extrusionOk="0" h="40" w="53">
                <a:moveTo>
                  <a:pt x="39" y="1"/>
                </a:moveTo>
                <a:cubicBezTo>
                  <a:pt x="32" y="1"/>
                  <a:pt x="19" y="6"/>
                  <a:pt x="0" y="17"/>
                </a:cubicBezTo>
                <a:lnTo>
                  <a:pt x="33" y="39"/>
                </a:lnTo>
                <a:cubicBezTo>
                  <a:pt x="47" y="18"/>
                  <a:pt x="52" y="1"/>
                  <a:pt x="39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15"/>
          <p:cNvSpPr/>
          <p:nvPr/>
        </p:nvSpPr>
        <p:spPr>
          <a:xfrm flipH="1">
            <a:off x="5980531" y="3177690"/>
            <a:ext cx="5343" cy="2696"/>
          </a:xfrm>
          <a:custGeom>
            <a:rect b="b" l="l" r="r" t="t"/>
            <a:pathLst>
              <a:path extrusionOk="0" h="56" w="111">
                <a:moveTo>
                  <a:pt x="110" y="0"/>
                </a:moveTo>
                <a:cubicBezTo>
                  <a:pt x="77" y="0"/>
                  <a:pt x="22" y="22"/>
                  <a:pt x="0" y="55"/>
                </a:cubicBezTo>
                <a:cubicBezTo>
                  <a:pt x="44" y="33"/>
                  <a:pt x="88" y="11"/>
                  <a:pt x="110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15"/>
          <p:cNvSpPr/>
          <p:nvPr/>
        </p:nvSpPr>
        <p:spPr>
          <a:xfrm flipH="1">
            <a:off x="5786454" y="3080074"/>
            <a:ext cx="3225" cy="2166"/>
          </a:xfrm>
          <a:custGeom>
            <a:rect b="b" l="l" r="r" t="t"/>
            <a:pathLst>
              <a:path extrusionOk="0" h="45" w="67">
                <a:moveTo>
                  <a:pt x="66" y="1"/>
                </a:moveTo>
                <a:lnTo>
                  <a:pt x="33" y="23"/>
                </a:lnTo>
                <a:lnTo>
                  <a:pt x="0" y="45"/>
                </a:lnTo>
                <a:lnTo>
                  <a:pt x="66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15"/>
          <p:cNvSpPr/>
          <p:nvPr/>
        </p:nvSpPr>
        <p:spPr>
          <a:xfrm flipH="1">
            <a:off x="5659186" y="3048787"/>
            <a:ext cx="1107" cy="1107"/>
          </a:xfrm>
          <a:custGeom>
            <a:rect b="b" l="l" r="r" t="t"/>
            <a:pathLst>
              <a:path extrusionOk="0" h="23" w="23">
                <a:moveTo>
                  <a:pt x="23" y="1"/>
                </a:moveTo>
                <a:lnTo>
                  <a:pt x="1" y="23"/>
                </a:lnTo>
                <a:cubicBezTo>
                  <a:pt x="23" y="12"/>
                  <a:pt x="23" y="12"/>
                  <a:pt x="23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15"/>
          <p:cNvSpPr/>
          <p:nvPr/>
        </p:nvSpPr>
        <p:spPr>
          <a:xfrm flipH="1">
            <a:off x="5551558" y="2996321"/>
            <a:ext cx="3225" cy="1252"/>
          </a:xfrm>
          <a:custGeom>
            <a:rect b="b" l="l" r="r" t="t"/>
            <a:pathLst>
              <a:path extrusionOk="0" h="26" w="67">
                <a:moveTo>
                  <a:pt x="67" y="0"/>
                </a:moveTo>
                <a:lnTo>
                  <a:pt x="1" y="22"/>
                </a:lnTo>
                <a:cubicBezTo>
                  <a:pt x="1" y="24"/>
                  <a:pt x="2" y="25"/>
                  <a:pt x="4" y="25"/>
                </a:cubicBezTo>
                <a:cubicBezTo>
                  <a:pt x="14" y="25"/>
                  <a:pt x="40" y="9"/>
                  <a:pt x="67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15"/>
          <p:cNvSpPr/>
          <p:nvPr/>
        </p:nvSpPr>
        <p:spPr>
          <a:xfrm flipH="1">
            <a:off x="5395073" y="2930040"/>
            <a:ext cx="1637" cy="1107"/>
          </a:xfrm>
          <a:custGeom>
            <a:rect b="b" l="l" r="r" t="t"/>
            <a:pathLst>
              <a:path extrusionOk="0" h="23" w="34">
                <a:moveTo>
                  <a:pt x="0" y="22"/>
                </a:moveTo>
                <a:lnTo>
                  <a:pt x="33" y="0"/>
                </a:lnTo>
                <a:lnTo>
                  <a:pt x="0" y="22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15"/>
          <p:cNvSpPr/>
          <p:nvPr/>
        </p:nvSpPr>
        <p:spPr>
          <a:xfrm flipH="1">
            <a:off x="5502750" y="2971387"/>
            <a:ext cx="866" cy="866"/>
          </a:xfrm>
          <a:custGeom>
            <a:rect b="b" l="l" r="r" t="t"/>
            <a:pathLst>
              <a:path extrusionOk="0" h="18" w="18">
                <a:moveTo>
                  <a:pt x="18" y="0"/>
                </a:moveTo>
                <a:lnTo>
                  <a:pt x="1" y="17"/>
                </a:lnTo>
                <a:lnTo>
                  <a:pt x="7" y="11"/>
                </a:lnTo>
                <a:lnTo>
                  <a:pt x="18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15"/>
          <p:cNvSpPr/>
          <p:nvPr/>
        </p:nvSpPr>
        <p:spPr>
          <a:xfrm flipH="1">
            <a:off x="5361668" y="2921520"/>
            <a:ext cx="578" cy="578"/>
          </a:xfrm>
          <a:custGeom>
            <a:rect b="b" l="l" r="r" t="t"/>
            <a:pathLst>
              <a:path extrusionOk="0" h="12" w="12">
                <a:moveTo>
                  <a:pt x="0" y="1"/>
                </a:moveTo>
                <a:lnTo>
                  <a:pt x="11" y="12"/>
                </a:lnTo>
                <a:lnTo>
                  <a:pt x="11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15"/>
          <p:cNvSpPr/>
          <p:nvPr/>
        </p:nvSpPr>
        <p:spPr>
          <a:xfrm flipH="1">
            <a:off x="5712616" y="3074394"/>
            <a:ext cx="722" cy="433"/>
          </a:xfrm>
          <a:custGeom>
            <a:rect b="b" l="l" r="r" t="t"/>
            <a:pathLst>
              <a:path extrusionOk="0" h="9" w="15">
                <a:moveTo>
                  <a:pt x="13" y="0"/>
                </a:moveTo>
                <a:cubicBezTo>
                  <a:pt x="12" y="0"/>
                  <a:pt x="6" y="3"/>
                  <a:pt x="1" y="9"/>
                </a:cubicBezTo>
                <a:cubicBezTo>
                  <a:pt x="12" y="3"/>
                  <a:pt x="15" y="0"/>
                  <a:pt x="13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15"/>
          <p:cNvSpPr/>
          <p:nvPr/>
        </p:nvSpPr>
        <p:spPr>
          <a:xfrm flipH="1">
            <a:off x="5923685" y="3220674"/>
            <a:ext cx="5006" cy="3225"/>
          </a:xfrm>
          <a:custGeom>
            <a:rect b="b" l="l" r="r" t="t"/>
            <a:pathLst>
              <a:path extrusionOk="0" h="67" w="104">
                <a:moveTo>
                  <a:pt x="79" y="1"/>
                </a:moveTo>
                <a:cubicBezTo>
                  <a:pt x="74" y="1"/>
                  <a:pt x="63" y="4"/>
                  <a:pt x="46" y="10"/>
                </a:cubicBezTo>
                <a:cubicBezTo>
                  <a:pt x="55" y="10"/>
                  <a:pt x="0" y="67"/>
                  <a:pt x="29" y="67"/>
                </a:cubicBezTo>
                <a:cubicBezTo>
                  <a:pt x="36" y="67"/>
                  <a:pt x="48" y="63"/>
                  <a:pt x="68" y="55"/>
                </a:cubicBezTo>
                <a:lnTo>
                  <a:pt x="68" y="55"/>
                </a:lnTo>
                <a:cubicBezTo>
                  <a:pt x="57" y="59"/>
                  <a:pt x="50" y="60"/>
                  <a:pt x="46" y="60"/>
                </a:cubicBezTo>
                <a:cubicBezTo>
                  <a:pt x="24" y="60"/>
                  <a:pt x="103" y="1"/>
                  <a:pt x="79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15"/>
          <p:cNvSpPr/>
          <p:nvPr/>
        </p:nvSpPr>
        <p:spPr>
          <a:xfrm flipH="1">
            <a:off x="5817212" y="3136295"/>
            <a:ext cx="2166" cy="1107"/>
          </a:xfrm>
          <a:custGeom>
            <a:rect b="b" l="l" r="r" t="t"/>
            <a:pathLst>
              <a:path extrusionOk="0" h="23" w="45">
                <a:moveTo>
                  <a:pt x="44" y="1"/>
                </a:moveTo>
                <a:cubicBezTo>
                  <a:pt x="28" y="9"/>
                  <a:pt x="18" y="11"/>
                  <a:pt x="13" y="16"/>
                </a:cubicBezTo>
                <a:lnTo>
                  <a:pt x="13" y="16"/>
                </a:lnTo>
                <a:cubicBezTo>
                  <a:pt x="24" y="11"/>
                  <a:pt x="28" y="9"/>
                  <a:pt x="44" y="1"/>
                </a:cubicBezTo>
                <a:close/>
                <a:moveTo>
                  <a:pt x="13" y="16"/>
                </a:moveTo>
                <a:cubicBezTo>
                  <a:pt x="10" y="18"/>
                  <a:pt x="6" y="20"/>
                  <a:pt x="0" y="23"/>
                </a:cubicBezTo>
                <a:lnTo>
                  <a:pt x="11" y="23"/>
                </a:lnTo>
                <a:cubicBezTo>
                  <a:pt x="11" y="20"/>
                  <a:pt x="12" y="18"/>
                  <a:pt x="13" y="16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15"/>
          <p:cNvSpPr/>
          <p:nvPr/>
        </p:nvSpPr>
        <p:spPr>
          <a:xfrm flipH="1">
            <a:off x="5845852" y="3153816"/>
            <a:ext cx="1637" cy="578"/>
          </a:xfrm>
          <a:custGeom>
            <a:rect b="b" l="l" r="r" t="t"/>
            <a:pathLst>
              <a:path extrusionOk="0" h="12" w="34">
                <a:moveTo>
                  <a:pt x="34" y="0"/>
                </a:moveTo>
                <a:lnTo>
                  <a:pt x="1" y="11"/>
                </a:lnTo>
                <a:lnTo>
                  <a:pt x="12" y="11"/>
                </a:lnTo>
                <a:lnTo>
                  <a:pt x="34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15"/>
          <p:cNvSpPr/>
          <p:nvPr/>
        </p:nvSpPr>
        <p:spPr>
          <a:xfrm flipH="1">
            <a:off x="5500728" y="2978174"/>
            <a:ext cx="3129" cy="1733"/>
          </a:xfrm>
          <a:custGeom>
            <a:rect b="b" l="l" r="r" t="t"/>
            <a:pathLst>
              <a:path extrusionOk="0" h="36" w="65">
                <a:moveTo>
                  <a:pt x="55" y="1"/>
                </a:moveTo>
                <a:lnTo>
                  <a:pt x="55" y="1"/>
                </a:lnTo>
                <a:cubicBezTo>
                  <a:pt x="51" y="1"/>
                  <a:pt x="36" y="7"/>
                  <a:pt x="1" y="25"/>
                </a:cubicBezTo>
                <a:cubicBezTo>
                  <a:pt x="12" y="25"/>
                  <a:pt x="23" y="36"/>
                  <a:pt x="34" y="36"/>
                </a:cubicBezTo>
                <a:cubicBezTo>
                  <a:pt x="26" y="28"/>
                  <a:pt x="64" y="1"/>
                  <a:pt x="55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15"/>
          <p:cNvSpPr/>
          <p:nvPr/>
        </p:nvSpPr>
        <p:spPr>
          <a:xfrm flipH="1">
            <a:off x="5396662" y="2930569"/>
            <a:ext cx="1155" cy="1107"/>
          </a:xfrm>
          <a:custGeom>
            <a:rect b="b" l="l" r="r" t="t"/>
            <a:pathLst>
              <a:path extrusionOk="0" h="23" w="24">
                <a:moveTo>
                  <a:pt x="23" y="0"/>
                </a:moveTo>
                <a:lnTo>
                  <a:pt x="1" y="22"/>
                </a:lnTo>
                <a:lnTo>
                  <a:pt x="23" y="11"/>
                </a:lnTo>
                <a:lnTo>
                  <a:pt x="23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15"/>
          <p:cNvSpPr/>
          <p:nvPr/>
        </p:nvSpPr>
        <p:spPr>
          <a:xfrm flipH="1">
            <a:off x="5359542" y="2916755"/>
            <a:ext cx="614154" cy="327799"/>
          </a:xfrm>
          <a:custGeom>
            <a:rect b="b" l="l" r="r" t="t"/>
            <a:pathLst>
              <a:path extrusionOk="0" h="6810" w="12759">
                <a:moveTo>
                  <a:pt x="12505" y="12"/>
                </a:moveTo>
                <a:cubicBezTo>
                  <a:pt x="12504" y="15"/>
                  <a:pt x="12502" y="17"/>
                  <a:pt x="12501" y="20"/>
                </a:cubicBezTo>
                <a:lnTo>
                  <a:pt x="12501" y="20"/>
                </a:lnTo>
                <a:cubicBezTo>
                  <a:pt x="12506" y="17"/>
                  <a:pt x="12511" y="14"/>
                  <a:pt x="12516" y="12"/>
                </a:cubicBezTo>
                <a:close/>
                <a:moveTo>
                  <a:pt x="12472" y="12"/>
                </a:moveTo>
                <a:cubicBezTo>
                  <a:pt x="12439" y="45"/>
                  <a:pt x="12395" y="89"/>
                  <a:pt x="12428" y="100"/>
                </a:cubicBezTo>
                <a:cubicBezTo>
                  <a:pt x="12459" y="58"/>
                  <a:pt x="12480" y="66"/>
                  <a:pt x="12501" y="20"/>
                </a:cubicBezTo>
                <a:lnTo>
                  <a:pt x="12501" y="20"/>
                </a:lnTo>
                <a:cubicBezTo>
                  <a:pt x="12494" y="25"/>
                  <a:pt x="12487" y="29"/>
                  <a:pt x="12483" y="34"/>
                </a:cubicBezTo>
                <a:cubicBezTo>
                  <a:pt x="12461" y="34"/>
                  <a:pt x="12472" y="23"/>
                  <a:pt x="12472" y="12"/>
                </a:cubicBezTo>
                <a:close/>
                <a:moveTo>
                  <a:pt x="12516" y="67"/>
                </a:moveTo>
                <a:cubicBezTo>
                  <a:pt x="12475" y="75"/>
                  <a:pt x="12452" y="89"/>
                  <a:pt x="12429" y="110"/>
                </a:cubicBezTo>
                <a:lnTo>
                  <a:pt x="12429" y="110"/>
                </a:lnTo>
                <a:lnTo>
                  <a:pt x="12516" y="67"/>
                </a:lnTo>
                <a:close/>
                <a:moveTo>
                  <a:pt x="12429" y="110"/>
                </a:moveTo>
                <a:lnTo>
                  <a:pt x="12428" y="111"/>
                </a:lnTo>
                <a:lnTo>
                  <a:pt x="12428" y="111"/>
                </a:lnTo>
                <a:cubicBezTo>
                  <a:pt x="12429" y="111"/>
                  <a:pt x="12429" y="110"/>
                  <a:pt x="12429" y="110"/>
                </a:cubicBezTo>
                <a:close/>
                <a:moveTo>
                  <a:pt x="12659" y="122"/>
                </a:moveTo>
                <a:lnTo>
                  <a:pt x="12681" y="133"/>
                </a:lnTo>
                <a:cubicBezTo>
                  <a:pt x="12676" y="138"/>
                  <a:pt x="12667" y="141"/>
                  <a:pt x="12660" y="141"/>
                </a:cubicBezTo>
                <a:cubicBezTo>
                  <a:pt x="12654" y="141"/>
                  <a:pt x="12648" y="138"/>
                  <a:pt x="12648" y="133"/>
                </a:cubicBezTo>
                <a:lnTo>
                  <a:pt x="12659" y="122"/>
                </a:lnTo>
                <a:close/>
                <a:moveTo>
                  <a:pt x="12362" y="89"/>
                </a:moveTo>
                <a:lnTo>
                  <a:pt x="12325" y="104"/>
                </a:lnTo>
                <a:lnTo>
                  <a:pt x="12325" y="104"/>
                </a:lnTo>
                <a:cubicBezTo>
                  <a:pt x="12324" y="103"/>
                  <a:pt x="12324" y="103"/>
                  <a:pt x="12323" y="103"/>
                </a:cubicBezTo>
                <a:cubicBezTo>
                  <a:pt x="12320" y="103"/>
                  <a:pt x="12314" y="106"/>
                  <a:pt x="12307" y="111"/>
                </a:cubicBezTo>
                <a:lnTo>
                  <a:pt x="12325" y="104"/>
                </a:lnTo>
                <a:lnTo>
                  <a:pt x="12325" y="104"/>
                </a:lnTo>
                <a:cubicBezTo>
                  <a:pt x="12333" y="106"/>
                  <a:pt x="12322" y="125"/>
                  <a:pt x="12307" y="133"/>
                </a:cubicBezTo>
                <a:cubicBezTo>
                  <a:pt x="12302" y="137"/>
                  <a:pt x="12297" y="140"/>
                  <a:pt x="12293" y="143"/>
                </a:cubicBezTo>
                <a:lnTo>
                  <a:pt x="12293" y="143"/>
                </a:lnTo>
                <a:cubicBezTo>
                  <a:pt x="12329" y="122"/>
                  <a:pt x="12354" y="103"/>
                  <a:pt x="12362" y="89"/>
                </a:cubicBezTo>
                <a:close/>
                <a:moveTo>
                  <a:pt x="12293" y="143"/>
                </a:moveTo>
                <a:lnTo>
                  <a:pt x="12293" y="143"/>
                </a:lnTo>
                <a:cubicBezTo>
                  <a:pt x="12285" y="148"/>
                  <a:pt x="12276" y="153"/>
                  <a:pt x="12267" y="158"/>
                </a:cubicBezTo>
                <a:lnTo>
                  <a:pt x="12267" y="158"/>
                </a:lnTo>
                <a:cubicBezTo>
                  <a:pt x="12275" y="154"/>
                  <a:pt x="12284" y="149"/>
                  <a:pt x="12293" y="143"/>
                </a:cubicBezTo>
                <a:close/>
                <a:moveTo>
                  <a:pt x="12028" y="271"/>
                </a:moveTo>
                <a:cubicBezTo>
                  <a:pt x="12026" y="273"/>
                  <a:pt x="12023" y="274"/>
                  <a:pt x="12020" y="276"/>
                </a:cubicBezTo>
                <a:cubicBezTo>
                  <a:pt x="12023" y="275"/>
                  <a:pt x="12026" y="273"/>
                  <a:pt x="12028" y="271"/>
                </a:cubicBezTo>
                <a:close/>
                <a:moveTo>
                  <a:pt x="11491" y="397"/>
                </a:moveTo>
                <a:cubicBezTo>
                  <a:pt x="11494" y="398"/>
                  <a:pt x="11497" y="398"/>
                  <a:pt x="11500" y="398"/>
                </a:cubicBezTo>
                <a:lnTo>
                  <a:pt x="11500" y="398"/>
                </a:lnTo>
                <a:cubicBezTo>
                  <a:pt x="11501" y="398"/>
                  <a:pt x="11502" y="398"/>
                  <a:pt x="11502" y="397"/>
                </a:cubicBezTo>
                <a:close/>
                <a:moveTo>
                  <a:pt x="12207" y="166"/>
                </a:moveTo>
                <a:cubicBezTo>
                  <a:pt x="12229" y="166"/>
                  <a:pt x="12174" y="199"/>
                  <a:pt x="12152" y="221"/>
                </a:cubicBezTo>
                <a:cubicBezTo>
                  <a:pt x="12174" y="210"/>
                  <a:pt x="12196" y="199"/>
                  <a:pt x="12218" y="188"/>
                </a:cubicBezTo>
                <a:lnTo>
                  <a:pt x="12218" y="188"/>
                </a:lnTo>
                <a:cubicBezTo>
                  <a:pt x="12196" y="221"/>
                  <a:pt x="12273" y="199"/>
                  <a:pt x="12207" y="243"/>
                </a:cubicBezTo>
                <a:cubicBezTo>
                  <a:pt x="12181" y="243"/>
                  <a:pt x="12167" y="241"/>
                  <a:pt x="12156" y="241"/>
                </a:cubicBezTo>
                <a:cubicBezTo>
                  <a:pt x="12139" y="241"/>
                  <a:pt x="12130" y="245"/>
                  <a:pt x="12097" y="265"/>
                </a:cubicBezTo>
                <a:cubicBezTo>
                  <a:pt x="12086" y="265"/>
                  <a:pt x="12097" y="254"/>
                  <a:pt x="12119" y="232"/>
                </a:cubicBezTo>
                <a:lnTo>
                  <a:pt x="12119" y="232"/>
                </a:lnTo>
                <a:cubicBezTo>
                  <a:pt x="12075" y="265"/>
                  <a:pt x="11976" y="298"/>
                  <a:pt x="11954" y="331"/>
                </a:cubicBezTo>
                <a:cubicBezTo>
                  <a:pt x="11921" y="331"/>
                  <a:pt x="11866" y="364"/>
                  <a:pt x="11822" y="375"/>
                </a:cubicBezTo>
                <a:cubicBezTo>
                  <a:pt x="11822" y="375"/>
                  <a:pt x="11811" y="386"/>
                  <a:pt x="11789" y="386"/>
                </a:cubicBezTo>
                <a:lnTo>
                  <a:pt x="11767" y="386"/>
                </a:lnTo>
                <a:lnTo>
                  <a:pt x="11756" y="397"/>
                </a:lnTo>
                <a:cubicBezTo>
                  <a:pt x="11723" y="408"/>
                  <a:pt x="11701" y="419"/>
                  <a:pt x="11679" y="430"/>
                </a:cubicBezTo>
                <a:cubicBezTo>
                  <a:pt x="11701" y="419"/>
                  <a:pt x="11712" y="419"/>
                  <a:pt x="11734" y="408"/>
                </a:cubicBezTo>
                <a:lnTo>
                  <a:pt x="11734" y="408"/>
                </a:lnTo>
                <a:cubicBezTo>
                  <a:pt x="11712" y="430"/>
                  <a:pt x="11668" y="463"/>
                  <a:pt x="11634" y="474"/>
                </a:cubicBezTo>
                <a:cubicBezTo>
                  <a:pt x="11650" y="459"/>
                  <a:pt x="11652" y="453"/>
                  <a:pt x="11644" y="453"/>
                </a:cubicBezTo>
                <a:cubicBezTo>
                  <a:pt x="11622" y="453"/>
                  <a:pt x="11517" y="508"/>
                  <a:pt x="11477" y="508"/>
                </a:cubicBezTo>
                <a:cubicBezTo>
                  <a:pt x="11474" y="508"/>
                  <a:pt x="11471" y="508"/>
                  <a:pt x="11469" y="507"/>
                </a:cubicBezTo>
                <a:cubicBezTo>
                  <a:pt x="11612" y="430"/>
                  <a:pt x="11623" y="386"/>
                  <a:pt x="11756" y="320"/>
                </a:cubicBezTo>
                <a:cubicBezTo>
                  <a:pt x="11760" y="319"/>
                  <a:pt x="11763" y="319"/>
                  <a:pt x="11765" y="319"/>
                </a:cubicBezTo>
                <a:cubicBezTo>
                  <a:pt x="11788" y="319"/>
                  <a:pt x="11734" y="364"/>
                  <a:pt x="11734" y="364"/>
                </a:cubicBezTo>
                <a:cubicBezTo>
                  <a:pt x="11811" y="342"/>
                  <a:pt x="11866" y="320"/>
                  <a:pt x="11932" y="276"/>
                </a:cubicBezTo>
                <a:lnTo>
                  <a:pt x="11932" y="276"/>
                </a:lnTo>
                <a:cubicBezTo>
                  <a:pt x="11921" y="287"/>
                  <a:pt x="11932" y="287"/>
                  <a:pt x="11954" y="287"/>
                </a:cubicBezTo>
                <a:cubicBezTo>
                  <a:pt x="12009" y="265"/>
                  <a:pt x="11987" y="243"/>
                  <a:pt x="12064" y="221"/>
                </a:cubicBezTo>
                <a:lnTo>
                  <a:pt x="12064" y="221"/>
                </a:lnTo>
                <a:cubicBezTo>
                  <a:pt x="12055" y="240"/>
                  <a:pt x="12045" y="259"/>
                  <a:pt x="12028" y="271"/>
                </a:cubicBezTo>
                <a:lnTo>
                  <a:pt x="12028" y="271"/>
                </a:lnTo>
                <a:cubicBezTo>
                  <a:pt x="12082" y="239"/>
                  <a:pt x="12145" y="197"/>
                  <a:pt x="12207" y="166"/>
                </a:cubicBezTo>
                <a:close/>
                <a:moveTo>
                  <a:pt x="11326" y="585"/>
                </a:moveTo>
                <a:lnTo>
                  <a:pt x="11326" y="585"/>
                </a:lnTo>
                <a:cubicBezTo>
                  <a:pt x="11260" y="618"/>
                  <a:pt x="11172" y="651"/>
                  <a:pt x="11117" y="695"/>
                </a:cubicBezTo>
                <a:lnTo>
                  <a:pt x="11139" y="673"/>
                </a:lnTo>
                <a:lnTo>
                  <a:pt x="11139" y="673"/>
                </a:lnTo>
                <a:cubicBezTo>
                  <a:pt x="11095" y="695"/>
                  <a:pt x="11073" y="695"/>
                  <a:pt x="11040" y="706"/>
                </a:cubicBezTo>
                <a:cubicBezTo>
                  <a:pt x="11117" y="651"/>
                  <a:pt x="11216" y="629"/>
                  <a:pt x="11326" y="585"/>
                </a:cubicBezTo>
                <a:close/>
                <a:moveTo>
                  <a:pt x="10995" y="728"/>
                </a:moveTo>
                <a:lnTo>
                  <a:pt x="10995" y="728"/>
                </a:lnTo>
                <a:cubicBezTo>
                  <a:pt x="10973" y="761"/>
                  <a:pt x="10907" y="805"/>
                  <a:pt x="10863" y="849"/>
                </a:cubicBezTo>
                <a:cubicBezTo>
                  <a:pt x="10808" y="849"/>
                  <a:pt x="10830" y="827"/>
                  <a:pt x="10852" y="805"/>
                </a:cubicBezTo>
                <a:cubicBezTo>
                  <a:pt x="10885" y="783"/>
                  <a:pt x="10940" y="783"/>
                  <a:pt x="10995" y="728"/>
                </a:cubicBezTo>
                <a:close/>
                <a:moveTo>
                  <a:pt x="10750" y="775"/>
                </a:moveTo>
                <a:cubicBezTo>
                  <a:pt x="10697" y="822"/>
                  <a:pt x="10701" y="826"/>
                  <a:pt x="10715" y="826"/>
                </a:cubicBezTo>
                <a:cubicBezTo>
                  <a:pt x="10718" y="826"/>
                  <a:pt x="10720" y="826"/>
                  <a:pt x="10723" y="826"/>
                </a:cubicBezTo>
                <a:cubicBezTo>
                  <a:pt x="10732" y="826"/>
                  <a:pt x="10742" y="827"/>
                  <a:pt x="10742" y="838"/>
                </a:cubicBezTo>
                <a:cubicBezTo>
                  <a:pt x="10761" y="829"/>
                  <a:pt x="10787" y="827"/>
                  <a:pt x="10802" y="820"/>
                </a:cubicBezTo>
                <a:lnTo>
                  <a:pt x="10802" y="820"/>
                </a:lnTo>
                <a:cubicBezTo>
                  <a:pt x="10771" y="841"/>
                  <a:pt x="10744" y="861"/>
                  <a:pt x="10764" y="871"/>
                </a:cubicBezTo>
                <a:cubicBezTo>
                  <a:pt x="10731" y="877"/>
                  <a:pt x="10717" y="879"/>
                  <a:pt x="10706" y="879"/>
                </a:cubicBezTo>
                <a:cubicBezTo>
                  <a:pt x="10695" y="879"/>
                  <a:pt x="10687" y="877"/>
                  <a:pt x="10665" y="871"/>
                </a:cubicBezTo>
                <a:cubicBezTo>
                  <a:pt x="10665" y="915"/>
                  <a:pt x="10610" y="904"/>
                  <a:pt x="10566" y="948"/>
                </a:cubicBezTo>
                <a:cubicBezTo>
                  <a:pt x="10537" y="956"/>
                  <a:pt x="10522" y="958"/>
                  <a:pt x="10513" y="958"/>
                </a:cubicBezTo>
                <a:cubicBezTo>
                  <a:pt x="10502" y="958"/>
                  <a:pt x="10497" y="956"/>
                  <a:pt x="10488" y="956"/>
                </a:cubicBezTo>
                <a:cubicBezTo>
                  <a:pt x="10483" y="956"/>
                  <a:pt x="10477" y="957"/>
                  <a:pt x="10467" y="959"/>
                </a:cubicBezTo>
                <a:cubicBezTo>
                  <a:pt x="10532" y="872"/>
                  <a:pt x="10641" y="871"/>
                  <a:pt x="10750" y="775"/>
                </a:cubicBezTo>
                <a:close/>
                <a:moveTo>
                  <a:pt x="10456" y="970"/>
                </a:moveTo>
                <a:lnTo>
                  <a:pt x="10434" y="981"/>
                </a:lnTo>
                <a:lnTo>
                  <a:pt x="10423" y="981"/>
                </a:lnTo>
                <a:lnTo>
                  <a:pt x="10456" y="970"/>
                </a:lnTo>
                <a:close/>
                <a:moveTo>
                  <a:pt x="10412" y="992"/>
                </a:moveTo>
                <a:lnTo>
                  <a:pt x="10412" y="1014"/>
                </a:lnTo>
                <a:cubicBezTo>
                  <a:pt x="10373" y="1035"/>
                  <a:pt x="10355" y="1042"/>
                  <a:pt x="10345" y="1042"/>
                </a:cubicBezTo>
                <a:cubicBezTo>
                  <a:pt x="10328" y="1042"/>
                  <a:pt x="10333" y="1025"/>
                  <a:pt x="10312" y="1025"/>
                </a:cubicBezTo>
                <a:cubicBezTo>
                  <a:pt x="10334" y="1014"/>
                  <a:pt x="10345" y="1014"/>
                  <a:pt x="10379" y="1003"/>
                </a:cubicBezTo>
                <a:lnTo>
                  <a:pt x="10368" y="1003"/>
                </a:lnTo>
                <a:lnTo>
                  <a:pt x="10412" y="992"/>
                </a:lnTo>
                <a:close/>
                <a:moveTo>
                  <a:pt x="10246" y="1246"/>
                </a:moveTo>
                <a:lnTo>
                  <a:pt x="10246" y="1246"/>
                </a:lnTo>
                <a:cubicBezTo>
                  <a:pt x="10241" y="1247"/>
                  <a:pt x="10237" y="1248"/>
                  <a:pt x="10232" y="1250"/>
                </a:cubicBezTo>
                <a:lnTo>
                  <a:pt x="10232" y="1250"/>
                </a:lnTo>
                <a:cubicBezTo>
                  <a:pt x="10226" y="1252"/>
                  <a:pt x="10219" y="1254"/>
                  <a:pt x="10213" y="1257"/>
                </a:cubicBezTo>
                <a:cubicBezTo>
                  <a:pt x="10213" y="1257"/>
                  <a:pt x="10224" y="1257"/>
                  <a:pt x="10246" y="1246"/>
                </a:cubicBezTo>
                <a:close/>
                <a:moveTo>
                  <a:pt x="10334" y="981"/>
                </a:moveTo>
                <a:lnTo>
                  <a:pt x="10235" y="1036"/>
                </a:lnTo>
                <a:cubicBezTo>
                  <a:pt x="10257" y="1036"/>
                  <a:pt x="10279" y="1036"/>
                  <a:pt x="10301" y="1025"/>
                </a:cubicBezTo>
                <a:lnTo>
                  <a:pt x="10301" y="1025"/>
                </a:lnTo>
                <a:cubicBezTo>
                  <a:pt x="10235" y="1069"/>
                  <a:pt x="10180" y="1113"/>
                  <a:pt x="10136" y="1146"/>
                </a:cubicBezTo>
                <a:lnTo>
                  <a:pt x="10125" y="1135"/>
                </a:lnTo>
                <a:cubicBezTo>
                  <a:pt x="10059" y="1191"/>
                  <a:pt x="9894" y="1246"/>
                  <a:pt x="9817" y="1312"/>
                </a:cubicBezTo>
                <a:lnTo>
                  <a:pt x="9795" y="1312"/>
                </a:lnTo>
                <a:cubicBezTo>
                  <a:pt x="9817" y="1323"/>
                  <a:pt x="9828" y="1334"/>
                  <a:pt x="9828" y="1345"/>
                </a:cubicBezTo>
                <a:cubicBezTo>
                  <a:pt x="9790" y="1364"/>
                  <a:pt x="9760" y="1391"/>
                  <a:pt x="9738" y="1391"/>
                </a:cubicBezTo>
                <a:cubicBezTo>
                  <a:pt x="9735" y="1391"/>
                  <a:pt x="9732" y="1390"/>
                  <a:pt x="9729" y="1389"/>
                </a:cubicBezTo>
                <a:cubicBezTo>
                  <a:pt x="9762" y="1378"/>
                  <a:pt x="9751" y="1367"/>
                  <a:pt x="9762" y="1356"/>
                </a:cubicBezTo>
                <a:lnTo>
                  <a:pt x="9762" y="1356"/>
                </a:lnTo>
                <a:lnTo>
                  <a:pt x="9718" y="1389"/>
                </a:lnTo>
                <a:cubicBezTo>
                  <a:pt x="9662" y="1378"/>
                  <a:pt x="9784" y="1345"/>
                  <a:pt x="9773" y="1334"/>
                </a:cubicBezTo>
                <a:lnTo>
                  <a:pt x="9773" y="1334"/>
                </a:lnTo>
                <a:cubicBezTo>
                  <a:pt x="9684" y="1378"/>
                  <a:pt x="9585" y="1455"/>
                  <a:pt x="9519" y="1477"/>
                </a:cubicBezTo>
                <a:cubicBezTo>
                  <a:pt x="9491" y="1458"/>
                  <a:pt x="9625" y="1406"/>
                  <a:pt x="9600" y="1406"/>
                </a:cubicBezTo>
                <a:cubicBezTo>
                  <a:pt x="9596" y="1406"/>
                  <a:pt x="9588" y="1408"/>
                  <a:pt x="9574" y="1411"/>
                </a:cubicBezTo>
                <a:lnTo>
                  <a:pt x="9684" y="1367"/>
                </a:lnTo>
                <a:cubicBezTo>
                  <a:pt x="9585" y="1367"/>
                  <a:pt x="9729" y="1345"/>
                  <a:pt x="9673" y="1334"/>
                </a:cubicBezTo>
                <a:lnTo>
                  <a:pt x="9817" y="1257"/>
                </a:lnTo>
                <a:cubicBezTo>
                  <a:pt x="9809" y="1253"/>
                  <a:pt x="9803" y="1252"/>
                  <a:pt x="9797" y="1252"/>
                </a:cubicBezTo>
                <a:cubicBezTo>
                  <a:pt x="9784" y="1252"/>
                  <a:pt x="9769" y="1257"/>
                  <a:pt x="9740" y="1257"/>
                </a:cubicBezTo>
                <a:cubicBezTo>
                  <a:pt x="9762" y="1246"/>
                  <a:pt x="9806" y="1213"/>
                  <a:pt x="9850" y="1191"/>
                </a:cubicBezTo>
                <a:lnTo>
                  <a:pt x="9850" y="1191"/>
                </a:lnTo>
                <a:cubicBezTo>
                  <a:pt x="9811" y="1213"/>
                  <a:pt x="9817" y="1218"/>
                  <a:pt x="9836" y="1218"/>
                </a:cubicBezTo>
                <a:cubicBezTo>
                  <a:pt x="9855" y="1218"/>
                  <a:pt x="9888" y="1213"/>
                  <a:pt x="9905" y="1213"/>
                </a:cubicBezTo>
                <a:lnTo>
                  <a:pt x="9905" y="1191"/>
                </a:lnTo>
                <a:cubicBezTo>
                  <a:pt x="10015" y="1179"/>
                  <a:pt x="9905" y="1146"/>
                  <a:pt x="10037" y="1113"/>
                </a:cubicBezTo>
                <a:lnTo>
                  <a:pt x="10037" y="1124"/>
                </a:lnTo>
                <a:cubicBezTo>
                  <a:pt x="10081" y="1091"/>
                  <a:pt x="10125" y="1058"/>
                  <a:pt x="10169" y="1036"/>
                </a:cubicBezTo>
                <a:lnTo>
                  <a:pt x="10169" y="1036"/>
                </a:lnTo>
                <a:cubicBezTo>
                  <a:pt x="10202" y="1047"/>
                  <a:pt x="10125" y="1069"/>
                  <a:pt x="10136" y="1091"/>
                </a:cubicBezTo>
                <a:cubicBezTo>
                  <a:pt x="10202" y="1058"/>
                  <a:pt x="10257" y="992"/>
                  <a:pt x="10334" y="981"/>
                </a:cubicBezTo>
                <a:close/>
                <a:moveTo>
                  <a:pt x="8219" y="2083"/>
                </a:moveTo>
                <a:lnTo>
                  <a:pt x="8219" y="2083"/>
                </a:lnTo>
                <a:cubicBezTo>
                  <a:pt x="8208" y="2094"/>
                  <a:pt x="8197" y="2105"/>
                  <a:pt x="8164" y="2116"/>
                </a:cubicBezTo>
                <a:cubicBezTo>
                  <a:pt x="8186" y="2105"/>
                  <a:pt x="8208" y="2094"/>
                  <a:pt x="8219" y="2083"/>
                </a:cubicBezTo>
                <a:close/>
                <a:moveTo>
                  <a:pt x="8462" y="2149"/>
                </a:moveTo>
                <a:lnTo>
                  <a:pt x="8462" y="2160"/>
                </a:lnTo>
                <a:cubicBezTo>
                  <a:pt x="8438" y="2168"/>
                  <a:pt x="8426" y="2170"/>
                  <a:pt x="8420" y="2171"/>
                </a:cubicBezTo>
                <a:lnTo>
                  <a:pt x="8420" y="2171"/>
                </a:lnTo>
                <a:cubicBezTo>
                  <a:pt x="8431" y="2169"/>
                  <a:pt x="8442" y="2159"/>
                  <a:pt x="8462" y="2149"/>
                </a:cubicBezTo>
                <a:close/>
                <a:moveTo>
                  <a:pt x="8065" y="2171"/>
                </a:moveTo>
                <a:cubicBezTo>
                  <a:pt x="8076" y="2171"/>
                  <a:pt x="8065" y="2182"/>
                  <a:pt x="8043" y="2193"/>
                </a:cubicBezTo>
                <a:cubicBezTo>
                  <a:pt x="8045" y="2191"/>
                  <a:pt x="8045" y="2190"/>
                  <a:pt x="8043" y="2190"/>
                </a:cubicBezTo>
                <a:lnTo>
                  <a:pt x="8043" y="2190"/>
                </a:lnTo>
                <a:cubicBezTo>
                  <a:pt x="8037" y="2190"/>
                  <a:pt x="8003" y="2204"/>
                  <a:pt x="7977" y="2204"/>
                </a:cubicBezTo>
                <a:cubicBezTo>
                  <a:pt x="7999" y="2193"/>
                  <a:pt x="8032" y="2182"/>
                  <a:pt x="8065" y="2171"/>
                </a:cubicBezTo>
                <a:close/>
                <a:moveTo>
                  <a:pt x="9673" y="1323"/>
                </a:moveTo>
                <a:lnTo>
                  <a:pt x="9662" y="1334"/>
                </a:lnTo>
                <a:lnTo>
                  <a:pt x="9651" y="1334"/>
                </a:lnTo>
                <a:cubicBezTo>
                  <a:pt x="9508" y="1389"/>
                  <a:pt x="9497" y="1422"/>
                  <a:pt x="9354" y="1488"/>
                </a:cubicBezTo>
                <a:cubicBezTo>
                  <a:pt x="9332" y="1510"/>
                  <a:pt x="9376" y="1499"/>
                  <a:pt x="9354" y="1532"/>
                </a:cubicBezTo>
                <a:cubicBezTo>
                  <a:pt x="9260" y="1593"/>
                  <a:pt x="9211" y="1595"/>
                  <a:pt x="9169" y="1595"/>
                </a:cubicBezTo>
                <a:cubicBezTo>
                  <a:pt x="9165" y="1595"/>
                  <a:pt x="9161" y="1595"/>
                  <a:pt x="9157" y="1595"/>
                </a:cubicBezTo>
                <a:cubicBezTo>
                  <a:pt x="9121" y="1595"/>
                  <a:pt x="9089" y="1598"/>
                  <a:pt x="9034" y="1642"/>
                </a:cubicBezTo>
                <a:cubicBezTo>
                  <a:pt x="9001" y="1686"/>
                  <a:pt x="9001" y="1719"/>
                  <a:pt x="8891" y="1752"/>
                </a:cubicBezTo>
                <a:lnTo>
                  <a:pt x="8913" y="1708"/>
                </a:lnTo>
                <a:lnTo>
                  <a:pt x="8913" y="1708"/>
                </a:lnTo>
                <a:cubicBezTo>
                  <a:pt x="8770" y="1774"/>
                  <a:pt x="8847" y="1785"/>
                  <a:pt x="8693" y="1841"/>
                </a:cubicBezTo>
                <a:cubicBezTo>
                  <a:pt x="8713" y="1821"/>
                  <a:pt x="8785" y="1784"/>
                  <a:pt x="8785" y="1784"/>
                </a:cubicBezTo>
                <a:lnTo>
                  <a:pt x="8785" y="1784"/>
                </a:lnTo>
                <a:cubicBezTo>
                  <a:pt x="8785" y="1784"/>
                  <a:pt x="8783" y="1784"/>
                  <a:pt x="8781" y="1785"/>
                </a:cubicBezTo>
                <a:cubicBezTo>
                  <a:pt x="8671" y="1807"/>
                  <a:pt x="8715" y="1829"/>
                  <a:pt x="8649" y="1863"/>
                </a:cubicBezTo>
                <a:lnTo>
                  <a:pt x="8616" y="1852"/>
                </a:lnTo>
                <a:cubicBezTo>
                  <a:pt x="8484" y="1929"/>
                  <a:pt x="8318" y="2017"/>
                  <a:pt x="8164" y="2105"/>
                </a:cubicBezTo>
                <a:cubicBezTo>
                  <a:pt x="8173" y="2096"/>
                  <a:pt x="8189" y="2080"/>
                  <a:pt x="8172" y="2080"/>
                </a:cubicBezTo>
                <a:cubicBezTo>
                  <a:pt x="8167" y="2080"/>
                  <a:pt x="8161" y="2081"/>
                  <a:pt x="8153" y="2083"/>
                </a:cubicBezTo>
                <a:cubicBezTo>
                  <a:pt x="8010" y="2160"/>
                  <a:pt x="7856" y="2237"/>
                  <a:pt x="7701" y="2303"/>
                </a:cubicBezTo>
                <a:cubicBezTo>
                  <a:pt x="7835" y="2221"/>
                  <a:pt x="7968" y="2130"/>
                  <a:pt x="8110" y="2064"/>
                </a:cubicBezTo>
                <a:lnTo>
                  <a:pt x="8110" y="2064"/>
                </a:lnTo>
                <a:cubicBezTo>
                  <a:pt x="8109" y="2067"/>
                  <a:pt x="8109" y="2069"/>
                  <a:pt x="8109" y="2072"/>
                </a:cubicBezTo>
                <a:lnTo>
                  <a:pt x="8142" y="2050"/>
                </a:lnTo>
                <a:lnTo>
                  <a:pt x="8142" y="2050"/>
                </a:lnTo>
                <a:cubicBezTo>
                  <a:pt x="8131" y="2054"/>
                  <a:pt x="8121" y="2059"/>
                  <a:pt x="8110" y="2064"/>
                </a:cubicBezTo>
                <a:lnTo>
                  <a:pt x="8110" y="2064"/>
                </a:lnTo>
                <a:cubicBezTo>
                  <a:pt x="8122" y="2018"/>
                  <a:pt x="8245" y="2025"/>
                  <a:pt x="8318" y="1962"/>
                </a:cubicBezTo>
                <a:lnTo>
                  <a:pt x="8318" y="1962"/>
                </a:lnTo>
                <a:cubicBezTo>
                  <a:pt x="8307" y="1973"/>
                  <a:pt x="8307" y="1995"/>
                  <a:pt x="8307" y="1995"/>
                </a:cubicBezTo>
                <a:cubicBezTo>
                  <a:pt x="8425" y="1941"/>
                  <a:pt x="8542" y="1867"/>
                  <a:pt x="8709" y="1773"/>
                </a:cubicBezTo>
                <a:lnTo>
                  <a:pt x="8709" y="1773"/>
                </a:lnTo>
                <a:cubicBezTo>
                  <a:pt x="8786" y="1750"/>
                  <a:pt x="8904" y="1697"/>
                  <a:pt x="8979" y="1664"/>
                </a:cubicBezTo>
                <a:cubicBezTo>
                  <a:pt x="8990" y="1642"/>
                  <a:pt x="9034" y="1620"/>
                  <a:pt x="9001" y="1620"/>
                </a:cubicBezTo>
                <a:cubicBezTo>
                  <a:pt x="9266" y="1565"/>
                  <a:pt x="9442" y="1367"/>
                  <a:pt x="9673" y="1323"/>
                </a:cubicBezTo>
                <a:close/>
                <a:moveTo>
                  <a:pt x="7301" y="2697"/>
                </a:moveTo>
                <a:cubicBezTo>
                  <a:pt x="7299" y="2698"/>
                  <a:pt x="7296" y="2699"/>
                  <a:pt x="7294" y="2700"/>
                </a:cubicBezTo>
                <a:cubicBezTo>
                  <a:pt x="7296" y="2699"/>
                  <a:pt x="7299" y="2698"/>
                  <a:pt x="7301" y="2697"/>
                </a:cubicBezTo>
                <a:close/>
                <a:moveTo>
                  <a:pt x="6143" y="2929"/>
                </a:moveTo>
                <a:cubicBezTo>
                  <a:pt x="6141" y="2929"/>
                  <a:pt x="6139" y="2930"/>
                  <a:pt x="6137" y="2931"/>
                </a:cubicBezTo>
                <a:cubicBezTo>
                  <a:pt x="6139" y="2930"/>
                  <a:pt x="6141" y="2929"/>
                  <a:pt x="6143" y="2929"/>
                </a:cubicBezTo>
                <a:close/>
                <a:moveTo>
                  <a:pt x="6649" y="3082"/>
                </a:moveTo>
                <a:lnTo>
                  <a:pt x="6649" y="3082"/>
                </a:lnTo>
                <a:cubicBezTo>
                  <a:pt x="6638" y="3087"/>
                  <a:pt x="6629" y="3092"/>
                  <a:pt x="6622" y="3096"/>
                </a:cubicBezTo>
                <a:cubicBezTo>
                  <a:pt x="6636" y="3092"/>
                  <a:pt x="6644" y="3087"/>
                  <a:pt x="6649" y="3082"/>
                </a:cubicBezTo>
                <a:close/>
                <a:moveTo>
                  <a:pt x="5476" y="3251"/>
                </a:moveTo>
                <a:cubicBezTo>
                  <a:pt x="5451" y="3265"/>
                  <a:pt x="5441" y="3275"/>
                  <a:pt x="5437" y="3281"/>
                </a:cubicBezTo>
                <a:lnTo>
                  <a:pt x="5437" y="3281"/>
                </a:lnTo>
                <a:cubicBezTo>
                  <a:pt x="5455" y="3273"/>
                  <a:pt x="5469" y="3264"/>
                  <a:pt x="5476" y="3251"/>
                </a:cubicBezTo>
                <a:close/>
                <a:moveTo>
                  <a:pt x="7657" y="2292"/>
                </a:moveTo>
                <a:cubicBezTo>
                  <a:pt x="7690" y="2292"/>
                  <a:pt x="7624" y="2325"/>
                  <a:pt x="7602" y="2336"/>
                </a:cubicBezTo>
                <a:cubicBezTo>
                  <a:pt x="7591" y="2347"/>
                  <a:pt x="7569" y="2358"/>
                  <a:pt x="7547" y="2358"/>
                </a:cubicBezTo>
                <a:lnTo>
                  <a:pt x="7558" y="2358"/>
                </a:lnTo>
                <a:lnTo>
                  <a:pt x="7492" y="2391"/>
                </a:lnTo>
                <a:lnTo>
                  <a:pt x="7503" y="2391"/>
                </a:lnTo>
                <a:lnTo>
                  <a:pt x="7448" y="2435"/>
                </a:lnTo>
                <a:cubicBezTo>
                  <a:pt x="7442" y="2441"/>
                  <a:pt x="7434" y="2444"/>
                  <a:pt x="7429" y="2444"/>
                </a:cubicBezTo>
                <a:cubicBezTo>
                  <a:pt x="7423" y="2444"/>
                  <a:pt x="7420" y="2441"/>
                  <a:pt x="7426" y="2435"/>
                </a:cubicBezTo>
                <a:lnTo>
                  <a:pt x="7426" y="2435"/>
                </a:lnTo>
                <a:cubicBezTo>
                  <a:pt x="7349" y="2457"/>
                  <a:pt x="7437" y="2446"/>
                  <a:pt x="7404" y="2480"/>
                </a:cubicBezTo>
                <a:cubicBezTo>
                  <a:pt x="7387" y="2488"/>
                  <a:pt x="7373" y="2492"/>
                  <a:pt x="7364" y="2492"/>
                </a:cubicBezTo>
                <a:cubicBezTo>
                  <a:pt x="7349" y="2492"/>
                  <a:pt x="7346" y="2482"/>
                  <a:pt x="7360" y="2468"/>
                </a:cubicBezTo>
                <a:lnTo>
                  <a:pt x="7360" y="2468"/>
                </a:lnTo>
                <a:cubicBezTo>
                  <a:pt x="7239" y="2557"/>
                  <a:pt x="6996" y="2700"/>
                  <a:pt x="6853" y="2755"/>
                </a:cubicBezTo>
                <a:lnTo>
                  <a:pt x="6875" y="2733"/>
                </a:lnTo>
                <a:lnTo>
                  <a:pt x="6875" y="2733"/>
                </a:lnTo>
                <a:cubicBezTo>
                  <a:pt x="6754" y="2788"/>
                  <a:pt x="6776" y="2843"/>
                  <a:pt x="6655" y="2876"/>
                </a:cubicBezTo>
                <a:lnTo>
                  <a:pt x="6677" y="2865"/>
                </a:lnTo>
                <a:lnTo>
                  <a:pt x="6677" y="2865"/>
                </a:lnTo>
                <a:cubicBezTo>
                  <a:pt x="6434" y="2975"/>
                  <a:pt x="6181" y="3141"/>
                  <a:pt x="5983" y="3196"/>
                </a:cubicBezTo>
                <a:cubicBezTo>
                  <a:pt x="5972" y="3251"/>
                  <a:pt x="5740" y="3306"/>
                  <a:pt x="5751" y="3361"/>
                </a:cubicBezTo>
                <a:cubicBezTo>
                  <a:pt x="5674" y="3394"/>
                  <a:pt x="5641" y="3394"/>
                  <a:pt x="5608" y="3405"/>
                </a:cubicBezTo>
                <a:cubicBezTo>
                  <a:pt x="5652" y="3372"/>
                  <a:pt x="5696" y="3328"/>
                  <a:pt x="5773" y="3295"/>
                </a:cubicBezTo>
                <a:lnTo>
                  <a:pt x="5773" y="3295"/>
                </a:lnTo>
                <a:cubicBezTo>
                  <a:pt x="5773" y="3295"/>
                  <a:pt x="5784" y="3295"/>
                  <a:pt x="5762" y="3317"/>
                </a:cubicBezTo>
                <a:cubicBezTo>
                  <a:pt x="5917" y="3229"/>
                  <a:pt x="6005" y="3130"/>
                  <a:pt x="6181" y="3052"/>
                </a:cubicBezTo>
                <a:lnTo>
                  <a:pt x="6181" y="3052"/>
                </a:lnTo>
                <a:cubicBezTo>
                  <a:pt x="6171" y="3071"/>
                  <a:pt x="6173" y="3078"/>
                  <a:pt x="6180" y="3078"/>
                </a:cubicBezTo>
                <a:cubicBezTo>
                  <a:pt x="6194" y="3078"/>
                  <a:pt x="6230" y="3056"/>
                  <a:pt x="6252" y="3056"/>
                </a:cubicBezTo>
                <a:cubicBezTo>
                  <a:pt x="6260" y="3056"/>
                  <a:pt x="6265" y="3058"/>
                  <a:pt x="6269" y="3063"/>
                </a:cubicBezTo>
                <a:lnTo>
                  <a:pt x="6357" y="2997"/>
                </a:lnTo>
                <a:lnTo>
                  <a:pt x="6313" y="3008"/>
                </a:lnTo>
                <a:cubicBezTo>
                  <a:pt x="6401" y="2964"/>
                  <a:pt x="6456" y="2909"/>
                  <a:pt x="6534" y="2876"/>
                </a:cubicBezTo>
                <a:lnTo>
                  <a:pt x="6534" y="2876"/>
                </a:lnTo>
                <a:lnTo>
                  <a:pt x="6478" y="2920"/>
                </a:lnTo>
                <a:lnTo>
                  <a:pt x="6478" y="2920"/>
                </a:lnTo>
                <a:lnTo>
                  <a:pt x="6633" y="2843"/>
                </a:lnTo>
                <a:lnTo>
                  <a:pt x="6633" y="2843"/>
                </a:lnTo>
                <a:lnTo>
                  <a:pt x="6534" y="2876"/>
                </a:lnTo>
                <a:cubicBezTo>
                  <a:pt x="6611" y="2810"/>
                  <a:pt x="6512" y="2843"/>
                  <a:pt x="6622" y="2788"/>
                </a:cubicBezTo>
                <a:lnTo>
                  <a:pt x="6622" y="2788"/>
                </a:lnTo>
                <a:cubicBezTo>
                  <a:pt x="6618" y="2792"/>
                  <a:pt x="6618" y="2793"/>
                  <a:pt x="6620" y="2793"/>
                </a:cubicBezTo>
                <a:cubicBezTo>
                  <a:pt x="6631" y="2793"/>
                  <a:pt x="6708" y="2753"/>
                  <a:pt x="6754" y="2744"/>
                </a:cubicBezTo>
                <a:cubicBezTo>
                  <a:pt x="6787" y="2711"/>
                  <a:pt x="6831" y="2689"/>
                  <a:pt x="6886" y="2656"/>
                </a:cubicBezTo>
                <a:cubicBezTo>
                  <a:pt x="6908" y="2656"/>
                  <a:pt x="6897" y="2700"/>
                  <a:pt x="6908" y="2700"/>
                </a:cubicBezTo>
                <a:cubicBezTo>
                  <a:pt x="6930" y="2656"/>
                  <a:pt x="7095" y="2590"/>
                  <a:pt x="7128" y="2546"/>
                </a:cubicBezTo>
                <a:lnTo>
                  <a:pt x="7128" y="2579"/>
                </a:lnTo>
                <a:lnTo>
                  <a:pt x="7151" y="2535"/>
                </a:lnTo>
                <a:cubicBezTo>
                  <a:pt x="7173" y="2529"/>
                  <a:pt x="7186" y="2526"/>
                  <a:pt x="7195" y="2526"/>
                </a:cubicBezTo>
                <a:cubicBezTo>
                  <a:pt x="7203" y="2526"/>
                  <a:pt x="7206" y="2529"/>
                  <a:pt x="7206" y="2535"/>
                </a:cubicBezTo>
                <a:cubicBezTo>
                  <a:pt x="7316" y="2480"/>
                  <a:pt x="7151" y="2524"/>
                  <a:pt x="7294" y="2468"/>
                </a:cubicBezTo>
                <a:lnTo>
                  <a:pt x="7294" y="2468"/>
                </a:lnTo>
                <a:cubicBezTo>
                  <a:pt x="7283" y="2480"/>
                  <a:pt x="7294" y="2480"/>
                  <a:pt x="7272" y="2491"/>
                </a:cubicBezTo>
                <a:cubicBezTo>
                  <a:pt x="7404" y="2424"/>
                  <a:pt x="7525" y="2347"/>
                  <a:pt x="7657" y="2292"/>
                </a:cubicBezTo>
                <a:close/>
                <a:moveTo>
                  <a:pt x="5608" y="3383"/>
                </a:moveTo>
                <a:lnTo>
                  <a:pt x="5597" y="3405"/>
                </a:lnTo>
                <a:cubicBezTo>
                  <a:pt x="5586" y="3416"/>
                  <a:pt x="5564" y="3416"/>
                  <a:pt x="5542" y="3427"/>
                </a:cubicBezTo>
                <a:cubicBezTo>
                  <a:pt x="5553" y="3416"/>
                  <a:pt x="5575" y="3405"/>
                  <a:pt x="5608" y="3383"/>
                </a:cubicBezTo>
                <a:close/>
                <a:moveTo>
                  <a:pt x="5007" y="3579"/>
                </a:moveTo>
                <a:cubicBezTo>
                  <a:pt x="5007" y="3579"/>
                  <a:pt x="5005" y="3580"/>
                  <a:pt x="5002" y="3581"/>
                </a:cubicBezTo>
                <a:cubicBezTo>
                  <a:pt x="5002" y="3581"/>
                  <a:pt x="5002" y="3581"/>
                  <a:pt x="5002" y="3582"/>
                </a:cubicBezTo>
                <a:lnTo>
                  <a:pt x="5002" y="3582"/>
                </a:lnTo>
                <a:cubicBezTo>
                  <a:pt x="5005" y="3580"/>
                  <a:pt x="5007" y="3579"/>
                  <a:pt x="5007" y="3579"/>
                </a:cubicBezTo>
                <a:close/>
                <a:moveTo>
                  <a:pt x="5002" y="3582"/>
                </a:moveTo>
                <a:cubicBezTo>
                  <a:pt x="4990" y="3588"/>
                  <a:pt x="4962" y="3603"/>
                  <a:pt x="4969" y="3603"/>
                </a:cubicBezTo>
                <a:cubicBezTo>
                  <a:pt x="4978" y="3598"/>
                  <a:pt x="4986" y="3593"/>
                  <a:pt x="4994" y="3588"/>
                </a:cubicBezTo>
                <a:lnTo>
                  <a:pt x="4994" y="3588"/>
                </a:lnTo>
                <a:cubicBezTo>
                  <a:pt x="4997" y="3586"/>
                  <a:pt x="4999" y="3584"/>
                  <a:pt x="5002" y="3582"/>
                </a:cubicBezTo>
                <a:close/>
                <a:moveTo>
                  <a:pt x="5386" y="3504"/>
                </a:moveTo>
                <a:cubicBezTo>
                  <a:pt x="5394" y="3504"/>
                  <a:pt x="5399" y="3507"/>
                  <a:pt x="5399" y="3515"/>
                </a:cubicBezTo>
                <a:cubicBezTo>
                  <a:pt x="5377" y="3537"/>
                  <a:pt x="5355" y="3559"/>
                  <a:pt x="5322" y="3581"/>
                </a:cubicBezTo>
                <a:lnTo>
                  <a:pt x="5311" y="3559"/>
                </a:lnTo>
                <a:lnTo>
                  <a:pt x="5234" y="3625"/>
                </a:lnTo>
                <a:lnTo>
                  <a:pt x="5178" y="3625"/>
                </a:lnTo>
                <a:lnTo>
                  <a:pt x="5156" y="3647"/>
                </a:lnTo>
                <a:cubicBezTo>
                  <a:pt x="5146" y="3616"/>
                  <a:pt x="5263" y="3536"/>
                  <a:pt x="5276" y="3518"/>
                </a:cubicBezTo>
                <a:lnTo>
                  <a:pt x="5276" y="3518"/>
                </a:lnTo>
                <a:cubicBezTo>
                  <a:pt x="5270" y="3532"/>
                  <a:pt x="5273" y="3537"/>
                  <a:pt x="5282" y="3537"/>
                </a:cubicBezTo>
                <a:cubicBezTo>
                  <a:pt x="5304" y="3537"/>
                  <a:pt x="5361" y="3504"/>
                  <a:pt x="5386" y="3504"/>
                </a:cubicBezTo>
                <a:close/>
                <a:moveTo>
                  <a:pt x="5178" y="3658"/>
                </a:moveTo>
                <a:cubicBezTo>
                  <a:pt x="5123" y="3691"/>
                  <a:pt x="5068" y="3724"/>
                  <a:pt x="5013" y="3735"/>
                </a:cubicBezTo>
                <a:cubicBezTo>
                  <a:pt x="5057" y="3713"/>
                  <a:pt x="5101" y="3691"/>
                  <a:pt x="5145" y="3658"/>
                </a:cubicBezTo>
                <a:lnTo>
                  <a:pt x="5156" y="3658"/>
                </a:lnTo>
                <a:lnTo>
                  <a:pt x="5134" y="3680"/>
                </a:lnTo>
                <a:lnTo>
                  <a:pt x="5167" y="3658"/>
                </a:lnTo>
                <a:close/>
                <a:moveTo>
                  <a:pt x="4672" y="3912"/>
                </a:moveTo>
                <a:lnTo>
                  <a:pt x="4661" y="3923"/>
                </a:lnTo>
                <a:cubicBezTo>
                  <a:pt x="4650" y="3934"/>
                  <a:pt x="4617" y="3945"/>
                  <a:pt x="4595" y="3956"/>
                </a:cubicBezTo>
                <a:cubicBezTo>
                  <a:pt x="4617" y="3945"/>
                  <a:pt x="4639" y="3923"/>
                  <a:pt x="4672" y="3912"/>
                </a:cubicBezTo>
                <a:close/>
                <a:moveTo>
                  <a:pt x="3889" y="4396"/>
                </a:moveTo>
                <a:lnTo>
                  <a:pt x="3878" y="4407"/>
                </a:lnTo>
                <a:lnTo>
                  <a:pt x="3856" y="4419"/>
                </a:lnTo>
                <a:lnTo>
                  <a:pt x="3889" y="4396"/>
                </a:lnTo>
                <a:close/>
                <a:moveTo>
                  <a:pt x="3118" y="4848"/>
                </a:moveTo>
                <a:cubicBezTo>
                  <a:pt x="3085" y="4859"/>
                  <a:pt x="3052" y="4881"/>
                  <a:pt x="3019" y="4892"/>
                </a:cubicBezTo>
                <a:lnTo>
                  <a:pt x="3041" y="4859"/>
                </a:lnTo>
                <a:cubicBezTo>
                  <a:pt x="3041" y="4862"/>
                  <a:pt x="3044" y="4864"/>
                  <a:pt x="3049" y="4864"/>
                </a:cubicBezTo>
                <a:cubicBezTo>
                  <a:pt x="3061" y="4864"/>
                  <a:pt x="3087" y="4856"/>
                  <a:pt x="3118" y="4848"/>
                </a:cubicBezTo>
                <a:close/>
                <a:moveTo>
                  <a:pt x="2711" y="5080"/>
                </a:moveTo>
                <a:lnTo>
                  <a:pt x="2700" y="5102"/>
                </a:lnTo>
                <a:lnTo>
                  <a:pt x="2667" y="5102"/>
                </a:lnTo>
                <a:lnTo>
                  <a:pt x="2711" y="5080"/>
                </a:lnTo>
                <a:close/>
                <a:moveTo>
                  <a:pt x="2281" y="5344"/>
                </a:moveTo>
                <a:lnTo>
                  <a:pt x="2259" y="5355"/>
                </a:lnTo>
                <a:lnTo>
                  <a:pt x="2270" y="5344"/>
                </a:lnTo>
                <a:close/>
                <a:moveTo>
                  <a:pt x="2283" y="5361"/>
                </a:moveTo>
                <a:cubicBezTo>
                  <a:pt x="2285" y="5361"/>
                  <a:pt x="2285" y="5362"/>
                  <a:pt x="2281" y="5366"/>
                </a:cubicBezTo>
                <a:cubicBezTo>
                  <a:pt x="2259" y="5388"/>
                  <a:pt x="2237" y="5388"/>
                  <a:pt x="2226" y="5399"/>
                </a:cubicBezTo>
                <a:lnTo>
                  <a:pt x="2259" y="5366"/>
                </a:lnTo>
                <a:cubicBezTo>
                  <a:pt x="2266" y="5366"/>
                  <a:pt x="2279" y="5361"/>
                  <a:pt x="2283" y="5361"/>
                </a:cubicBezTo>
                <a:close/>
                <a:moveTo>
                  <a:pt x="2105" y="5454"/>
                </a:moveTo>
                <a:lnTo>
                  <a:pt x="2094" y="5465"/>
                </a:lnTo>
                <a:cubicBezTo>
                  <a:pt x="2072" y="5476"/>
                  <a:pt x="2039" y="5498"/>
                  <a:pt x="2017" y="5509"/>
                </a:cubicBezTo>
                <a:cubicBezTo>
                  <a:pt x="2039" y="5487"/>
                  <a:pt x="2072" y="5476"/>
                  <a:pt x="2105" y="5454"/>
                </a:cubicBezTo>
                <a:close/>
                <a:moveTo>
                  <a:pt x="12538" y="1"/>
                </a:moveTo>
                <a:cubicBezTo>
                  <a:pt x="12531" y="4"/>
                  <a:pt x="12523" y="8"/>
                  <a:pt x="12516" y="12"/>
                </a:cubicBezTo>
                <a:lnTo>
                  <a:pt x="12538" y="12"/>
                </a:lnTo>
                <a:cubicBezTo>
                  <a:pt x="12549" y="23"/>
                  <a:pt x="12560" y="34"/>
                  <a:pt x="12549" y="45"/>
                </a:cubicBezTo>
                <a:lnTo>
                  <a:pt x="12560" y="45"/>
                </a:lnTo>
                <a:lnTo>
                  <a:pt x="12472" y="111"/>
                </a:lnTo>
                <a:lnTo>
                  <a:pt x="12428" y="111"/>
                </a:lnTo>
                <a:cubicBezTo>
                  <a:pt x="12421" y="118"/>
                  <a:pt x="12414" y="125"/>
                  <a:pt x="12406" y="133"/>
                </a:cubicBezTo>
                <a:cubicBezTo>
                  <a:pt x="12400" y="127"/>
                  <a:pt x="12392" y="125"/>
                  <a:pt x="12382" y="125"/>
                </a:cubicBezTo>
                <a:cubicBezTo>
                  <a:pt x="12373" y="125"/>
                  <a:pt x="12362" y="127"/>
                  <a:pt x="12351" y="133"/>
                </a:cubicBezTo>
                <a:lnTo>
                  <a:pt x="12262" y="210"/>
                </a:lnTo>
                <a:cubicBezTo>
                  <a:pt x="12243" y="201"/>
                  <a:pt x="12273" y="175"/>
                  <a:pt x="12247" y="175"/>
                </a:cubicBezTo>
                <a:cubicBezTo>
                  <a:pt x="12243" y="175"/>
                  <a:pt x="12237" y="175"/>
                  <a:pt x="12229" y="177"/>
                </a:cubicBezTo>
                <a:cubicBezTo>
                  <a:pt x="12242" y="170"/>
                  <a:pt x="12255" y="164"/>
                  <a:pt x="12267" y="158"/>
                </a:cubicBezTo>
                <a:lnTo>
                  <a:pt x="12267" y="158"/>
                </a:lnTo>
                <a:cubicBezTo>
                  <a:pt x="12255" y="163"/>
                  <a:pt x="12244" y="165"/>
                  <a:pt x="12235" y="165"/>
                </a:cubicBezTo>
                <a:cubicBezTo>
                  <a:pt x="12222" y="165"/>
                  <a:pt x="12212" y="160"/>
                  <a:pt x="12207" y="155"/>
                </a:cubicBezTo>
                <a:lnTo>
                  <a:pt x="12251" y="133"/>
                </a:lnTo>
                <a:cubicBezTo>
                  <a:pt x="12246" y="131"/>
                  <a:pt x="12239" y="130"/>
                  <a:pt x="12232" y="130"/>
                </a:cubicBezTo>
                <a:cubicBezTo>
                  <a:pt x="12164" y="130"/>
                  <a:pt x="12055" y="225"/>
                  <a:pt x="11965" y="265"/>
                </a:cubicBezTo>
                <a:lnTo>
                  <a:pt x="11987" y="210"/>
                </a:lnTo>
                <a:lnTo>
                  <a:pt x="11987" y="210"/>
                </a:lnTo>
                <a:lnTo>
                  <a:pt x="11899" y="287"/>
                </a:lnTo>
                <a:cubicBezTo>
                  <a:pt x="11877" y="287"/>
                  <a:pt x="11855" y="276"/>
                  <a:pt x="11899" y="243"/>
                </a:cubicBezTo>
                <a:lnTo>
                  <a:pt x="11899" y="243"/>
                </a:lnTo>
                <a:cubicBezTo>
                  <a:pt x="11822" y="265"/>
                  <a:pt x="11844" y="287"/>
                  <a:pt x="11778" y="298"/>
                </a:cubicBezTo>
                <a:lnTo>
                  <a:pt x="11778" y="287"/>
                </a:lnTo>
                <a:lnTo>
                  <a:pt x="11712" y="331"/>
                </a:lnTo>
                <a:cubicBezTo>
                  <a:pt x="11723" y="309"/>
                  <a:pt x="11690" y="309"/>
                  <a:pt x="11733" y="298"/>
                </a:cubicBezTo>
                <a:lnTo>
                  <a:pt x="11733" y="298"/>
                </a:lnTo>
                <a:cubicBezTo>
                  <a:pt x="11610" y="329"/>
                  <a:pt x="11554" y="398"/>
                  <a:pt x="11502" y="398"/>
                </a:cubicBezTo>
                <a:cubicBezTo>
                  <a:pt x="11502" y="398"/>
                  <a:pt x="11501" y="398"/>
                  <a:pt x="11500" y="398"/>
                </a:cubicBezTo>
                <a:lnTo>
                  <a:pt x="11500" y="398"/>
                </a:lnTo>
                <a:cubicBezTo>
                  <a:pt x="11338" y="485"/>
                  <a:pt x="11491" y="431"/>
                  <a:pt x="11381" y="507"/>
                </a:cubicBezTo>
                <a:lnTo>
                  <a:pt x="11271" y="485"/>
                </a:lnTo>
                <a:lnTo>
                  <a:pt x="11260" y="518"/>
                </a:lnTo>
                <a:cubicBezTo>
                  <a:pt x="11252" y="526"/>
                  <a:pt x="11228" y="534"/>
                  <a:pt x="11214" y="534"/>
                </a:cubicBezTo>
                <a:cubicBezTo>
                  <a:pt x="11209" y="534"/>
                  <a:pt x="11205" y="533"/>
                  <a:pt x="11205" y="529"/>
                </a:cubicBezTo>
                <a:cubicBezTo>
                  <a:pt x="11177" y="552"/>
                  <a:pt x="11183" y="554"/>
                  <a:pt x="11191" y="554"/>
                </a:cubicBezTo>
                <a:cubicBezTo>
                  <a:pt x="11194" y="554"/>
                  <a:pt x="11197" y="554"/>
                  <a:pt x="11199" y="554"/>
                </a:cubicBezTo>
                <a:cubicBezTo>
                  <a:pt x="11204" y="554"/>
                  <a:pt x="11205" y="555"/>
                  <a:pt x="11194" y="563"/>
                </a:cubicBezTo>
                <a:cubicBezTo>
                  <a:pt x="11118" y="581"/>
                  <a:pt x="11002" y="657"/>
                  <a:pt x="10949" y="657"/>
                </a:cubicBezTo>
                <a:cubicBezTo>
                  <a:pt x="10941" y="657"/>
                  <a:pt x="10934" y="655"/>
                  <a:pt x="10929" y="651"/>
                </a:cubicBezTo>
                <a:lnTo>
                  <a:pt x="10929" y="651"/>
                </a:lnTo>
                <a:cubicBezTo>
                  <a:pt x="10923" y="660"/>
                  <a:pt x="10927" y="662"/>
                  <a:pt x="10934" y="662"/>
                </a:cubicBezTo>
                <a:cubicBezTo>
                  <a:pt x="10943" y="662"/>
                  <a:pt x="10957" y="658"/>
                  <a:pt x="10962" y="658"/>
                </a:cubicBezTo>
                <a:cubicBezTo>
                  <a:pt x="10968" y="658"/>
                  <a:pt x="10963" y="663"/>
                  <a:pt x="10929" y="684"/>
                </a:cubicBezTo>
                <a:cubicBezTo>
                  <a:pt x="10922" y="679"/>
                  <a:pt x="10915" y="676"/>
                  <a:pt x="10908" y="676"/>
                </a:cubicBezTo>
                <a:cubicBezTo>
                  <a:pt x="10868" y="676"/>
                  <a:pt x="10818" y="741"/>
                  <a:pt x="10753" y="750"/>
                </a:cubicBezTo>
                <a:cubicBezTo>
                  <a:pt x="10761" y="726"/>
                  <a:pt x="10803" y="708"/>
                  <a:pt x="10793" y="708"/>
                </a:cubicBezTo>
                <a:cubicBezTo>
                  <a:pt x="10789" y="708"/>
                  <a:pt x="10778" y="711"/>
                  <a:pt x="10753" y="717"/>
                </a:cubicBezTo>
                <a:cubicBezTo>
                  <a:pt x="10731" y="772"/>
                  <a:pt x="10599" y="772"/>
                  <a:pt x="10544" y="816"/>
                </a:cubicBezTo>
                <a:lnTo>
                  <a:pt x="10522" y="794"/>
                </a:lnTo>
                <a:cubicBezTo>
                  <a:pt x="10511" y="805"/>
                  <a:pt x="10511" y="827"/>
                  <a:pt x="10511" y="838"/>
                </a:cubicBezTo>
                <a:lnTo>
                  <a:pt x="10544" y="816"/>
                </a:lnTo>
                <a:lnTo>
                  <a:pt x="10544" y="816"/>
                </a:lnTo>
                <a:cubicBezTo>
                  <a:pt x="10544" y="816"/>
                  <a:pt x="10533" y="827"/>
                  <a:pt x="10511" y="838"/>
                </a:cubicBezTo>
                <a:cubicBezTo>
                  <a:pt x="10467" y="871"/>
                  <a:pt x="10379" y="904"/>
                  <a:pt x="10301" y="948"/>
                </a:cubicBezTo>
                <a:cubicBezTo>
                  <a:pt x="10301" y="947"/>
                  <a:pt x="10301" y="947"/>
                  <a:pt x="10299" y="947"/>
                </a:cubicBezTo>
                <a:cubicBezTo>
                  <a:pt x="10277" y="947"/>
                  <a:pt x="10086" y="1027"/>
                  <a:pt x="9982" y="1058"/>
                </a:cubicBezTo>
                <a:lnTo>
                  <a:pt x="9993" y="1058"/>
                </a:lnTo>
                <a:cubicBezTo>
                  <a:pt x="9982" y="1091"/>
                  <a:pt x="9872" y="1135"/>
                  <a:pt x="9806" y="1179"/>
                </a:cubicBezTo>
                <a:cubicBezTo>
                  <a:pt x="9795" y="1157"/>
                  <a:pt x="9806" y="1146"/>
                  <a:pt x="9850" y="1113"/>
                </a:cubicBezTo>
                <a:lnTo>
                  <a:pt x="9850" y="1113"/>
                </a:lnTo>
                <a:lnTo>
                  <a:pt x="9773" y="1146"/>
                </a:lnTo>
                <a:cubicBezTo>
                  <a:pt x="9762" y="1168"/>
                  <a:pt x="9740" y="1179"/>
                  <a:pt x="9695" y="1213"/>
                </a:cubicBezTo>
                <a:lnTo>
                  <a:pt x="9706" y="1179"/>
                </a:lnTo>
                <a:lnTo>
                  <a:pt x="9706" y="1179"/>
                </a:lnTo>
                <a:cubicBezTo>
                  <a:pt x="9607" y="1224"/>
                  <a:pt x="9530" y="1290"/>
                  <a:pt x="9398" y="1334"/>
                </a:cubicBezTo>
                <a:cubicBezTo>
                  <a:pt x="9398" y="1356"/>
                  <a:pt x="9519" y="1345"/>
                  <a:pt x="9398" y="1422"/>
                </a:cubicBezTo>
                <a:cubicBezTo>
                  <a:pt x="9387" y="1411"/>
                  <a:pt x="9376" y="1389"/>
                  <a:pt x="9409" y="1378"/>
                </a:cubicBezTo>
                <a:lnTo>
                  <a:pt x="9409" y="1378"/>
                </a:lnTo>
                <a:cubicBezTo>
                  <a:pt x="9398" y="1378"/>
                  <a:pt x="9376" y="1400"/>
                  <a:pt x="9354" y="1411"/>
                </a:cubicBezTo>
                <a:lnTo>
                  <a:pt x="9387" y="1367"/>
                </a:lnTo>
                <a:lnTo>
                  <a:pt x="9387" y="1367"/>
                </a:lnTo>
                <a:cubicBezTo>
                  <a:pt x="9332" y="1378"/>
                  <a:pt x="9365" y="1389"/>
                  <a:pt x="9321" y="1411"/>
                </a:cubicBezTo>
                <a:lnTo>
                  <a:pt x="9288" y="1400"/>
                </a:lnTo>
                <a:lnTo>
                  <a:pt x="9343" y="1378"/>
                </a:lnTo>
                <a:lnTo>
                  <a:pt x="9343" y="1378"/>
                </a:lnTo>
                <a:cubicBezTo>
                  <a:pt x="9288" y="1400"/>
                  <a:pt x="9233" y="1411"/>
                  <a:pt x="9200" y="1411"/>
                </a:cubicBezTo>
                <a:cubicBezTo>
                  <a:pt x="9211" y="1422"/>
                  <a:pt x="9211" y="1433"/>
                  <a:pt x="9178" y="1455"/>
                </a:cubicBezTo>
                <a:cubicBezTo>
                  <a:pt x="9147" y="1470"/>
                  <a:pt x="9132" y="1475"/>
                  <a:pt x="9124" y="1475"/>
                </a:cubicBezTo>
                <a:cubicBezTo>
                  <a:pt x="9111" y="1475"/>
                  <a:pt x="9113" y="1464"/>
                  <a:pt x="9094" y="1464"/>
                </a:cubicBezTo>
                <a:cubicBezTo>
                  <a:pt x="9090" y="1464"/>
                  <a:pt x="9085" y="1465"/>
                  <a:pt x="9079" y="1466"/>
                </a:cubicBezTo>
                <a:cubicBezTo>
                  <a:pt x="9056" y="1488"/>
                  <a:pt x="8990" y="1510"/>
                  <a:pt x="9001" y="1532"/>
                </a:cubicBezTo>
                <a:cubicBezTo>
                  <a:pt x="8994" y="1536"/>
                  <a:pt x="8988" y="1537"/>
                  <a:pt x="8983" y="1537"/>
                </a:cubicBezTo>
                <a:cubicBezTo>
                  <a:pt x="8972" y="1537"/>
                  <a:pt x="8965" y="1532"/>
                  <a:pt x="8957" y="1532"/>
                </a:cubicBezTo>
                <a:cubicBezTo>
                  <a:pt x="8913" y="1565"/>
                  <a:pt x="8726" y="1642"/>
                  <a:pt x="8792" y="1642"/>
                </a:cubicBezTo>
                <a:lnTo>
                  <a:pt x="8803" y="1642"/>
                </a:lnTo>
                <a:cubicBezTo>
                  <a:pt x="8649" y="1741"/>
                  <a:pt x="8462" y="1785"/>
                  <a:pt x="8307" y="1874"/>
                </a:cubicBezTo>
                <a:cubicBezTo>
                  <a:pt x="8219" y="1929"/>
                  <a:pt x="8098" y="1984"/>
                  <a:pt x="8043" y="2028"/>
                </a:cubicBezTo>
                <a:cubicBezTo>
                  <a:pt x="8024" y="2034"/>
                  <a:pt x="8001" y="2041"/>
                  <a:pt x="7987" y="2041"/>
                </a:cubicBezTo>
                <a:cubicBezTo>
                  <a:pt x="7977" y="2041"/>
                  <a:pt x="7972" y="2037"/>
                  <a:pt x="7977" y="2028"/>
                </a:cubicBezTo>
                <a:lnTo>
                  <a:pt x="7977" y="2028"/>
                </a:lnTo>
                <a:cubicBezTo>
                  <a:pt x="7911" y="2072"/>
                  <a:pt x="7911" y="2083"/>
                  <a:pt x="7801" y="2127"/>
                </a:cubicBezTo>
                <a:cubicBezTo>
                  <a:pt x="7818" y="2110"/>
                  <a:pt x="7821" y="2103"/>
                  <a:pt x="7820" y="2101"/>
                </a:cubicBezTo>
                <a:lnTo>
                  <a:pt x="7820" y="2101"/>
                </a:lnTo>
                <a:cubicBezTo>
                  <a:pt x="7826" y="2100"/>
                  <a:pt x="7839" y="2095"/>
                  <a:pt x="7867" y="2083"/>
                </a:cubicBezTo>
                <a:lnTo>
                  <a:pt x="7867" y="2083"/>
                </a:lnTo>
                <a:cubicBezTo>
                  <a:pt x="7767" y="2116"/>
                  <a:pt x="7745" y="2116"/>
                  <a:pt x="7646" y="2182"/>
                </a:cubicBezTo>
                <a:cubicBezTo>
                  <a:pt x="7655" y="2174"/>
                  <a:pt x="7654" y="2170"/>
                  <a:pt x="7647" y="2170"/>
                </a:cubicBezTo>
                <a:cubicBezTo>
                  <a:pt x="7628" y="2170"/>
                  <a:pt x="7558" y="2201"/>
                  <a:pt x="7525" y="2226"/>
                </a:cubicBezTo>
                <a:lnTo>
                  <a:pt x="7602" y="2204"/>
                </a:lnTo>
                <a:lnTo>
                  <a:pt x="7602" y="2204"/>
                </a:lnTo>
                <a:cubicBezTo>
                  <a:pt x="7547" y="2237"/>
                  <a:pt x="7503" y="2259"/>
                  <a:pt x="7459" y="2270"/>
                </a:cubicBezTo>
                <a:lnTo>
                  <a:pt x="7470" y="2237"/>
                </a:lnTo>
                <a:lnTo>
                  <a:pt x="7470" y="2237"/>
                </a:lnTo>
                <a:cubicBezTo>
                  <a:pt x="7272" y="2303"/>
                  <a:pt x="7162" y="2468"/>
                  <a:pt x="6985" y="2480"/>
                </a:cubicBezTo>
                <a:cubicBezTo>
                  <a:pt x="6977" y="2490"/>
                  <a:pt x="6980" y="2494"/>
                  <a:pt x="6987" y="2494"/>
                </a:cubicBezTo>
                <a:cubicBezTo>
                  <a:pt x="7003" y="2494"/>
                  <a:pt x="7044" y="2476"/>
                  <a:pt x="7061" y="2476"/>
                </a:cubicBezTo>
                <a:cubicBezTo>
                  <a:pt x="7068" y="2476"/>
                  <a:pt x="7070" y="2480"/>
                  <a:pt x="7062" y="2491"/>
                </a:cubicBezTo>
                <a:cubicBezTo>
                  <a:pt x="6974" y="2535"/>
                  <a:pt x="6864" y="2535"/>
                  <a:pt x="6842" y="2557"/>
                </a:cubicBezTo>
                <a:cubicBezTo>
                  <a:pt x="6710" y="2601"/>
                  <a:pt x="6743" y="2645"/>
                  <a:pt x="6622" y="2700"/>
                </a:cubicBezTo>
                <a:cubicBezTo>
                  <a:pt x="6633" y="2700"/>
                  <a:pt x="6666" y="2722"/>
                  <a:pt x="6578" y="2777"/>
                </a:cubicBezTo>
                <a:cubicBezTo>
                  <a:pt x="6544" y="2794"/>
                  <a:pt x="6517" y="2801"/>
                  <a:pt x="6499" y="2801"/>
                </a:cubicBezTo>
                <a:cubicBezTo>
                  <a:pt x="6470" y="2801"/>
                  <a:pt x="6466" y="2782"/>
                  <a:pt x="6501" y="2755"/>
                </a:cubicBezTo>
                <a:cubicBezTo>
                  <a:pt x="6523" y="2744"/>
                  <a:pt x="6534" y="2744"/>
                  <a:pt x="6534" y="2744"/>
                </a:cubicBezTo>
                <a:cubicBezTo>
                  <a:pt x="6556" y="2733"/>
                  <a:pt x="6600" y="2711"/>
                  <a:pt x="6556" y="2711"/>
                </a:cubicBezTo>
                <a:lnTo>
                  <a:pt x="6545" y="2733"/>
                </a:lnTo>
                <a:cubicBezTo>
                  <a:pt x="6509" y="2742"/>
                  <a:pt x="6424" y="2786"/>
                  <a:pt x="6403" y="2786"/>
                </a:cubicBezTo>
                <a:cubicBezTo>
                  <a:pt x="6398" y="2786"/>
                  <a:pt x="6397" y="2783"/>
                  <a:pt x="6401" y="2777"/>
                </a:cubicBezTo>
                <a:lnTo>
                  <a:pt x="6401" y="2777"/>
                </a:lnTo>
                <a:cubicBezTo>
                  <a:pt x="6374" y="2799"/>
                  <a:pt x="6368" y="2807"/>
                  <a:pt x="6377" y="2807"/>
                </a:cubicBezTo>
                <a:cubicBezTo>
                  <a:pt x="6381" y="2807"/>
                  <a:pt x="6389" y="2805"/>
                  <a:pt x="6401" y="2801"/>
                </a:cubicBezTo>
                <a:lnTo>
                  <a:pt x="6401" y="2801"/>
                </a:lnTo>
                <a:cubicBezTo>
                  <a:pt x="6304" y="2840"/>
                  <a:pt x="6248" y="2880"/>
                  <a:pt x="6143" y="2929"/>
                </a:cubicBezTo>
                <a:lnTo>
                  <a:pt x="6143" y="2929"/>
                </a:lnTo>
                <a:cubicBezTo>
                  <a:pt x="6152" y="2925"/>
                  <a:pt x="6160" y="2923"/>
                  <a:pt x="6166" y="2923"/>
                </a:cubicBezTo>
                <a:cubicBezTo>
                  <a:pt x="6173" y="2923"/>
                  <a:pt x="6176" y="2926"/>
                  <a:pt x="6170" y="2931"/>
                </a:cubicBezTo>
                <a:cubicBezTo>
                  <a:pt x="5994" y="3008"/>
                  <a:pt x="6104" y="2986"/>
                  <a:pt x="5994" y="3052"/>
                </a:cubicBezTo>
                <a:cubicBezTo>
                  <a:pt x="5982" y="3056"/>
                  <a:pt x="5973" y="3057"/>
                  <a:pt x="5967" y="3057"/>
                </a:cubicBezTo>
                <a:cubicBezTo>
                  <a:pt x="5951" y="3057"/>
                  <a:pt x="5954" y="3047"/>
                  <a:pt x="5948" y="3047"/>
                </a:cubicBezTo>
                <a:cubicBezTo>
                  <a:pt x="5941" y="3047"/>
                  <a:pt x="5927" y="3055"/>
                  <a:pt x="5884" y="3085"/>
                </a:cubicBezTo>
                <a:cubicBezTo>
                  <a:pt x="5871" y="3090"/>
                  <a:pt x="5862" y="3091"/>
                  <a:pt x="5857" y="3091"/>
                </a:cubicBezTo>
                <a:cubicBezTo>
                  <a:pt x="5833" y="3091"/>
                  <a:pt x="5866" y="3059"/>
                  <a:pt x="5884" y="3041"/>
                </a:cubicBezTo>
                <a:lnTo>
                  <a:pt x="5884" y="3041"/>
                </a:lnTo>
                <a:cubicBezTo>
                  <a:pt x="5786" y="3117"/>
                  <a:pt x="5689" y="3140"/>
                  <a:pt x="5623" y="3161"/>
                </a:cubicBezTo>
                <a:lnTo>
                  <a:pt x="5623" y="3161"/>
                </a:lnTo>
                <a:cubicBezTo>
                  <a:pt x="5639" y="3151"/>
                  <a:pt x="5655" y="3142"/>
                  <a:pt x="5674" y="3130"/>
                </a:cubicBezTo>
                <a:lnTo>
                  <a:pt x="5674" y="3130"/>
                </a:lnTo>
                <a:lnTo>
                  <a:pt x="5619" y="3163"/>
                </a:lnTo>
                <a:cubicBezTo>
                  <a:pt x="5621" y="3162"/>
                  <a:pt x="5622" y="3162"/>
                  <a:pt x="5623" y="3161"/>
                </a:cubicBezTo>
                <a:lnTo>
                  <a:pt x="5623" y="3161"/>
                </a:lnTo>
                <a:cubicBezTo>
                  <a:pt x="5612" y="3168"/>
                  <a:pt x="5600" y="3175"/>
                  <a:pt x="5586" y="3185"/>
                </a:cubicBezTo>
                <a:lnTo>
                  <a:pt x="5630" y="3185"/>
                </a:lnTo>
                <a:cubicBezTo>
                  <a:pt x="5597" y="3196"/>
                  <a:pt x="5564" y="3207"/>
                  <a:pt x="5564" y="3207"/>
                </a:cubicBezTo>
                <a:cubicBezTo>
                  <a:pt x="5542" y="3229"/>
                  <a:pt x="5608" y="3218"/>
                  <a:pt x="5553" y="3273"/>
                </a:cubicBezTo>
                <a:cubicBezTo>
                  <a:pt x="5502" y="3283"/>
                  <a:pt x="5433" y="3340"/>
                  <a:pt x="5405" y="3340"/>
                </a:cubicBezTo>
                <a:cubicBezTo>
                  <a:pt x="5402" y="3340"/>
                  <a:pt x="5400" y="3340"/>
                  <a:pt x="5399" y="3339"/>
                </a:cubicBezTo>
                <a:cubicBezTo>
                  <a:pt x="5502" y="3287"/>
                  <a:pt x="5425" y="3303"/>
                  <a:pt x="5437" y="3281"/>
                </a:cubicBezTo>
                <a:lnTo>
                  <a:pt x="5437" y="3281"/>
                </a:lnTo>
                <a:cubicBezTo>
                  <a:pt x="5425" y="3286"/>
                  <a:pt x="5412" y="3290"/>
                  <a:pt x="5399" y="3295"/>
                </a:cubicBezTo>
                <a:lnTo>
                  <a:pt x="5410" y="3284"/>
                </a:lnTo>
                <a:lnTo>
                  <a:pt x="5410" y="3284"/>
                </a:lnTo>
                <a:cubicBezTo>
                  <a:pt x="5267" y="3328"/>
                  <a:pt x="5366" y="3339"/>
                  <a:pt x="5234" y="3416"/>
                </a:cubicBezTo>
                <a:cubicBezTo>
                  <a:pt x="5238" y="3407"/>
                  <a:pt x="5231" y="3403"/>
                  <a:pt x="5220" y="3403"/>
                </a:cubicBezTo>
                <a:cubicBezTo>
                  <a:pt x="5204" y="3403"/>
                  <a:pt x="5180" y="3410"/>
                  <a:pt x="5167" y="3416"/>
                </a:cubicBezTo>
                <a:cubicBezTo>
                  <a:pt x="5180" y="3411"/>
                  <a:pt x="5188" y="3409"/>
                  <a:pt x="5193" y="3409"/>
                </a:cubicBezTo>
                <a:cubicBezTo>
                  <a:pt x="5212" y="3409"/>
                  <a:pt x="5191" y="3437"/>
                  <a:pt x="5156" y="3471"/>
                </a:cubicBezTo>
                <a:cubicBezTo>
                  <a:pt x="5068" y="3504"/>
                  <a:pt x="5068" y="3526"/>
                  <a:pt x="5024" y="3548"/>
                </a:cubicBezTo>
                <a:lnTo>
                  <a:pt x="5079" y="3526"/>
                </a:lnTo>
                <a:lnTo>
                  <a:pt x="5079" y="3526"/>
                </a:lnTo>
                <a:cubicBezTo>
                  <a:pt x="5070" y="3545"/>
                  <a:pt x="5037" y="3563"/>
                  <a:pt x="4994" y="3588"/>
                </a:cubicBezTo>
                <a:lnTo>
                  <a:pt x="4994" y="3588"/>
                </a:lnTo>
                <a:cubicBezTo>
                  <a:pt x="4937" y="3636"/>
                  <a:pt x="4833" y="3639"/>
                  <a:pt x="4749" y="3702"/>
                </a:cubicBezTo>
                <a:cubicBezTo>
                  <a:pt x="4742" y="3704"/>
                  <a:pt x="4738" y="3705"/>
                  <a:pt x="4734" y="3705"/>
                </a:cubicBezTo>
                <a:cubicBezTo>
                  <a:pt x="4716" y="3705"/>
                  <a:pt x="4726" y="3689"/>
                  <a:pt x="4709" y="3689"/>
                </a:cubicBezTo>
                <a:cubicBezTo>
                  <a:pt x="4705" y="3689"/>
                  <a:pt x="4700" y="3690"/>
                  <a:pt x="4694" y="3691"/>
                </a:cubicBezTo>
                <a:cubicBezTo>
                  <a:pt x="4606" y="3769"/>
                  <a:pt x="4573" y="3735"/>
                  <a:pt x="4473" y="3813"/>
                </a:cubicBezTo>
                <a:cubicBezTo>
                  <a:pt x="4484" y="3813"/>
                  <a:pt x="4493" y="3812"/>
                  <a:pt x="4498" y="3812"/>
                </a:cubicBezTo>
                <a:cubicBezTo>
                  <a:pt x="4513" y="3812"/>
                  <a:pt x="4501" y="3818"/>
                  <a:pt x="4451" y="3868"/>
                </a:cubicBezTo>
                <a:lnTo>
                  <a:pt x="4617" y="3746"/>
                </a:lnTo>
                <a:lnTo>
                  <a:pt x="4517" y="3846"/>
                </a:lnTo>
                <a:cubicBezTo>
                  <a:pt x="4573" y="3813"/>
                  <a:pt x="4628" y="3769"/>
                  <a:pt x="4661" y="3757"/>
                </a:cubicBezTo>
                <a:lnTo>
                  <a:pt x="4661" y="3757"/>
                </a:lnTo>
                <a:cubicBezTo>
                  <a:pt x="4631" y="3787"/>
                  <a:pt x="4621" y="3792"/>
                  <a:pt x="4628" y="3792"/>
                </a:cubicBezTo>
                <a:cubicBezTo>
                  <a:pt x="4631" y="3792"/>
                  <a:pt x="4639" y="3791"/>
                  <a:pt x="4650" y="3791"/>
                </a:cubicBezTo>
                <a:cubicBezTo>
                  <a:pt x="4562" y="3802"/>
                  <a:pt x="4517" y="3890"/>
                  <a:pt x="4418" y="3912"/>
                </a:cubicBezTo>
                <a:lnTo>
                  <a:pt x="4396" y="3868"/>
                </a:lnTo>
                <a:cubicBezTo>
                  <a:pt x="4264" y="3923"/>
                  <a:pt x="4187" y="4022"/>
                  <a:pt x="4022" y="4099"/>
                </a:cubicBezTo>
                <a:lnTo>
                  <a:pt x="4077" y="4077"/>
                </a:lnTo>
                <a:lnTo>
                  <a:pt x="4077" y="4077"/>
                </a:lnTo>
                <a:cubicBezTo>
                  <a:pt x="4066" y="4110"/>
                  <a:pt x="3978" y="4143"/>
                  <a:pt x="3923" y="4176"/>
                </a:cubicBezTo>
                <a:cubicBezTo>
                  <a:pt x="3923" y="4172"/>
                  <a:pt x="3919" y="4171"/>
                  <a:pt x="3913" y="4171"/>
                </a:cubicBezTo>
                <a:cubicBezTo>
                  <a:pt x="3900" y="4171"/>
                  <a:pt x="3878" y="4176"/>
                  <a:pt x="3856" y="4176"/>
                </a:cubicBezTo>
                <a:cubicBezTo>
                  <a:pt x="3867" y="4187"/>
                  <a:pt x="3735" y="4242"/>
                  <a:pt x="3735" y="4286"/>
                </a:cubicBezTo>
                <a:lnTo>
                  <a:pt x="3658" y="4308"/>
                </a:lnTo>
                <a:cubicBezTo>
                  <a:pt x="3515" y="4374"/>
                  <a:pt x="3526" y="4441"/>
                  <a:pt x="3405" y="4507"/>
                </a:cubicBezTo>
                <a:cubicBezTo>
                  <a:pt x="3427" y="4474"/>
                  <a:pt x="3361" y="4496"/>
                  <a:pt x="3438" y="4430"/>
                </a:cubicBezTo>
                <a:lnTo>
                  <a:pt x="3438" y="4430"/>
                </a:lnTo>
                <a:cubicBezTo>
                  <a:pt x="3405" y="4452"/>
                  <a:pt x="3361" y="4474"/>
                  <a:pt x="3361" y="4485"/>
                </a:cubicBezTo>
                <a:cubicBezTo>
                  <a:pt x="3339" y="4496"/>
                  <a:pt x="3261" y="4573"/>
                  <a:pt x="3217" y="4584"/>
                </a:cubicBezTo>
                <a:cubicBezTo>
                  <a:pt x="3195" y="4606"/>
                  <a:pt x="3206" y="4617"/>
                  <a:pt x="3151" y="4650"/>
                </a:cubicBezTo>
                <a:lnTo>
                  <a:pt x="3151" y="4639"/>
                </a:lnTo>
                <a:cubicBezTo>
                  <a:pt x="3151" y="4649"/>
                  <a:pt x="3099" y="4685"/>
                  <a:pt x="3119" y="4685"/>
                </a:cubicBezTo>
                <a:cubicBezTo>
                  <a:pt x="3120" y="4685"/>
                  <a:pt x="3122" y="4684"/>
                  <a:pt x="3125" y="4684"/>
                </a:cubicBezTo>
                <a:lnTo>
                  <a:pt x="3125" y="4684"/>
                </a:lnTo>
                <a:cubicBezTo>
                  <a:pt x="2971" y="4720"/>
                  <a:pt x="2775" y="4904"/>
                  <a:pt x="2634" y="4936"/>
                </a:cubicBezTo>
                <a:cubicBezTo>
                  <a:pt x="2545" y="4991"/>
                  <a:pt x="2435" y="5069"/>
                  <a:pt x="2358" y="5113"/>
                </a:cubicBezTo>
                <a:cubicBezTo>
                  <a:pt x="2358" y="5113"/>
                  <a:pt x="2358" y="5113"/>
                  <a:pt x="2369" y="5102"/>
                </a:cubicBezTo>
                <a:lnTo>
                  <a:pt x="2369" y="5102"/>
                </a:lnTo>
                <a:cubicBezTo>
                  <a:pt x="2248" y="5157"/>
                  <a:pt x="2325" y="5190"/>
                  <a:pt x="2193" y="5256"/>
                </a:cubicBezTo>
                <a:cubicBezTo>
                  <a:pt x="2187" y="5257"/>
                  <a:pt x="2182" y="5257"/>
                  <a:pt x="2178" y="5257"/>
                </a:cubicBezTo>
                <a:cubicBezTo>
                  <a:pt x="2131" y="5257"/>
                  <a:pt x="2215" y="5208"/>
                  <a:pt x="2212" y="5208"/>
                </a:cubicBezTo>
                <a:lnTo>
                  <a:pt x="2212" y="5208"/>
                </a:lnTo>
                <a:cubicBezTo>
                  <a:pt x="2212" y="5208"/>
                  <a:pt x="2209" y="5209"/>
                  <a:pt x="2204" y="5212"/>
                </a:cubicBezTo>
                <a:cubicBezTo>
                  <a:pt x="2199" y="5208"/>
                  <a:pt x="2193" y="5206"/>
                  <a:pt x="2187" y="5206"/>
                </a:cubicBezTo>
                <a:cubicBezTo>
                  <a:pt x="2136" y="5206"/>
                  <a:pt x="2039" y="5315"/>
                  <a:pt x="1950" y="5344"/>
                </a:cubicBezTo>
                <a:lnTo>
                  <a:pt x="1961" y="5322"/>
                </a:lnTo>
                <a:lnTo>
                  <a:pt x="1961" y="5322"/>
                </a:lnTo>
                <a:cubicBezTo>
                  <a:pt x="1884" y="5355"/>
                  <a:pt x="1818" y="5443"/>
                  <a:pt x="1697" y="5509"/>
                </a:cubicBezTo>
                <a:lnTo>
                  <a:pt x="1697" y="5498"/>
                </a:lnTo>
                <a:cubicBezTo>
                  <a:pt x="1642" y="5575"/>
                  <a:pt x="1499" y="5663"/>
                  <a:pt x="1400" y="5741"/>
                </a:cubicBezTo>
                <a:cubicBezTo>
                  <a:pt x="1422" y="5708"/>
                  <a:pt x="1444" y="5696"/>
                  <a:pt x="1411" y="5696"/>
                </a:cubicBezTo>
                <a:cubicBezTo>
                  <a:pt x="1367" y="5730"/>
                  <a:pt x="1444" y="5719"/>
                  <a:pt x="1356" y="5785"/>
                </a:cubicBezTo>
                <a:cubicBezTo>
                  <a:pt x="1330" y="5793"/>
                  <a:pt x="1280" y="5814"/>
                  <a:pt x="1247" y="5814"/>
                </a:cubicBezTo>
                <a:cubicBezTo>
                  <a:pt x="1237" y="5814"/>
                  <a:pt x="1229" y="5812"/>
                  <a:pt x="1223" y="5807"/>
                </a:cubicBezTo>
                <a:lnTo>
                  <a:pt x="1311" y="5752"/>
                </a:lnTo>
                <a:cubicBezTo>
                  <a:pt x="1256" y="5752"/>
                  <a:pt x="1201" y="5829"/>
                  <a:pt x="1146" y="5851"/>
                </a:cubicBezTo>
                <a:lnTo>
                  <a:pt x="1146" y="5840"/>
                </a:lnTo>
                <a:cubicBezTo>
                  <a:pt x="1014" y="5928"/>
                  <a:pt x="1036" y="5961"/>
                  <a:pt x="893" y="6049"/>
                </a:cubicBezTo>
                <a:lnTo>
                  <a:pt x="915" y="6049"/>
                </a:lnTo>
                <a:cubicBezTo>
                  <a:pt x="849" y="6126"/>
                  <a:pt x="838" y="6071"/>
                  <a:pt x="772" y="6148"/>
                </a:cubicBezTo>
                <a:lnTo>
                  <a:pt x="728" y="6126"/>
                </a:lnTo>
                <a:cubicBezTo>
                  <a:pt x="683" y="6170"/>
                  <a:pt x="562" y="6280"/>
                  <a:pt x="474" y="6346"/>
                </a:cubicBezTo>
                <a:cubicBezTo>
                  <a:pt x="518" y="6291"/>
                  <a:pt x="617" y="6203"/>
                  <a:pt x="672" y="6148"/>
                </a:cubicBezTo>
                <a:lnTo>
                  <a:pt x="672" y="6148"/>
                </a:lnTo>
                <a:cubicBezTo>
                  <a:pt x="617" y="6181"/>
                  <a:pt x="496" y="6269"/>
                  <a:pt x="485" y="6302"/>
                </a:cubicBezTo>
                <a:cubicBezTo>
                  <a:pt x="507" y="6280"/>
                  <a:pt x="529" y="6258"/>
                  <a:pt x="551" y="6247"/>
                </a:cubicBezTo>
                <a:lnTo>
                  <a:pt x="551" y="6247"/>
                </a:lnTo>
                <a:cubicBezTo>
                  <a:pt x="496" y="6313"/>
                  <a:pt x="419" y="6380"/>
                  <a:pt x="320" y="6446"/>
                </a:cubicBezTo>
                <a:cubicBezTo>
                  <a:pt x="318" y="6437"/>
                  <a:pt x="311" y="6433"/>
                  <a:pt x="302" y="6433"/>
                </a:cubicBezTo>
                <a:cubicBezTo>
                  <a:pt x="264" y="6433"/>
                  <a:pt x="176" y="6492"/>
                  <a:pt x="89" y="6545"/>
                </a:cubicBezTo>
                <a:lnTo>
                  <a:pt x="0" y="6600"/>
                </a:lnTo>
                <a:lnTo>
                  <a:pt x="89" y="6666"/>
                </a:lnTo>
                <a:cubicBezTo>
                  <a:pt x="155" y="6699"/>
                  <a:pt x="188" y="6721"/>
                  <a:pt x="232" y="6776"/>
                </a:cubicBezTo>
                <a:cubicBezTo>
                  <a:pt x="265" y="6787"/>
                  <a:pt x="287" y="6798"/>
                  <a:pt x="309" y="6809"/>
                </a:cubicBezTo>
                <a:cubicBezTo>
                  <a:pt x="375" y="6776"/>
                  <a:pt x="419" y="6732"/>
                  <a:pt x="485" y="6699"/>
                </a:cubicBezTo>
                <a:cubicBezTo>
                  <a:pt x="518" y="6677"/>
                  <a:pt x="562" y="6644"/>
                  <a:pt x="606" y="6622"/>
                </a:cubicBezTo>
                <a:cubicBezTo>
                  <a:pt x="695" y="6567"/>
                  <a:pt x="794" y="6512"/>
                  <a:pt x="893" y="6446"/>
                </a:cubicBezTo>
                <a:lnTo>
                  <a:pt x="893" y="6446"/>
                </a:lnTo>
                <a:cubicBezTo>
                  <a:pt x="883" y="6447"/>
                  <a:pt x="875" y="6447"/>
                  <a:pt x="870" y="6447"/>
                </a:cubicBezTo>
                <a:cubicBezTo>
                  <a:pt x="810" y="6447"/>
                  <a:pt x="944" y="6399"/>
                  <a:pt x="904" y="6369"/>
                </a:cubicBezTo>
                <a:cubicBezTo>
                  <a:pt x="948" y="6335"/>
                  <a:pt x="970" y="6324"/>
                  <a:pt x="981" y="6324"/>
                </a:cubicBezTo>
                <a:lnTo>
                  <a:pt x="1146" y="6258"/>
                </a:lnTo>
                <a:cubicBezTo>
                  <a:pt x="1151" y="6257"/>
                  <a:pt x="1154" y="6257"/>
                  <a:pt x="1156" y="6257"/>
                </a:cubicBezTo>
                <a:cubicBezTo>
                  <a:pt x="1172" y="6257"/>
                  <a:pt x="1103" y="6293"/>
                  <a:pt x="1113" y="6302"/>
                </a:cubicBezTo>
                <a:cubicBezTo>
                  <a:pt x="1162" y="6273"/>
                  <a:pt x="1178" y="6268"/>
                  <a:pt x="1188" y="6268"/>
                </a:cubicBezTo>
                <a:cubicBezTo>
                  <a:pt x="1194" y="6268"/>
                  <a:pt x="1198" y="6270"/>
                  <a:pt x="1205" y="6270"/>
                </a:cubicBezTo>
                <a:cubicBezTo>
                  <a:pt x="1212" y="6270"/>
                  <a:pt x="1224" y="6268"/>
                  <a:pt x="1245" y="6258"/>
                </a:cubicBezTo>
                <a:cubicBezTo>
                  <a:pt x="1223" y="6247"/>
                  <a:pt x="1278" y="6214"/>
                  <a:pt x="1345" y="6181"/>
                </a:cubicBezTo>
                <a:lnTo>
                  <a:pt x="1345" y="6181"/>
                </a:lnTo>
                <a:lnTo>
                  <a:pt x="1234" y="6214"/>
                </a:lnTo>
                <a:cubicBezTo>
                  <a:pt x="1378" y="6093"/>
                  <a:pt x="1389" y="6170"/>
                  <a:pt x="1532" y="6049"/>
                </a:cubicBezTo>
                <a:lnTo>
                  <a:pt x="1532" y="6049"/>
                </a:lnTo>
                <a:lnTo>
                  <a:pt x="1488" y="6093"/>
                </a:lnTo>
                <a:cubicBezTo>
                  <a:pt x="1565" y="6027"/>
                  <a:pt x="1774" y="5906"/>
                  <a:pt x="1829" y="5818"/>
                </a:cubicBezTo>
                <a:cubicBezTo>
                  <a:pt x="1851" y="5818"/>
                  <a:pt x="1873" y="5818"/>
                  <a:pt x="1840" y="5840"/>
                </a:cubicBezTo>
                <a:cubicBezTo>
                  <a:pt x="2039" y="5730"/>
                  <a:pt x="2237" y="5542"/>
                  <a:pt x="2402" y="5476"/>
                </a:cubicBezTo>
                <a:lnTo>
                  <a:pt x="2402" y="5476"/>
                </a:lnTo>
                <a:lnTo>
                  <a:pt x="2391" y="5498"/>
                </a:lnTo>
                <a:cubicBezTo>
                  <a:pt x="2424" y="5476"/>
                  <a:pt x="2435" y="5443"/>
                  <a:pt x="2490" y="5421"/>
                </a:cubicBezTo>
                <a:lnTo>
                  <a:pt x="2501" y="5432"/>
                </a:lnTo>
                <a:cubicBezTo>
                  <a:pt x="2512" y="5421"/>
                  <a:pt x="2578" y="5355"/>
                  <a:pt x="2634" y="5333"/>
                </a:cubicBezTo>
                <a:lnTo>
                  <a:pt x="2634" y="5333"/>
                </a:lnTo>
                <a:lnTo>
                  <a:pt x="2600" y="5366"/>
                </a:lnTo>
                <a:cubicBezTo>
                  <a:pt x="2788" y="5278"/>
                  <a:pt x="2865" y="5168"/>
                  <a:pt x="3008" y="5069"/>
                </a:cubicBezTo>
                <a:cubicBezTo>
                  <a:pt x="3012" y="5074"/>
                  <a:pt x="3019" y="5077"/>
                  <a:pt x="3030" y="5077"/>
                </a:cubicBezTo>
                <a:cubicBezTo>
                  <a:pt x="3080" y="5077"/>
                  <a:pt x="3198" y="5019"/>
                  <a:pt x="3261" y="4991"/>
                </a:cubicBezTo>
                <a:cubicBezTo>
                  <a:pt x="3482" y="4870"/>
                  <a:pt x="3614" y="4749"/>
                  <a:pt x="3801" y="4617"/>
                </a:cubicBezTo>
                <a:cubicBezTo>
                  <a:pt x="3945" y="4584"/>
                  <a:pt x="4231" y="4385"/>
                  <a:pt x="4451" y="4297"/>
                </a:cubicBezTo>
                <a:lnTo>
                  <a:pt x="4451" y="4297"/>
                </a:lnTo>
                <a:cubicBezTo>
                  <a:pt x="4448" y="4299"/>
                  <a:pt x="4445" y="4299"/>
                  <a:pt x="4442" y="4299"/>
                </a:cubicBezTo>
                <a:cubicBezTo>
                  <a:pt x="4423" y="4299"/>
                  <a:pt x="4444" y="4262"/>
                  <a:pt x="4473" y="4242"/>
                </a:cubicBezTo>
                <a:cubicBezTo>
                  <a:pt x="4519" y="4224"/>
                  <a:pt x="4572" y="4168"/>
                  <a:pt x="4595" y="4168"/>
                </a:cubicBezTo>
                <a:cubicBezTo>
                  <a:pt x="4600" y="4168"/>
                  <a:pt x="4604" y="4170"/>
                  <a:pt x="4606" y="4176"/>
                </a:cubicBezTo>
                <a:lnTo>
                  <a:pt x="4584" y="4187"/>
                </a:lnTo>
                <a:cubicBezTo>
                  <a:pt x="4588" y="4188"/>
                  <a:pt x="4592" y="4188"/>
                  <a:pt x="4596" y="4188"/>
                </a:cubicBezTo>
                <a:cubicBezTo>
                  <a:pt x="4652" y="4188"/>
                  <a:pt x="4733" y="4129"/>
                  <a:pt x="4804" y="4088"/>
                </a:cubicBezTo>
                <a:lnTo>
                  <a:pt x="4793" y="4044"/>
                </a:lnTo>
                <a:cubicBezTo>
                  <a:pt x="5024" y="3989"/>
                  <a:pt x="5311" y="3735"/>
                  <a:pt x="5443" y="3724"/>
                </a:cubicBezTo>
                <a:cubicBezTo>
                  <a:pt x="5487" y="3691"/>
                  <a:pt x="5553" y="3658"/>
                  <a:pt x="5586" y="3614"/>
                </a:cubicBezTo>
                <a:lnTo>
                  <a:pt x="5597" y="3647"/>
                </a:lnTo>
                <a:cubicBezTo>
                  <a:pt x="5740" y="3570"/>
                  <a:pt x="5806" y="3537"/>
                  <a:pt x="5972" y="3449"/>
                </a:cubicBezTo>
                <a:lnTo>
                  <a:pt x="5972" y="3449"/>
                </a:lnTo>
                <a:lnTo>
                  <a:pt x="5939" y="3482"/>
                </a:lnTo>
                <a:cubicBezTo>
                  <a:pt x="6038" y="3427"/>
                  <a:pt x="6027" y="3361"/>
                  <a:pt x="6115" y="3306"/>
                </a:cubicBezTo>
                <a:lnTo>
                  <a:pt x="6159" y="3328"/>
                </a:lnTo>
                <a:cubicBezTo>
                  <a:pt x="6324" y="3240"/>
                  <a:pt x="6501" y="3174"/>
                  <a:pt x="6655" y="3063"/>
                </a:cubicBezTo>
                <a:lnTo>
                  <a:pt x="6655" y="3063"/>
                </a:lnTo>
                <a:cubicBezTo>
                  <a:pt x="6655" y="3070"/>
                  <a:pt x="6655" y="3076"/>
                  <a:pt x="6649" y="3082"/>
                </a:cubicBezTo>
                <a:lnTo>
                  <a:pt x="6649" y="3082"/>
                </a:lnTo>
                <a:cubicBezTo>
                  <a:pt x="6737" y="3038"/>
                  <a:pt x="6908" y="2968"/>
                  <a:pt x="6890" y="2936"/>
                </a:cubicBezTo>
                <a:lnTo>
                  <a:pt x="6890" y="2936"/>
                </a:lnTo>
                <a:cubicBezTo>
                  <a:pt x="6892" y="2937"/>
                  <a:pt x="6894" y="2937"/>
                  <a:pt x="6896" y="2937"/>
                </a:cubicBezTo>
                <a:cubicBezTo>
                  <a:pt x="6932" y="2937"/>
                  <a:pt x="7062" y="2837"/>
                  <a:pt x="7140" y="2788"/>
                </a:cubicBezTo>
                <a:lnTo>
                  <a:pt x="7140" y="2821"/>
                </a:lnTo>
                <a:cubicBezTo>
                  <a:pt x="7195" y="2755"/>
                  <a:pt x="7195" y="2744"/>
                  <a:pt x="7294" y="2678"/>
                </a:cubicBezTo>
                <a:cubicBezTo>
                  <a:pt x="7300" y="2676"/>
                  <a:pt x="7305" y="2675"/>
                  <a:pt x="7309" y="2675"/>
                </a:cubicBezTo>
                <a:cubicBezTo>
                  <a:pt x="7324" y="2675"/>
                  <a:pt x="7321" y="2688"/>
                  <a:pt x="7301" y="2697"/>
                </a:cubicBezTo>
                <a:lnTo>
                  <a:pt x="7301" y="2697"/>
                </a:lnTo>
                <a:cubicBezTo>
                  <a:pt x="7380" y="2666"/>
                  <a:pt x="7352" y="2644"/>
                  <a:pt x="7448" y="2601"/>
                </a:cubicBezTo>
                <a:lnTo>
                  <a:pt x="7448" y="2601"/>
                </a:lnTo>
                <a:lnTo>
                  <a:pt x="7426" y="2634"/>
                </a:lnTo>
                <a:cubicBezTo>
                  <a:pt x="7503" y="2601"/>
                  <a:pt x="7503" y="2590"/>
                  <a:pt x="7536" y="2557"/>
                </a:cubicBezTo>
                <a:cubicBezTo>
                  <a:pt x="7584" y="2518"/>
                  <a:pt x="7673" y="2488"/>
                  <a:pt x="7710" y="2488"/>
                </a:cubicBezTo>
                <a:cubicBezTo>
                  <a:pt x="7716" y="2488"/>
                  <a:pt x="7721" y="2489"/>
                  <a:pt x="7723" y="2491"/>
                </a:cubicBezTo>
                <a:cubicBezTo>
                  <a:pt x="7734" y="2468"/>
                  <a:pt x="7767" y="2435"/>
                  <a:pt x="7823" y="2413"/>
                </a:cubicBezTo>
                <a:lnTo>
                  <a:pt x="7823" y="2413"/>
                </a:lnTo>
                <a:lnTo>
                  <a:pt x="7812" y="2435"/>
                </a:lnTo>
                <a:cubicBezTo>
                  <a:pt x="7955" y="2380"/>
                  <a:pt x="8010" y="2303"/>
                  <a:pt x="8120" y="2270"/>
                </a:cubicBezTo>
                <a:lnTo>
                  <a:pt x="8142" y="2281"/>
                </a:lnTo>
                <a:cubicBezTo>
                  <a:pt x="8046" y="2329"/>
                  <a:pt x="7959" y="2369"/>
                  <a:pt x="7945" y="2371"/>
                </a:cubicBezTo>
                <a:lnTo>
                  <a:pt x="7945" y="2371"/>
                </a:lnTo>
                <a:cubicBezTo>
                  <a:pt x="7944" y="2370"/>
                  <a:pt x="7944" y="2370"/>
                  <a:pt x="7944" y="2369"/>
                </a:cubicBezTo>
                <a:lnTo>
                  <a:pt x="7944" y="2369"/>
                </a:lnTo>
                <a:cubicBezTo>
                  <a:pt x="7943" y="2370"/>
                  <a:pt x="7943" y="2371"/>
                  <a:pt x="7944" y="2371"/>
                </a:cubicBezTo>
                <a:cubicBezTo>
                  <a:pt x="7944" y="2371"/>
                  <a:pt x="7944" y="2371"/>
                  <a:pt x="7945" y="2371"/>
                </a:cubicBezTo>
                <a:lnTo>
                  <a:pt x="7945" y="2371"/>
                </a:lnTo>
                <a:cubicBezTo>
                  <a:pt x="7948" y="2375"/>
                  <a:pt x="7955" y="2376"/>
                  <a:pt x="7963" y="2376"/>
                </a:cubicBezTo>
                <a:cubicBezTo>
                  <a:pt x="7972" y="2376"/>
                  <a:pt x="7982" y="2375"/>
                  <a:pt x="7991" y="2375"/>
                </a:cubicBezTo>
                <a:cubicBezTo>
                  <a:pt x="8007" y="2375"/>
                  <a:pt x="8015" y="2380"/>
                  <a:pt x="7988" y="2413"/>
                </a:cubicBezTo>
                <a:cubicBezTo>
                  <a:pt x="8054" y="2369"/>
                  <a:pt x="8164" y="2270"/>
                  <a:pt x="8263" y="2237"/>
                </a:cubicBezTo>
                <a:cubicBezTo>
                  <a:pt x="8285" y="2237"/>
                  <a:pt x="8307" y="2226"/>
                  <a:pt x="8318" y="2215"/>
                </a:cubicBezTo>
                <a:cubicBezTo>
                  <a:pt x="8351" y="2204"/>
                  <a:pt x="8373" y="2193"/>
                  <a:pt x="8395" y="2182"/>
                </a:cubicBezTo>
                <a:cubicBezTo>
                  <a:pt x="8397" y="2183"/>
                  <a:pt x="8400" y="2183"/>
                  <a:pt x="8403" y="2183"/>
                </a:cubicBezTo>
                <a:cubicBezTo>
                  <a:pt x="8433" y="2183"/>
                  <a:pt x="8511" y="2136"/>
                  <a:pt x="8561" y="2116"/>
                </a:cubicBezTo>
                <a:cubicBezTo>
                  <a:pt x="8543" y="2098"/>
                  <a:pt x="8583" y="2080"/>
                  <a:pt x="8563" y="2080"/>
                </a:cubicBezTo>
                <a:cubicBezTo>
                  <a:pt x="8558" y="2080"/>
                  <a:pt x="8551" y="2081"/>
                  <a:pt x="8539" y="2083"/>
                </a:cubicBezTo>
                <a:cubicBezTo>
                  <a:pt x="8542" y="2080"/>
                  <a:pt x="8542" y="2079"/>
                  <a:pt x="8541" y="2079"/>
                </a:cubicBezTo>
                <a:lnTo>
                  <a:pt x="8541" y="2079"/>
                </a:lnTo>
                <a:cubicBezTo>
                  <a:pt x="8538" y="2079"/>
                  <a:pt x="8522" y="2089"/>
                  <a:pt x="8506" y="2105"/>
                </a:cubicBezTo>
                <a:lnTo>
                  <a:pt x="8484" y="2116"/>
                </a:lnTo>
                <a:lnTo>
                  <a:pt x="8484" y="2105"/>
                </a:lnTo>
                <a:cubicBezTo>
                  <a:pt x="8451" y="2127"/>
                  <a:pt x="8417" y="2149"/>
                  <a:pt x="8373" y="2171"/>
                </a:cubicBezTo>
                <a:cubicBezTo>
                  <a:pt x="8406" y="2138"/>
                  <a:pt x="8440" y="2105"/>
                  <a:pt x="8495" y="2094"/>
                </a:cubicBezTo>
                <a:cubicBezTo>
                  <a:pt x="8506" y="2072"/>
                  <a:pt x="8528" y="2050"/>
                  <a:pt x="8539" y="2028"/>
                </a:cubicBezTo>
                <a:cubicBezTo>
                  <a:pt x="8607" y="2028"/>
                  <a:pt x="8719" y="1993"/>
                  <a:pt x="8759" y="1993"/>
                </a:cubicBezTo>
                <a:cubicBezTo>
                  <a:pt x="8764" y="1993"/>
                  <a:pt x="8768" y="1994"/>
                  <a:pt x="8770" y="1995"/>
                </a:cubicBezTo>
                <a:cubicBezTo>
                  <a:pt x="8913" y="1918"/>
                  <a:pt x="9101" y="1829"/>
                  <a:pt x="9178" y="1741"/>
                </a:cubicBezTo>
                <a:cubicBezTo>
                  <a:pt x="9194" y="1730"/>
                  <a:pt x="9205" y="1728"/>
                  <a:pt x="9215" y="1728"/>
                </a:cubicBezTo>
                <a:cubicBezTo>
                  <a:pt x="9224" y="1728"/>
                  <a:pt x="9233" y="1730"/>
                  <a:pt x="9244" y="1730"/>
                </a:cubicBezTo>
                <a:cubicBezTo>
                  <a:pt x="9222" y="1752"/>
                  <a:pt x="9189" y="1763"/>
                  <a:pt x="9189" y="1774"/>
                </a:cubicBezTo>
                <a:cubicBezTo>
                  <a:pt x="9255" y="1719"/>
                  <a:pt x="9420" y="1653"/>
                  <a:pt x="9431" y="1620"/>
                </a:cubicBezTo>
                <a:cubicBezTo>
                  <a:pt x="9451" y="1611"/>
                  <a:pt x="9460" y="1608"/>
                  <a:pt x="9464" y="1608"/>
                </a:cubicBezTo>
                <a:cubicBezTo>
                  <a:pt x="9475" y="1608"/>
                  <a:pt x="9449" y="1629"/>
                  <a:pt x="9456" y="1629"/>
                </a:cubicBezTo>
                <a:cubicBezTo>
                  <a:pt x="9460" y="1629"/>
                  <a:pt x="9476" y="1621"/>
                  <a:pt x="9519" y="1598"/>
                </a:cubicBezTo>
                <a:lnTo>
                  <a:pt x="9519" y="1598"/>
                </a:lnTo>
                <a:lnTo>
                  <a:pt x="9508" y="1620"/>
                </a:lnTo>
                <a:cubicBezTo>
                  <a:pt x="9801" y="1533"/>
                  <a:pt x="9913" y="1340"/>
                  <a:pt x="10232" y="1250"/>
                </a:cubicBezTo>
                <a:lnTo>
                  <a:pt x="10232" y="1250"/>
                </a:lnTo>
                <a:cubicBezTo>
                  <a:pt x="10578" y="1117"/>
                  <a:pt x="10925" y="902"/>
                  <a:pt x="11282" y="783"/>
                </a:cubicBezTo>
                <a:cubicBezTo>
                  <a:pt x="11381" y="750"/>
                  <a:pt x="11392" y="728"/>
                  <a:pt x="11447" y="684"/>
                </a:cubicBezTo>
                <a:lnTo>
                  <a:pt x="11469" y="706"/>
                </a:lnTo>
                <a:lnTo>
                  <a:pt x="11568" y="629"/>
                </a:lnTo>
                <a:cubicBezTo>
                  <a:pt x="11701" y="540"/>
                  <a:pt x="11844" y="574"/>
                  <a:pt x="12009" y="452"/>
                </a:cubicBezTo>
                <a:lnTo>
                  <a:pt x="11976" y="452"/>
                </a:lnTo>
                <a:cubicBezTo>
                  <a:pt x="12042" y="424"/>
                  <a:pt x="12150" y="371"/>
                  <a:pt x="12178" y="371"/>
                </a:cubicBezTo>
                <a:cubicBezTo>
                  <a:pt x="12183" y="371"/>
                  <a:pt x="12185" y="372"/>
                  <a:pt x="12185" y="375"/>
                </a:cubicBezTo>
                <a:cubicBezTo>
                  <a:pt x="12185" y="364"/>
                  <a:pt x="12196" y="342"/>
                  <a:pt x="12229" y="342"/>
                </a:cubicBezTo>
                <a:lnTo>
                  <a:pt x="12240" y="353"/>
                </a:lnTo>
                <a:lnTo>
                  <a:pt x="12395" y="265"/>
                </a:lnTo>
                <a:cubicBezTo>
                  <a:pt x="12419" y="256"/>
                  <a:pt x="12433" y="253"/>
                  <a:pt x="12442" y="253"/>
                </a:cubicBezTo>
                <a:cubicBezTo>
                  <a:pt x="12466" y="253"/>
                  <a:pt x="12456" y="273"/>
                  <a:pt x="12482" y="273"/>
                </a:cubicBezTo>
                <a:cubicBezTo>
                  <a:pt x="12497" y="273"/>
                  <a:pt x="12526" y="266"/>
                  <a:pt x="12582" y="243"/>
                </a:cubicBezTo>
                <a:cubicBezTo>
                  <a:pt x="12648" y="210"/>
                  <a:pt x="12758" y="122"/>
                  <a:pt x="12725" y="122"/>
                </a:cubicBezTo>
                <a:lnTo>
                  <a:pt x="12725" y="122"/>
                </a:lnTo>
                <a:lnTo>
                  <a:pt x="12692" y="133"/>
                </a:lnTo>
                <a:lnTo>
                  <a:pt x="12681" y="111"/>
                </a:lnTo>
                <a:lnTo>
                  <a:pt x="12703" y="100"/>
                </a:lnTo>
                <a:cubicBezTo>
                  <a:pt x="12703" y="72"/>
                  <a:pt x="12719" y="29"/>
                  <a:pt x="12645" y="29"/>
                </a:cubicBezTo>
                <a:cubicBezTo>
                  <a:pt x="12631" y="29"/>
                  <a:pt x="12614" y="30"/>
                  <a:pt x="12593" y="34"/>
                </a:cubicBezTo>
                <a:cubicBezTo>
                  <a:pt x="12571" y="23"/>
                  <a:pt x="12560" y="12"/>
                  <a:pt x="12538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15"/>
          <p:cNvSpPr/>
          <p:nvPr/>
        </p:nvSpPr>
        <p:spPr>
          <a:xfrm flipH="1">
            <a:off x="5563736" y="3017500"/>
            <a:ext cx="1637" cy="578"/>
          </a:xfrm>
          <a:custGeom>
            <a:rect b="b" l="l" r="r" t="t"/>
            <a:pathLst>
              <a:path extrusionOk="0" h="12" w="34">
                <a:moveTo>
                  <a:pt x="12" y="1"/>
                </a:moveTo>
                <a:lnTo>
                  <a:pt x="1" y="12"/>
                </a:lnTo>
                <a:lnTo>
                  <a:pt x="23" y="12"/>
                </a:lnTo>
                <a:lnTo>
                  <a:pt x="34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15"/>
          <p:cNvSpPr/>
          <p:nvPr/>
        </p:nvSpPr>
        <p:spPr>
          <a:xfrm flipH="1">
            <a:off x="5549921" y="2995791"/>
            <a:ext cx="578" cy="48"/>
          </a:xfrm>
          <a:custGeom>
            <a:rect b="b" l="l" r="r" t="t"/>
            <a:pathLst>
              <a:path extrusionOk="0" h="1" w="12">
                <a:moveTo>
                  <a:pt x="0" y="0"/>
                </a:moveTo>
                <a:lnTo>
                  <a:pt x="11" y="0"/>
                </a:lnTo>
                <a:lnTo>
                  <a:pt x="0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15"/>
          <p:cNvSpPr/>
          <p:nvPr/>
        </p:nvSpPr>
        <p:spPr>
          <a:xfrm flipH="1">
            <a:off x="5717525" y="3087535"/>
            <a:ext cx="1107" cy="578"/>
          </a:xfrm>
          <a:custGeom>
            <a:rect b="b" l="l" r="r" t="t"/>
            <a:pathLst>
              <a:path extrusionOk="0" h="12" w="23">
                <a:moveTo>
                  <a:pt x="23" y="0"/>
                </a:moveTo>
                <a:lnTo>
                  <a:pt x="1" y="11"/>
                </a:lnTo>
                <a:lnTo>
                  <a:pt x="12" y="11"/>
                </a:lnTo>
                <a:lnTo>
                  <a:pt x="23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15"/>
          <p:cNvSpPr/>
          <p:nvPr/>
        </p:nvSpPr>
        <p:spPr>
          <a:xfrm flipH="1">
            <a:off x="5456589" y="2957043"/>
            <a:ext cx="48" cy="578"/>
          </a:xfrm>
          <a:custGeom>
            <a:rect b="b" l="l" r="r" t="t"/>
            <a:pathLst>
              <a:path extrusionOk="0" h="12" w="1">
                <a:moveTo>
                  <a:pt x="0" y="12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15"/>
          <p:cNvSpPr/>
          <p:nvPr/>
        </p:nvSpPr>
        <p:spPr>
          <a:xfrm flipH="1">
            <a:off x="5726526" y="3093889"/>
            <a:ext cx="1637" cy="674"/>
          </a:xfrm>
          <a:custGeom>
            <a:rect b="b" l="l" r="r" t="t"/>
            <a:pathLst>
              <a:path extrusionOk="0" h="14" w="34">
                <a:moveTo>
                  <a:pt x="11" y="0"/>
                </a:moveTo>
                <a:cubicBezTo>
                  <a:pt x="2" y="10"/>
                  <a:pt x="1" y="13"/>
                  <a:pt x="4" y="13"/>
                </a:cubicBezTo>
                <a:cubicBezTo>
                  <a:pt x="8" y="13"/>
                  <a:pt x="21" y="7"/>
                  <a:pt x="33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15"/>
          <p:cNvSpPr/>
          <p:nvPr/>
        </p:nvSpPr>
        <p:spPr>
          <a:xfrm flipH="1">
            <a:off x="5648597" y="3048787"/>
            <a:ext cx="2166" cy="2166"/>
          </a:xfrm>
          <a:custGeom>
            <a:rect b="b" l="l" r="r" t="t"/>
            <a:pathLst>
              <a:path extrusionOk="0" h="45" w="45">
                <a:moveTo>
                  <a:pt x="45" y="1"/>
                </a:moveTo>
                <a:lnTo>
                  <a:pt x="45" y="1"/>
                </a:lnTo>
                <a:cubicBezTo>
                  <a:pt x="23" y="12"/>
                  <a:pt x="12" y="23"/>
                  <a:pt x="1" y="45"/>
                </a:cubicBezTo>
                <a:cubicBezTo>
                  <a:pt x="23" y="23"/>
                  <a:pt x="45" y="12"/>
                  <a:pt x="45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15"/>
          <p:cNvSpPr/>
          <p:nvPr/>
        </p:nvSpPr>
        <p:spPr>
          <a:xfrm flipH="1">
            <a:off x="5434880" y="2942218"/>
            <a:ext cx="10108" cy="3225"/>
          </a:xfrm>
          <a:custGeom>
            <a:rect b="b" l="l" r="r" t="t"/>
            <a:pathLst>
              <a:path extrusionOk="0" h="67" w="210">
                <a:moveTo>
                  <a:pt x="166" y="0"/>
                </a:moveTo>
                <a:cubicBezTo>
                  <a:pt x="0" y="45"/>
                  <a:pt x="210" y="0"/>
                  <a:pt x="45" y="67"/>
                </a:cubicBezTo>
                <a:lnTo>
                  <a:pt x="177" y="23"/>
                </a:lnTo>
                <a:cubicBezTo>
                  <a:pt x="144" y="23"/>
                  <a:pt x="111" y="23"/>
                  <a:pt x="166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15"/>
          <p:cNvSpPr/>
          <p:nvPr/>
        </p:nvSpPr>
        <p:spPr>
          <a:xfrm flipH="1">
            <a:off x="5459525" y="2952278"/>
            <a:ext cx="3658" cy="1348"/>
          </a:xfrm>
          <a:custGeom>
            <a:rect b="b" l="l" r="r" t="t"/>
            <a:pathLst>
              <a:path extrusionOk="0" h="28" w="76">
                <a:moveTo>
                  <a:pt x="37" y="1"/>
                </a:moveTo>
                <a:cubicBezTo>
                  <a:pt x="13" y="17"/>
                  <a:pt x="0" y="27"/>
                  <a:pt x="17" y="27"/>
                </a:cubicBezTo>
                <a:cubicBezTo>
                  <a:pt x="23" y="27"/>
                  <a:pt x="33" y="26"/>
                  <a:pt x="48" y="23"/>
                </a:cubicBezTo>
                <a:cubicBezTo>
                  <a:pt x="75" y="6"/>
                  <a:pt x="73" y="4"/>
                  <a:pt x="63" y="4"/>
                </a:cubicBezTo>
                <a:cubicBezTo>
                  <a:pt x="58" y="4"/>
                  <a:pt x="52" y="4"/>
                  <a:pt x="46" y="4"/>
                </a:cubicBezTo>
                <a:cubicBezTo>
                  <a:pt x="41" y="4"/>
                  <a:pt x="37" y="4"/>
                  <a:pt x="37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15"/>
          <p:cNvSpPr/>
          <p:nvPr/>
        </p:nvSpPr>
        <p:spPr>
          <a:xfrm flipH="1">
            <a:off x="5591317" y="3013793"/>
            <a:ext cx="2166" cy="1107"/>
          </a:xfrm>
          <a:custGeom>
            <a:rect b="b" l="l" r="r" t="t"/>
            <a:pathLst>
              <a:path extrusionOk="0" h="23" w="45">
                <a:moveTo>
                  <a:pt x="45" y="1"/>
                </a:moveTo>
                <a:cubicBezTo>
                  <a:pt x="1" y="23"/>
                  <a:pt x="45" y="12"/>
                  <a:pt x="45" y="23"/>
                </a:cubicBezTo>
                <a:lnTo>
                  <a:pt x="45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15"/>
          <p:cNvSpPr/>
          <p:nvPr/>
        </p:nvSpPr>
        <p:spPr>
          <a:xfrm flipH="1">
            <a:off x="5630017" y="3031844"/>
            <a:ext cx="4284" cy="2696"/>
          </a:xfrm>
          <a:custGeom>
            <a:rect b="b" l="l" r="r" t="t"/>
            <a:pathLst>
              <a:path extrusionOk="0" h="56" w="89">
                <a:moveTo>
                  <a:pt x="89" y="0"/>
                </a:moveTo>
                <a:lnTo>
                  <a:pt x="66" y="11"/>
                </a:lnTo>
                <a:lnTo>
                  <a:pt x="0" y="55"/>
                </a:lnTo>
                <a:lnTo>
                  <a:pt x="89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15"/>
          <p:cNvSpPr/>
          <p:nvPr/>
        </p:nvSpPr>
        <p:spPr>
          <a:xfrm flipH="1">
            <a:off x="5840124" y="3149291"/>
            <a:ext cx="2599" cy="1925"/>
          </a:xfrm>
          <a:custGeom>
            <a:rect b="b" l="l" r="r" t="t"/>
            <a:pathLst>
              <a:path extrusionOk="0" h="40" w="54">
                <a:moveTo>
                  <a:pt x="40" y="1"/>
                </a:moveTo>
                <a:cubicBezTo>
                  <a:pt x="32" y="1"/>
                  <a:pt x="20" y="6"/>
                  <a:pt x="1" y="17"/>
                </a:cubicBezTo>
                <a:lnTo>
                  <a:pt x="34" y="39"/>
                </a:lnTo>
                <a:cubicBezTo>
                  <a:pt x="48" y="18"/>
                  <a:pt x="53" y="1"/>
                  <a:pt x="40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15"/>
          <p:cNvSpPr/>
          <p:nvPr/>
        </p:nvSpPr>
        <p:spPr>
          <a:xfrm flipH="1">
            <a:off x="5930712" y="3206860"/>
            <a:ext cx="4814" cy="2696"/>
          </a:xfrm>
          <a:custGeom>
            <a:rect b="b" l="l" r="r" t="t"/>
            <a:pathLst>
              <a:path extrusionOk="0" h="56" w="100">
                <a:moveTo>
                  <a:pt x="100" y="0"/>
                </a:moveTo>
                <a:cubicBezTo>
                  <a:pt x="78" y="0"/>
                  <a:pt x="23" y="22"/>
                  <a:pt x="1" y="55"/>
                </a:cubicBezTo>
                <a:cubicBezTo>
                  <a:pt x="34" y="33"/>
                  <a:pt x="89" y="11"/>
                  <a:pt x="100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15"/>
          <p:cNvSpPr/>
          <p:nvPr/>
        </p:nvSpPr>
        <p:spPr>
          <a:xfrm flipH="1">
            <a:off x="5736057" y="3109244"/>
            <a:ext cx="3273" cy="2696"/>
          </a:xfrm>
          <a:custGeom>
            <a:rect b="b" l="l" r="r" t="t"/>
            <a:pathLst>
              <a:path extrusionOk="0" h="56" w="68">
                <a:moveTo>
                  <a:pt x="67" y="1"/>
                </a:moveTo>
                <a:lnTo>
                  <a:pt x="34" y="23"/>
                </a:lnTo>
                <a:lnTo>
                  <a:pt x="1" y="56"/>
                </a:lnTo>
                <a:lnTo>
                  <a:pt x="1" y="56"/>
                </a:lnTo>
                <a:lnTo>
                  <a:pt x="67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15"/>
          <p:cNvSpPr/>
          <p:nvPr/>
        </p:nvSpPr>
        <p:spPr>
          <a:xfrm flipH="1">
            <a:off x="5608260" y="3079015"/>
            <a:ext cx="1107" cy="1107"/>
          </a:xfrm>
          <a:custGeom>
            <a:rect b="b" l="l" r="r" t="t"/>
            <a:pathLst>
              <a:path extrusionOk="0" h="23" w="23">
                <a:moveTo>
                  <a:pt x="0" y="23"/>
                </a:moveTo>
                <a:cubicBezTo>
                  <a:pt x="11" y="12"/>
                  <a:pt x="22" y="1"/>
                  <a:pt x="22" y="1"/>
                </a:cubicBezTo>
                <a:lnTo>
                  <a:pt x="0" y="23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15"/>
          <p:cNvSpPr/>
          <p:nvPr/>
        </p:nvSpPr>
        <p:spPr>
          <a:xfrm flipH="1">
            <a:off x="5501161" y="3026549"/>
            <a:ext cx="3225" cy="1252"/>
          </a:xfrm>
          <a:custGeom>
            <a:rect b="b" l="l" r="r" t="t"/>
            <a:pathLst>
              <a:path extrusionOk="0" h="26" w="67">
                <a:moveTo>
                  <a:pt x="67" y="0"/>
                </a:moveTo>
                <a:lnTo>
                  <a:pt x="1" y="22"/>
                </a:lnTo>
                <a:cubicBezTo>
                  <a:pt x="1" y="24"/>
                  <a:pt x="2" y="25"/>
                  <a:pt x="4" y="25"/>
                </a:cubicBezTo>
                <a:cubicBezTo>
                  <a:pt x="13" y="25"/>
                  <a:pt x="40" y="9"/>
                  <a:pt x="67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15"/>
          <p:cNvSpPr/>
          <p:nvPr/>
        </p:nvSpPr>
        <p:spPr>
          <a:xfrm flipH="1">
            <a:off x="5344725" y="2959738"/>
            <a:ext cx="1637" cy="1107"/>
          </a:xfrm>
          <a:custGeom>
            <a:rect b="b" l="l" r="r" t="t"/>
            <a:pathLst>
              <a:path extrusionOk="0" h="23" w="34">
                <a:moveTo>
                  <a:pt x="34" y="0"/>
                </a:moveTo>
                <a:lnTo>
                  <a:pt x="1" y="11"/>
                </a:lnTo>
                <a:lnTo>
                  <a:pt x="1" y="22"/>
                </a:lnTo>
                <a:lnTo>
                  <a:pt x="34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15"/>
          <p:cNvSpPr/>
          <p:nvPr/>
        </p:nvSpPr>
        <p:spPr>
          <a:xfrm flipH="1">
            <a:off x="5451824" y="3001086"/>
            <a:ext cx="1637" cy="1107"/>
          </a:xfrm>
          <a:custGeom>
            <a:rect b="b" l="l" r="r" t="t"/>
            <a:pathLst>
              <a:path extrusionOk="0" h="23" w="34">
                <a:moveTo>
                  <a:pt x="33" y="0"/>
                </a:moveTo>
                <a:lnTo>
                  <a:pt x="0" y="22"/>
                </a:lnTo>
                <a:lnTo>
                  <a:pt x="22" y="22"/>
                </a:lnTo>
                <a:lnTo>
                  <a:pt x="33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15"/>
          <p:cNvSpPr/>
          <p:nvPr/>
        </p:nvSpPr>
        <p:spPr>
          <a:xfrm flipH="1">
            <a:off x="5311319" y="2950160"/>
            <a:ext cx="578" cy="1107"/>
          </a:xfrm>
          <a:custGeom>
            <a:rect b="b" l="l" r="r" t="t"/>
            <a:pathLst>
              <a:path extrusionOk="0" h="23" w="12">
                <a:moveTo>
                  <a:pt x="12" y="1"/>
                </a:moveTo>
                <a:lnTo>
                  <a:pt x="1" y="12"/>
                </a:lnTo>
                <a:lnTo>
                  <a:pt x="12" y="23"/>
                </a:lnTo>
                <a:lnTo>
                  <a:pt x="12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15"/>
          <p:cNvSpPr/>
          <p:nvPr/>
        </p:nvSpPr>
        <p:spPr>
          <a:xfrm flipH="1">
            <a:off x="5662123" y="3104093"/>
            <a:ext cx="818" cy="433"/>
          </a:xfrm>
          <a:custGeom>
            <a:rect b="b" l="l" r="r" t="t"/>
            <a:pathLst>
              <a:path extrusionOk="0" h="9" w="17">
                <a:moveTo>
                  <a:pt x="14" y="0"/>
                </a:moveTo>
                <a:cubicBezTo>
                  <a:pt x="11" y="0"/>
                  <a:pt x="6" y="3"/>
                  <a:pt x="0" y="9"/>
                </a:cubicBezTo>
                <a:lnTo>
                  <a:pt x="11" y="9"/>
                </a:lnTo>
                <a:cubicBezTo>
                  <a:pt x="17" y="3"/>
                  <a:pt x="17" y="0"/>
                  <a:pt x="14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15"/>
          <p:cNvSpPr/>
          <p:nvPr/>
        </p:nvSpPr>
        <p:spPr>
          <a:xfrm flipH="1">
            <a:off x="5873577" y="3249651"/>
            <a:ext cx="4765" cy="3418"/>
          </a:xfrm>
          <a:custGeom>
            <a:rect b="b" l="l" r="r" t="t"/>
            <a:pathLst>
              <a:path extrusionOk="0" h="71" w="99">
                <a:moveTo>
                  <a:pt x="75" y="1"/>
                </a:moveTo>
                <a:cubicBezTo>
                  <a:pt x="69" y="1"/>
                  <a:pt x="57" y="5"/>
                  <a:pt x="36" y="14"/>
                </a:cubicBezTo>
                <a:cubicBezTo>
                  <a:pt x="53" y="14"/>
                  <a:pt x="0" y="71"/>
                  <a:pt x="24" y="71"/>
                </a:cubicBezTo>
                <a:cubicBezTo>
                  <a:pt x="29" y="71"/>
                  <a:pt x="40" y="67"/>
                  <a:pt x="58" y="58"/>
                </a:cubicBezTo>
                <a:lnTo>
                  <a:pt x="58" y="58"/>
                </a:lnTo>
                <a:cubicBezTo>
                  <a:pt x="49" y="62"/>
                  <a:pt x="43" y="64"/>
                  <a:pt x="40" y="64"/>
                </a:cubicBezTo>
                <a:cubicBezTo>
                  <a:pt x="21" y="64"/>
                  <a:pt x="99" y="1"/>
                  <a:pt x="75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15"/>
          <p:cNvSpPr/>
          <p:nvPr/>
        </p:nvSpPr>
        <p:spPr>
          <a:xfrm flipH="1">
            <a:off x="5766815" y="3165994"/>
            <a:ext cx="2166" cy="1107"/>
          </a:xfrm>
          <a:custGeom>
            <a:rect b="b" l="l" r="r" t="t"/>
            <a:pathLst>
              <a:path extrusionOk="0" h="23" w="45">
                <a:moveTo>
                  <a:pt x="44" y="1"/>
                </a:moveTo>
                <a:cubicBezTo>
                  <a:pt x="28" y="1"/>
                  <a:pt x="23" y="1"/>
                  <a:pt x="13" y="10"/>
                </a:cubicBezTo>
                <a:lnTo>
                  <a:pt x="13" y="10"/>
                </a:lnTo>
                <a:cubicBezTo>
                  <a:pt x="17" y="7"/>
                  <a:pt x="28" y="1"/>
                  <a:pt x="44" y="1"/>
                </a:cubicBezTo>
                <a:close/>
                <a:moveTo>
                  <a:pt x="13" y="10"/>
                </a:moveTo>
                <a:lnTo>
                  <a:pt x="13" y="10"/>
                </a:lnTo>
                <a:cubicBezTo>
                  <a:pt x="12" y="11"/>
                  <a:pt x="11" y="12"/>
                  <a:pt x="11" y="12"/>
                </a:cubicBezTo>
                <a:lnTo>
                  <a:pt x="0" y="23"/>
                </a:lnTo>
                <a:cubicBezTo>
                  <a:pt x="6" y="17"/>
                  <a:pt x="10" y="13"/>
                  <a:pt x="13" y="1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15"/>
          <p:cNvSpPr/>
          <p:nvPr/>
        </p:nvSpPr>
        <p:spPr>
          <a:xfrm flipH="1">
            <a:off x="5795455" y="3182985"/>
            <a:ext cx="1637" cy="578"/>
          </a:xfrm>
          <a:custGeom>
            <a:rect b="b" l="l" r="r" t="t"/>
            <a:pathLst>
              <a:path extrusionOk="0" h="12" w="34">
                <a:moveTo>
                  <a:pt x="33" y="0"/>
                </a:moveTo>
                <a:lnTo>
                  <a:pt x="0" y="11"/>
                </a:lnTo>
                <a:lnTo>
                  <a:pt x="11" y="11"/>
                </a:lnTo>
                <a:lnTo>
                  <a:pt x="33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15"/>
          <p:cNvSpPr/>
          <p:nvPr/>
        </p:nvSpPr>
        <p:spPr>
          <a:xfrm flipH="1">
            <a:off x="5450331" y="3008258"/>
            <a:ext cx="3129" cy="1348"/>
          </a:xfrm>
          <a:custGeom>
            <a:rect b="b" l="l" r="r" t="t"/>
            <a:pathLst>
              <a:path extrusionOk="0" h="28" w="65">
                <a:moveTo>
                  <a:pt x="61" y="1"/>
                </a:moveTo>
                <a:cubicBezTo>
                  <a:pt x="60" y="1"/>
                  <a:pt x="45" y="7"/>
                  <a:pt x="0" y="28"/>
                </a:cubicBezTo>
                <a:lnTo>
                  <a:pt x="44" y="28"/>
                </a:lnTo>
                <a:cubicBezTo>
                  <a:pt x="30" y="21"/>
                  <a:pt x="65" y="1"/>
                  <a:pt x="61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15"/>
          <p:cNvSpPr/>
          <p:nvPr/>
        </p:nvSpPr>
        <p:spPr>
          <a:xfrm flipH="1">
            <a:off x="5346313" y="2960268"/>
            <a:ext cx="1107" cy="578"/>
          </a:xfrm>
          <a:custGeom>
            <a:rect b="b" l="l" r="r" t="t"/>
            <a:pathLst>
              <a:path extrusionOk="0" h="12" w="23">
                <a:moveTo>
                  <a:pt x="1" y="11"/>
                </a:moveTo>
                <a:lnTo>
                  <a:pt x="23" y="0"/>
                </a:lnTo>
                <a:lnTo>
                  <a:pt x="23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15"/>
          <p:cNvSpPr/>
          <p:nvPr/>
        </p:nvSpPr>
        <p:spPr>
          <a:xfrm flipH="1">
            <a:off x="5309193" y="2945924"/>
            <a:ext cx="614636" cy="327799"/>
          </a:xfrm>
          <a:custGeom>
            <a:rect b="b" l="l" r="r" t="t"/>
            <a:pathLst>
              <a:path extrusionOk="0" h="6810" w="12769">
                <a:moveTo>
                  <a:pt x="12548" y="1"/>
                </a:moveTo>
                <a:cubicBezTo>
                  <a:pt x="12540" y="1"/>
                  <a:pt x="12531" y="4"/>
                  <a:pt x="12522" y="9"/>
                </a:cubicBezTo>
                <a:lnTo>
                  <a:pt x="12522" y="9"/>
                </a:lnTo>
                <a:lnTo>
                  <a:pt x="12548" y="1"/>
                </a:lnTo>
                <a:close/>
                <a:moveTo>
                  <a:pt x="12522" y="9"/>
                </a:moveTo>
                <a:lnTo>
                  <a:pt x="12515" y="12"/>
                </a:lnTo>
                <a:cubicBezTo>
                  <a:pt x="12515" y="13"/>
                  <a:pt x="12515" y="14"/>
                  <a:pt x="12514" y="15"/>
                </a:cubicBezTo>
                <a:lnTo>
                  <a:pt x="12514" y="15"/>
                </a:lnTo>
                <a:cubicBezTo>
                  <a:pt x="12517" y="13"/>
                  <a:pt x="12519" y="11"/>
                  <a:pt x="12522" y="9"/>
                </a:cubicBezTo>
                <a:close/>
                <a:moveTo>
                  <a:pt x="12482" y="12"/>
                </a:moveTo>
                <a:lnTo>
                  <a:pt x="12482" y="12"/>
                </a:lnTo>
                <a:cubicBezTo>
                  <a:pt x="12449" y="45"/>
                  <a:pt x="12405" y="89"/>
                  <a:pt x="12438" y="100"/>
                </a:cubicBezTo>
                <a:cubicBezTo>
                  <a:pt x="12471" y="57"/>
                  <a:pt x="12492" y="66"/>
                  <a:pt x="12514" y="15"/>
                </a:cubicBezTo>
                <a:lnTo>
                  <a:pt x="12514" y="15"/>
                </a:lnTo>
                <a:cubicBezTo>
                  <a:pt x="12506" y="21"/>
                  <a:pt x="12498" y="29"/>
                  <a:pt x="12493" y="34"/>
                </a:cubicBezTo>
                <a:cubicBezTo>
                  <a:pt x="12471" y="34"/>
                  <a:pt x="12482" y="23"/>
                  <a:pt x="12482" y="12"/>
                </a:cubicBezTo>
                <a:close/>
                <a:moveTo>
                  <a:pt x="12526" y="67"/>
                </a:moveTo>
                <a:lnTo>
                  <a:pt x="12526" y="67"/>
                </a:lnTo>
                <a:cubicBezTo>
                  <a:pt x="12485" y="75"/>
                  <a:pt x="12462" y="89"/>
                  <a:pt x="12440" y="110"/>
                </a:cubicBezTo>
                <a:lnTo>
                  <a:pt x="12440" y="110"/>
                </a:lnTo>
                <a:lnTo>
                  <a:pt x="12526" y="67"/>
                </a:lnTo>
                <a:close/>
                <a:moveTo>
                  <a:pt x="12440" y="110"/>
                </a:moveTo>
                <a:lnTo>
                  <a:pt x="12438" y="111"/>
                </a:lnTo>
                <a:lnTo>
                  <a:pt x="12439" y="111"/>
                </a:lnTo>
                <a:cubicBezTo>
                  <a:pt x="12439" y="111"/>
                  <a:pt x="12439" y="110"/>
                  <a:pt x="12440" y="110"/>
                </a:cubicBezTo>
                <a:close/>
                <a:moveTo>
                  <a:pt x="12670" y="122"/>
                </a:moveTo>
                <a:lnTo>
                  <a:pt x="12692" y="133"/>
                </a:lnTo>
                <a:cubicBezTo>
                  <a:pt x="12686" y="138"/>
                  <a:pt x="12678" y="141"/>
                  <a:pt x="12671" y="141"/>
                </a:cubicBezTo>
                <a:cubicBezTo>
                  <a:pt x="12664" y="141"/>
                  <a:pt x="12659" y="138"/>
                  <a:pt x="12659" y="133"/>
                </a:cubicBezTo>
                <a:lnTo>
                  <a:pt x="12670" y="122"/>
                </a:lnTo>
                <a:close/>
                <a:moveTo>
                  <a:pt x="12130" y="243"/>
                </a:moveTo>
                <a:cubicBezTo>
                  <a:pt x="12121" y="247"/>
                  <a:pt x="12114" y="252"/>
                  <a:pt x="12109" y="257"/>
                </a:cubicBezTo>
                <a:lnTo>
                  <a:pt x="12109" y="257"/>
                </a:lnTo>
                <a:cubicBezTo>
                  <a:pt x="12117" y="252"/>
                  <a:pt x="12124" y="247"/>
                  <a:pt x="12130" y="243"/>
                </a:cubicBezTo>
                <a:close/>
                <a:moveTo>
                  <a:pt x="12218" y="166"/>
                </a:moveTo>
                <a:cubicBezTo>
                  <a:pt x="12240" y="177"/>
                  <a:pt x="12185" y="210"/>
                  <a:pt x="12163" y="221"/>
                </a:cubicBezTo>
                <a:cubicBezTo>
                  <a:pt x="12185" y="210"/>
                  <a:pt x="12207" y="199"/>
                  <a:pt x="12229" y="188"/>
                </a:cubicBezTo>
                <a:lnTo>
                  <a:pt x="12229" y="188"/>
                </a:lnTo>
                <a:cubicBezTo>
                  <a:pt x="12207" y="221"/>
                  <a:pt x="12284" y="199"/>
                  <a:pt x="12218" y="243"/>
                </a:cubicBezTo>
                <a:cubicBezTo>
                  <a:pt x="12152" y="254"/>
                  <a:pt x="12163" y="232"/>
                  <a:pt x="12108" y="276"/>
                </a:cubicBezTo>
                <a:cubicBezTo>
                  <a:pt x="12101" y="270"/>
                  <a:pt x="12102" y="263"/>
                  <a:pt x="12109" y="257"/>
                </a:cubicBezTo>
                <a:lnTo>
                  <a:pt x="12109" y="257"/>
                </a:lnTo>
                <a:cubicBezTo>
                  <a:pt x="12060" y="285"/>
                  <a:pt x="11985" y="314"/>
                  <a:pt x="11976" y="342"/>
                </a:cubicBezTo>
                <a:cubicBezTo>
                  <a:pt x="11932" y="342"/>
                  <a:pt x="11876" y="364"/>
                  <a:pt x="11832" y="386"/>
                </a:cubicBezTo>
                <a:lnTo>
                  <a:pt x="11843" y="375"/>
                </a:lnTo>
                <a:lnTo>
                  <a:pt x="11843" y="375"/>
                </a:lnTo>
                <a:cubicBezTo>
                  <a:pt x="11832" y="386"/>
                  <a:pt x="11821" y="386"/>
                  <a:pt x="11799" y="397"/>
                </a:cubicBezTo>
                <a:lnTo>
                  <a:pt x="11777" y="386"/>
                </a:lnTo>
                <a:lnTo>
                  <a:pt x="11766" y="408"/>
                </a:lnTo>
                <a:cubicBezTo>
                  <a:pt x="11733" y="408"/>
                  <a:pt x="11711" y="419"/>
                  <a:pt x="11700" y="430"/>
                </a:cubicBezTo>
                <a:cubicBezTo>
                  <a:pt x="11711" y="430"/>
                  <a:pt x="11733" y="419"/>
                  <a:pt x="11744" y="419"/>
                </a:cubicBezTo>
                <a:lnTo>
                  <a:pt x="11744" y="419"/>
                </a:lnTo>
                <a:cubicBezTo>
                  <a:pt x="11722" y="441"/>
                  <a:pt x="11678" y="463"/>
                  <a:pt x="11656" y="485"/>
                </a:cubicBezTo>
                <a:cubicBezTo>
                  <a:pt x="11670" y="467"/>
                  <a:pt x="11669" y="460"/>
                  <a:pt x="11659" y="460"/>
                </a:cubicBezTo>
                <a:cubicBezTo>
                  <a:pt x="11630" y="460"/>
                  <a:pt x="11526" y="519"/>
                  <a:pt x="11486" y="519"/>
                </a:cubicBezTo>
                <a:cubicBezTo>
                  <a:pt x="11484" y="519"/>
                  <a:pt x="11482" y="519"/>
                  <a:pt x="11480" y="518"/>
                </a:cubicBezTo>
                <a:cubicBezTo>
                  <a:pt x="11623" y="441"/>
                  <a:pt x="11634" y="397"/>
                  <a:pt x="11766" y="320"/>
                </a:cubicBezTo>
                <a:cubicBezTo>
                  <a:pt x="11821" y="320"/>
                  <a:pt x="11744" y="364"/>
                  <a:pt x="11744" y="364"/>
                </a:cubicBezTo>
                <a:cubicBezTo>
                  <a:pt x="11821" y="353"/>
                  <a:pt x="11876" y="320"/>
                  <a:pt x="11943" y="287"/>
                </a:cubicBezTo>
                <a:lnTo>
                  <a:pt x="11943" y="287"/>
                </a:lnTo>
                <a:cubicBezTo>
                  <a:pt x="11932" y="298"/>
                  <a:pt x="11943" y="298"/>
                  <a:pt x="11965" y="298"/>
                </a:cubicBezTo>
                <a:cubicBezTo>
                  <a:pt x="12020" y="265"/>
                  <a:pt x="11998" y="254"/>
                  <a:pt x="12075" y="232"/>
                </a:cubicBezTo>
                <a:lnTo>
                  <a:pt x="12075" y="232"/>
                </a:lnTo>
                <a:cubicBezTo>
                  <a:pt x="12064" y="243"/>
                  <a:pt x="12053" y="265"/>
                  <a:pt x="12031" y="287"/>
                </a:cubicBezTo>
                <a:cubicBezTo>
                  <a:pt x="12086" y="243"/>
                  <a:pt x="12152" y="199"/>
                  <a:pt x="12218" y="166"/>
                </a:cubicBezTo>
                <a:close/>
                <a:moveTo>
                  <a:pt x="11337" y="596"/>
                </a:moveTo>
                <a:cubicBezTo>
                  <a:pt x="11271" y="629"/>
                  <a:pt x="11193" y="662"/>
                  <a:pt x="11127" y="706"/>
                </a:cubicBezTo>
                <a:lnTo>
                  <a:pt x="11160" y="684"/>
                </a:lnTo>
                <a:lnTo>
                  <a:pt x="11160" y="684"/>
                </a:lnTo>
                <a:cubicBezTo>
                  <a:pt x="11105" y="706"/>
                  <a:pt x="11083" y="706"/>
                  <a:pt x="11050" y="717"/>
                </a:cubicBezTo>
                <a:cubicBezTo>
                  <a:pt x="11127" y="662"/>
                  <a:pt x="11237" y="640"/>
                  <a:pt x="11337" y="596"/>
                </a:cubicBezTo>
                <a:close/>
                <a:moveTo>
                  <a:pt x="11006" y="739"/>
                </a:moveTo>
                <a:cubicBezTo>
                  <a:pt x="10995" y="772"/>
                  <a:pt x="10918" y="816"/>
                  <a:pt x="10874" y="860"/>
                </a:cubicBezTo>
                <a:cubicBezTo>
                  <a:pt x="10819" y="860"/>
                  <a:pt x="10841" y="838"/>
                  <a:pt x="10863" y="816"/>
                </a:cubicBezTo>
                <a:cubicBezTo>
                  <a:pt x="10907" y="794"/>
                  <a:pt x="10951" y="794"/>
                  <a:pt x="11006" y="739"/>
                </a:cubicBezTo>
                <a:close/>
                <a:moveTo>
                  <a:pt x="10764" y="794"/>
                </a:moveTo>
                <a:lnTo>
                  <a:pt x="10764" y="794"/>
                </a:lnTo>
                <a:cubicBezTo>
                  <a:pt x="10718" y="834"/>
                  <a:pt x="10712" y="842"/>
                  <a:pt x="10720" y="842"/>
                </a:cubicBezTo>
                <a:cubicBezTo>
                  <a:pt x="10725" y="842"/>
                  <a:pt x="10736" y="839"/>
                  <a:pt x="10746" y="839"/>
                </a:cubicBezTo>
                <a:cubicBezTo>
                  <a:pt x="10754" y="839"/>
                  <a:pt x="10761" y="841"/>
                  <a:pt x="10764" y="849"/>
                </a:cubicBezTo>
                <a:cubicBezTo>
                  <a:pt x="10786" y="838"/>
                  <a:pt x="10808" y="838"/>
                  <a:pt x="10819" y="827"/>
                </a:cubicBezTo>
                <a:lnTo>
                  <a:pt x="10819" y="827"/>
                </a:lnTo>
                <a:cubicBezTo>
                  <a:pt x="10797" y="849"/>
                  <a:pt x="10764" y="871"/>
                  <a:pt x="10775" y="882"/>
                </a:cubicBezTo>
                <a:cubicBezTo>
                  <a:pt x="10742" y="887"/>
                  <a:pt x="10728" y="890"/>
                  <a:pt x="10717" y="890"/>
                </a:cubicBezTo>
                <a:cubicBezTo>
                  <a:pt x="10706" y="890"/>
                  <a:pt x="10698" y="887"/>
                  <a:pt x="10676" y="882"/>
                </a:cubicBezTo>
                <a:lnTo>
                  <a:pt x="10676" y="882"/>
                </a:lnTo>
                <a:cubicBezTo>
                  <a:pt x="10687" y="926"/>
                  <a:pt x="10621" y="915"/>
                  <a:pt x="10587" y="959"/>
                </a:cubicBezTo>
                <a:cubicBezTo>
                  <a:pt x="10559" y="967"/>
                  <a:pt x="10543" y="969"/>
                  <a:pt x="10531" y="969"/>
                </a:cubicBezTo>
                <a:cubicBezTo>
                  <a:pt x="10519" y="969"/>
                  <a:pt x="10514" y="967"/>
                  <a:pt x="10506" y="967"/>
                </a:cubicBezTo>
                <a:cubicBezTo>
                  <a:pt x="10501" y="967"/>
                  <a:pt x="10496" y="968"/>
                  <a:pt x="10488" y="970"/>
                </a:cubicBezTo>
                <a:lnTo>
                  <a:pt x="10477" y="981"/>
                </a:lnTo>
                <a:cubicBezTo>
                  <a:pt x="10543" y="882"/>
                  <a:pt x="10665" y="882"/>
                  <a:pt x="10764" y="794"/>
                </a:cubicBezTo>
                <a:close/>
                <a:moveTo>
                  <a:pt x="10466" y="981"/>
                </a:moveTo>
                <a:lnTo>
                  <a:pt x="10455" y="992"/>
                </a:lnTo>
                <a:lnTo>
                  <a:pt x="10444" y="992"/>
                </a:lnTo>
                <a:lnTo>
                  <a:pt x="10466" y="981"/>
                </a:lnTo>
                <a:close/>
                <a:moveTo>
                  <a:pt x="10422" y="1003"/>
                </a:moveTo>
                <a:lnTo>
                  <a:pt x="10433" y="1025"/>
                </a:lnTo>
                <a:cubicBezTo>
                  <a:pt x="10388" y="1052"/>
                  <a:pt x="10367" y="1061"/>
                  <a:pt x="10356" y="1061"/>
                </a:cubicBezTo>
                <a:cubicBezTo>
                  <a:pt x="10339" y="1061"/>
                  <a:pt x="10343" y="1043"/>
                  <a:pt x="10323" y="1036"/>
                </a:cubicBezTo>
                <a:cubicBezTo>
                  <a:pt x="10345" y="1036"/>
                  <a:pt x="10367" y="1025"/>
                  <a:pt x="10389" y="1014"/>
                </a:cubicBezTo>
                <a:lnTo>
                  <a:pt x="10422" y="1003"/>
                </a:lnTo>
                <a:close/>
                <a:moveTo>
                  <a:pt x="9431" y="1389"/>
                </a:moveTo>
                <a:cubicBezTo>
                  <a:pt x="9427" y="1391"/>
                  <a:pt x="9424" y="1393"/>
                  <a:pt x="9422" y="1395"/>
                </a:cubicBezTo>
                <a:lnTo>
                  <a:pt x="9422" y="1395"/>
                </a:lnTo>
                <a:cubicBezTo>
                  <a:pt x="9425" y="1393"/>
                  <a:pt x="9428" y="1391"/>
                  <a:pt x="9431" y="1389"/>
                </a:cubicBezTo>
                <a:close/>
                <a:moveTo>
                  <a:pt x="10345" y="992"/>
                </a:moveTo>
                <a:lnTo>
                  <a:pt x="10246" y="1047"/>
                </a:lnTo>
                <a:cubicBezTo>
                  <a:pt x="10272" y="1047"/>
                  <a:pt x="10292" y="1047"/>
                  <a:pt x="10304" y="1042"/>
                </a:cubicBezTo>
                <a:lnTo>
                  <a:pt x="10304" y="1042"/>
                </a:lnTo>
                <a:cubicBezTo>
                  <a:pt x="10242" y="1085"/>
                  <a:pt x="10200" y="1136"/>
                  <a:pt x="10147" y="1157"/>
                </a:cubicBezTo>
                <a:lnTo>
                  <a:pt x="10136" y="1146"/>
                </a:lnTo>
                <a:cubicBezTo>
                  <a:pt x="10070" y="1201"/>
                  <a:pt x="9904" y="1257"/>
                  <a:pt x="9827" y="1323"/>
                </a:cubicBezTo>
                <a:lnTo>
                  <a:pt x="9816" y="1323"/>
                </a:lnTo>
                <a:cubicBezTo>
                  <a:pt x="9838" y="1334"/>
                  <a:pt x="9849" y="1345"/>
                  <a:pt x="9849" y="1356"/>
                </a:cubicBezTo>
                <a:cubicBezTo>
                  <a:pt x="9810" y="1375"/>
                  <a:pt x="9779" y="1413"/>
                  <a:pt x="9758" y="1413"/>
                </a:cubicBezTo>
                <a:cubicBezTo>
                  <a:pt x="9755" y="1413"/>
                  <a:pt x="9753" y="1412"/>
                  <a:pt x="9750" y="1411"/>
                </a:cubicBezTo>
                <a:cubicBezTo>
                  <a:pt x="9772" y="1389"/>
                  <a:pt x="9772" y="1389"/>
                  <a:pt x="9783" y="1378"/>
                </a:cubicBezTo>
                <a:lnTo>
                  <a:pt x="9783" y="1378"/>
                </a:lnTo>
                <a:lnTo>
                  <a:pt x="9739" y="1400"/>
                </a:lnTo>
                <a:cubicBezTo>
                  <a:pt x="9684" y="1400"/>
                  <a:pt x="9794" y="1367"/>
                  <a:pt x="9794" y="1345"/>
                </a:cubicBezTo>
                <a:lnTo>
                  <a:pt x="9794" y="1345"/>
                </a:lnTo>
                <a:cubicBezTo>
                  <a:pt x="9706" y="1400"/>
                  <a:pt x="9607" y="1466"/>
                  <a:pt x="9530" y="1488"/>
                </a:cubicBezTo>
                <a:cubicBezTo>
                  <a:pt x="9511" y="1478"/>
                  <a:pt x="9646" y="1428"/>
                  <a:pt x="9615" y="1428"/>
                </a:cubicBezTo>
                <a:cubicBezTo>
                  <a:pt x="9610" y="1428"/>
                  <a:pt x="9600" y="1430"/>
                  <a:pt x="9585" y="1433"/>
                </a:cubicBezTo>
                <a:lnTo>
                  <a:pt x="9706" y="1389"/>
                </a:lnTo>
                <a:cubicBezTo>
                  <a:pt x="9607" y="1389"/>
                  <a:pt x="9739" y="1367"/>
                  <a:pt x="9684" y="1356"/>
                </a:cubicBezTo>
                <a:lnTo>
                  <a:pt x="9838" y="1268"/>
                </a:lnTo>
                <a:cubicBezTo>
                  <a:pt x="9834" y="1265"/>
                  <a:pt x="9830" y="1264"/>
                  <a:pt x="9826" y="1264"/>
                </a:cubicBezTo>
                <a:cubicBezTo>
                  <a:pt x="9811" y="1264"/>
                  <a:pt x="9796" y="1279"/>
                  <a:pt x="9761" y="1279"/>
                </a:cubicBezTo>
                <a:cubicBezTo>
                  <a:pt x="9783" y="1257"/>
                  <a:pt x="9827" y="1223"/>
                  <a:pt x="9871" y="1201"/>
                </a:cubicBezTo>
                <a:lnTo>
                  <a:pt x="9871" y="1201"/>
                </a:lnTo>
                <a:cubicBezTo>
                  <a:pt x="9833" y="1229"/>
                  <a:pt x="9836" y="1237"/>
                  <a:pt x="9853" y="1237"/>
                </a:cubicBezTo>
                <a:cubicBezTo>
                  <a:pt x="9871" y="1237"/>
                  <a:pt x="9904" y="1229"/>
                  <a:pt x="9926" y="1223"/>
                </a:cubicBezTo>
                <a:lnTo>
                  <a:pt x="9915" y="1201"/>
                </a:lnTo>
                <a:cubicBezTo>
                  <a:pt x="10026" y="1190"/>
                  <a:pt x="9915" y="1157"/>
                  <a:pt x="10059" y="1124"/>
                </a:cubicBezTo>
                <a:lnTo>
                  <a:pt x="10059" y="1135"/>
                </a:lnTo>
                <a:cubicBezTo>
                  <a:pt x="10103" y="1113"/>
                  <a:pt x="10136" y="1080"/>
                  <a:pt x="10191" y="1058"/>
                </a:cubicBezTo>
                <a:lnTo>
                  <a:pt x="10191" y="1058"/>
                </a:lnTo>
                <a:cubicBezTo>
                  <a:pt x="10224" y="1069"/>
                  <a:pt x="10147" y="1091"/>
                  <a:pt x="10147" y="1102"/>
                </a:cubicBezTo>
                <a:cubicBezTo>
                  <a:pt x="10224" y="1069"/>
                  <a:pt x="10279" y="1003"/>
                  <a:pt x="10345" y="992"/>
                </a:cubicBezTo>
                <a:close/>
                <a:moveTo>
                  <a:pt x="9263" y="1752"/>
                </a:moveTo>
                <a:lnTo>
                  <a:pt x="9263" y="1752"/>
                </a:lnTo>
                <a:cubicBezTo>
                  <a:pt x="9255" y="1756"/>
                  <a:pt x="9247" y="1760"/>
                  <a:pt x="9240" y="1764"/>
                </a:cubicBezTo>
                <a:lnTo>
                  <a:pt x="9240" y="1764"/>
                </a:lnTo>
                <a:cubicBezTo>
                  <a:pt x="9249" y="1760"/>
                  <a:pt x="9258" y="1756"/>
                  <a:pt x="9265" y="1752"/>
                </a:cubicBezTo>
                <a:cubicBezTo>
                  <a:pt x="9265" y="1752"/>
                  <a:pt x="9264" y="1752"/>
                  <a:pt x="9263" y="1752"/>
                </a:cubicBezTo>
                <a:close/>
                <a:moveTo>
                  <a:pt x="9240" y="1764"/>
                </a:moveTo>
                <a:lnTo>
                  <a:pt x="9240" y="1764"/>
                </a:lnTo>
                <a:cubicBezTo>
                  <a:pt x="9223" y="1771"/>
                  <a:pt x="9207" y="1778"/>
                  <a:pt x="9199" y="1785"/>
                </a:cubicBezTo>
                <a:cubicBezTo>
                  <a:pt x="9211" y="1779"/>
                  <a:pt x="9225" y="1771"/>
                  <a:pt x="9240" y="1764"/>
                </a:cubicBezTo>
                <a:close/>
                <a:moveTo>
                  <a:pt x="7877" y="2094"/>
                </a:moveTo>
                <a:cubicBezTo>
                  <a:pt x="7853" y="2105"/>
                  <a:pt x="7840" y="2110"/>
                  <a:pt x="7835" y="2113"/>
                </a:cubicBezTo>
                <a:lnTo>
                  <a:pt x="7835" y="2113"/>
                </a:lnTo>
                <a:cubicBezTo>
                  <a:pt x="7847" y="2108"/>
                  <a:pt x="7861" y="2102"/>
                  <a:pt x="7877" y="2094"/>
                </a:cubicBezTo>
                <a:close/>
                <a:moveTo>
                  <a:pt x="8219" y="2108"/>
                </a:moveTo>
                <a:cubicBezTo>
                  <a:pt x="8216" y="2109"/>
                  <a:pt x="8212" y="2112"/>
                  <a:pt x="8208" y="2114"/>
                </a:cubicBezTo>
                <a:lnTo>
                  <a:pt x="8208" y="2114"/>
                </a:lnTo>
                <a:cubicBezTo>
                  <a:pt x="8211" y="2112"/>
                  <a:pt x="8215" y="2110"/>
                  <a:pt x="8219" y="2108"/>
                </a:cubicBezTo>
                <a:close/>
                <a:moveTo>
                  <a:pt x="8464" y="2183"/>
                </a:moveTo>
                <a:cubicBezTo>
                  <a:pt x="8454" y="2187"/>
                  <a:pt x="8445" y="2191"/>
                  <a:pt x="8437" y="2193"/>
                </a:cubicBezTo>
                <a:lnTo>
                  <a:pt x="8437" y="2193"/>
                </a:lnTo>
                <a:cubicBezTo>
                  <a:pt x="8443" y="2192"/>
                  <a:pt x="8451" y="2190"/>
                  <a:pt x="8464" y="2183"/>
                </a:cubicBezTo>
                <a:close/>
                <a:moveTo>
                  <a:pt x="8076" y="2182"/>
                </a:moveTo>
                <a:cubicBezTo>
                  <a:pt x="8087" y="2193"/>
                  <a:pt x="8087" y="2204"/>
                  <a:pt x="8065" y="2204"/>
                </a:cubicBezTo>
                <a:cubicBezTo>
                  <a:pt x="8076" y="2204"/>
                  <a:pt x="8020" y="2215"/>
                  <a:pt x="7998" y="2226"/>
                </a:cubicBezTo>
                <a:cubicBezTo>
                  <a:pt x="8020" y="2215"/>
                  <a:pt x="8043" y="2204"/>
                  <a:pt x="8076" y="2182"/>
                </a:cubicBezTo>
                <a:close/>
                <a:moveTo>
                  <a:pt x="9695" y="1334"/>
                </a:moveTo>
                <a:lnTo>
                  <a:pt x="9673" y="1356"/>
                </a:lnTo>
                <a:lnTo>
                  <a:pt x="9673" y="1345"/>
                </a:lnTo>
                <a:cubicBezTo>
                  <a:pt x="9530" y="1411"/>
                  <a:pt x="9519" y="1433"/>
                  <a:pt x="9376" y="1499"/>
                </a:cubicBezTo>
                <a:cubicBezTo>
                  <a:pt x="9343" y="1532"/>
                  <a:pt x="9398" y="1510"/>
                  <a:pt x="9365" y="1543"/>
                </a:cubicBezTo>
                <a:cubicBezTo>
                  <a:pt x="9177" y="1664"/>
                  <a:pt x="9177" y="1554"/>
                  <a:pt x="9045" y="1664"/>
                </a:cubicBezTo>
                <a:cubicBezTo>
                  <a:pt x="9012" y="1697"/>
                  <a:pt x="9023" y="1741"/>
                  <a:pt x="8902" y="1774"/>
                </a:cubicBezTo>
                <a:lnTo>
                  <a:pt x="8924" y="1719"/>
                </a:lnTo>
                <a:lnTo>
                  <a:pt x="8924" y="1719"/>
                </a:lnTo>
                <a:cubicBezTo>
                  <a:pt x="8792" y="1785"/>
                  <a:pt x="8869" y="1807"/>
                  <a:pt x="8715" y="1851"/>
                </a:cubicBezTo>
                <a:cubicBezTo>
                  <a:pt x="8737" y="1829"/>
                  <a:pt x="8814" y="1796"/>
                  <a:pt x="8792" y="1796"/>
                </a:cubicBezTo>
                <a:lnTo>
                  <a:pt x="8792" y="1796"/>
                </a:lnTo>
                <a:cubicBezTo>
                  <a:pt x="8693" y="1818"/>
                  <a:pt x="8737" y="1851"/>
                  <a:pt x="8670" y="1885"/>
                </a:cubicBezTo>
                <a:lnTo>
                  <a:pt x="8637" y="1862"/>
                </a:lnTo>
                <a:cubicBezTo>
                  <a:pt x="8515" y="1934"/>
                  <a:pt x="8363" y="2025"/>
                  <a:pt x="8219" y="2108"/>
                </a:cubicBezTo>
                <a:lnTo>
                  <a:pt x="8219" y="2108"/>
                </a:lnTo>
                <a:cubicBezTo>
                  <a:pt x="8223" y="2106"/>
                  <a:pt x="8226" y="2105"/>
                  <a:pt x="8230" y="2105"/>
                </a:cubicBezTo>
                <a:lnTo>
                  <a:pt x="8230" y="2105"/>
                </a:lnTo>
                <a:cubicBezTo>
                  <a:pt x="8230" y="2105"/>
                  <a:pt x="8208" y="2116"/>
                  <a:pt x="8186" y="2127"/>
                </a:cubicBezTo>
                <a:cubicBezTo>
                  <a:pt x="8195" y="2122"/>
                  <a:pt x="8202" y="2118"/>
                  <a:pt x="8208" y="2114"/>
                </a:cubicBezTo>
                <a:lnTo>
                  <a:pt x="8208" y="2114"/>
                </a:lnTo>
                <a:cubicBezTo>
                  <a:pt x="8200" y="2119"/>
                  <a:pt x="8193" y="2123"/>
                  <a:pt x="8186" y="2127"/>
                </a:cubicBezTo>
                <a:cubicBezTo>
                  <a:pt x="8186" y="2109"/>
                  <a:pt x="8200" y="2091"/>
                  <a:pt x="8188" y="2091"/>
                </a:cubicBezTo>
                <a:cubicBezTo>
                  <a:pt x="8185" y="2091"/>
                  <a:pt x="8181" y="2092"/>
                  <a:pt x="8175" y="2094"/>
                </a:cubicBezTo>
                <a:cubicBezTo>
                  <a:pt x="8031" y="2182"/>
                  <a:pt x="7877" y="2248"/>
                  <a:pt x="7723" y="2314"/>
                </a:cubicBezTo>
                <a:cubicBezTo>
                  <a:pt x="7866" y="2226"/>
                  <a:pt x="8009" y="2138"/>
                  <a:pt x="8153" y="2072"/>
                </a:cubicBezTo>
                <a:lnTo>
                  <a:pt x="8153" y="2072"/>
                </a:lnTo>
                <a:lnTo>
                  <a:pt x="8120" y="2083"/>
                </a:lnTo>
                <a:cubicBezTo>
                  <a:pt x="8131" y="2028"/>
                  <a:pt x="8263" y="2039"/>
                  <a:pt x="8340" y="1973"/>
                </a:cubicBezTo>
                <a:lnTo>
                  <a:pt x="8340" y="1973"/>
                </a:lnTo>
                <a:cubicBezTo>
                  <a:pt x="8322" y="1991"/>
                  <a:pt x="8326" y="2009"/>
                  <a:pt x="8328" y="2009"/>
                </a:cubicBezTo>
                <a:cubicBezTo>
                  <a:pt x="8329" y="2009"/>
                  <a:pt x="8329" y="2008"/>
                  <a:pt x="8329" y="2006"/>
                </a:cubicBezTo>
                <a:cubicBezTo>
                  <a:pt x="8450" y="1951"/>
                  <a:pt x="8571" y="1874"/>
                  <a:pt x="8748" y="1774"/>
                </a:cubicBezTo>
                <a:lnTo>
                  <a:pt x="8748" y="1774"/>
                </a:lnTo>
                <a:lnTo>
                  <a:pt x="8726" y="1796"/>
                </a:lnTo>
                <a:cubicBezTo>
                  <a:pt x="8803" y="1774"/>
                  <a:pt x="8913" y="1708"/>
                  <a:pt x="9001" y="1675"/>
                </a:cubicBezTo>
                <a:cubicBezTo>
                  <a:pt x="9012" y="1653"/>
                  <a:pt x="9056" y="1642"/>
                  <a:pt x="9023" y="1642"/>
                </a:cubicBezTo>
                <a:cubicBezTo>
                  <a:pt x="9287" y="1587"/>
                  <a:pt x="9464" y="1389"/>
                  <a:pt x="9695" y="1334"/>
                </a:cubicBezTo>
                <a:close/>
                <a:moveTo>
                  <a:pt x="7381" y="2490"/>
                </a:moveTo>
                <a:lnTo>
                  <a:pt x="7381" y="2490"/>
                </a:lnTo>
                <a:cubicBezTo>
                  <a:pt x="7380" y="2491"/>
                  <a:pt x="7378" y="2492"/>
                  <a:pt x="7377" y="2493"/>
                </a:cubicBezTo>
                <a:lnTo>
                  <a:pt x="7377" y="2493"/>
                </a:lnTo>
                <a:cubicBezTo>
                  <a:pt x="7379" y="2492"/>
                  <a:pt x="7380" y="2491"/>
                  <a:pt x="7381" y="2490"/>
                </a:cubicBezTo>
                <a:close/>
                <a:moveTo>
                  <a:pt x="7334" y="2698"/>
                </a:moveTo>
                <a:lnTo>
                  <a:pt x="7334" y="2698"/>
                </a:lnTo>
                <a:cubicBezTo>
                  <a:pt x="7326" y="2702"/>
                  <a:pt x="7316" y="2706"/>
                  <a:pt x="7304" y="2711"/>
                </a:cubicBezTo>
                <a:cubicBezTo>
                  <a:pt x="7325" y="2706"/>
                  <a:pt x="7333" y="2701"/>
                  <a:pt x="7334" y="2698"/>
                </a:cubicBezTo>
                <a:close/>
                <a:moveTo>
                  <a:pt x="5498" y="3262"/>
                </a:moveTo>
                <a:cubicBezTo>
                  <a:pt x="5476" y="3275"/>
                  <a:pt x="5465" y="3283"/>
                  <a:pt x="5460" y="3289"/>
                </a:cubicBezTo>
                <a:lnTo>
                  <a:pt x="5460" y="3289"/>
                </a:lnTo>
                <a:cubicBezTo>
                  <a:pt x="5474" y="3282"/>
                  <a:pt x="5486" y="3274"/>
                  <a:pt x="5498" y="3262"/>
                </a:cubicBezTo>
                <a:close/>
                <a:moveTo>
                  <a:pt x="5792" y="3317"/>
                </a:moveTo>
                <a:cubicBezTo>
                  <a:pt x="5786" y="3320"/>
                  <a:pt x="5780" y="3324"/>
                  <a:pt x="5773" y="3328"/>
                </a:cubicBezTo>
                <a:cubicBezTo>
                  <a:pt x="5790" y="3322"/>
                  <a:pt x="5792" y="3319"/>
                  <a:pt x="5792" y="3317"/>
                </a:cubicBezTo>
                <a:close/>
                <a:moveTo>
                  <a:pt x="7668" y="2303"/>
                </a:moveTo>
                <a:cubicBezTo>
                  <a:pt x="7701" y="2314"/>
                  <a:pt x="7646" y="2336"/>
                  <a:pt x="7624" y="2358"/>
                </a:cubicBezTo>
                <a:cubicBezTo>
                  <a:pt x="7602" y="2358"/>
                  <a:pt x="7591" y="2369"/>
                  <a:pt x="7569" y="2380"/>
                </a:cubicBezTo>
                <a:lnTo>
                  <a:pt x="7569" y="2369"/>
                </a:lnTo>
                <a:lnTo>
                  <a:pt x="7536" y="2391"/>
                </a:lnTo>
                <a:lnTo>
                  <a:pt x="7503" y="2413"/>
                </a:lnTo>
                <a:lnTo>
                  <a:pt x="7514" y="2413"/>
                </a:lnTo>
                <a:lnTo>
                  <a:pt x="7470" y="2457"/>
                </a:lnTo>
                <a:cubicBezTo>
                  <a:pt x="7463" y="2461"/>
                  <a:pt x="7458" y="2462"/>
                  <a:pt x="7453" y="2462"/>
                </a:cubicBezTo>
                <a:cubicBezTo>
                  <a:pt x="7443" y="2462"/>
                  <a:pt x="7440" y="2454"/>
                  <a:pt x="7448" y="2446"/>
                </a:cubicBezTo>
                <a:lnTo>
                  <a:pt x="7448" y="2446"/>
                </a:lnTo>
                <a:cubicBezTo>
                  <a:pt x="7370" y="2479"/>
                  <a:pt x="7448" y="2468"/>
                  <a:pt x="7415" y="2490"/>
                </a:cubicBezTo>
                <a:cubicBezTo>
                  <a:pt x="7401" y="2500"/>
                  <a:pt x="7389" y="2503"/>
                  <a:pt x="7381" y="2503"/>
                </a:cubicBezTo>
                <a:cubicBezTo>
                  <a:pt x="7372" y="2503"/>
                  <a:pt x="7369" y="2498"/>
                  <a:pt x="7377" y="2493"/>
                </a:cubicBezTo>
                <a:lnTo>
                  <a:pt x="7377" y="2493"/>
                </a:lnTo>
                <a:cubicBezTo>
                  <a:pt x="7244" y="2571"/>
                  <a:pt x="7016" y="2722"/>
                  <a:pt x="6864" y="2766"/>
                </a:cubicBezTo>
                <a:lnTo>
                  <a:pt x="6886" y="2755"/>
                </a:lnTo>
                <a:lnTo>
                  <a:pt x="6886" y="2755"/>
                </a:lnTo>
                <a:cubicBezTo>
                  <a:pt x="6776" y="2799"/>
                  <a:pt x="6787" y="2865"/>
                  <a:pt x="6676" y="2887"/>
                </a:cubicBezTo>
                <a:lnTo>
                  <a:pt x="6698" y="2876"/>
                </a:lnTo>
                <a:lnTo>
                  <a:pt x="6698" y="2876"/>
                </a:lnTo>
                <a:cubicBezTo>
                  <a:pt x="6456" y="2986"/>
                  <a:pt x="6203" y="3151"/>
                  <a:pt x="6004" y="3218"/>
                </a:cubicBezTo>
                <a:cubicBezTo>
                  <a:pt x="5982" y="3262"/>
                  <a:pt x="5762" y="3328"/>
                  <a:pt x="5773" y="3372"/>
                </a:cubicBezTo>
                <a:cubicBezTo>
                  <a:pt x="5685" y="3405"/>
                  <a:pt x="5663" y="3405"/>
                  <a:pt x="5619" y="3416"/>
                </a:cubicBezTo>
                <a:cubicBezTo>
                  <a:pt x="5663" y="3383"/>
                  <a:pt x="5707" y="3339"/>
                  <a:pt x="5795" y="3306"/>
                </a:cubicBezTo>
                <a:lnTo>
                  <a:pt x="5795" y="3306"/>
                </a:lnTo>
                <a:cubicBezTo>
                  <a:pt x="5790" y="3311"/>
                  <a:pt x="5792" y="3314"/>
                  <a:pt x="5792" y="3317"/>
                </a:cubicBezTo>
                <a:lnTo>
                  <a:pt x="5792" y="3317"/>
                </a:lnTo>
                <a:cubicBezTo>
                  <a:pt x="5936" y="3232"/>
                  <a:pt x="6034" y="3148"/>
                  <a:pt x="6203" y="3074"/>
                </a:cubicBezTo>
                <a:lnTo>
                  <a:pt x="6203" y="3074"/>
                </a:lnTo>
                <a:cubicBezTo>
                  <a:pt x="6194" y="3089"/>
                  <a:pt x="6194" y="3095"/>
                  <a:pt x="6201" y="3095"/>
                </a:cubicBezTo>
                <a:cubicBezTo>
                  <a:pt x="6215" y="3095"/>
                  <a:pt x="6256" y="3070"/>
                  <a:pt x="6279" y="3070"/>
                </a:cubicBezTo>
                <a:cubicBezTo>
                  <a:pt x="6284" y="3070"/>
                  <a:pt x="6288" y="3071"/>
                  <a:pt x="6291" y="3074"/>
                </a:cubicBezTo>
                <a:lnTo>
                  <a:pt x="6379" y="3019"/>
                </a:lnTo>
                <a:lnTo>
                  <a:pt x="6335" y="3019"/>
                </a:lnTo>
                <a:cubicBezTo>
                  <a:pt x="6412" y="2975"/>
                  <a:pt x="6478" y="2920"/>
                  <a:pt x="6555" y="2898"/>
                </a:cubicBezTo>
                <a:lnTo>
                  <a:pt x="6555" y="2898"/>
                </a:lnTo>
                <a:lnTo>
                  <a:pt x="6500" y="2942"/>
                </a:lnTo>
                <a:lnTo>
                  <a:pt x="6643" y="2854"/>
                </a:lnTo>
                <a:lnTo>
                  <a:pt x="6555" y="2887"/>
                </a:lnTo>
                <a:cubicBezTo>
                  <a:pt x="6632" y="2832"/>
                  <a:pt x="6523" y="2854"/>
                  <a:pt x="6641" y="2811"/>
                </a:cubicBezTo>
                <a:lnTo>
                  <a:pt x="6641" y="2811"/>
                </a:lnTo>
                <a:cubicBezTo>
                  <a:pt x="6641" y="2811"/>
                  <a:pt x="6640" y="2811"/>
                  <a:pt x="6640" y="2811"/>
                </a:cubicBezTo>
                <a:cubicBezTo>
                  <a:pt x="6640" y="2811"/>
                  <a:pt x="6641" y="2811"/>
                  <a:pt x="6643" y="2810"/>
                </a:cubicBezTo>
                <a:lnTo>
                  <a:pt x="6643" y="2810"/>
                </a:lnTo>
                <a:cubicBezTo>
                  <a:pt x="6643" y="2810"/>
                  <a:pt x="6642" y="2810"/>
                  <a:pt x="6641" y="2811"/>
                </a:cubicBezTo>
                <a:lnTo>
                  <a:pt x="6641" y="2811"/>
                </a:lnTo>
                <a:cubicBezTo>
                  <a:pt x="6652" y="2805"/>
                  <a:pt x="6729" y="2766"/>
                  <a:pt x="6776" y="2766"/>
                </a:cubicBezTo>
                <a:cubicBezTo>
                  <a:pt x="6809" y="2733"/>
                  <a:pt x="6842" y="2700"/>
                  <a:pt x="6908" y="2678"/>
                </a:cubicBezTo>
                <a:cubicBezTo>
                  <a:pt x="6930" y="2678"/>
                  <a:pt x="6908" y="2711"/>
                  <a:pt x="6919" y="2711"/>
                </a:cubicBezTo>
                <a:cubicBezTo>
                  <a:pt x="6952" y="2667"/>
                  <a:pt x="7117" y="2612"/>
                  <a:pt x="7150" y="2557"/>
                </a:cubicBezTo>
                <a:lnTo>
                  <a:pt x="7150" y="2590"/>
                </a:lnTo>
                <a:lnTo>
                  <a:pt x="7172" y="2557"/>
                </a:lnTo>
                <a:cubicBezTo>
                  <a:pt x="7194" y="2551"/>
                  <a:pt x="7205" y="2548"/>
                  <a:pt x="7211" y="2548"/>
                </a:cubicBezTo>
                <a:cubicBezTo>
                  <a:pt x="7216" y="2548"/>
                  <a:pt x="7216" y="2551"/>
                  <a:pt x="7216" y="2557"/>
                </a:cubicBezTo>
                <a:cubicBezTo>
                  <a:pt x="7337" y="2501"/>
                  <a:pt x="7161" y="2535"/>
                  <a:pt x="7315" y="2479"/>
                </a:cubicBezTo>
                <a:lnTo>
                  <a:pt x="7315" y="2479"/>
                </a:lnTo>
                <a:cubicBezTo>
                  <a:pt x="7304" y="2490"/>
                  <a:pt x="7304" y="2490"/>
                  <a:pt x="7282" y="2501"/>
                </a:cubicBezTo>
                <a:cubicBezTo>
                  <a:pt x="7426" y="2446"/>
                  <a:pt x="7547" y="2358"/>
                  <a:pt x="7668" y="2303"/>
                </a:cubicBezTo>
                <a:close/>
                <a:moveTo>
                  <a:pt x="5630" y="3394"/>
                </a:moveTo>
                <a:lnTo>
                  <a:pt x="5608" y="3427"/>
                </a:lnTo>
                <a:cubicBezTo>
                  <a:pt x="5597" y="3427"/>
                  <a:pt x="5586" y="3438"/>
                  <a:pt x="5553" y="3438"/>
                </a:cubicBezTo>
                <a:cubicBezTo>
                  <a:pt x="5575" y="3427"/>
                  <a:pt x="5586" y="3416"/>
                  <a:pt x="5630" y="3394"/>
                </a:cubicBezTo>
                <a:close/>
                <a:moveTo>
                  <a:pt x="5401" y="3515"/>
                </a:moveTo>
                <a:cubicBezTo>
                  <a:pt x="5408" y="3515"/>
                  <a:pt x="5411" y="3518"/>
                  <a:pt x="5409" y="3526"/>
                </a:cubicBezTo>
                <a:cubicBezTo>
                  <a:pt x="5387" y="3548"/>
                  <a:pt x="5376" y="3570"/>
                  <a:pt x="5332" y="3592"/>
                </a:cubicBezTo>
                <a:lnTo>
                  <a:pt x="5321" y="3570"/>
                </a:lnTo>
                <a:lnTo>
                  <a:pt x="5255" y="3636"/>
                </a:lnTo>
                <a:lnTo>
                  <a:pt x="5189" y="3636"/>
                </a:lnTo>
                <a:lnTo>
                  <a:pt x="5167" y="3658"/>
                </a:lnTo>
                <a:cubicBezTo>
                  <a:pt x="5167" y="3627"/>
                  <a:pt x="5273" y="3548"/>
                  <a:pt x="5287" y="3529"/>
                </a:cubicBezTo>
                <a:lnTo>
                  <a:pt x="5287" y="3529"/>
                </a:lnTo>
                <a:cubicBezTo>
                  <a:pt x="5281" y="3543"/>
                  <a:pt x="5285" y="3548"/>
                  <a:pt x="5294" y="3548"/>
                </a:cubicBezTo>
                <a:cubicBezTo>
                  <a:pt x="5318" y="3548"/>
                  <a:pt x="5378" y="3515"/>
                  <a:pt x="5401" y="3515"/>
                </a:cubicBezTo>
                <a:close/>
                <a:moveTo>
                  <a:pt x="5167" y="3669"/>
                </a:moveTo>
                <a:lnTo>
                  <a:pt x="5145" y="3691"/>
                </a:lnTo>
                <a:lnTo>
                  <a:pt x="5189" y="3669"/>
                </a:lnTo>
                <a:lnTo>
                  <a:pt x="5189" y="3669"/>
                </a:lnTo>
                <a:cubicBezTo>
                  <a:pt x="5145" y="3702"/>
                  <a:pt x="5079" y="3724"/>
                  <a:pt x="5035" y="3746"/>
                </a:cubicBezTo>
                <a:cubicBezTo>
                  <a:pt x="5079" y="3724"/>
                  <a:pt x="5123" y="3691"/>
                  <a:pt x="5156" y="3669"/>
                </a:cubicBezTo>
                <a:close/>
                <a:moveTo>
                  <a:pt x="4682" y="3923"/>
                </a:moveTo>
                <a:lnTo>
                  <a:pt x="4682" y="3934"/>
                </a:lnTo>
                <a:cubicBezTo>
                  <a:pt x="4660" y="3945"/>
                  <a:pt x="4638" y="3945"/>
                  <a:pt x="4616" y="3956"/>
                </a:cubicBezTo>
                <a:cubicBezTo>
                  <a:pt x="4638" y="3945"/>
                  <a:pt x="4660" y="3934"/>
                  <a:pt x="4682" y="3923"/>
                </a:cubicBezTo>
                <a:close/>
                <a:moveTo>
                  <a:pt x="4462" y="4297"/>
                </a:moveTo>
                <a:cubicBezTo>
                  <a:pt x="4458" y="4299"/>
                  <a:pt x="4454" y="4301"/>
                  <a:pt x="4450" y="4303"/>
                </a:cubicBezTo>
                <a:lnTo>
                  <a:pt x="4450" y="4303"/>
                </a:lnTo>
                <a:cubicBezTo>
                  <a:pt x="4452" y="4303"/>
                  <a:pt x="4456" y="4301"/>
                  <a:pt x="4462" y="4297"/>
                </a:cubicBezTo>
                <a:close/>
                <a:moveTo>
                  <a:pt x="3955" y="4363"/>
                </a:moveTo>
                <a:lnTo>
                  <a:pt x="3933" y="4385"/>
                </a:lnTo>
                <a:lnTo>
                  <a:pt x="3922" y="4385"/>
                </a:lnTo>
                <a:lnTo>
                  <a:pt x="3955" y="4363"/>
                </a:lnTo>
                <a:close/>
                <a:moveTo>
                  <a:pt x="3085" y="4870"/>
                </a:moveTo>
                <a:cubicBezTo>
                  <a:pt x="3063" y="4881"/>
                  <a:pt x="3052" y="4881"/>
                  <a:pt x="3030" y="4892"/>
                </a:cubicBezTo>
                <a:lnTo>
                  <a:pt x="3052" y="4870"/>
                </a:lnTo>
                <a:close/>
                <a:moveTo>
                  <a:pt x="2721" y="5090"/>
                </a:moveTo>
                <a:lnTo>
                  <a:pt x="2710" y="5102"/>
                </a:lnTo>
                <a:lnTo>
                  <a:pt x="2688" y="5113"/>
                </a:lnTo>
                <a:lnTo>
                  <a:pt x="2721" y="5090"/>
                </a:lnTo>
                <a:close/>
                <a:moveTo>
                  <a:pt x="2292" y="5344"/>
                </a:moveTo>
                <a:lnTo>
                  <a:pt x="2270" y="5355"/>
                </a:lnTo>
                <a:lnTo>
                  <a:pt x="2270" y="5355"/>
                </a:lnTo>
                <a:lnTo>
                  <a:pt x="2281" y="5344"/>
                </a:lnTo>
                <a:close/>
                <a:moveTo>
                  <a:pt x="2293" y="5361"/>
                </a:moveTo>
                <a:cubicBezTo>
                  <a:pt x="2295" y="5361"/>
                  <a:pt x="2295" y="5362"/>
                  <a:pt x="2292" y="5366"/>
                </a:cubicBezTo>
                <a:cubicBezTo>
                  <a:pt x="2270" y="5388"/>
                  <a:pt x="2248" y="5388"/>
                  <a:pt x="2237" y="5399"/>
                </a:cubicBezTo>
                <a:lnTo>
                  <a:pt x="2259" y="5366"/>
                </a:lnTo>
                <a:cubicBezTo>
                  <a:pt x="2273" y="5366"/>
                  <a:pt x="2288" y="5361"/>
                  <a:pt x="2293" y="5361"/>
                </a:cubicBezTo>
                <a:close/>
                <a:moveTo>
                  <a:pt x="2115" y="5454"/>
                </a:moveTo>
                <a:lnTo>
                  <a:pt x="2104" y="5465"/>
                </a:lnTo>
                <a:cubicBezTo>
                  <a:pt x="2071" y="5476"/>
                  <a:pt x="2049" y="5498"/>
                  <a:pt x="2027" y="5509"/>
                </a:cubicBezTo>
                <a:cubicBezTo>
                  <a:pt x="2049" y="5487"/>
                  <a:pt x="2082" y="5476"/>
                  <a:pt x="2115" y="5454"/>
                </a:cubicBezTo>
                <a:close/>
                <a:moveTo>
                  <a:pt x="12548" y="1"/>
                </a:moveTo>
                <a:cubicBezTo>
                  <a:pt x="12560" y="23"/>
                  <a:pt x="12571" y="34"/>
                  <a:pt x="12560" y="45"/>
                </a:cubicBezTo>
                <a:lnTo>
                  <a:pt x="12571" y="45"/>
                </a:lnTo>
                <a:lnTo>
                  <a:pt x="12482" y="111"/>
                </a:lnTo>
                <a:lnTo>
                  <a:pt x="12439" y="111"/>
                </a:lnTo>
                <a:cubicBezTo>
                  <a:pt x="12432" y="117"/>
                  <a:pt x="12424" y="125"/>
                  <a:pt x="12416" y="133"/>
                </a:cubicBezTo>
                <a:cubicBezTo>
                  <a:pt x="12411" y="127"/>
                  <a:pt x="12403" y="125"/>
                  <a:pt x="12393" y="125"/>
                </a:cubicBezTo>
                <a:cubicBezTo>
                  <a:pt x="12383" y="125"/>
                  <a:pt x="12372" y="127"/>
                  <a:pt x="12361" y="133"/>
                </a:cubicBezTo>
                <a:lnTo>
                  <a:pt x="12273" y="210"/>
                </a:lnTo>
                <a:cubicBezTo>
                  <a:pt x="12256" y="202"/>
                  <a:pt x="12278" y="180"/>
                  <a:pt x="12265" y="180"/>
                </a:cubicBezTo>
                <a:cubicBezTo>
                  <a:pt x="12261" y="180"/>
                  <a:pt x="12253" y="183"/>
                  <a:pt x="12240" y="188"/>
                </a:cubicBezTo>
                <a:cubicBezTo>
                  <a:pt x="12295" y="155"/>
                  <a:pt x="12361" y="111"/>
                  <a:pt x="12372" y="89"/>
                </a:cubicBezTo>
                <a:lnTo>
                  <a:pt x="12372" y="89"/>
                </a:lnTo>
                <a:lnTo>
                  <a:pt x="12317" y="111"/>
                </a:lnTo>
                <a:cubicBezTo>
                  <a:pt x="12323" y="109"/>
                  <a:pt x="12328" y="108"/>
                  <a:pt x="12331" y="108"/>
                </a:cubicBezTo>
                <a:cubicBezTo>
                  <a:pt x="12346" y="108"/>
                  <a:pt x="12335" y="124"/>
                  <a:pt x="12317" y="133"/>
                </a:cubicBezTo>
                <a:cubicBezTo>
                  <a:pt x="12280" y="162"/>
                  <a:pt x="12253" y="167"/>
                  <a:pt x="12236" y="167"/>
                </a:cubicBezTo>
                <a:cubicBezTo>
                  <a:pt x="12228" y="167"/>
                  <a:pt x="12222" y="166"/>
                  <a:pt x="12218" y="166"/>
                </a:cubicBezTo>
                <a:lnTo>
                  <a:pt x="12218" y="166"/>
                </a:lnTo>
                <a:cubicBezTo>
                  <a:pt x="12218" y="166"/>
                  <a:pt x="12218" y="166"/>
                  <a:pt x="12218" y="166"/>
                </a:cubicBezTo>
                <a:lnTo>
                  <a:pt x="12262" y="133"/>
                </a:lnTo>
                <a:cubicBezTo>
                  <a:pt x="12257" y="131"/>
                  <a:pt x="12251" y="130"/>
                  <a:pt x="12245" y="130"/>
                </a:cubicBezTo>
                <a:cubicBezTo>
                  <a:pt x="12176" y="130"/>
                  <a:pt x="12067" y="235"/>
                  <a:pt x="11976" y="265"/>
                </a:cubicBezTo>
                <a:lnTo>
                  <a:pt x="11998" y="221"/>
                </a:lnTo>
                <a:lnTo>
                  <a:pt x="11910" y="287"/>
                </a:lnTo>
                <a:cubicBezTo>
                  <a:pt x="11887" y="287"/>
                  <a:pt x="11865" y="276"/>
                  <a:pt x="11910" y="254"/>
                </a:cubicBezTo>
                <a:lnTo>
                  <a:pt x="11910" y="254"/>
                </a:lnTo>
                <a:cubicBezTo>
                  <a:pt x="11832" y="265"/>
                  <a:pt x="11854" y="287"/>
                  <a:pt x="11788" y="298"/>
                </a:cubicBezTo>
                <a:lnTo>
                  <a:pt x="11722" y="331"/>
                </a:lnTo>
                <a:cubicBezTo>
                  <a:pt x="11733" y="320"/>
                  <a:pt x="11700" y="309"/>
                  <a:pt x="11744" y="298"/>
                </a:cubicBezTo>
                <a:lnTo>
                  <a:pt x="11744" y="298"/>
                </a:lnTo>
                <a:cubicBezTo>
                  <a:pt x="11612" y="331"/>
                  <a:pt x="11557" y="408"/>
                  <a:pt x="11502" y="408"/>
                </a:cubicBezTo>
                <a:lnTo>
                  <a:pt x="11513" y="408"/>
                </a:lnTo>
                <a:cubicBezTo>
                  <a:pt x="11348" y="485"/>
                  <a:pt x="11502" y="430"/>
                  <a:pt x="11392" y="518"/>
                </a:cubicBezTo>
                <a:lnTo>
                  <a:pt x="11282" y="496"/>
                </a:lnTo>
                <a:lnTo>
                  <a:pt x="11271" y="529"/>
                </a:lnTo>
                <a:cubicBezTo>
                  <a:pt x="11263" y="537"/>
                  <a:pt x="11244" y="545"/>
                  <a:pt x="11234" y="545"/>
                </a:cubicBezTo>
                <a:cubicBezTo>
                  <a:pt x="11229" y="545"/>
                  <a:pt x="11226" y="544"/>
                  <a:pt x="11226" y="540"/>
                </a:cubicBezTo>
                <a:cubicBezTo>
                  <a:pt x="11204" y="558"/>
                  <a:pt x="11202" y="562"/>
                  <a:pt x="11204" y="562"/>
                </a:cubicBezTo>
                <a:cubicBezTo>
                  <a:pt x="11206" y="562"/>
                  <a:pt x="11210" y="560"/>
                  <a:pt x="11213" y="560"/>
                </a:cubicBezTo>
                <a:lnTo>
                  <a:pt x="11213" y="560"/>
                </a:lnTo>
                <a:cubicBezTo>
                  <a:pt x="11215" y="560"/>
                  <a:pt x="11215" y="562"/>
                  <a:pt x="11204" y="573"/>
                </a:cubicBezTo>
                <a:cubicBezTo>
                  <a:pt x="11129" y="592"/>
                  <a:pt x="11020" y="668"/>
                  <a:pt x="10970" y="668"/>
                </a:cubicBezTo>
                <a:cubicBezTo>
                  <a:pt x="10962" y="668"/>
                  <a:pt x="10956" y="666"/>
                  <a:pt x="10951" y="662"/>
                </a:cubicBezTo>
                <a:lnTo>
                  <a:pt x="10951" y="662"/>
                </a:lnTo>
                <a:cubicBezTo>
                  <a:pt x="10945" y="671"/>
                  <a:pt x="10948" y="673"/>
                  <a:pt x="10954" y="673"/>
                </a:cubicBezTo>
                <a:cubicBezTo>
                  <a:pt x="10961" y="673"/>
                  <a:pt x="10974" y="669"/>
                  <a:pt x="10979" y="669"/>
                </a:cubicBezTo>
                <a:cubicBezTo>
                  <a:pt x="10984" y="669"/>
                  <a:pt x="10980" y="674"/>
                  <a:pt x="10951" y="695"/>
                </a:cubicBezTo>
                <a:cubicBezTo>
                  <a:pt x="10944" y="690"/>
                  <a:pt x="10937" y="687"/>
                  <a:pt x="10929" y="687"/>
                </a:cubicBezTo>
                <a:cubicBezTo>
                  <a:pt x="10889" y="687"/>
                  <a:pt x="10838" y="751"/>
                  <a:pt x="10764" y="761"/>
                </a:cubicBezTo>
                <a:cubicBezTo>
                  <a:pt x="10772" y="737"/>
                  <a:pt x="10814" y="719"/>
                  <a:pt x="10808" y="719"/>
                </a:cubicBezTo>
                <a:lnTo>
                  <a:pt x="10808" y="719"/>
                </a:lnTo>
                <a:cubicBezTo>
                  <a:pt x="10806" y="719"/>
                  <a:pt x="10796" y="722"/>
                  <a:pt x="10775" y="728"/>
                </a:cubicBezTo>
                <a:cubicBezTo>
                  <a:pt x="10742" y="783"/>
                  <a:pt x="10621" y="783"/>
                  <a:pt x="10554" y="827"/>
                </a:cubicBezTo>
                <a:lnTo>
                  <a:pt x="10543" y="816"/>
                </a:lnTo>
                <a:cubicBezTo>
                  <a:pt x="10521" y="816"/>
                  <a:pt x="10532" y="838"/>
                  <a:pt x="10521" y="860"/>
                </a:cubicBezTo>
                <a:lnTo>
                  <a:pt x="10554" y="827"/>
                </a:lnTo>
                <a:lnTo>
                  <a:pt x="10554" y="827"/>
                </a:lnTo>
                <a:cubicBezTo>
                  <a:pt x="10565" y="827"/>
                  <a:pt x="10543" y="838"/>
                  <a:pt x="10521" y="860"/>
                </a:cubicBezTo>
                <a:cubicBezTo>
                  <a:pt x="10477" y="882"/>
                  <a:pt x="10389" y="915"/>
                  <a:pt x="10323" y="959"/>
                </a:cubicBezTo>
                <a:cubicBezTo>
                  <a:pt x="10323" y="958"/>
                  <a:pt x="10322" y="958"/>
                  <a:pt x="10321" y="958"/>
                </a:cubicBezTo>
                <a:cubicBezTo>
                  <a:pt x="10298" y="958"/>
                  <a:pt x="10097" y="1038"/>
                  <a:pt x="10004" y="1069"/>
                </a:cubicBezTo>
                <a:cubicBezTo>
                  <a:pt x="10004" y="1102"/>
                  <a:pt x="9893" y="1146"/>
                  <a:pt x="9816" y="1190"/>
                </a:cubicBezTo>
                <a:cubicBezTo>
                  <a:pt x="9816" y="1168"/>
                  <a:pt x="9827" y="1157"/>
                  <a:pt x="9860" y="1135"/>
                </a:cubicBezTo>
                <a:lnTo>
                  <a:pt x="9860" y="1135"/>
                </a:lnTo>
                <a:lnTo>
                  <a:pt x="9794" y="1168"/>
                </a:lnTo>
                <a:cubicBezTo>
                  <a:pt x="9783" y="1179"/>
                  <a:pt x="9761" y="1201"/>
                  <a:pt x="9717" y="1223"/>
                </a:cubicBezTo>
                <a:lnTo>
                  <a:pt x="9728" y="1190"/>
                </a:lnTo>
                <a:lnTo>
                  <a:pt x="9728" y="1190"/>
                </a:lnTo>
                <a:cubicBezTo>
                  <a:pt x="9629" y="1235"/>
                  <a:pt x="9541" y="1312"/>
                  <a:pt x="9420" y="1345"/>
                </a:cubicBezTo>
                <a:cubicBezTo>
                  <a:pt x="9420" y="1378"/>
                  <a:pt x="9541" y="1356"/>
                  <a:pt x="9420" y="1433"/>
                </a:cubicBezTo>
                <a:cubicBezTo>
                  <a:pt x="9410" y="1423"/>
                  <a:pt x="9400" y="1413"/>
                  <a:pt x="9422" y="1395"/>
                </a:cubicBezTo>
                <a:lnTo>
                  <a:pt x="9422" y="1395"/>
                </a:lnTo>
                <a:cubicBezTo>
                  <a:pt x="9407" y="1404"/>
                  <a:pt x="9382" y="1413"/>
                  <a:pt x="9365" y="1422"/>
                </a:cubicBezTo>
                <a:lnTo>
                  <a:pt x="9409" y="1378"/>
                </a:lnTo>
                <a:lnTo>
                  <a:pt x="9409" y="1378"/>
                </a:lnTo>
                <a:cubicBezTo>
                  <a:pt x="9354" y="1400"/>
                  <a:pt x="9387" y="1411"/>
                  <a:pt x="9343" y="1433"/>
                </a:cubicBezTo>
                <a:lnTo>
                  <a:pt x="9309" y="1422"/>
                </a:lnTo>
                <a:lnTo>
                  <a:pt x="9365" y="1389"/>
                </a:lnTo>
                <a:lnTo>
                  <a:pt x="9365" y="1389"/>
                </a:lnTo>
                <a:cubicBezTo>
                  <a:pt x="9309" y="1411"/>
                  <a:pt x="9243" y="1433"/>
                  <a:pt x="9221" y="1433"/>
                </a:cubicBezTo>
                <a:cubicBezTo>
                  <a:pt x="9232" y="1433"/>
                  <a:pt x="9232" y="1455"/>
                  <a:pt x="9199" y="1466"/>
                </a:cubicBezTo>
                <a:cubicBezTo>
                  <a:pt x="9164" y="1486"/>
                  <a:pt x="9148" y="1491"/>
                  <a:pt x="9140" y="1491"/>
                </a:cubicBezTo>
                <a:cubicBezTo>
                  <a:pt x="9130" y="1491"/>
                  <a:pt x="9132" y="1482"/>
                  <a:pt x="9121" y="1482"/>
                </a:cubicBezTo>
                <a:cubicBezTo>
                  <a:pt x="9117" y="1482"/>
                  <a:pt x="9110" y="1484"/>
                  <a:pt x="9100" y="1488"/>
                </a:cubicBezTo>
                <a:cubicBezTo>
                  <a:pt x="9078" y="1510"/>
                  <a:pt x="9012" y="1521"/>
                  <a:pt x="9023" y="1543"/>
                </a:cubicBezTo>
                <a:cubicBezTo>
                  <a:pt x="9007" y="1554"/>
                  <a:pt x="8998" y="1557"/>
                  <a:pt x="8991" y="1557"/>
                </a:cubicBezTo>
                <a:cubicBezTo>
                  <a:pt x="8984" y="1557"/>
                  <a:pt x="8979" y="1554"/>
                  <a:pt x="8968" y="1554"/>
                </a:cubicBezTo>
                <a:cubicBezTo>
                  <a:pt x="8924" y="1587"/>
                  <a:pt x="8748" y="1664"/>
                  <a:pt x="8814" y="1664"/>
                </a:cubicBezTo>
                <a:cubicBezTo>
                  <a:pt x="8670" y="1763"/>
                  <a:pt x="8483" y="1807"/>
                  <a:pt x="8329" y="1896"/>
                </a:cubicBezTo>
                <a:lnTo>
                  <a:pt x="8329" y="1885"/>
                </a:lnTo>
                <a:cubicBezTo>
                  <a:pt x="8241" y="1940"/>
                  <a:pt x="8120" y="1995"/>
                  <a:pt x="8065" y="2050"/>
                </a:cubicBezTo>
                <a:cubicBezTo>
                  <a:pt x="8048" y="2055"/>
                  <a:pt x="8029" y="2058"/>
                  <a:pt x="8015" y="2058"/>
                </a:cubicBezTo>
                <a:cubicBezTo>
                  <a:pt x="8001" y="2058"/>
                  <a:pt x="7993" y="2055"/>
                  <a:pt x="7998" y="2050"/>
                </a:cubicBezTo>
                <a:lnTo>
                  <a:pt x="7998" y="2050"/>
                </a:lnTo>
                <a:cubicBezTo>
                  <a:pt x="7932" y="2094"/>
                  <a:pt x="7921" y="2105"/>
                  <a:pt x="7811" y="2138"/>
                </a:cubicBezTo>
                <a:cubicBezTo>
                  <a:pt x="7844" y="2116"/>
                  <a:pt x="7836" y="2116"/>
                  <a:pt x="7832" y="2116"/>
                </a:cubicBezTo>
                <a:cubicBezTo>
                  <a:pt x="7830" y="2116"/>
                  <a:pt x="7829" y="2116"/>
                  <a:pt x="7835" y="2113"/>
                </a:cubicBezTo>
                <a:lnTo>
                  <a:pt x="7835" y="2113"/>
                </a:lnTo>
                <a:cubicBezTo>
                  <a:pt x="7775" y="2137"/>
                  <a:pt x="7740" y="2141"/>
                  <a:pt x="7668" y="2204"/>
                </a:cubicBezTo>
                <a:cubicBezTo>
                  <a:pt x="7674" y="2196"/>
                  <a:pt x="7671" y="2192"/>
                  <a:pt x="7664" y="2192"/>
                </a:cubicBezTo>
                <a:cubicBezTo>
                  <a:pt x="7643" y="2192"/>
                  <a:pt x="7580" y="2221"/>
                  <a:pt x="7547" y="2237"/>
                </a:cubicBezTo>
                <a:lnTo>
                  <a:pt x="7624" y="2226"/>
                </a:lnTo>
                <a:lnTo>
                  <a:pt x="7624" y="2226"/>
                </a:lnTo>
                <a:cubicBezTo>
                  <a:pt x="7569" y="2248"/>
                  <a:pt x="7525" y="2270"/>
                  <a:pt x="7481" y="2292"/>
                </a:cubicBezTo>
                <a:lnTo>
                  <a:pt x="7492" y="2259"/>
                </a:lnTo>
                <a:lnTo>
                  <a:pt x="7492" y="2259"/>
                </a:lnTo>
                <a:cubicBezTo>
                  <a:pt x="7282" y="2314"/>
                  <a:pt x="7172" y="2479"/>
                  <a:pt x="7007" y="2501"/>
                </a:cubicBezTo>
                <a:cubicBezTo>
                  <a:pt x="6998" y="2511"/>
                  <a:pt x="6997" y="2514"/>
                  <a:pt x="7002" y="2514"/>
                </a:cubicBezTo>
                <a:cubicBezTo>
                  <a:pt x="7015" y="2514"/>
                  <a:pt x="7067" y="2489"/>
                  <a:pt x="7084" y="2489"/>
                </a:cubicBezTo>
                <a:cubicBezTo>
                  <a:pt x="7090" y="2489"/>
                  <a:pt x="7091" y="2492"/>
                  <a:pt x="7084" y="2501"/>
                </a:cubicBezTo>
                <a:cubicBezTo>
                  <a:pt x="6996" y="2546"/>
                  <a:pt x="6886" y="2557"/>
                  <a:pt x="6853" y="2568"/>
                </a:cubicBezTo>
                <a:cubicBezTo>
                  <a:pt x="6731" y="2623"/>
                  <a:pt x="6765" y="2667"/>
                  <a:pt x="6632" y="2722"/>
                </a:cubicBezTo>
                <a:cubicBezTo>
                  <a:pt x="6654" y="2722"/>
                  <a:pt x="6687" y="2733"/>
                  <a:pt x="6599" y="2788"/>
                </a:cubicBezTo>
                <a:cubicBezTo>
                  <a:pt x="6560" y="2806"/>
                  <a:pt x="6531" y="2813"/>
                  <a:pt x="6513" y="2813"/>
                </a:cubicBezTo>
                <a:cubicBezTo>
                  <a:pt x="6488" y="2813"/>
                  <a:pt x="6489" y="2797"/>
                  <a:pt x="6522" y="2777"/>
                </a:cubicBezTo>
                <a:cubicBezTo>
                  <a:pt x="6544" y="2766"/>
                  <a:pt x="6555" y="2766"/>
                  <a:pt x="6555" y="2766"/>
                </a:cubicBezTo>
                <a:cubicBezTo>
                  <a:pt x="6573" y="2748"/>
                  <a:pt x="6599" y="2730"/>
                  <a:pt x="6589" y="2730"/>
                </a:cubicBezTo>
                <a:cubicBezTo>
                  <a:pt x="6587" y="2730"/>
                  <a:pt x="6583" y="2731"/>
                  <a:pt x="6577" y="2733"/>
                </a:cubicBezTo>
                <a:lnTo>
                  <a:pt x="6566" y="2744"/>
                </a:lnTo>
                <a:cubicBezTo>
                  <a:pt x="6531" y="2753"/>
                  <a:pt x="6446" y="2797"/>
                  <a:pt x="6425" y="2797"/>
                </a:cubicBezTo>
                <a:cubicBezTo>
                  <a:pt x="6420" y="2797"/>
                  <a:pt x="6419" y="2794"/>
                  <a:pt x="6423" y="2788"/>
                </a:cubicBezTo>
                <a:lnTo>
                  <a:pt x="6423" y="2788"/>
                </a:lnTo>
                <a:cubicBezTo>
                  <a:pt x="6390" y="2810"/>
                  <a:pt x="6384" y="2818"/>
                  <a:pt x="6394" y="2818"/>
                </a:cubicBezTo>
                <a:cubicBezTo>
                  <a:pt x="6401" y="2818"/>
                  <a:pt x="6414" y="2815"/>
                  <a:pt x="6430" y="2809"/>
                </a:cubicBezTo>
                <a:lnTo>
                  <a:pt x="6430" y="2809"/>
                </a:lnTo>
                <a:cubicBezTo>
                  <a:pt x="6326" y="2850"/>
                  <a:pt x="6271" y="2891"/>
                  <a:pt x="6159" y="2942"/>
                </a:cubicBezTo>
                <a:cubicBezTo>
                  <a:pt x="6181" y="2942"/>
                  <a:pt x="6203" y="2942"/>
                  <a:pt x="6181" y="2953"/>
                </a:cubicBezTo>
                <a:cubicBezTo>
                  <a:pt x="6004" y="3030"/>
                  <a:pt x="6115" y="3008"/>
                  <a:pt x="6004" y="3074"/>
                </a:cubicBezTo>
                <a:cubicBezTo>
                  <a:pt x="5998" y="3075"/>
                  <a:pt x="5993" y="3076"/>
                  <a:pt x="5989" y="3076"/>
                </a:cubicBezTo>
                <a:cubicBezTo>
                  <a:pt x="5968" y="3076"/>
                  <a:pt x="5976" y="3063"/>
                  <a:pt x="5968" y="3063"/>
                </a:cubicBezTo>
                <a:cubicBezTo>
                  <a:pt x="5963" y="3063"/>
                  <a:pt x="5948" y="3071"/>
                  <a:pt x="5905" y="3096"/>
                </a:cubicBezTo>
                <a:cubicBezTo>
                  <a:pt x="5885" y="3105"/>
                  <a:pt x="5874" y="3108"/>
                  <a:pt x="5868" y="3108"/>
                </a:cubicBezTo>
                <a:cubicBezTo>
                  <a:pt x="5850" y="3108"/>
                  <a:pt x="5881" y="3080"/>
                  <a:pt x="5905" y="3063"/>
                </a:cubicBezTo>
                <a:lnTo>
                  <a:pt x="5905" y="3063"/>
                </a:lnTo>
                <a:cubicBezTo>
                  <a:pt x="5806" y="3129"/>
                  <a:pt x="5696" y="3151"/>
                  <a:pt x="5641" y="3185"/>
                </a:cubicBezTo>
                <a:lnTo>
                  <a:pt x="5685" y="3141"/>
                </a:lnTo>
                <a:lnTo>
                  <a:pt x="5685" y="3141"/>
                </a:lnTo>
                <a:cubicBezTo>
                  <a:pt x="5663" y="3163"/>
                  <a:pt x="5630" y="3185"/>
                  <a:pt x="5608" y="3196"/>
                </a:cubicBezTo>
                <a:lnTo>
                  <a:pt x="5641" y="3196"/>
                </a:lnTo>
                <a:cubicBezTo>
                  <a:pt x="5614" y="3204"/>
                  <a:pt x="5595" y="3221"/>
                  <a:pt x="5588" y="3221"/>
                </a:cubicBezTo>
                <a:cubicBezTo>
                  <a:pt x="5587" y="3221"/>
                  <a:pt x="5586" y="3220"/>
                  <a:pt x="5586" y="3218"/>
                </a:cubicBezTo>
                <a:lnTo>
                  <a:pt x="5586" y="3218"/>
                </a:lnTo>
                <a:cubicBezTo>
                  <a:pt x="5553" y="3240"/>
                  <a:pt x="5619" y="3229"/>
                  <a:pt x="5564" y="3284"/>
                </a:cubicBezTo>
                <a:cubicBezTo>
                  <a:pt x="5523" y="3294"/>
                  <a:pt x="5454" y="3351"/>
                  <a:pt x="5418" y="3351"/>
                </a:cubicBezTo>
                <a:cubicBezTo>
                  <a:pt x="5415" y="3351"/>
                  <a:pt x="5412" y="3351"/>
                  <a:pt x="5409" y="3350"/>
                </a:cubicBezTo>
                <a:cubicBezTo>
                  <a:pt x="5525" y="3297"/>
                  <a:pt x="5440" y="3315"/>
                  <a:pt x="5460" y="3289"/>
                </a:cubicBezTo>
                <a:lnTo>
                  <a:pt x="5460" y="3289"/>
                </a:lnTo>
                <a:cubicBezTo>
                  <a:pt x="5449" y="3296"/>
                  <a:pt x="5436" y="3301"/>
                  <a:pt x="5420" y="3306"/>
                </a:cubicBezTo>
                <a:lnTo>
                  <a:pt x="5420" y="3295"/>
                </a:lnTo>
                <a:cubicBezTo>
                  <a:pt x="5288" y="3339"/>
                  <a:pt x="5376" y="3350"/>
                  <a:pt x="5244" y="3427"/>
                </a:cubicBezTo>
                <a:cubicBezTo>
                  <a:pt x="5249" y="3418"/>
                  <a:pt x="5242" y="3414"/>
                  <a:pt x="5230" y="3414"/>
                </a:cubicBezTo>
                <a:cubicBezTo>
                  <a:pt x="5215" y="3414"/>
                  <a:pt x="5191" y="3421"/>
                  <a:pt x="5178" y="3427"/>
                </a:cubicBezTo>
                <a:cubicBezTo>
                  <a:pt x="5190" y="3422"/>
                  <a:pt x="5199" y="3420"/>
                  <a:pt x="5205" y="3420"/>
                </a:cubicBezTo>
                <a:cubicBezTo>
                  <a:pt x="5227" y="3420"/>
                  <a:pt x="5212" y="3448"/>
                  <a:pt x="5178" y="3482"/>
                </a:cubicBezTo>
                <a:cubicBezTo>
                  <a:pt x="5090" y="3515"/>
                  <a:pt x="5090" y="3537"/>
                  <a:pt x="5046" y="3559"/>
                </a:cubicBezTo>
                <a:lnTo>
                  <a:pt x="5101" y="3537"/>
                </a:lnTo>
                <a:lnTo>
                  <a:pt x="5101" y="3537"/>
                </a:lnTo>
                <a:cubicBezTo>
                  <a:pt x="5090" y="3559"/>
                  <a:pt x="5046" y="3581"/>
                  <a:pt x="4991" y="3614"/>
                </a:cubicBezTo>
                <a:cubicBezTo>
                  <a:pt x="4981" y="3614"/>
                  <a:pt x="5020" y="3590"/>
                  <a:pt x="5018" y="3590"/>
                </a:cubicBezTo>
                <a:lnTo>
                  <a:pt x="5018" y="3590"/>
                </a:lnTo>
                <a:cubicBezTo>
                  <a:pt x="5018" y="3590"/>
                  <a:pt x="5016" y="3591"/>
                  <a:pt x="5013" y="3592"/>
                </a:cubicBezTo>
                <a:cubicBezTo>
                  <a:pt x="4958" y="3647"/>
                  <a:pt x="4848" y="3647"/>
                  <a:pt x="4770" y="3713"/>
                </a:cubicBezTo>
                <a:cubicBezTo>
                  <a:pt x="4762" y="3715"/>
                  <a:pt x="4756" y="3716"/>
                  <a:pt x="4751" y="3716"/>
                </a:cubicBezTo>
                <a:cubicBezTo>
                  <a:pt x="4728" y="3716"/>
                  <a:pt x="4737" y="3700"/>
                  <a:pt x="4719" y="3700"/>
                </a:cubicBezTo>
                <a:cubicBezTo>
                  <a:pt x="4716" y="3700"/>
                  <a:pt x="4711" y="3701"/>
                  <a:pt x="4704" y="3702"/>
                </a:cubicBezTo>
                <a:cubicBezTo>
                  <a:pt x="4616" y="3779"/>
                  <a:pt x="4583" y="3746"/>
                  <a:pt x="4484" y="3824"/>
                </a:cubicBezTo>
                <a:cubicBezTo>
                  <a:pt x="4495" y="3824"/>
                  <a:pt x="4503" y="3823"/>
                  <a:pt x="4508" y="3823"/>
                </a:cubicBezTo>
                <a:cubicBezTo>
                  <a:pt x="4524" y="3823"/>
                  <a:pt x="4512" y="3829"/>
                  <a:pt x="4462" y="3879"/>
                </a:cubicBezTo>
                <a:lnTo>
                  <a:pt x="4638" y="3757"/>
                </a:lnTo>
                <a:lnTo>
                  <a:pt x="4539" y="3857"/>
                </a:lnTo>
                <a:cubicBezTo>
                  <a:pt x="4594" y="3824"/>
                  <a:pt x="4638" y="3779"/>
                  <a:pt x="4671" y="3757"/>
                </a:cubicBezTo>
                <a:lnTo>
                  <a:pt x="4671" y="3757"/>
                </a:lnTo>
                <a:cubicBezTo>
                  <a:pt x="4627" y="3801"/>
                  <a:pt x="4638" y="3801"/>
                  <a:pt x="4671" y="3801"/>
                </a:cubicBezTo>
                <a:cubicBezTo>
                  <a:pt x="4583" y="3813"/>
                  <a:pt x="4528" y="3901"/>
                  <a:pt x="4440" y="3923"/>
                </a:cubicBezTo>
                <a:lnTo>
                  <a:pt x="4418" y="3879"/>
                </a:lnTo>
                <a:cubicBezTo>
                  <a:pt x="4275" y="3934"/>
                  <a:pt x="4198" y="4033"/>
                  <a:pt x="4032" y="4110"/>
                </a:cubicBezTo>
                <a:lnTo>
                  <a:pt x="4087" y="4088"/>
                </a:lnTo>
                <a:lnTo>
                  <a:pt x="4087" y="4088"/>
                </a:lnTo>
                <a:cubicBezTo>
                  <a:pt x="4076" y="4121"/>
                  <a:pt x="3988" y="4154"/>
                  <a:pt x="3933" y="4187"/>
                </a:cubicBezTo>
                <a:cubicBezTo>
                  <a:pt x="3933" y="4180"/>
                  <a:pt x="3929" y="4177"/>
                  <a:pt x="3923" y="4177"/>
                </a:cubicBezTo>
                <a:cubicBezTo>
                  <a:pt x="3911" y="4177"/>
                  <a:pt x="3889" y="4187"/>
                  <a:pt x="3867" y="4187"/>
                </a:cubicBezTo>
                <a:cubicBezTo>
                  <a:pt x="3878" y="4198"/>
                  <a:pt x="3746" y="4253"/>
                  <a:pt x="3757" y="4297"/>
                </a:cubicBezTo>
                <a:lnTo>
                  <a:pt x="3669" y="4319"/>
                </a:lnTo>
                <a:cubicBezTo>
                  <a:pt x="3537" y="4385"/>
                  <a:pt x="3537" y="4440"/>
                  <a:pt x="3415" y="4518"/>
                </a:cubicBezTo>
                <a:cubicBezTo>
                  <a:pt x="3437" y="4474"/>
                  <a:pt x="3371" y="4496"/>
                  <a:pt x="3459" y="4440"/>
                </a:cubicBezTo>
                <a:lnTo>
                  <a:pt x="3459" y="4440"/>
                </a:lnTo>
                <a:cubicBezTo>
                  <a:pt x="3415" y="4463"/>
                  <a:pt x="3371" y="4485"/>
                  <a:pt x="3382" y="4496"/>
                </a:cubicBezTo>
                <a:cubicBezTo>
                  <a:pt x="3349" y="4496"/>
                  <a:pt x="3272" y="4584"/>
                  <a:pt x="3228" y="4584"/>
                </a:cubicBezTo>
                <a:cubicBezTo>
                  <a:pt x="3206" y="4606"/>
                  <a:pt x="3217" y="4628"/>
                  <a:pt x="3162" y="4650"/>
                </a:cubicBezTo>
                <a:lnTo>
                  <a:pt x="3162" y="4639"/>
                </a:lnTo>
                <a:cubicBezTo>
                  <a:pt x="3162" y="4650"/>
                  <a:pt x="3096" y="4694"/>
                  <a:pt x="3140" y="4694"/>
                </a:cubicBezTo>
                <a:cubicBezTo>
                  <a:pt x="2986" y="4716"/>
                  <a:pt x="2787" y="4903"/>
                  <a:pt x="2644" y="4936"/>
                </a:cubicBezTo>
                <a:cubicBezTo>
                  <a:pt x="2556" y="4991"/>
                  <a:pt x="2446" y="5068"/>
                  <a:pt x="2369" y="5124"/>
                </a:cubicBezTo>
                <a:cubicBezTo>
                  <a:pt x="2369" y="5113"/>
                  <a:pt x="2369" y="5113"/>
                  <a:pt x="2380" y="5102"/>
                </a:cubicBezTo>
                <a:lnTo>
                  <a:pt x="2380" y="5102"/>
                </a:lnTo>
                <a:cubicBezTo>
                  <a:pt x="2259" y="5157"/>
                  <a:pt x="2336" y="5190"/>
                  <a:pt x="2192" y="5256"/>
                </a:cubicBezTo>
                <a:cubicBezTo>
                  <a:pt x="2186" y="5257"/>
                  <a:pt x="2182" y="5257"/>
                  <a:pt x="2178" y="5257"/>
                </a:cubicBezTo>
                <a:cubicBezTo>
                  <a:pt x="2140" y="5257"/>
                  <a:pt x="2236" y="5210"/>
                  <a:pt x="2222" y="5210"/>
                </a:cubicBezTo>
                <a:cubicBezTo>
                  <a:pt x="2220" y="5210"/>
                  <a:pt x="2218" y="5211"/>
                  <a:pt x="2214" y="5212"/>
                </a:cubicBezTo>
                <a:cubicBezTo>
                  <a:pt x="2209" y="5208"/>
                  <a:pt x="2203" y="5207"/>
                  <a:pt x="2196" y="5207"/>
                </a:cubicBezTo>
                <a:cubicBezTo>
                  <a:pt x="2139" y="5207"/>
                  <a:pt x="2049" y="5324"/>
                  <a:pt x="1950" y="5344"/>
                </a:cubicBezTo>
                <a:lnTo>
                  <a:pt x="1972" y="5322"/>
                </a:lnTo>
                <a:lnTo>
                  <a:pt x="1972" y="5322"/>
                </a:lnTo>
                <a:cubicBezTo>
                  <a:pt x="1895" y="5355"/>
                  <a:pt x="1818" y="5443"/>
                  <a:pt x="1708" y="5509"/>
                </a:cubicBezTo>
                <a:lnTo>
                  <a:pt x="1708" y="5498"/>
                </a:lnTo>
                <a:cubicBezTo>
                  <a:pt x="1653" y="5575"/>
                  <a:pt x="1509" y="5663"/>
                  <a:pt x="1410" y="5740"/>
                </a:cubicBezTo>
                <a:cubicBezTo>
                  <a:pt x="1432" y="5696"/>
                  <a:pt x="1454" y="5696"/>
                  <a:pt x="1421" y="5696"/>
                </a:cubicBezTo>
                <a:cubicBezTo>
                  <a:pt x="1377" y="5729"/>
                  <a:pt x="1454" y="5718"/>
                  <a:pt x="1366" y="5785"/>
                </a:cubicBezTo>
                <a:cubicBezTo>
                  <a:pt x="1340" y="5785"/>
                  <a:pt x="1285" y="5813"/>
                  <a:pt x="1253" y="5813"/>
                </a:cubicBezTo>
                <a:cubicBezTo>
                  <a:pt x="1245" y="5813"/>
                  <a:pt x="1238" y="5811"/>
                  <a:pt x="1234" y="5807"/>
                </a:cubicBezTo>
                <a:lnTo>
                  <a:pt x="1322" y="5752"/>
                </a:lnTo>
                <a:cubicBezTo>
                  <a:pt x="1256" y="5752"/>
                  <a:pt x="1212" y="5829"/>
                  <a:pt x="1157" y="5851"/>
                </a:cubicBezTo>
                <a:lnTo>
                  <a:pt x="1157" y="5840"/>
                </a:lnTo>
                <a:cubicBezTo>
                  <a:pt x="1025" y="5928"/>
                  <a:pt x="1047" y="5950"/>
                  <a:pt x="892" y="6049"/>
                </a:cubicBezTo>
                <a:lnTo>
                  <a:pt x="914" y="6038"/>
                </a:lnTo>
                <a:lnTo>
                  <a:pt x="914" y="6038"/>
                </a:lnTo>
                <a:cubicBezTo>
                  <a:pt x="859" y="6126"/>
                  <a:pt x="837" y="6071"/>
                  <a:pt x="771" y="6137"/>
                </a:cubicBezTo>
                <a:lnTo>
                  <a:pt x="738" y="6126"/>
                </a:lnTo>
                <a:cubicBezTo>
                  <a:pt x="683" y="6170"/>
                  <a:pt x="573" y="6269"/>
                  <a:pt x="485" y="6335"/>
                </a:cubicBezTo>
                <a:cubicBezTo>
                  <a:pt x="518" y="6280"/>
                  <a:pt x="617" y="6203"/>
                  <a:pt x="683" y="6148"/>
                </a:cubicBezTo>
                <a:lnTo>
                  <a:pt x="683" y="6148"/>
                </a:lnTo>
                <a:cubicBezTo>
                  <a:pt x="628" y="6181"/>
                  <a:pt x="507" y="6258"/>
                  <a:pt x="485" y="6291"/>
                </a:cubicBezTo>
                <a:cubicBezTo>
                  <a:pt x="507" y="6280"/>
                  <a:pt x="529" y="6258"/>
                  <a:pt x="551" y="6247"/>
                </a:cubicBezTo>
                <a:lnTo>
                  <a:pt x="551" y="6247"/>
                </a:lnTo>
                <a:cubicBezTo>
                  <a:pt x="507" y="6313"/>
                  <a:pt x="430" y="6368"/>
                  <a:pt x="331" y="6435"/>
                </a:cubicBezTo>
                <a:cubicBezTo>
                  <a:pt x="329" y="6429"/>
                  <a:pt x="324" y="6427"/>
                  <a:pt x="317" y="6427"/>
                </a:cubicBezTo>
                <a:cubicBezTo>
                  <a:pt x="280" y="6427"/>
                  <a:pt x="182" y="6490"/>
                  <a:pt x="99" y="6545"/>
                </a:cubicBezTo>
                <a:lnTo>
                  <a:pt x="0" y="6600"/>
                </a:lnTo>
                <a:lnTo>
                  <a:pt x="99" y="6655"/>
                </a:lnTo>
                <a:cubicBezTo>
                  <a:pt x="154" y="6699"/>
                  <a:pt x="187" y="6721"/>
                  <a:pt x="242" y="6776"/>
                </a:cubicBezTo>
                <a:cubicBezTo>
                  <a:pt x="264" y="6787"/>
                  <a:pt x="298" y="6798"/>
                  <a:pt x="320" y="6809"/>
                </a:cubicBezTo>
                <a:cubicBezTo>
                  <a:pt x="375" y="6765"/>
                  <a:pt x="430" y="6732"/>
                  <a:pt x="485" y="6699"/>
                </a:cubicBezTo>
                <a:cubicBezTo>
                  <a:pt x="529" y="6666"/>
                  <a:pt x="573" y="6644"/>
                  <a:pt x="617" y="6611"/>
                </a:cubicBezTo>
                <a:cubicBezTo>
                  <a:pt x="705" y="6567"/>
                  <a:pt x="793" y="6512"/>
                  <a:pt x="892" y="6446"/>
                </a:cubicBezTo>
                <a:cubicBezTo>
                  <a:pt x="793" y="6446"/>
                  <a:pt x="959" y="6402"/>
                  <a:pt x="914" y="6368"/>
                </a:cubicBezTo>
                <a:cubicBezTo>
                  <a:pt x="959" y="6335"/>
                  <a:pt x="981" y="6324"/>
                  <a:pt x="981" y="6324"/>
                </a:cubicBezTo>
                <a:lnTo>
                  <a:pt x="1146" y="6247"/>
                </a:lnTo>
                <a:cubicBezTo>
                  <a:pt x="1190" y="6247"/>
                  <a:pt x="1113" y="6291"/>
                  <a:pt x="1124" y="6302"/>
                </a:cubicBezTo>
                <a:cubicBezTo>
                  <a:pt x="1172" y="6273"/>
                  <a:pt x="1189" y="6268"/>
                  <a:pt x="1199" y="6268"/>
                </a:cubicBezTo>
                <a:cubicBezTo>
                  <a:pt x="1205" y="6268"/>
                  <a:pt x="1208" y="6270"/>
                  <a:pt x="1216" y="6270"/>
                </a:cubicBezTo>
                <a:cubicBezTo>
                  <a:pt x="1223" y="6270"/>
                  <a:pt x="1234" y="6268"/>
                  <a:pt x="1256" y="6258"/>
                </a:cubicBezTo>
                <a:cubicBezTo>
                  <a:pt x="1234" y="6247"/>
                  <a:pt x="1278" y="6203"/>
                  <a:pt x="1344" y="6170"/>
                </a:cubicBezTo>
                <a:lnTo>
                  <a:pt x="1344" y="6170"/>
                </a:lnTo>
                <a:lnTo>
                  <a:pt x="1245" y="6214"/>
                </a:lnTo>
                <a:cubicBezTo>
                  <a:pt x="1377" y="6093"/>
                  <a:pt x="1399" y="6159"/>
                  <a:pt x="1542" y="6049"/>
                </a:cubicBezTo>
                <a:lnTo>
                  <a:pt x="1542" y="6049"/>
                </a:lnTo>
                <a:lnTo>
                  <a:pt x="1498" y="6093"/>
                </a:lnTo>
                <a:cubicBezTo>
                  <a:pt x="1575" y="6027"/>
                  <a:pt x="1785" y="5906"/>
                  <a:pt x="1840" y="5818"/>
                </a:cubicBezTo>
                <a:cubicBezTo>
                  <a:pt x="1862" y="5818"/>
                  <a:pt x="1884" y="5818"/>
                  <a:pt x="1851" y="5840"/>
                </a:cubicBezTo>
                <a:cubicBezTo>
                  <a:pt x="2038" y="5729"/>
                  <a:pt x="2248" y="5542"/>
                  <a:pt x="2402" y="5476"/>
                </a:cubicBezTo>
                <a:lnTo>
                  <a:pt x="2402" y="5498"/>
                </a:lnTo>
                <a:cubicBezTo>
                  <a:pt x="2435" y="5476"/>
                  <a:pt x="2446" y="5443"/>
                  <a:pt x="2501" y="5421"/>
                </a:cubicBezTo>
                <a:lnTo>
                  <a:pt x="2501" y="5421"/>
                </a:lnTo>
                <a:cubicBezTo>
                  <a:pt x="2501" y="5429"/>
                  <a:pt x="2495" y="5437"/>
                  <a:pt x="2500" y="5437"/>
                </a:cubicBezTo>
                <a:cubicBezTo>
                  <a:pt x="2502" y="5437"/>
                  <a:pt x="2505" y="5435"/>
                  <a:pt x="2512" y="5432"/>
                </a:cubicBezTo>
                <a:cubicBezTo>
                  <a:pt x="2523" y="5421"/>
                  <a:pt x="2589" y="5355"/>
                  <a:pt x="2644" y="5333"/>
                </a:cubicBezTo>
                <a:lnTo>
                  <a:pt x="2644" y="5333"/>
                </a:lnTo>
                <a:lnTo>
                  <a:pt x="2611" y="5377"/>
                </a:lnTo>
                <a:cubicBezTo>
                  <a:pt x="2798" y="5278"/>
                  <a:pt x="2876" y="5168"/>
                  <a:pt x="3019" y="5068"/>
                </a:cubicBezTo>
                <a:cubicBezTo>
                  <a:pt x="3022" y="5074"/>
                  <a:pt x="3030" y="5077"/>
                  <a:pt x="3040" y="5077"/>
                </a:cubicBezTo>
                <a:cubicBezTo>
                  <a:pt x="3091" y="5077"/>
                  <a:pt x="3208" y="5019"/>
                  <a:pt x="3272" y="4991"/>
                </a:cubicBezTo>
                <a:lnTo>
                  <a:pt x="3272" y="5002"/>
                </a:lnTo>
                <a:cubicBezTo>
                  <a:pt x="3492" y="4870"/>
                  <a:pt x="3625" y="4760"/>
                  <a:pt x="3812" y="4628"/>
                </a:cubicBezTo>
                <a:cubicBezTo>
                  <a:pt x="3963" y="4585"/>
                  <a:pt x="4241" y="4404"/>
                  <a:pt x="4450" y="4303"/>
                </a:cubicBezTo>
                <a:lnTo>
                  <a:pt x="4450" y="4303"/>
                </a:lnTo>
                <a:cubicBezTo>
                  <a:pt x="4449" y="4303"/>
                  <a:pt x="4449" y="4303"/>
                  <a:pt x="4449" y="4303"/>
                </a:cubicBezTo>
                <a:cubicBezTo>
                  <a:pt x="4438" y="4303"/>
                  <a:pt x="4457" y="4271"/>
                  <a:pt x="4484" y="4253"/>
                </a:cubicBezTo>
                <a:cubicBezTo>
                  <a:pt x="4530" y="4235"/>
                  <a:pt x="4583" y="4179"/>
                  <a:pt x="4606" y="4179"/>
                </a:cubicBezTo>
                <a:cubicBezTo>
                  <a:pt x="4611" y="4179"/>
                  <a:pt x="4614" y="4181"/>
                  <a:pt x="4616" y="4187"/>
                </a:cubicBezTo>
                <a:lnTo>
                  <a:pt x="4594" y="4198"/>
                </a:lnTo>
                <a:cubicBezTo>
                  <a:pt x="4598" y="4199"/>
                  <a:pt x="4603" y="4199"/>
                  <a:pt x="4607" y="4199"/>
                </a:cubicBezTo>
                <a:cubicBezTo>
                  <a:pt x="4662" y="4199"/>
                  <a:pt x="4743" y="4140"/>
                  <a:pt x="4815" y="4099"/>
                </a:cubicBezTo>
                <a:lnTo>
                  <a:pt x="4815" y="4055"/>
                </a:lnTo>
                <a:cubicBezTo>
                  <a:pt x="5046" y="4000"/>
                  <a:pt x="5321" y="3746"/>
                  <a:pt x="5465" y="3735"/>
                </a:cubicBezTo>
                <a:cubicBezTo>
                  <a:pt x="5498" y="3702"/>
                  <a:pt x="5564" y="3669"/>
                  <a:pt x="5608" y="3636"/>
                </a:cubicBezTo>
                <a:lnTo>
                  <a:pt x="5619" y="3658"/>
                </a:lnTo>
                <a:cubicBezTo>
                  <a:pt x="5751" y="3592"/>
                  <a:pt x="5817" y="3559"/>
                  <a:pt x="5982" y="3460"/>
                </a:cubicBezTo>
                <a:lnTo>
                  <a:pt x="5982" y="3460"/>
                </a:lnTo>
                <a:lnTo>
                  <a:pt x="5960" y="3493"/>
                </a:lnTo>
                <a:cubicBezTo>
                  <a:pt x="6048" y="3449"/>
                  <a:pt x="6048" y="3372"/>
                  <a:pt x="6126" y="3317"/>
                </a:cubicBezTo>
                <a:lnTo>
                  <a:pt x="6170" y="3339"/>
                </a:lnTo>
                <a:cubicBezTo>
                  <a:pt x="6335" y="3251"/>
                  <a:pt x="6522" y="3196"/>
                  <a:pt x="6665" y="3074"/>
                </a:cubicBezTo>
                <a:lnTo>
                  <a:pt x="6665" y="3074"/>
                </a:lnTo>
                <a:cubicBezTo>
                  <a:pt x="6665" y="3085"/>
                  <a:pt x="6665" y="3096"/>
                  <a:pt x="6643" y="3107"/>
                </a:cubicBezTo>
                <a:cubicBezTo>
                  <a:pt x="6718" y="3075"/>
                  <a:pt x="6937" y="2982"/>
                  <a:pt x="6901" y="2956"/>
                </a:cubicBezTo>
                <a:lnTo>
                  <a:pt x="6901" y="2956"/>
                </a:lnTo>
                <a:cubicBezTo>
                  <a:pt x="6903" y="2956"/>
                  <a:pt x="6904" y="2956"/>
                  <a:pt x="6906" y="2956"/>
                </a:cubicBezTo>
                <a:cubicBezTo>
                  <a:pt x="6945" y="2956"/>
                  <a:pt x="7080" y="2859"/>
                  <a:pt x="7150" y="2799"/>
                </a:cubicBezTo>
                <a:lnTo>
                  <a:pt x="7150" y="2832"/>
                </a:lnTo>
                <a:cubicBezTo>
                  <a:pt x="7216" y="2766"/>
                  <a:pt x="7216" y="2755"/>
                  <a:pt x="7315" y="2700"/>
                </a:cubicBezTo>
                <a:cubicBezTo>
                  <a:pt x="7322" y="2697"/>
                  <a:pt x="7327" y="2695"/>
                  <a:pt x="7331" y="2695"/>
                </a:cubicBezTo>
                <a:cubicBezTo>
                  <a:pt x="7334" y="2695"/>
                  <a:pt x="7335" y="2696"/>
                  <a:pt x="7334" y="2698"/>
                </a:cubicBezTo>
                <a:lnTo>
                  <a:pt x="7334" y="2698"/>
                </a:lnTo>
                <a:cubicBezTo>
                  <a:pt x="7386" y="2671"/>
                  <a:pt x="7375" y="2651"/>
                  <a:pt x="7470" y="2623"/>
                </a:cubicBezTo>
                <a:lnTo>
                  <a:pt x="7470" y="2623"/>
                </a:lnTo>
                <a:lnTo>
                  <a:pt x="7437" y="2656"/>
                </a:lnTo>
                <a:cubicBezTo>
                  <a:pt x="7525" y="2612"/>
                  <a:pt x="7514" y="2612"/>
                  <a:pt x="7558" y="2568"/>
                </a:cubicBezTo>
                <a:cubicBezTo>
                  <a:pt x="7597" y="2538"/>
                  <a:pt x="7698" y="2500"/>
                  <a:pt x="7735" y="2500"/>
                </a:cubicBezTo>
                <a:cubicBezTo>
                  <a:pt x="7739" y="2500"/>
                  <a:pt x="7743" y="2500"/>
                  <a:pt x="7745" y="2501"/>
                </a:cubicBezTo>
                <a:cubicBezTo>
                  <a:pt x="7745" y="2490"/>
                  <a:pt x="7789" y="2446"/>
                  <a:pt x="7844" y="2424"/>
                </a:cubicBezTo>
                <a:lnTo>
                  <a:pt x="7844" y="2424"/>
                </a:lnTo>
                <a:lnTo>
                  <a:pt x="7822" y="2457"/>
                </a:lnTo>
                <a:cubicBezTo>
                  <a:pt x="7976" y="2391"/>
                  <a:pt x="8031" y="2325"/>
                  <a:pt x="8142" y="2292"/>
                </a:cubicBezTo>
                <a:lnTo>
                  <a:pt x="8164" y="2292"/>
                </a:lnTo>
                <a:cubicBezTo>
                  <a:pt x="8058" y="2340"/>
                  <a:pt x="7978" y="2388"/>
                  <a:pt x="7966" y="2392"/>
                </a:cubicBezTo>
                <a:lnTo>
                  <a:pt x="7966" y="2392"/>
                </a:lnTo>
                <a:cubicBezTo>
                  <a:pt x="7966" y="2392"/>
                  <a:pt x="7966" y="2392"/>
                  <a:pt x="7965" y="2391"/>
                </a:cubicBezTo>
                <a:cubicBezTo>
                  <a:pt x="7964" y="2392"/>
                  <a:pt x="7964" y="2393"/>
                  <a:pt x="7965" y="2393"/>
                </a:cubicBezTo>
                <a:cubicBezTo>
                  <a:pt x="7965" y="2393"/>
                  <a:pt x="7965" y="2393"/>
                  <a:pt x="7966" y="2392"/>
                </a:cubicBezTo>
                <a:lnTo>
                  <a:pt x="7966" y="2392"/>
                </a:lnTo>
                <a:cubicBezTo>
                  <a:pt x="7969" y="2397"/>
                  <a:pt x="7976" y="2398"/>
                  <a:pt x="7985" y="2398"/>
                </a:cubicBezTo>
                <a:cubicBezTo>
                  <a:pt x="7994" y="2398"/>
                  <a:pt x="8004" y="2397"/>
                  <a:pt x="8012" y="2397"/>
                </a:cubicBezTo>
                <a:cubicBezTo>
                  <a:pt x="8029" y="2397"/>
                  <a:pt x="8037" y="2402"/>
                  <a:pt x="8009" y="2435"/>
                </a:cubicBezTo>
                <a:cubicBezTo>
                  <a:pt x="8076" y="2380"/>
                  <a:pt x="8186" y="2281"/>
                  <a:pt x="8274" y="2248"/>
                </a:cubicBezTo>
                <a:lnTo>
                  <a:pt x="8296" y="2248"/>
                </a:lnTo>
                <a:lnTo>
                  <a:pt x="8285" y="2259"/>
                </a:lnTo>
                <a:cubicBezTo>
                  <a:pt x="8307" y="2248"/>
                  <a:pt x="8329" y="2237"/>
                  <a:pt x="8340" y="2226"/>
                </a:cubicBezTo>
                <a:cubicBezTo>
                  <a:pt x="8373" y="2215"/>
                  <a:pt x="8395" y="2215"/>
                  <a:pt x="8417" y="2193"/>
                </a:cubicBezTo>
                <a:cubicBezTo>
                  <a:pt x="8419" y="2194"/>
                  <a:pt x="8422" y="2194"/>
                  <a:pt x="8424" y="2194"/>
                </a:cubicBezTo>
                <a:cubicBezTo>
                  <a:pt x="8428" y="2194"/>
                  <a:pt x="8432" y="2194"/>
                  <a:pt x="8437" y="2193"/>
                </a:cubicBezTo>
                <a:lnTo>
                  <a:pt x="8437" y="2193"/>
                </a:lnTo>
                <a:cubicBezTo>
                  <a:pt x="8434" y="2193"/>
                  <a:pt x="8431" y="2193"/>
                  <a:pt x="8428" y="2193"/>
                </a:cubicBezTo>
                <a:cubicBezTo>
                  <a:pt x="8439" y="2182"/>
                  <a:pt x="8461" y="2171"/>
                  <a:pt x="8483" y="2160"/>
                </a:cubicBezTo>
                <a:lnTo>
                  <a:pt x="8483" y="2171"/>
                </a:lnTo>
                <a:cubicBezTo>
                  <a:pt x="8476" y="2176"/>
                  <a:pt x="8470" y="2180"/>
                  <a:pt x="8464" y="2183"/>
                </a:cubicBezTo>
                <a:lnTo>
                  <a:pt x="8464" y="2183"/>
                </a:lnTo>
                <a:cubicBezTo>
                  <a:pt x="8499" y="2167"/>
                  <a:pt x="8544" y="2141"/>
                  <a:pt x="8571" y="2127"/>
                </a:cubicBezTo>
                <a:cubicBezTo>
                  <a:pt x="8562" y="2117"/>
                  <a:pt x="8609" y="2092"/>
                  <a:pt x="8581" y="2092"/>
                </a:cubicBezTo>
                <a:cubicBezTo>
                  <a:pt x="8576" y="2092"/>
                  <a:pt x="8570" y="2092"/>
                  <a:pt x="8560" y="2094"/>
                </a:cubicBezTo>
                <a:cubicBezTo>
                  <a:pt x="8560" y="2094"/>
                  <a:pt x="8549" y="2105"/>
                  <a:pt x="8516" y="2116"/>
                </a:cubicBezTo>
                <a:lnTo>
                  <a:pt x="8505" y="2127"/>
                </a:lnTo>
                <a:cubicBezTo>
                  <a:pt x="8472" y="2138"/>
                  <a:pt x="8439" y="2160"/>
                  <a:pt x="8384" y="2182"/>
                </a:cubicBezTo>
                <a:cubicBezTo>
                  <a:pt x="8417" y="2160"/>
                  <a:pt x="8450" y="2127"/>
                  <a:pt x="8505" y="2116"/>
                </a:cubicBezTo>
                <a:cubicBezTo>
                  <a:pt x="8527" y="2094"/>
                  <a:pt x="8549" y="2061"/>
                  <a:pt x="8560" y="2050"/>
                </a:cubicBezTo>
                <a:cubicBezTo>
                  <a:pt x="8629" y="2050"/>
                  <a:pt x="8741" y="2015"/>
                  <a:pt x="8780" y="2015"/>
                </a:cubicBezTo>
                <a:cubicBezTo>
                  <a:pt x="8785" y="2015"/>
                  <a:pt x="8789" y="2016"/>
                  <a:pt x="8792" y="2017"/>
                </a:cubicBezTo>
                <a:cubicBezTo>
                  <a:pt x="8924" y="1929"/>
                  <a:pt x="9122" y="1840"/>
                  <a:pt x="9188" y="1763"/>
                </a:cubicBezTo>
                <a:cubicBezTo>
                  <a:pt x="9210" y="1752"/>
                  <a:pt x="9224" y="1750"/>
                  <a:pt x="9235" y="1750"/>
                </a:cubicBezTo>
                <a:cubicBezTo>
                  <a:pt x="9245" y="1750"/>
                  <a:pt x="9253" y="1752"/>
                  <a:pt x="9263" y="1752"/>
                </a:cubicBezTo>
                <a:lnTo>
                  <a:pt x="9263" y="1752"/>
                </a:lnTo>
                <a:cubicBezTo>
                  <a:pt x="9343" y="1712"/>
                  <a:pt x="9442" y="1665"/>
                  <a:pt x="9442" y="1631"/>
                </a:cubicBezTo>
                <a:cubicBezTo>
                  <a:pt x="9461" y="1625"/>
                  <a:pt x="9472" y="1623"/>
                  <a:pt x="9478" y="1623"/>
                </a:cubicBezTo>
                <a:cubicBezTo>
                  <a:pt x="9496" y="1623"/>
                  <a:pt x="9471" y="1642"/>
                  <a:pt x="9476" y="1642"/>
                </a:cubicBezTo>
                <a:cubicBezTo>
                  <a:pt x="9479" y="1642"/>
                  <a:pt x="9494" y="1634"/>
                  <a:pt x="9541" y="1609"/>
                </a:cubicBezTo>
                <a:lnTo>
                  <a:pt x="9541" y="1609"/>
                </a:lnTo>
                <a:lnTo>
                  <a:pt x="9519" y="1631"/>
                </a:lnTo>
                <a:cubicBezTo>
                  <a:pt x="9816" y="1543"/>
                  <a:pt x="9937" y="1345"/>
                  <a:pt x="10268" y="1268"/>
                </a:cubicBezTo>
                <a:lnTo>
                  <a:pt x="10224" y="1268"/>
                </a:lnTo>
                <a:cubicBezTo>
                  <a:pt x="10587" y="1135"/>
                  <a:pt x="10929" y="915"/>
                  <a:pt x="11304" y="794"/>
                </a:cubicBezTo>
                <a:cubicBezTo>
                  <a:pt x="11403" y="761"/>
                  <a:pt x="11403" y="739"/>
                  <a:pt x="11458" y="695"/>
                </a:cubicBezTo>
                <a:lnTo>
                  <a:pt x="11491" y="706"/>
                </a:lnTo>
                <a:lnTo>
                  <a:pt x="11579" y="640"/>
                </a:lnTo>
                <a:cubicBezTo>
                  <a:pt x="11711" y="551"/>
                  <a:pt x="11854" y="585"/>
                  <a:pt x="12020" y="463"/>
                </a:cubicBezTo>
                <a:lnTo>
                  <a:pt x="11998" y="452"/>
                </a:lnTo>
                <a:cubicBezTo>
                  <a:pt x="12056" y="433"/>
                  <a:pt x="12164" y="371"/>
                  <a:pt x="12190" y="371"/>
                </a:cubicBezTo>
                <a:cubicBezTo>
                  <a:pt x="12194" y="371"/>
                  <a:pt x="12196" y="372"/>
                  <a:pt x="12196" y="375"/>
                </a:cubicBezTo>
                <a:cubicBezTo>
                  <a:pt x="12207" y="364"/>
                  <a:pt x="12207" y="353"/>
                  <a:pt x="12240" y="342"/>
                </a:cubicBezTo>
                <a:lnTo>
                  <a:pt x="12251" y="353"/>
                </a:lnTo>
                <a:lnTo>
                  <a:pt x="12405" y="265"/>
                </a:lnTo>
                <a:cubicBezTo>
                  <a:pt x="12431" y="256"/>
                  <a:pt x="12447" y="253"/>
                  <a:pt x="12457" y="253"/>
                </a:cubicBezTo>
                <a:cubicBezTo>
                  <a:pt x="12483" y="253"/>
                  <a:pt x="12470" y="273"/>
                  <a:pt x="12494" y="273"/>
                </a:cubicBezTo>
                <a:cubicBezTo>
                  <a:pt x="12509" y="273"/>
                  <a:pt x="12536" y="266"/>
                  <a:pt x="12593" y="243"/>
                </a:cubicBezTo>
                <a:cubicBezTo>
                  <a:pt x="12659" y="210"/>
                  <a:pt x="12769" y="122"/>
                  <a:pt x="12736" y="122"/>
                </a:cubicBezTo>
                <a:lnTo>
                  <a:pt x="12736" y="122"/>
                </a:lnTo>
                <a:lnTo>
                  <a:pt x="12703" y="133"/>
                </a:lnTo>
                <a:lnTo>
                  <a:pt x="12692" y="111"/>
                </a:lnTo>
                <a:lnTo>
                  <a:pt x="12714" y="100"/>
                </a:lnTo>
                <a:cubicBezTo>
                  <a:pt x="12714" y="64"/>
                  <a:pt x="12728" y="28"/>
                  <a:pt x="12662" y="28"/>
                </a:cubicBezTo>
                <a:cubicBezTo>
                  <a:pt x="12647" y="28"/>
                  <a:pt x="12628" y="30"/>
                  <a:pt x="12604" y="34"/>
                </a:cubicBezTo>
                <a:cubicBezTo>
                  <a:pt x="12582" y="23"/>
                  <a:pt x="12571" y="1"/>
                  <a:pt x="12548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15"/>
          <p:cNvSpPr/>
          <p:nvPr/>
        </p:nvSpPr>
        <p:spPr>
          <a:xfrm flipH="1">
            <a:off x="5513339" y="3047198"/>
            <a:ext cx="1107" cy="1107"/>
          </a:xfrm>
          <a:custGeom>
            <a:rect b="b" l="l" r="r" t="t"/>
            <a:pathLst>
              <a:path extrusionOk="0" h="23" w="23">
                <a:moveTo>
                  <a:pt x="22" y="1"/>
                </a:moveTo>
                <a:lnTo>
                  <a:pt x="0" y="12"/>
                </a:lnTo>
                <a:lnTo>
                  <a:pt x="0" y="23"/>
                </a:lnTo>
                <a:lnTo>
                  <a:pt x="11" y="12"/>
                </a:lnTo>
                <a:lnTo>
                  <a:pt x="22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15"/>
          <p:cNvSpPr/>
          <p:nvPr/>
        </p:nvSpPr>
        <p:spPr>
          <a:xfrm flipH="1">
            <a:off x="5499573" y="3026019"/>
            <a:ext cx="578" cy="48"/>
          </a:xfrm>
          <a:custGeom>
            <a:rect b="b" l="l" r="r" t="t"/>
            <a:pathLst>
              <a:path extrusionOk="0" h="1" w="12">
                <a:moveTo>
                  <a:pt x="1" y="0"/>
                </a:move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15"/>
          <p:cNvSpPr/>
          <p:nvPr/>
        </p:nvSpPr>
        <p:spPr>
          <a:xfrm flipH="1">
            <a:off x="5667129" y="3117234"/>
            <a:ext cx="578" cy="578"/>
          </a:xfrm>
          <a:custGeom>
            <a:rect b="b" l="l" r="r" t="t"/>
            <a:pathLst>
              <a:path extrusionOk="0" h="12" w="12">
                <a:moveTo>
                  <a:pt x="0" y="11"/>
                </a:moveTo>
                <a:lnTo>
                  <a:pt x="0" y="11"/>
                </a:lnTo>
                <a:lnTo>
                  <a:pt x="11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15"/>
          <p:cNvSpPr/>
          <p:nvPr/>
        </p:nvSpPr>
        <p:spPr>
          <a:xfrm flipH="1">
            <a:off x="5405711" y="2986742"/>
            <a:ext cx="578" cy="578"/>
          </a:xfrm>
          <a:custGeom>
            <a:rect b="b" l="l" r="r" t="t"/>
            <a:pathLst>
              <a:path extrusionOk="0" h="12" w="12">
                <a:moveTo>
                  <a:pt x="1" y="12"/>
                </a:moveTo>
                <a:lnTo>
                  <a:pt x="12" y="1"/>
                </a:lnTo>
                <a:lnTo>
                  <a:pt x="12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15"/>
          <p:cNvSpPr/>
          <p:nvPr/>
        </p:nvSpPr>
        <p:spPr>
          <a:xfrm flipH="1">
            <a:off x="5676130" y="3123588"/>
            <a:ext cx="1492" cy="674"/>
          </a:xfrm>
          <a:custGeom>
            <a:rect b="b" l="l" r="r" t="t"/>
            <a:pathLst>
              <a:path extrusionOk="0" h="14" w="31">
                <a:moveTo>
                  <a:pt x="19" y="0"/>
                </a:moveTo>
                <a:cubicBezTo>
                  <a:pt x="5" y="10"/>
                  <a:pt x="1" y="13"/>
                  <a:pt x="2" y="13"/>
                </a:cubicBezTo>
                <a:cubicBezTo>
                  <a:pt x="5" y="13"/>
                  <a:pt x="17" y="7"/>
                  <a:pt x="30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15"/>
          <p:cNvSpPr/>
          <p:nvPr/>
        </p:nvSpPr>
        <p:spPr>
          <a:xfrm flipH="1">
            <a:off x="5597671" y="3079015"/>
            <a:ext cx="2696" cy="1637"/>
          </a:xfrm>
          <a:custGeom>
            <a:rect b="b" l="l" r="r" t="t"/>
            <a:pathLst>
              <a:path extrusionOk="0" h="34" w="56">
                <a:moveTo>
                  <a:pt x="56" y="1"/>
                </a:moveTo>
                <a:cubicBezTo>
                  <a:pt x="34" y="12"/>
                  <a:pt x="22" y="23"/>
                  <a:pt x="0" y="34"/>
                </a:cubicBezTo>
                <a:cubicBezTo>
                  <a:pt x="34" y="23"/>
                  <a:pt x="56" y="12"/>
                  <a:pt x="56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15"/>
          <p:cNvSpPr/>
          <p:nvPr/>
        </p:nvSpPr>
        <p:spPr>
          <a:xfrm flipH="1">
            <a:off x="5384484" y="2971387"/>
            <a:ext cx="9579" cy="3755"/>
          </a:xfrm>
          <a:custGeom>
            <a:rect b="b" l="l" r="r" t="t"/>
            <a:pathLst>
              <a:path extrusionOk="0" h="78" w="199">
                <a:moveTo>
                  <a:pt x="165" y="0"/>
                </a:moveTo>
                <a:cubicBezTo>
                  <a:pt x="0" y="44"/>
                  <a:pt x="198" y="11"/>
                  <a:pt x="44" y="78"/>
                </a:cubicBezTo>
                <a:lnTo>
                  <a:pt x="165" y="33"/>
                </a:lnTo>
                <a:cubicBezTo>
                  <a:pt x="143" y="33"/>
                  <a:pt x="110" y="33"/>
                  <a:pt x="165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15"/>
          <p:cNvSpPr/>
          <p:nvPr/>
        </p:nvSpPr>
        <p:spPr>
          <a:xfrm flipH="1">
            <a:off x="5408888" y="2981976"/>
            <a:ext cx="3899" cy="1348"/>
          </a:xfrm>
          <a:custGeom>
            <a:rect b="b" l="l" r="r" t="t"/>
            <a:pathLst>
              <a:path extrusionOk="0" h="28" w="81">
                <a:moveTo>
                  <a:pt x="48" y="1"/>
                </a:moveTo>
                <a:cubicBezTo>
                  <a:pt x="15" y="17"/>
                  <a:pt x="1" y="27"/>
                  <a:pt x="17" y="27"/>
                </a:cubicBezTo>
                <a:cubicBezTo>
                  <a:pt x="23" y="27"/>
                  <a:pt x="33" y="26"/>
                  <a:pt x="48" y="23"/>
                </a:cubicBezTo>
                <a:cubicBezTo>
                  <a:pt x="81" y="6"/>
                  <a:pt x="78" y="4"/>
                  <a:pt x="68" y="4"/>
                </a:cubicBezTo>
                <a:cubicBezTo>
                  <a:pt x="63" y="4"/>
                  <a:pt x="57" y="4"/>
                  <a:pt x="52" y="4"/>
                </a:cubicBezTo>
                <a:cubicBezTo>
                  <a:pt x="48" y="4"/>
                  <a:pt x="45" y="4"/>
                  <a:pt x="48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15"/>
          <p:cNvSpPr/>
          <p:nvPr/>
        </p:nvSpPr>
        <p:spPr>
          <a:xfrm flipH="1">
            <a:off x="5540391" y="3043492"/>
            <a:ext cx="1396" cy="1107"/>
          </a:xfrm>
          <a:custGeom>
            <a:rect b="b" l="l" r="r" t="t"/>
            <a:pathLst>
              <a:path extrusionOk="0" h="23" w="29">
                <a:moveTo>
                  <a:pt x="28" y="1"/>
                </a:moveTo>
                <a:cubicBezTo>
                  <a:pt x="1" y="17"/>
                  <a:pt x="1" y="20"/>
                  <a:pt x="8" y="20"/>
                </a:cubicBezTo>
                <a:cubicBezTo>
                  <a:pt x="11" y="20"/>
                  <a:pt x="16" y="19"/>
                  <a:pt x="21" y="19"/>
                </a:cubicBezTo>
                <a:cubicBezTo>
                  <a:pt x="25" y="19"/>
                  <a:pt x="28" y="20"/>
                  <a:pt x="28" y="23"/>
                </a:cubicBezTo>
                <a:lnTo>
                  <a:pt x="28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15"/>
          <p:cNvSpPr/>
          <p:nvPr/>
        </p:nvSpPr>
        <p:spPr>
          <a:xfrm flipH="1">
            <a:off x="5579620" y="3062072"/>
            <a:ext cx="3755" cy="2166"/>
          </a:xfrm>
          <a:custGeom>
            <a:rect b="b" l="l" r="r" t="t"/>
            <a:pathLst>
              <a:path extrusionOk="0" h="45" w="78">
                <a:moveTo>
                  <a:pt x="77" y="0"/>
                </a:moveTo>
                <a:lnTo>
                  <a:pt x="55" y="11"/>
                </a:lnTo>
                <a:lnTo>
                  <a:pt x="0" y="44"/>
                </a:lnTo>
                <a:lnTo>
                  <a:pt x="0" y="44"/>
                </a:lnTo>
                <a:lnTo>
                  <a:pt x="77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15"/>
          <p:cNvSpPr/>
          <p:nvPr/>
        </p:nvSpPr>
        <p:spPr>
          <a:xfrm flipH="1">
            <a:off x="5789775" y="3178749"/>
            <a:ext cx="2551" cy="1637"/>
          </a:xfrm>
          <a:custGeom>
            <a:rect b="b" l="l" r="r" t="t"/>
            <a:pathLst>
              <a:path extrusionOk="0" h="34" w="53">
                <a:moveTo>
                  <a:pt x="40" y="0"/>
                </a:moveTo>
                <a:cubicBezTo>
                  <a:pt x="33" y="0"/>
                  <a:pt x="20" y="6"/>
                  <a:pt x="0" y="22"/>
                </a:cubicBezTo>
                <a:lnTo>
                  <a:pt x="33" y="33"/>
                </a:lnTo>
                <a:cubicBezTo>
                  <a:pt x="47" y="19"/>
                  <a:pt x="53" y="0"/>
                  <a:pt x="40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15"/>
          <p:cNvSpPr/>
          <p:nvPr/>
        </p:nvSpPr>
        <p:spPr>
          <a:xfrm flipH="1">
            <a:off x="5880316" y="3235452"/>
            <a:ext cx="5343" cy="3273"/>
          </a:xfrm>
          <a:custGeom>
            <a:rect b="b" l="l" r="r" t="t"/>
            <a:pathLst>
              <a:path extrusionOk="0" h="68" w="111">
                <a:moveTo>
                  <a:pt x="110" y="1"/>
                </a:moveTo>
                <a:lnTo>
                  <a:pt x="110" y="1"/>
                </a:lnTo>
                <a:cubicBezTo>
                  <a:pt x="88" y="12"/>
                  <a:pt x="22" y="34"/>
                  <a:pt x="0" y="67"/>
                </a:cubicBezTo>
                <a:cubicBezTo>
                  <a:pt x="44" y="34"/>
                  <a:pt x="88" y="23"/>
                  <a:pt x="110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15"/>
          <p:cNvSpPr/>
          <p:nvPr/>
        </p:nvSpPr>
        <p:spPr>
          <a:xfrm flipH="1">
            <a:off x="5685179" y="3138942"/>
            <a:ext cx="3225" cy="2696"/>
          </a:xfrm>
          <a:custGeom>
            <a:rect b="b" l="l" r="r" t="t"/>
            <a:pathLst>
              <a:path extrusionOk="0" h="56" w="67">
                <a:moveTo>
                  <a:pt x="67" y="1"/>
                </a:moveTo>
                <a:lnTo>
                  <a:pt x="34" y="23"/>
                </a:lnTo>
                <a:lnTo>
                  <a:pt x="1" y="56"/>
                </a:lnTo>
                <a:lnTo>
                  <a:pt x="67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15"/>
          <p:cNvSpPr/>
          <p:nvPr/>
        </p:nvSpPr>
        <p:spPr>
          <a:xfrm flipH="1">
            <a:off x="5557912" y="3108185"/>
            <a:ext cx="1107" cy="1107"/>
          </a:xfrm>
          <a:custGeom>
            <a:rect b="b" l="l" r="r" t="t"/>
            <a:pathLst>
              <a:path extrusionOk="0" h="23" w="23">
                <a:moveTo>
                  <a:pt x="1" y="23"/>
                </a:moveTo>
                <a:cubicBezTo>
                  <a:pt x="12" y="12"/>
                  <a:pt x="23" y="1"/>
                  <a:pt x="23" y="1"/>
                </a:cubicBezTo>
                <a:lnTo>
                  <a:pt x="1" y="23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15"/>
          <p:cNvSpPr/>
          <p:nvPr/>
        </p:nvSpPr>
        <p:spPr>
          <a:xfrm flipH="1">
            <a:off x="5450765" y="3055718"/>
            <a:ext cx="3225" cy="1252"/>
          </a:xfrm>
          <a:custGeom>
            <a:rect b="b" l="l" r="r" t="t"/>
            <a:pathLst>
              <a:path extrusionOk="0" h="26" w="67">
                <a:moveTo>
                  <a:pt x="66" y="0"/>
                </a:moveTo>
                <a:lnTo>
                  <a:pt x="0" y="22"/>
                </a:lnTo>
                <a:cubicBezTo>
                  <a:pt x="0" y="24"/>
                  <a:pt x="1" y="25"/>
                  <a:pt x="4" y="25"/>
                </a:cubicBezTo>
                <a:cubicBezTo>
                  <a:pt x="13" y="25"/>
                  <a:pt x="40" y="9"/>
                  <a:pt x="66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15"/>
          <p:cNvSpPr/>
          <p:nvPr/>
        </p:nvSpPr>
        <p:spPr>
          <a:xfrm flipH="1">
            <a:off x="5294328" y="2988330"/>
            <a:ext cx="1637" cy="1107"/>
          </a:xfrm>
          <a:custGeom>
            <a:rect b="b" l="l" r="r" t="t"/>
            <a:pathLst>
              <a:path extrusionOk="0" h="23" w="34">
                <a:moveTo>
                  <a:pt x="0" y="23"/>
                </a:moveTo>
                <a:lnTo>
                  <a:pt x="33" y="1"/>
                </a:lnTo>
                <a:lnTo>
                  <a:pt x="0" y="23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15"/>
          <p:cNvSpPr/>
          <p:nvPr/>
        </p:nvSpPr>
        <p:spPr>
          <a:xfrm flipH="1">
            <a:off x="5401475" y="3030255"/>
            <a:ext cx="1637" cy="1637"/>
          </a:xfrm>
          <a:custGeom>
            <a:rect b="b" l="l" r="r" t="t"/>
            <a:pathLst>
              <a:path extrusionOk="0" h="34" w="34">
                <a:moveTo>
                  <a:pt x="34" y="0"/>
                </a:moveTo>
                <a:lnTo>
                  <a:pt x="1" y="33"/>
                </a:lnTo>
                <a:lnTo>
                  <a:pt x="23" y="22"/>
                </a:lnTo>
                <a:lnTo>
                  <a:pt x="34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15"/>
          <p:cNvSpPr/>
          <p:nvPr/>
        </p:nvSpPr>
        <p:spPr>
          <a:xfrm flipH="1">
            <a:off x="5260923" y="2979329"/>
            <a:ext cx="578" cy="1107"/>
          </a:xfrm>
          <a:custGeom>
            <a:rect b="b" l="l" r="r" t="t"/>
            <a:pathLst>
              <a:path extrusionOk="0" h="23" w="12">
                <a:moveTo>
                  <a:pt x="11" y="1"/>
                </a:moveTo>
                <a:lnTo>
                  <a:pt x="0" y="12"/>
                </a:lnTo>
                <a:lnTo>
                  <a:pt x="0" y="23"/>
                </a:lnTo>
                <a:lnTo>
                  <a:pt x="11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15"/>
          <p:cNvSpPr/>
          <p:nvPr/>
        </p:nvSpPr>
        <p:spPr>
          <a:xfrm flipH="1">
            <a:off x="5611774" y="3133407"/>
            <a:ext cx="770" cy="289"/>
          </a:xfrm>
          <a:custGeom>
            <a:rect b="b" l="l" r="r" t="t"/>
            <a:pathLst>
              <a:path extrusionOk="0" h="6" w="16">
                <a:moveTo>
                  <a:pt x="16" y="1"/>
                </a:moveTo>
                <a:lnTo>
                  <a:pt x="16" y="1"/>
                </a:lnTo>
                <a:cubicBezTo>
                  <a:pt x="15" y="1"/>
                  <a:pt x="7" y="6"/>
                  <a:pt x="0" y="6"/>
                </a:cubicBezTo>
                <a:lnTo>
                  <a:pt x="11" y="6"/>
                </a:lnTo>
                <a:cubicBezTo>
                  <a:pt x="15" y="2"/>
                  <a:pt x="16" y="1"/>
                  <a:pt x="16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15"/>
          <p:cNvSpPr/>
          <p:nvPr/>
        </p:nvSpPr>
        <p:spPr>
          <a:xfrm flipH="1">
            <a:off x="5822940" y="3278484"/>
            <a:ext cx="5536" cy="3755"/>
          </a:xfrm>
          <a:custGeom>
            <a:rect b="b" l="l" r="r" t="t"/>
            <a:pathLst>
              <a:path extrusionOk="0" h="78" w="115">
                <a:moveTo>
                  <a:pt x="83" y="1"/>
                </a:moveTo>
                <a:cubicBezTo>
                  <a:pt x="77" y="1"/>
                  <a:pt x="65" y="3"/>
                  <a:pt x="46" y="10"/>
                </a:cubicBezTo>
                <a:cubicBezTo>
                  <a:pt x="55" y="19"/>
                  <a:pt x="0" y="78"/>
                  <a:pt x="29" y="78"/>
                </a:cubicBezTo>
                <a:cubicBezTo>
                  <a:pt x="36" y="78"/>
                  <a:pt x="49" y="74"/>
                  <a:pt x="68" y="65"/>
                </a:cubicBezTo>
                <a:lnTo>
                  <a:pt x="68" y="65"/>
                </a:lnTo>
                <a:cubicBezTo>
                  <a:pt x="62" y="67"/>
                  <a:pt x="57" y="68"/>
                  <a:pt x="54" y="68"/>
                </a:cubicBezTo>
                <a:cubicBezTo>
                  <a:pt x="25" y="68"/>
                  <a:pt x="115" y="1"/>
                  <a:pt x="83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15"/>
          <p:cNvSpPr/>
          <p:nvPr/>
        </p:nvSpPr>
        <p:spPr>
          <a:xfrm flipH="1">
            <a:off x="5716466" y="3195163"/>
            <a:ext cx="2166" cy="1107"/>
          </a:xfrm>
          <a:custGeom>
            <a:rect b="b" l="l" r="r" t="t"/>
            <a:pathLst>
              <a:path extrusionOk="0" h="23" w="45">
                <a:moveTo>
                  <a:pt x="45" y="1"/>
                </a:moveTo>
                <a:cubicBezTo>
                  <a:pt x="23" y="1"/>
                  <a:pt x="23" y="1"/>
                  <a:pt x="1" y="23"/>
                </a:cubicBezTo>
                <a:lnTo>
                  <a:pt x="12" y="23"/>
                </a:lnTo>
                <a:cubicBezTo>
                  <a:pt x="12" y="12"/>
                  <a:pt x="23" y="1"/>
                  <a:pt x="45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15"/>
          <p:cNvSpPr/>
          <p:nvPr/>
        </p:nvSpPr>
        <p:spPr>
          <a:xfrm flipH="1">
            <a:off x="5745106" y="3212155"/>
            <a:ext cx="1637" cy="578"/>
          </a:xfrm>
          <a:custGeom>
            <a:rect b="b" l="l" r="r" t="t"/>
            <a:pathLst>
              <a:path extrusionOk="0" h="12" w="34">
                <a:moveTo>
                  <a:pt x="34" y="0"/>
                </a:moveTo>
                <a:lnTo>
                  <a:pt x="1" y="11"/>
                </a:lnTo>
                <a:lnTo>
                  <a:pt x="12" y="11"/>
                </a:lnTo>
                <a:lnTo>
                  <a:pt x="34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15"/>
          <p:cNvSpPr/>
          <p:nvPr/>
        </p:nvSpPr>
        <p:spPr>
          <a:xfrm flipH="1">
            <a:off x="5399935" y="3037427"/>
            <a:ext cx="3177" cy="1348"/>
          </a:xfrm>
          <a:custGeom>
            <a:rect b="b" l="l" r="r" t="t"/>
            <a:pathLst>
              <a:path extrusionOk="0" h="28" w="66">
                <a:moveTo>
                  <a:pt x="62" y="0"/>
                </a:moveTo>
                <a:cubicBezTo>
                  <a:pt x="60" y="0"/>
                  <a:pt x="45" y="7"/>
                  <a:pt x="1" y="28"/>
                </a:cubicBezTo>
                <a:lnTo>
                  <a:pt x="45" y="28"/>
                </a:lnTo>
                <a:cubicBezTo>
                  <a:pt x="31" y="21"/>
                  <a:pt x="65" y="0"/>
                  <a:pt x="62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15"/>
          <p:cNvSpPr/>
          <p:nvPr/>
        </p:nvSpPr>
        <p:spPr>
          <a:xfrm flipH="1">
            <a:off x="5295916" y="2988860"/>
            <a:ext cx="1107" cy="1155"/>
          </a:xfrm>
          <a:custGeom>
            <a:rect b="b" l="l" r="r" t="t"/>
            <a:pathLst>
              <a:path extrusionOk="0" h="24" w="23">
                <a:moveTo>
                  <a:pt x="11" y="1"/>
                </a:moveTo>
                <a:lnTo>
                  <a:pt x="0" y="23"/>
                </a:lnTo>
                <a:lnTo>
                  <a:pt x="22" y="12"/>
                </a:lnTo>
                <a:lnTo>
                  <a:pt x="11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15"/>
          <p:cNvSpPr/>
          <p:nvPr/>
        </p:nvSpPr>
        <p:spPr>
          <a:xfrm flipH="1">
            <a:off x="5259471" y="2974564"/>
            <a:ext cx="614010" cy="328329"/>
          </a:xfrm>
          <a:custGeom>
            <a:rect b="b" l="l" r="r" t="t"/>
            <a:pathLst>
              <a:path extrusionOk="0" h="6821" w="12756">
                <a:moveTo>
                  <a:pt x="12538" y="12"/>
                </a:moveTo>
                <a:cubicBezTo>
                  <a:pt x="12560" y="23"/>
                  <a:pt x="12571" y="45"/>
                  <a:pt x="12560" y="45"/>
                </a:cubicBezTo>
                <a:lnTo>
                  <a:pt x="12571" y="56"/>
                </a:lnTo>
                <a:lnTo>
                  <a:pt x="12483" y="122"/>
                </a:lnTo>
                <a:lnTo>
                  <a:pt x="12439" y="122"/>
                </a:lnTo>
                <a:lnTo>
                  <a:pt x="12527" y="78"/>
                </a:lnTo>
                <a:cubicBezTo>
                  <a:pt x="12491" y="78"/>
                  <a:pt x="12465" y="92"/>
                  <a:pt x="12441" y="108"/>
                </a:cubicBezTo>
                <a:lnTo>
                  <a:pt x="12441" y="108"/>
                </a:lnTo>
                <a:cubicBezTo>
                  <a:pt x="12473" y="67"/>
                  <a:pt x="12495" y="76"/>
                  <a:pt x="12516" y="23"/>
                </a:cubicBezTo>
                <a:lnTo>
                  <a:pt x="12538" y="12"/>
                </a:lnTo>
                <a:close/>
                <a:moveTo>
                  <a:pt x="12373" y="100"/>
                </a:moveTo>
                <a:lnTo>
                  <a:pt x="12328" y="109"/>
                </a:lnTo>
                <a:lnTo>
                  <a:pt x="12328" y="109"/>
                </a:lnTo>
                <a:cubicBezTo>
                  <a:pt x="12327" y="109"/>
                  <a:pt x="12326" y="108"/>
                  <a:pt x="12326" y="108"/>
                </a:cubicBezTo>
                <a:cubicBezTo>
                  <a:pt x="12323" y="108"/>
                  <a:pt x="12321" y="109"/>
                  <a:pt x="12318" y="111"/>
                </a:cubicBezTo>
                <a:lnTo>
                  <a:pt x="12328" y="109"/>
                </a:lnTo>
                <a:lnTo>
                  <a:pt x="12328" y="109"/>
                </a:lnTo>
                <a:cubicBezTo>
                  <a:pt x="12337" y="111"/>
                  <a:pt x="12336" y="128"/>
                  <a:pt x="12325" y="138"/>
                </a:cubicBezTo>
                <a:lnTo>
                  <a:pt x="12325" y="138"/>
                </a:lnTo>
                <a:cubicBezTo>
                  <a:pt x="12349" y="124"/>
                  <a:pt x="12367" y="110"/>
                  <a:pt x="12373" y="100"/>
                </a:cubicBezTo>
                <a:close/>
                <a:moveTo>
                  <a:pt x="12670" y="133"/>
                </a:moveTo>
                <a:lnTo>
                  <a:pt x="12692" y="144"/>
                </a:lnTo>
                <a:lnTo>
                  <a:pt x="12659" y="144"/>
                </a:lnTo>
                <a:lnTo>
                  <a:pt x="12670" y="133"/>
                </a:lnTo>
                <a:close/>
                <a:moveTo>
                  <a:pt x="12325" y="138"/>
                </a:moveTo>
                <a:cubicBezTo>
                  <a:pt x="12309" y="149"/>
                  <a:pt x="12289" y="160"/>
                  <a:pt x="12270" y="171"/>
                </a:cubicBezTo>
                <a:lnTo>
                  <a:pt x="12270" y="171"/>
                </a:lnTo>
                <a:cubicBezTo>
                  <a:pt x="12284" y="166"/>
                  <a:pt x="12300" y="158"/>
                  <a:pt x="12318" y="144"/>
                </a:cubicBezTo>
                <a:cubicBezTo>
                  <a:pt x="12321" y="142"/>
                  <a:pt x="12323" y="140"/>
                  <a:pt x="12325" y="138"/>
                </a:cubicBezTo>
                <a:close/>
                <a:moveTo>
                  <a:pt x="12040" y="282"/>
                </a:moveTo>
                <a:lnTo>
                  <a:pt x="12040" y="282"/>
                </a:lnTo>
                <a:cubicBezTo>
                  <a:pt x="12037" y="284"/>
                  <a:pt x="12034" y="285"/>
                  <a:pt x="12031" y="287"/>
                </a:cubicBezTo>
                <a:cubicBezTo>
                  <a:pt x="12034" y="285"/>
                  <a:pt x="12037" y="284"/>
                  <a:pt x="12040" y="282"/>
                </a:cubicBezTo>
                <a:close/>
                <a:moveTo>
                  <a:pt x="12219" y="177"/>
                </a:moveTo>
                <a:cubicBezTo>
                  <a:pt x="12241" y="177"/>
                  <a:pt x="12186" y="210"/>
                  <a:pt x="12164" y="232"/>
                </a:cubicBezTo>
                <a:cubicBezTo>
                  <a:pt x="12186" y="221"/>
                  <a:pt x="12197" y="210"/>
                  <a:pt x="12219" y="199"/>
                </a:cubicBezTo>
                <a:lnTo>
                  <a:pt x="12219" y="199"/>
                </a:lnTo>
                <a:cubicBezTo>
                  <a:pt x="12208" y="232"/>
                  <a:pt x="12285" y="210"/>
                  <a:pt x="12208" y="254"/>
                </a:cubicBezTo>
                <a:cubicBezTo>
                  <a:pt x="12186" y="254"/>
                  <a:pt x="12174" y="252"/>
                  <a:pt x="12165" y="252"/>
                </a:cubicBezTo>
                <a:cubicBezTo>
                  <a:pt x="12151" y="252"/>
                  <a:pt x="12141" y="256"/>
                  <a:pt x="12108" y="276"/>
                </a:cubicBezTo>
                <a:cubicBezTo>
                  <a:pt x="12097" y="276"/>
                  <a:pt x="12108" y="265"/>
                  <a:pt x="12130" y="243"/>
                </a:cubicBezTo>
                <a:lnTo>
                  <a:pt x="12130" y="243"/>
                </a:lnTo>
                <a:cubicBezTo>
                  <a:pt x="12075" y="287"/>
                  <a:pt x="11987" y="320"/>
                  <a:pt x="11965" y="342"/>
                </a:cubicBezTo>
                <a:cubicBezTo>
                  <a:pt x="11932" y="353"/>
                  <a:pt x="11877" y="375"/>
                  <a:pt x="11833" y="397"/>
                </a:cubicBezTo>
                <a:lnTo>
                  <a:pt x="11833" y="386"/>
                </a:lnTo>
                <a:cubicBezTo>
                  <a:pt x="11833" y="397"/>
                  <a:pt x="11811" y="397"/>
                  <a:pt x="11800" y="408"/>
                </a:cubicBezTo>
                <a:lnTo>
                  <a:pt x="11778" y="397"/>
                </a:lnTo>
                <a:lnTo>
                  <a:pt x="11767" y="408"/>
                </a:lnTo>
                <a:cubicBezTo>
                  <a:pt x="11734" y="419"/>
                  <a:pt x="11712" y="430"/>
                  <a:pt x="11690" y="441"/>
                </a:cubicBezTo>
                <a:cubicBezTo>
                  <a:pt x="11712" y="441"/>
                  <a:pt x="11723" y="430"/>
                  <a:pt x="11745" y="430"/>
                </a:cubicBezTo>
                <a:cubicBezTo>
                  <a:pt x="11712" y="452"/>
                  <a:pt x="11679" y="474"/>
                  <a:pt x="11646" y="485"/>
                </a:cubicBezTo>
                <a:cubicBezTo>
                  <a:pt x="11661" y="470"/>
                  <a:pt x="11663" y="464"/>
                  <a:pt x="11656" y="464"/>
                </a:cubicBezTo>
                <a:cubicBezTo>
                  <a:pt x="11633" y="464"/>
                  <a:pt x="11514" y="529"/>
                  <a:pt x="11480" y="529"/>
                </a:cubicBezTo>
                <a:cubicBezTo>
                  <a:pt x="11624" y="441"/>
                  <a:pt x="11635" y="408"/>
                  <a:pt x="11767" y="331"/>
                </a:cubicBezTo>
                <a:cubicBezTo>
                  <a:pt x="11811" y="331"/>
                  <a:pt x="11734" y="375"/>
                  <a:pt x="11734" y="375"/>
                </a:cubicBezTo>
                <a:cubicBezTo>
                  <a:pt x="11822" y="353"/>
                  <a:pt x="11866" y="331"/>
                  <a:pt x="11932" y="287"/>
                </a:cubicBezTo>
                <a:lnTo>
                  <a:pt x="11932" y="287"/>
                </a:lnTo>
                <a:cubicBezTo>
                  <a:pt x="11927" y="298"/>
                  <a:pt x="11929" y="301"/>
                  <a:pt x="11936" y="301"/>
                </a:cubicBezTo>
                <a:cubicBezTo>
                  <a:pt x="11943" y="301"/>
                  <a:pt x="11954" y="298"/>
                  <a:pt x="11965" y="298"/>
                </a:cubicBezTo>
                <a:cubicBezTo>
                  <a:pt x="12020" y="276"/>
                  <a:pt x="11987" y="254"/>
                  <a:pt x="12075" y="232"/>
                </a:cubicBezTo>
                <a:lnTo>
                  <a:pt x="12075" y="232"/>
                </a:lnTo>
                <a:cubicBezTo>
                  <a:pt x="12066" y="251"/>
                  <a:pt x="12056" y="270"/>
                  <a:pt x="12040" y="282"/>
                </a:cubicBezTo>
                <a:lnTo>
                  <a:pt x="12040" y="282"/>
                </a:lnTo>
                <a:cubicBezTo>
                  <a:pt x="12093" y="250"/>
                  <a:pt x="12156" y="208"/>
                  <a:pt x="12219" y="177"/>
                </a:cubicBezTo>
                <a:close/>
                <a:moveTo>
                  <a:pt x="11337" y="606"/>
                </a:moveTo>
                <a:cubicBezTo>
                  <a:pt x="11271" y="640"/>
                  <a:pt x="11183" y="673"/>
                  <a:pt x="11128" y="717"/>
                </a:cubicBezTo>
                <a:lnTo>
                  <a:pt x="11150" y="695"/>
                </a:lnTo>
                <a:lnTo>
                  <a:pt x="11150" y="695"/>
                </a:lnTo>
                <a:cubicBezTo>
                  <a:pt x="11106" y="717"/>
                  <a:pt x="11084" y="717"/>
                  <a:pt x="11051" y="728"/>
                </a:cubicBezTo>
                <a:cubicBezTo>
                  <a:pt x="11128" y="673"/>
                  <a:pt x="11227" y="651"/>
                  <a:pt x="11337" y="606"/>
                </a:cubicBezTo>
                <a:close/>
                <a:moveTo>
                  <a:pt x="11007" y="750"/>
                </a:moveTo>
                <a:cubicBezTo>
                  <a:pt x="10985" y="783"/>
                  <a:pt x="10919" y="827"/>
                  <a:pt x="10875" y="871"/>
                </a:cubicBezTo>
                <a:cubicBezTo>
                  <a:pt x="10819" y="871"/>
                  <a:pt x="10841" y="849"/>
                  <a:pt x="10864" y="827"/>
                </a:cubicBezTo>
                <a:cubicBezTo>
                  <a:pt x="10908" y="805"/>
                  <a:pt x="10952" y="805"/>
                  <a:pt x="11007" y="750"/>
                </a:cubicBezTo>
                <a:close/>
                <a:moveTo>
                  <a:pt x="10764" y="794"/>
                </a:moveTo>
                <a:cubicBezTo>
                  <a:pt x="10715" y="843"/>
                  <a:pt x="10712" y="852"/>
                  <a:pt x="10722" y="852"/>
                </a:cubicBezTo>
                <a:cubicBezTo>
                  <a:pt x="10726" y="852"/>
                  <a:pt x="10734" y="850"/>
                  <a:pt x="10741" y="850"/>
                </a:cubicBezTo>
                <a:cubicBezTo>
                  <a:pt x="10748" y="850"/>
                  <a:pt x="10753" y="852"/>
                  <a:pt x="10753" y="860"/>
                </a:cubicBezTo>
                <a:cubicBezTo>
                  <a:pt x="10772" y="851"/>
                  <a:pt x="10798" y="849"/>
                  <a:pt x="10813" y="842"/>
                </a:cubicBezTo>
                <a:lnTo>
                  <a:pt x="10813" y="842"/>
                </a:lnTo>
                <a:cubicBezTo>
                  <a:pt x="10782" y="863"/>
                  <a:pt x="10755" y="883"/>
                  <a:pt x="10775" y="893"/>
                </a:cubicBezTo>
                <a:cubicBezTo>
                  <a:pt x="10731" y="893"/>
                  <a:pt x="10722" y="898"/>
                  <a:pt x="10707" y="898"/>
                </a:cubicBezTo>
                <a:cubicBezTo>
                  <a:pt x="10699" y="898"/>
                  <a:pt x="10691" y="897"/>
                  <a:pt x="10676" y="893"/>
                </a:cubicBezTo>
                <a:lnTo>
                  <a:pt x="10676" y="893"/>
                </a:lnTo>
                <a:cubicBezTo>
                  <a:pt x="10687" y="937"/>
                  <a:pt x="10621" y="926"/>
                  <a:pt x="10577" y="970"/>
                </a:cubicBezTo>
                <a:cubicBezTo>
                  <a:pt x="10549" y="978"/>
                  <a:pt x="10534" y="980"/>
                  <a:pt x="10524" y="980"/>
                </a:cubicBezTo>
                <a:cubicBezTo>
                  <a:pt x="10514" y="980"/>
                  <a:pt x="10511" y="978"/>
                  <a:pt x="10505" y="978"/>
                </a:cubicBezTo>
                <a:cubicBezTo>
                  <a:pt x="10501" y="978"/>
                  <a:pt x="10496" y="979"/>
                  <a:pt x="10489" y="981"/>
                </a:cubicBezTo>
                <a:lnTo>
                  <a:pt x="10478" y="992"/>
                </a:lnTo>
                <a:cubicBezTo>
                  <a:pt x="10544" y="893"/>
                  <a:pt x="10665" y="893"/>
                  <a:pt x="10764" y="794"/>
                </a:cubicBezTo>
                <a:close/>
                <a:moveTo>
                  <a:pt x="10423" y="1014"/>
                </a:moveTo>
                <a:lnTo>
                  <a:pt x="10434" y="1036"/>
                </a:lnTo>
                <a:cubicBezTo>
                  <a:pt x="10387" y="1060"/>
                  <a:pt x="10366" y="1067"/>
                  <a:pt x="10355" y="1067"/>
                </a:cubicBezTo>
                <a:cubicBezTo>
                  <a:pt x="10340" y="1067"/>
                  <a:pt x="10343" y="1053"/>
                  <a:pt x="10324" y="1047"/>
                </a:cubicBezTo>
                <a:cubicBezTo>
                  <a:pt x="10346" y="1047"/>
                  <a:pt x="10357" y="1036"/>
                  <a:pt x="10390" y="1025"/>
                </a:cubicBezTo>
                <a:lnTo>
                  <a:pt x="10423" y="1014"/>
                </a:lnTo>
                <a:close/>
                <a:moveTo>
                  <a:pt x="9696" y="1356"/>
                </a:moveTo>
                <a:lnTo>
                  <a:pt x="9674" y="1367"/>
                </a:lnTo>
                <a:lnTo>
                  <a:pt x="9674" y="1360"/>
                </a:lnTo>
                <a:lnTo>
                  <a:pt x="9674" y="1360"/>
                </a:lnTo>
                <a:cubicBezTo>
                  <a:pt x="9681" y="1358"/>
                  <a:pt x="9688" y="1357"/>
                  <a:pt x="9696" y="1356"/>
                </a:cubicBezTo>
                <a:close/>
                <a:moveTo>
                  <a:pt x="10346" y="1003"/>
                </a:moveTo>
                <a:lnTo>
                  <a:pt x="10247" y="1058"/>
                </a:lnTo>
                <a:cubicBezTo>
                  <a:pt x="10280" y="1058"/>
                  <a:pt x="10291" y="1058"/>
                  <a:pt x="10313" y="1047"/>
                </a:cubicBezTo>
                <a:lnTo>
                  <a:pt x="10313" y="1047"/>
                </a:lnTo>
                <a:cubicBezTo>
                  <a:pt x="10247" y="1091"/>
                  <a:pt x="10202" y="1146"/>
                  <a:pt x="10147" y="1168"/>
                </a:cubicBezTo>
                <a:lnTo>
                  <a:pt x="10136" y="1157"/>
                </a:lnTo>
                <a:cubicBezTo>
                  <a:pt x="10070" y="1212"/>
                  <a:pt x="9905" y="1267"/>
                  <a:pt x="9828" y="1334"/>
                </a:cubicBezTo>
                <a:lnTo>
                  <a:pt x="9817" y="1334"/>
                </a:lnTo>
                <a:cubicBezTo>
                  <a:pt x="9839" y="1345"/>
                  <a:pt x="9839" y="1356"/>
                  <a:pt x="9850" y="1367"/>
                </a:cubicBezTo>
                <a:cubicBezTo>
                  <a:pt x="9811" y="1386"/>
                  <a:pt x="9780" y="1423"/>
                  <a:pt x="9751" y="1423"/>
                </a:cubicBezTo>
                <a:cubicBezTo>
                  <a:pt x="9747" y="1423"/>
                  <a:pt x="9743" y="1423"/>
                  <a:pt x="9740" y="1422"/>
                </a:cubicBezTo>
                <a:cubicBezTo>
                  <a:pt x="9773" y="1400"/>
                  <a:pt x="9773" y="1400"/>
                  <a:pt x="9784" y="1389"/>
                </a:cubicBezTo>
                <a:lnTo>
                  <a:pt x="9784" y="1389"/>
                </a:lnTo>
                <a:lnTo>
                  <a:pt x="9740" y="1411"/>
                </a:lnTo>
                <a:cubicBezTo>
                  <a:pt x="9685" y="1411"/>
                  <a:pt x="9795" y="1378"/>
                  <a:pt x="9784" y="1356"/>
                </a:cubicBezTo>
                <a:lnTo>
                  <a:pt x="9784" y="1356"/>
                </a:lnTo>
                <a:cubicBezTo>
                  <a:pt x="9707" y="1411"/>
                  <a:pt x="9608" y="1477"/>
                  <a:pt x="9530" y="1499"/>
                </a:cubicBezTo>
                <a:cubicBezTo>
                  <a:pt x="9512" y="1489"/>
                  <a:pt x="9647" y="1439"/>
                  <a:pt x="9616" y="1439"/>
                </a:cubicBezTo>
                <a:cubicBezTo>
                  <a:pt x="9611" y="1439"/>
                  <a:pt x="9601" y="1441"/>
                  <a:pt x="9586" y="1444"/>
                </a:cubicBezTo>
                <a:lnTo>
                  <a:pt x="9696" y="1400"/>
                </a:lnTo>
                <a:cubicBezTo>
                  <a:pt x="9608" y="1400"/>
                  <a:pt x="9740" y="1378"/>
                  <a:pt x="9685" y="1367"/>
                </a:cubicBezTo>
                <a:lnTo>
                  <a:pt x="9828" y="1279"/>
                </a:lnTo>
                <a:cubicBezTo>
                  <a:pt x="9823" y="1276"/>
                  <a:pt x="9820" y="1275"/>
                  <a:pt x="9817" y="1275"/>
                </a:cubicBezTo>
                <a:cubicBezTo>
                  <a:pt x="9804" y="1275"/>
                  <a:pt x="9797" y="1290"/>
                  <a:pt x="9762" y="1290"/>
                </a:cubicBezTo>
                <a:cubicBezTo>
                  <a:pt x="9773" y="1267"/>
                  <a:pt x="9828" y="1234"/>
                  <a:pt x="9872" y="1212"/>
                </a:cubicBezTo>
                <a:lnTo>
                  <a:pt x="9872" y="1212"/>
                </a:lnTo>
                <a:cubicBezTo>
                  <a:pt x="9833" y="1240"/>
                  <a:pt x="9836" y="1248"/>
                  <a:pt x="9854" y="1248"/>
                </a:cubicBezTo>
                <a:cubicBezTo>
                  <a:pt x="9872" y="1248"/>
                  <a:pt x="9905" y="1240"/>
                  <a:pt x="9927" y="1234"/>
                </a:cubicBezTo>
                <a:lnTo>
                  <a:pt x="9916" y="1212"/>
                </a:lnTo>
                <a:cubicBezTo>
                  <a:pt x="10026" y="1201"/>
                  <a:pt x="9916" y="1168"/>
                  <a:pt x="10059" y="1135"/>
                </a:cubicBezTo>
                <a:lnTo>
                  <a:pt x="10059" y="1135"/>
                </a:lnTo>
                <a:lnTo>
                  <a:pt x="10048" y="1146"/>
                </a:lnTo>
                <a:cubicBezTo>
                  <a:pt x="10092" y="1124"/>
                  <a:pt x="10136" y="1091"/>
                  <a:pt x="10191" y="1069"/>
                </a:cubicBezTo>
                <a:lnTo>
                  <a:pt x="10191" y="1069"/>
                </a:lnTo>
                <a:cubicBezTo>
                  <a:pt x="10225" y="1080"/>
                  <a:pt x="10147" y="1102"/>
                  <a:pt x="10147" y="1113"/>
                </a:cubicBezTo>
                <a:cubicBezTo>
                  <a:pt x="10225" y="1080"/>
                  <a:pt x="10269" y="1014"/>
                  <a:pt x="10346" y="1003"/>
                </a:cubicBezTo>
                <a:close/>
                <a:moveTo>
                  <a:pt x="7878" y="2105"/>
                </a:moveTo>
                <a:cubicBezTo>
                  <a:pt x="7836" y="2123"/>
                  <a:pt x="7830" y="2126"/>
                  <a:pt x="7831" y="2127"/>
                </a:cubicBezTo>
                <a:lnTo>
                  <a:pt x="7831" y="2127"/>
                </a:lnTo>
                <a:cubicBezTo>
                  <a:pt x="7845" y="2121"/>
                  <a:pt x="7860" y="2114"/>
                  <a:pt x="7878" y="2105"/>
                </a:cubicBezTo>
                <a:close/>
                <a:moveTo>
                  <a:pt x="8451" y="2199"/>
                </a:moveTo>
                <a:cubicBezTo>
                  <a:pt x="8446" y="2201"/>
                  <a:pt x="8441" y="2203"/>
                  <a:pt x="8437" y="2204"/>
                </a:cubicBezTo>
                <a:lnTo>
                  <a:pt x="8437" y="2204"/>
                </a:lnTo>
                <a:cubicBezTo>
                  <a:pt x="8441" y="2203"/>
                  <a:pt x="8446" y="2202"/>
                  <a:pt x="8451" y="2199"/>
                </a:cubicBezTo>
                <a:close/>
                <a:moveTo>
                  <a:pt x="8076" y="2193"/>
                </a:moveTo>
                <a:lnTo>
                  <a:pt x="8076" y="2193"/>
                </a:lnTo>
                <a:cubicBezTo>
                  <a:pt x="8087" y="2204"/>
                  <a:pt x="8087" y="2215"/>
                  <a:pt x="8065" y="2226"/>
                </a:cubicBezTo>
                <a:cubicBezTo>
                  <a:pt x="8068" y="2223"/>
                  <a:pt x="8066" y="2221"/>
                  <a:pt x="8060" y="2221"/>
                </a:cubicBezTo>
                <a:cubicBezTo>
                  <a:pt x="8046" y="2221"/>
                  <a:pt x="8011" y="2229"/>
                  <a:pt x="7988" y="2237"/>
                </a:cubicBezTo>
                <a:cubicBezTo>
                  <a:pt x="8021" y="2226"/>
                  <a:pt x="8043" y="2215"/>
                  <a:pt x="8076" y="2193"/>
                </a:cubicBezTo>
                <a:close/>
                <a:moveTo>
                  <a:pt x="9650" y="1366"/>
                </a:moveTo>
                <a:cubicBezTo>
                  <a:pt x="9519" y="1424"/>
                  <a:pt x="9512" y="1447"/>
                  <a:pt x="9376" y="1510"/>
                </a:cubicBezTo>
                <a:cubicBezTo>
                  <a:pt x="9343" y="1543"/>
                  <a:pt x="9387" y="1521"/>
                  <a:pt x="9365" y="1554"/>
                </a:cubicBezTo>
                <a:cubicBezTo>
                  <a:pt x="9178" y="1675"/>
                  <a:pt x="9178" y="1565"/>
                  <a:pt x="9046" y="1675"/>
                </a:cubicBezTo>
                <a:cubicBezTo>
                  <a:pt x="9013" y="1708"/>
                  <a:pt x="9013" y="1752"/>
                  <a:pt x="8902" y="1785"/>
                </a:cubicBezTo>
                <a:lnTo>
                  <a:pt x="8924" y="1741"/>
                </a:lnTo>
                <a:lnTo>
                  <a:pt x="8924" y="1741"/>
                </a:lnTo>
                <a:cubicBezTo>
                  <a:pt x="8781" y="1796"/>
                  <a:pt x="8869" y="1818"/>
                  <a:pt x="8715" y="1862"/>
                </a:cubicBezTo>
                <a:cubicBezTo>
                  <a:pt x="8737" y="1840"/>
                  <a:pt x="8814" y="1807"/>
                  <a:pt x="8792" y="1807"/>
                </a:cubicBezTo>
                <a:lnTo>
                  <a:pt x="8792" y="1807"/>
                </a:lnTo>
                <a:cubicBezTo>
                  <a:pt x="8693" y="1829"/>
                  <a:pt x="8737" y="1862"/>
                  <a:pt x="8660" y="1895"/>
                </a:cubicBezTo>
                <a:lnTo>
                  <a:pt x="8638" y="1873"/>
                </a:lnTo>
                <a:cubicBezTo>
                  <a:pt x="8505" y="1945"/>
                  <a:pt x="8362" y="2036"/>
                  <a:pt x="8218" y="2119"/>
                </a:cubicBezTo>
                <a:lnTo>
                  <a:pt x="8218" y="2119"/>
                </a:lnTo>
                <a:cubicBezTo>
                  <a:pt x="8216" y="2121"/>
                  <a:pt x="8213" y="2123"/>
                  <a:pt x="8209" y="2125"/>
                </a:cubicBezTo>
                <a:lnTo>
                  <a:pt x="8209" y="2125"/>
                </a:lnTo>
                <a:cubicBezTo>
                  <a:pt x="8202" y="2129"/>
                  <a:pt x="8194" y="2133"/>
                  <a:pt x="8186" y="2138"/>
                </a:cubicBezTo>
                <a:cubicBezTo>
                  <a:pt x="8186" y="2127"/>
                  <a:pt x="8208" y="2105"/>
                  <a:pt x="8175" y="2105"/>
                </a:cubicBezTo>
                <a:cubicBezTo>
                  <a:pt x="8032" y="2193"/>
                  <a:pt x="7878" y="2259"/>
                  <a:pt x="7724" y="2325"/>
                </a:cubicBezTo>
                <a:cubicBezTo>
                  <a:pt x="7867" y="2237"/>
                  <a:pt x="8010" y="2149"/>
                  <a:pt x="8153" y="2083"/>
                </a:cubicBezTo>
                <a:lnTo>
                  <a:pt x="8153" y="2083"/>
                </a:lnTo>
                <a:lnTo>
                  <a:pt x="8120" y="2094"/>
                </a:lnTo>
                <a:cubicBezTo>
                  <a:pt x="8120" y="2051"/>
                  <a:pt x="8253" y="2050"/>
                  <a:pt x="8332" y="2001"/>
                </a:cubicBezTo>
                <a:lnTo>
                  <a:pt x="8332" y="2001"/>
                </a:lnTo>
                <a:cubicBezTo>
                  <a:pt x="8322" y="2009"/>
                  <a:pt x="8320" y="2020"/>
                  <a:pt x="8325" y="2020"/>
                </a:cubicBezTo>
                <a:cubicBezTo>
                  <a:pt x="8326" y="2020"/>
                  <a:pt x="8327" y="2019"/>
                  <a:pt x="8330" y="2017"/>
                </a:cubicBezTo>
                <a:cubicBezTo>
                  <a:pt x="8451" y="1962"/>
                  <a:pt x="8572" y="1884"/>
                  <a:pt x="8748" y="1785"/>
                </a:cubicBezTo>
                <a:lnTo>
                  <a:pt x="8748" y="1785"/>
                </a:lnTo>
                <a:lnTo>
                  <a:pt x="8726" y="1807"/>
                </a:lnTo>
                <a:cubicBezTo>
                  <a:pt x="8803" y="1785"/>
                  <a:pt x="8913" y="1719"/>
                  <a:pt x="8991" y="1697"/>
                </a:cubicBezTo>
                <a:cubicBezTo>
                  <a:pt x="9013" y="1675"/>
                  <a:pt x="9057" y="1653"/>
                  <a:pt x="9024" y="1653"/>
                </a:cubicBezTo>
                <a:cubicBezTo>
                  <a:pt x="9271" y="1602"/>
                  <a:pt x="9432" y="1424"/>
                  <a:pt x="9650" y="1366"/>
                </a:cubicBezTo>
                <a:close/>
                <a:moveTo>
                  <a:pt x="7955" y="2402"/>
                </a:moveTo>
                <a:cubicBezTo>
                  <a:pt x="7955" y="2403"/>
                  <a:pt x="7955" y="2403"/>
                  <a:pt x="7956" y="2404"/>
                </a:cubicBezTo>
                <a:lnTo>
                  <a:pt x="7956" y="2404"/>
                </a:lnTo>
                <a:cubicBezTo>
                  <a:pt x="7956" y="2403"/>
                  <a:pt x="7955" y="2403"/>
                  <a:pt x="7955" y="2402"/>
                </a:cubicBezTo>
                <a:close/>
                <a:moveTo>
                  <a:pt x="5793" y="3327"/>
                </a:moveTo>
                <a:cubicBezTo>
                  <a:pt x="5787" y="3331"/>
                  <a:pt x="5780" y="3335"/>
                  <a:pt x="5774" y="3339"/>
                </a:cubicBezTo>
                <a:cubicBezTo>
                  <a:pt x="5791" y="3333"/>
                  <a:pt x="5793" y="3330"/>
                  <a:pt x="5793" y="3327"/>
                </a:cubicBezTo>
                <a:close/>
                <a:moveTo>
                  <a:pt x="7669" y="2325"/>
                </a:moveTo>
                <a:cubicBezTo>
                  <a:pt x="7702" y="2325"/>
                  <a:pt x="7658" y="2347"/>
                  <a:pt x="7624" y="2369"/>
                </a:cubicBezTo>
                <a:cubicBezTo>
                  <a:pt x="7602" y="2380"/>
                  <a:pt x="7591" y="2380"/>
                  <a:pt x="7569" y="2391"/>
                </a:cubicBezTo>
                <a:lnTo>
                  <a:pt x="7569" y="2380"/>
                </a:lnTo>
                <a:lnTo>
                  <a:pt x="7536" y="2402"/>
                </a:lnTo>
                <a:lnTo>
                  <a:pt x="7525" y="2413"/>
                </a:lnTo>
                <a:lnTo>
                  <a:pt x="7503" y="2424"/>
                </a:lnTo>
                <a:lnTo>
                  <a:pt x="7514" y="2424"/>
                </a:lnTo>
                <a:lnTo>
                  <a:pt x="7470" y="2468"/>
                </a:lnTo>
                <a:cubicBezTo>
                  <a:pt x="7464" y="2472"/>
                  <a:pt x="7457" y="2473"/>
                  <a:pt x="7452" y="2473"/>
                </a:cubicBezTo>
                <a:cubicBezTo>
                  <a:pt x="7439" y="2473"/>
                  <a:pt x="7433" y="2465"/>
                  <a:pt x="7448" y="2457"/>
                </a:cubicBezTo>
                <a:lnTo>
                  <a:pt x="7448" y="2457"/>
                </a:lnTo>
                <a:cubicBezTo>
                  <a:pt x="7371" y="2490"/>
                  <a:pt x="7448" y="2479"/>
                  <a:pt x="7415" y="2501"/>
                </a:cubicBezTo>
                <a:cubicBezTo>
                  <a:pt x="7393" y="2512"/>
                  <a:pt x="7379" y="2518"/>
                  <a:pt x="7374" y="2518"/>
                </a:cubicBezTo>
                <a:cubicBezTo>
                  <a:pt x="7368" y="2518"/>
                  <a:pt x="7371" y="2512"/>
                  <a:pt x="7382" y="2501"/>
                </a:cubicBezTo>
                <a:lnTo>
                  <a:pt x="7382" y="2501"/>
                </a:lnTo>
                <a:cubicBezTo>
                  <a:pt x="7250" y="2590"/>
                  <a:pt x="7019" y="2733"/>
                  <a:pt x="6864" y="2788"/>
                </a:cubicBezTo>
                <a:lnTo>
                  <a:pt x="6886" y="2766"/>
                </a:lnTo>
                <a:lnTo>
                  <a:pt x="6886" y="2766"/>
                </a:lnTo>
                <a:cubicBezTo>
                  <a:pt x="6776" y="2810"/>
                  <a:pt x="6787" y="2876"/>
                  <a:pt x="6677" y="2909"/>
                </a:cubicBezTo>
                <a:lnTo>
                  <a:pt x="6699" y="2887"/>
                </a:lnTo>
                <a:lnTo>
                  <a:pt x="6699" y="2887"/>
                </a:lnTo>
                <a:cubicBezTo>
                  <a:pt x="6446" y="3008"/>
                  <a:pt x="6203" y="3162"/>
                  <a:pt x="6005" y="3229"/>
                </a:cubicBezTo>
                <a:cubicBezTo>
                  <a:pt x="5983" y="3273"/>
                  <a:pt x="5763" y="3339"/>
                  <a:pt x="5763" y="3383"/>
                </a:cubicBezTo>
                <a:cubicBezTo>
                  <a:pt x="5685" y="3416"/>
                  <a:pt x="5663" y="3416"/>
                  <a:pt x="5619" y="3427"/>
                </a:cubicBezTo>
                <a:lnTo>
                  <a:pt x="5608" y="3438"/>
                </a:lnTo>
                <a:cubicBezTo>
                  <a:pt x="5597" y="3438"/>
                  <a:pt x="5575" y="3449"/>
                  <a:pt x="5553" y="3449"/>
                </a:cubicBezTo>
                <a:cubicBezTo>
                  <a:pt x="5575" y="3438"/>
                  <a:pt x="5586" y="3427"/>
                  <a:pt x="5630" y="3416"/>
                </a:cubicBezTo>
                <a:lnTo>
                  <a:pt x="5630" y="3416"/>
                </a:lnTo>
                <a:lnTo>
                  <a:pt x="5619" y="3427"/>
                </a:lnTo>
                <a:cubicBezTo>
                  <a:pt x="5663" y="3394"/>
                  <a:pt x="5708" y="3350"/>
                  <a:pt x="5796" y="3317"/>
                </a:cubicBezTo>
                <a:lnTo>
                  <a:pt x="5796" y="3317"/>
                </a:lnTo>
                <a:cubicBezTo>
                  <a:pt x="5790" y="3322"/>
                  <a:pt x="5793" y="3325"/>
                  <a:pt x="5793" y="3327"/>
                </a:cubicBezTo>
                <a:lnTo>
                  <a:pt x="5793" y="3327"/>
                </a:lnTo>
                <a:cubicBezTo>
                  <a:pt x="5936" y="3243"/>
                  <a:pt x="6024" y="3159"/>
                  <a:pt x="6203" y="3085"/>
                </a:cubicBezTo>
                <a:lnTo>
                  <a:pt x="6203" y="3085"/>
                </a:lnTo>
                <a:cubicBezTo>
                  <a:pt x="6194" y="3100"/>
                  <a:pt x="6194" y="3106"/>
                  <a:pt x="6200" y="3106"/>
                </a:cubicBezTo>
                <a:cubicBezTo>
                  <a:pt x="6212" y="3106"/>
                  <a:pt x="6250" y="3081"/>
                  <a:pt x="6276" y="3081"/>
                </a:cubicBezTo>
                <a:cubicBezTo>
                  <a:pt x="6282" y="3081"/>
                  <a:pt x="6287" y="3082"/>
                  <a:pt x="6291" y="3085"/>
                </a:cubicBezTo>
                <a:lnTo>
                  <a:pt x="6380" y="3030"/>
                </a:lnTo>
                <a:lnTo>
                  <a:pt x="6335" y="3030"/>
                </a:lnTo>
                <a:cubicBezTo>
                  <a:pt x="6413" y="2997"/>
                  <a:pt x="6479" y="2931"/>
                  <a:pt x="6545" y="2909"/>
                </a:cubicBezTo>
                <a:lnTo>
                  <a:pt x="6545" y="2909"/>
                </a:lnTo>
                <a:lnTo>
                  <a:pt x="6490" y="2953"/>
                </a:lnTo>
                <a:lnTo>
                  <a:pt x="6644" y="2865"/>
                </a:lnTo>
                <a:lnTo>
                  <a:pt x="6556" y="2898"/>
                </a:lnTo>
                <a:cubicBezTo>
                  <a:pt x="6633" y="2843"/>
                  <a:pt x="6523" y="2865"/>
                  <a:pt x="6633" y="2821"/>
                </a:cubicBezTo>
                <a:lnTo>
                  <a:pt x="6633" y="2821"/>
                </a:lnTo>
                <a:cubicBezTo>
                  <a:pt x="6632" y="2822"/>
                  <a:pt x="6632" y="2822"/>
                  <a:pt x="6633" y="2822"/>
                </a:cubicBezTo>
                <a:cubicBezTo>
                  <a:pt x="6640" y="2822"/>
                  <a:pt x="6725" y="2777"/>
                  <a:pt x="6765" y="2777"/>
                </a:cubicBezTo>
                <a:cubicBezTo>
                  <a:pt x="6809" y="2744"/>
                  <a:pt x="6842" y="2711"/>
                  <a:pt x="6908" y="2689"/>
                </a:cubicBezTo>
                <a:cubicBezTo>
                  <a:pt x="6930" y="2689"/>
                  <a:pt x="6908" y="2722"/>
                  <a:pt x="6919" y="2733"/>
                </a:cubicBezTo>
                <a:cubicBezTo>
                  <a:pt x="6952" y="2678"/>
                  <a:pt x="7107" y="2623"/>
                  <a:pt x="7151" y="2568"/>
                </a:cubicBezTo>
                <a:lnTo>
                  <a:pt x="7151" y="2601"/>
                </a:lnTo>
                <a:lnTo>
                  <a:pt x="7173" y="2568"/>
                </a:lnTo>
                <a:cubicBezTo>
                  <a:pt x="7195" y="2562"/>
                  <a:pt x="7206" y="2559"/>
                  <a:pt x="7211" y="2559"/>
                </a:cubicBezTo>
                <a:cubicBezTo>
                  <a:pt x="7217" y="2559"/>
                  <a:pt x="7217" y="2562"/>
                  <a:pt x="7217" y="2568"/>
                </a:cubicBezTo>
                <a:cubicBezTo>
                  <a:pt x="7336" y="2513"/>
                  <a:pt x="7167" y="2544"/>
                  <a:pt x="7298" y="2503"/>
                </a:cubicBezTo>
                <a:lnTo>
                  <a:pt x="7298" y="2503"/>
                </a:lnTo>
                <a:cubicBezTo>
                  <a:pt x="7297" y="2506"/>
                  <a:pt x="7295" y="2511"/>
                  <a:pt x="7283" y="2523"/>
                </a:cubicBezTo>
                <a:cubicBezTo>
                  <a:pt x="7426" y="2457"/>
                  <a:pt x="7536" y="2369"/>
                  <a:pt x="7669" y="2325"/>
                </a:cubicBezTo>
                <a:close/>
                <a:moveTo>
                  <a:pt x="5398" y="3526"/>
                </a:moveTo>
                <a:cubicBezTo>
                  <a:pt x="5405" y="3526"/>
                  <a:pt x="5410" y="3529"/>
                  <a:pt x="5410" y="3537"/>
                </a:cubicBezTo>
                <a:cubicBezTo>
                  <a:pt x="5388" y="3559"/>
                  <a:pt x="5377" y="3581"/>
                  <a:pt x="5333" y="3603"/>
                </a:cubicBezTo>
                <a:lnTo>
                  <a:pt x="5322" y="3581"/>
                </a:lnTo>
                <a:lnTo>
                  <a:pt x="5256" y="3658"/>
                </a:lnTo>
                <a:lnTo>
                  <a:pt x="5212" y="3647"/>
                </a:lnTo>
                <a:lnTo>
                  <a:pt x="5190" y="3647"/>
                </a:lnTo>
                <a:lnTo>
                  <a:pt x="5168" y="3669"/>
                </a:lnTo>
                <a:cubicBezTo>
                  <a:pt x="5168" y="3638"/>
                  <a:pt x="5274" y="3559"/>
                  <a:pt x="5287" y="3540"/>
                </a:cubicBezTo>
                <a:lnTo>
                  <a:pt x="5287" y="3540"/>
                </a:lnTo>
                <a:cubicBezTo>
                  <a:pt x="5281" y="3554"/>
                  <a:pt x="5284" y="3559"/>
                  <a:pt x="5293" y="3559"/>
                </a:cubicBezTo>
                <a:cubicBezTo>
                  <a:pt x="5315" y="3559"/>
                  <a:pt x="5372" y="3526"/>
                  <a:pt x="5398" y="3526"/>
                </a:cubicBezTo>
                <a:close/>
                <a:moveTo>
                  <a:pt x="5168" y="3680"/>
                </a:moveTo>
                <a:lnTo>
                  <a:pt x="5146" y="3702"/>
                </a:lnTo>
                <a:lnTo>
                  <a:pt x="5190" y="3680"/>
                </a:lnTo>
                <a:lnTo>
                  <a:pt x="5190" y="3680"/>
                </a:lnTo>
                <a:cubicBezTo>
                  <a:pt x="5146" y="3713"/>
                  <a:pt x="5080" y="3735"/>
                  <a:pt x="5035" y="3757"/>
                </a:cubicBezTo>
                <a:cubicBezTo>
                  <a:pt x="5080" y="3735"/>
                  <a:pt x="5124" y="3713"/>
                  <a:pt x="5157" y="3680"/>
                </a:cubicBezTo>
                <a:close/>
                <a:moveTo>
                  <a:pt x="4683" y="3934"/>
                </a:moveTo>
                <a:lnTo>
                  <a:pt x="4672" y="3945"/>
                </a:lnTo>
                <a:cubicBezTo>
                  <a:pt x="4661" y="3956"/>
                  <a:pt x="4639" y="3956"/>
                  <a:pt x="4617" y="3967"/>
                </a:cubicBezTo>
                <a:cubicBezTo>
                  <a:pt x="4639" y="3956"/>
                  <a:pt x="4661" y="3945"/>
                  <a:pt x="4683" y="3934"/>
                </a:cubicBezTo>
                <a:close/>
                <a:moveTo>
                  <a:pt x="3085" y="4881"/>
                </a:moveTo>
                <a:cubicBezTo>
                  <a:pt x="3063" y="4892"/>
                  <a:pt x="3041" y="4892"/>
                  <a:pt x="3030" y="4903"/>
                </a:cubicBezTo>
                <a:lnTo>
                  <a:pt x="3052" y="4881"/>
                </a:lnTo>
                <a:close/>
                <a:moveTo>
                  <a:pt x="2722" y="5101"/>
                </a:moveTo>
                <a:lnTo>
                  <a:pt x="2711" y="5112"/>
                </a:lnTo>
                <a:lnTo>
                  <a:pt x="2678" y="5123"/>
                </a:lnTo>
                <a:lnTo>
                  <a:pt x="2678" y="5123"/>
                </a:lnTo>
                <a:lnTo>
                  <a:pt x="2722" y="5101"/>
                </a:lnTo>
                <a:close/>
                <a:moveTo>
                  <a:pt x="2292" y="5355"/>
                </a:moveTo>
                <a:lnTo>
                  <a:pt x="2270" y="5366"/>
                </a:lnTo>
                <a:lnTo>
                  <a:pt x="2270" y="5355"/>
                </a:lnTo>
                <a:close/>
                <a:moveTo>
                  <a:pt x="2293" y="5372"/>
                </a:moveTo>
                <a:cubicBezTo>
                  <a:pt x="2296" y="5372"/>
                  <a:pt x="2296" y="5373"/>
                  <a:pt x="2292" y="5377"/>
                </a:cubicBezTo>
                <a:cubicBezTo>
                  <a:pt x="2270" y="5388"/>
                  <a:pt x="2248" y="5399"/>
                  <a:pt x="2226" y="5410"/>
                </a:cubicBezTo>
                <a:lnTo>
                  <a:pt x="2259" y="5377"/>
                </a:lnTo>
                <a:cubicBezTo>
                  <a:pt x="2274" y="5377"/>
                  <a:pt x="2289" y="5372"/>
                  <a:pt x="2293" y="5372"/>
                </a:cubicBezTo>
                <a:close/>
                <a:moveTo>
                  <a:pt x="2105" y="5465"/>
                </a:moveTo>
                <a:lnTo>
                  <a:pt x="2105" y="5476"/>
                </a:lnTo>
                <a:cubicBezTo>
                  <a:pt x="2072" y="5487"/>
                  <a:pt x="2050" y="5509"/>
                  <a:pt x="2017" y="5520"/>
                </a:cubicBezTo>
                <a:cubicBezTo>
                  <a:pt x="2050" y="5498"/>
                  <a:pt x="2083" y="5487"/>
                  <a:pt x="2105" y="5465"/>
                </a:cubicBezTo>
                <a:close/>
                <a:moveTo>
                  <a:pt x="12538" y="1"/>
                </a:moveTo>
                <a:cubicBezTo>
                  <a:pt x="12527" y="12"/>
                  <a:pt x="12505" y="23"/>
                  <a:pt x="12483" y="45"/>
                </a:cubicBezTo>
                <a:lnTo>
                  <a:pt x="12483" y="23"/>
                </a:lnTo>
                <a:cubicBezTo>
                  <a:pt x="12440" y="55"/>
                  <a:pt x="12407" y="98"/>
                  <a:pt x="12438" y="110"/>
                </a:cubicBezTo>
                <a:lnTo>
                  <a:pt x="12438" y="110"/>
                </a:lnTo>
                <a:cubicBezTo>
                  <a:pt x="12427" y="118"/>
                  <a:pt x="12416" y="126"/>
                  <a:pt x="12406" y="133"/>
                </a:cubicBezTo>
                <a:lnTo>
                  <a:pt x="12351" y="133"/>
                </a:lnTo>
                <a:lnTo>
                  <a:pt x="12263" y="221"/>
                </a:lnTo>
                <a:cubicBezTo>
                  <a:pt x="12253" y="211"/>
                  <a:pt x="12276" y="186"/>
                  <a:pt x="12255" y="186"/>
                </a:cubicBezTo>
                <a:cubicBezTo>
                  <a:pt x="12251" y="186"/>
                  <a:pt x="12247" y="186"/>
                  <a:pt x="12241" y="188"/>
                </a:cubicBezTo>
                <a:cubicBezTo>
                  <a:pt x="12250" y="182"/>
                  <a:pt x="12260" y="176"/>
                  <a:pt x="12270" y="171"/>
                </a:cubicBezTo>
                <a:lnTo>
                  <a:pt x="12270" y="171"/>
                </a:lnTo>
                <a:cubicBezTo>
                  <a:pt x="12259" y="174"/>
                  <a:pt x="12250" y="176"/>
                  <a:pt x="12242" y="176"/>
                </a:cubicBezTo>
                <a:cubicBezTo>
                  <a:pt x="12227" y="176"/>
                  <a:pt x="12219" y="171"/>
                  <a:pt x="12219" y="166"/>
                </a:cubicBezTo>
                <a:lnTo>
                  <a:pt x="12263" y="144"/>
                </a:lnTo>
                <a:cubicBezTo>
                  <a:pt x="12256" y="142"/>
                  <a:pt x="12249" y="141"/>
                  <a:pt x="12241" y="141"/>
                </a:cubicBezTo>
                <a:cubicBezTo>
                  <a:pt x="12166" y="141"/>
                  <a:pt x="12067" y="236"/>
                  <a:pt x="11976" y="276"/>
                </a:cubicBezTo>
                <a:lnTo>
                  <a:pt x="11998" y="221"/>
                </a:lnTo>
                <a:lnTo>
                  <a:pt x="11910" y="298"/>
                </a:lnTo>
                <a:cubicBezTo>
                  <a:pt x="11888" y="298"/>
                  <a:pt x="11866" y="287"/>
                  <a:pt x="11910" y="265"/>
                </a:cubicBezTo>
                <a:lnTo>
                  <a:pt x="11910" y="265"/>
                </a:lnTo>
                <a:cubicBezTo>
                  <a:pt x="11833" y="276"/>
                  <a:pt x="11855" y="298"/>
                  <a:pt x="11789" y="309"/>
                </a:cubicBezTo>
                <a:lnTo>
                  <a:pt x="11789" y="298"/>
                </a:lnTo>
                <a:lnTo>
                  <a:pt x="11723" y="342"/>
                </a:lnTo>
                <a:cubicBezTo>
                  <a:pt x="11734" y="331"/>
                  <a:pt x="11701" y="320"/>
                  <a:pt x="11745" y="309"/>
                </a:cubicBezTo>
                <a:lnTo>
                  <a:pt x="11745" y="309"/>
                </a:lnTo>
                <a:cubicBezTo>
                  <a:pt x="11613" y="342"/>
                  <a:pt x="11558" y="419"/>
                  <a:pt x="11502" y="419"/>
                </a:cubicBezTo>
                <a:lnTo>
                  <a:pt x="11514" y="408"/>
                </a:lnTo>
                <a:lnTo>
                  <a:pt x="11514" y="408"/>
                </a:lnTo>
                <a:cubicBezTo>
                  <a:pt x="11348" y="496"/>
                  <a:pt x="11502" y="441"/>
                  <a:pt x="11392" y="529"/>
                </a:cubicBezTo>
                <a:lnTo>
                  <a:pt x="11282" y="507"/>
                </a:lnTo>
                <a:lnTo>
                  <a:pt x="11271" y="540"/>
                </a:lnTo>
                <a:cubicBezTo>
                  <a:pt x="11263" y="548"/>
                  <a:pt x="11239" y="556"/>
                  <a:pt x="11229" y="556"/>
                </a:cubicBezTo>
                <a:cubicBezTo>
                  <a:pt x="11225" y="556"/>
                  <a:pt x="11224" y="555"/>
                  <a:pt x="11227" y="551"/>
                </a:cubicBezTo>
                <a:lnTo>
                  <a:pt x="11227" y="551"/>
                </a:lnTo>
                <a:cubicBezTo>
                  <a:pt x="11201" y="569"/>
                  <a:pt x="11197" y="573"/>
                  <a:pt x="11200" y="573"/>
                </a:cubicBezTo>
                <a:cubicBezTo>
                  <a:pt x="11202" y="573"/>
                  <a:pt x="11207" y="571"/>
                  <a:pt x="11211" y="571"/>
                </a:cubicBezTo>
                <a:cubicBezTo>
                  <a:pt x="11215" y="571"/>
                  <a:pt x="11216" y="573"/>
                  <a:pt x="11205" y="584"/>
                </a:cubicBezTo>
                <a:cubicBezTo>
                  <a:pt x="11129" y="603"/>
                  <a:pt x="11021" y="679"/>
                  <a:pt x="10964" y="679"/>
                </a:cubicBezTo>
                <a:cubicBezTo>
                  <a:pt x="10955" y="679"/>
                  <a:pt x="10947" y="677"/>
                  <a:pt x="10941" y="673"/>
                </a:cubicBezTo>
                <a:lnTo>
                  <a:pt x="10941" y="673"/>
                </a:lnTo>
                <a:cubicBezTo>
                  <a:pt x="10935" y="681"/>
                  <a:pt x="10938" y="684"/>
                  <a:pt x="10945" y="684"/>
                </a:cubicBezTo>
                <a:cubicBezTo>
                  <a:pt x="10954" y="684"/>
                  <a:pt x="10969" y="680"/>
                  <a:pt x="10976" y="680"/>
                </a:cubicBezTo>
                <a:cubicBezTo>
                  <a:pt x="10983" y="680"/>
                  <a:pt x="10981" y="685"/>
                  <a:pt x="10952" y="706"/>
                </a:cubicBezTo>
                <a:cubicBezTo>
                  <a:pt x="10945" y="700"/>
                  <a:pt x="10938" y="698"/>
                  <a:pt x="10930" y="698"/>
                </a:cubicBezTo>
                <a:cubicBezTo>
                  <a:pt x="10890" y="698"/>
                  <a:pt x="10839" y="762"/>
                  <a:pt x="10764" y="772"/>
                </a:cubicBezTo>
                <a:cubicBezTo>
                  <a:pt x="10772" y="748"/>
                  <a:pt x="10815" y="730"/>
                  <a:pt x="10805" y="730"/>
                </a:cubicBezTo>
                <a:cubicBezTo>
                  <a:pt x="10801" y="730"/>
                  <a:pt x="10789" y="733"/>
                  <a:pt x="10764" y="739"/>
                </a:cubicBezTo>
                <a:cubicBezTo>
                  <a:pt x="10742" y="794"/>
                  <a:pt x="10621" y="794"/>
                  <a:pt x="10555" y="838"/>
                </a:cubicBezTo>
                <a:lnTo>
                  <a:pt x="10544" y="827"/>
                </a:lnTo>
                <a:cubicBezTo>
                  <a:pt x="10522" y="827"/>
                  <a:pt x="10522" y="849"/>
                  <a:pt x="10522" y="871"/>
                </a:cubicBezTo>
                <a:cubicBezTo>
                  <a:pt x="10478" y="893"/>
                  <a:pt x="10390" y="926"/>
                  <a:pt x="10313" y="970"/>
                </a:cubicBezTo>
                <a:cubicBezTo>
                  <a:pt x="10313" y="969"/>
                  <a:pt x="10313" y="969"/>
                  <a:pt x="10312" y="969"/>
                </a:cubicBezTo>
                <a:cubicBezTo>
                  <a:pt x="10298" y="969"/>
                  <a:pt x="10098" y="1049"/>
                  <a:pt x="10004" y="1080"/>
                </a:cubicBezTo>
                <a:cubicBezTo>
                  <a:pt x="9993" y="1113"/>
                  <a:pt x="9894" y="1157"/>
                  <a:pt x="9817" y="1201"/>
                </a:cubicBezTo>
                <a:cubicBezTo>
                  <a:pt x="9817" y="1179"/>
                  <a:pt x="9828" y="1168"/>
                  <a:pt x="9861" y="1146"/>
                </a:cubicBezTo>
                <a:lnTo>
                  <a:pt x="9861" y="1146"/>
                </a:lnTo>
                <a:lnTo>
                  <a:pt x="9795" y="1179"/>
                </a:lnTo>
                <a:cubicBezTo>
                  <a:pt x="9773" y="1190"/>
                  <a:pt x="9762" y="1212"/>
                  <a:pt x="9718" y="1234"/>
                </a:cubicBezTo>
                <a:lnTo>
                  <a:pt x="9718" y="1201"/>
                </a:lnTo>
                <a:cubicBezTo>
                  <a:pt x="9630" y="1245"/>
                  <a:pt x="9541" y="1323"/>
                  <a:pt x="9420" y="1367"/>
                </a:cubicBezTo>
                <a:cubicBezTo>
                  <a:pt x="9420" y="1389"/>
                  <a:pt x="9541" y="1367"/>
                  <a:pt x="9420" y="1444"/>
                </a:cubicBezTo>
                <a:cubicBezTo>
                  <a:pt x="9409" y="1433"/>
                  <a:pt x="9398" y="1422"/>
                  <a:pt x="9420" y="1400"/>
                </a:cubicBezTo>
                <a:lnTo>
                  <a:pt x="9420" y="1400"/>
                </a:lnTo>
                <a:cubicBezTo>
                  <a:pt x="9409" y="1411"/>
                  <a:pt x="9387" y="1433"/>
                  <a:pt x="9365" y="1433"/>
                </a:cubicBezTo>
                <a:lnTo>
                  <a:pt x="9409" y="1389"/>
                </a:lnTo>
                <a:lnTo>
                  <a:pt x="9409" y="1389"/>
                </a:lnTo>
                <a:cubicBezTo>
                  <a:pt x="9354" y="1411"/>
                  <a:pt x="9387" y="1422"/>
                  <a:pt x="9343" y="1444"/>
                </a:cubicBezTo>
                <a:lnTo>
                  <a:pt x="9299" y="1433"/>
                </a:lnTo>
                <a:lnTo>
                  <a:pt x="9365" y="1400"/>
                </a:lnTo>
                <a:lnTo>
                  <a:pt x="9365" y="1400"/>
                </a:lnTo>
                <a:cubicBezTo>
                  <a:pt x="9310" y="1422"/>
                  <a:pt x="9244" y="1444"/>
                  <a:pt x="9222" y="1444"/>
                </a:cubicBezTo>
                <a:cubicBezTo>
                  <a:pt x="9233" y="1444"/>
                  <a:pt x="9233" y="1466"/>
                  <a:pt x="9189" y="1477"/>
                </a:cubicBezTo>
                <a:cubicBezTo>
                  <a:pt x="9157" y="1497"/>
                  <a:pt x="9144" y="1502"/>
                  <a:pt x="9137" y="1502"/>
                </a:cubicBezTo>
                <a:cubicBezTo>
                  <a:pt x="9128" y="1502"/>
                  <a:pt x="9129" y="1493"/>
                  <a:pt x="9116" y="1493"/>
                </a:cubicBezTo>
                <a:cubicBezTo>
                  <a:pt x="9110" y="1493"/>
                  <a:pt x="9102" y="1495"/>
                  <a:pt x="9090" y="1499"/>
                </a:cubicBezTo>
                <a:cubicBezTo>
                  <a:pt x="9079" y="1521"/>
                  <a:pt x="9013" y="1532"/>
                  <a:pt x="9024" y="1565"/>
                </a:cubicBezTo>
                <a:cubicBezTo>
                  <a:pt x="9013" y="1569"/>
                  <a:pt x="9004" y="1570"/>
                  <a:pt x="8997" y="1570"/>
                </a:cubicBezTo>
                <a:cubicBezTo>
                  <a:pt x="8983" y="1570"/>
                  <a:pt x="8976" y="1565"/>
                  <a:pt x="8969" y="1565"/>
                </a:cubicBezTo>
                <a:cubicBezTo>
                  <a:pt x="8924" y="1598"/>
                  <a:pt x="8748" y="1675"/>
                  <a:pt x="8814" y="1675"/>
                </a:cubicBezTo>
                <a:cubicBezTo>
                  <a:pt x="8671" y="1774"/>
                  <a:pt x="8484" y="1818"/>
                  <a:pt x="8330" y="1906"/>
                </a:cubicBezTo>
                <a:lnTo>
                  <a:pt x="8330" y="1895"/>
                </a:lnTo>
                <a:cubicBezTo>
                  <a:pt x="8230" y="1951"/>
                  <a:pt x="8120" y="2006"/>
                  <a:pt x="8065" y="2061"/>
                </a:cubicBezTo>
                <a:cubicBezTo>
                  <a:pt x="8049" y="2066"/>
                  <a:pt x="8029" y="2069"/>
                  <a:pt x="8016" y="2069"/>
                </a:cubicBezTo>
                <a:cubicBezTo>
                  <a:pt x="8002" y="2069"/>
                  <a:pt x="7994" y="2066"/>
                  <a:pt x="7999" y="2061"/>
                </a:cubicBezTo>
                <a:lnTo>
                  <a:pt x="7999" y="2061"/>
                </a:lnTo>
                <a:cubicBezTo>
                  <a:pt x="7922" y="2105"/>
                  <a:pt x="7922" y="2116"/>
                  <a:pt x="7812" y="2149"/>
                </a:cubicBezTo>
                <a:cubicBezTo>
                  <a:pt x="7845" y="2127"/>
                  <a:pt x="7837" y="2127"/>
                  <a:pt x="7832" y="2127"/>
                </a:cubicBezTo>
                <a:cubicBezTo>
                  <a:pt x="7832" y="2127"/>
                  <a:pt x="7831" y="2127"/>
                  <a:pt x="7831" y="2127"/>
                </a:cubicBezTo>
                <a:lnTo>
                  <a:pt x="7831" y="2127"/>
                </a:lnTo>
                <a:cubicBezTo>
                  <a:pt x="7774" y="2151"/>
                  <a:pt x="7739" y="2162"/>
                  <a:pt x="7669" y="2215"/>
                </a:cubicBezTo>
                <a:cubicBezTo>
                  <a:pt x="7674" y="2207"/>
                  <a:pt x="7672" y="2203"/>
                  <a:pt x="7665" y="2203"/>
                </a:cubicBezTo>
                <a:cubicBezTo>
                  <a:pt x="7644" y="2203"/>
                  <a:pt x="7580" y="2234"/>
                  <a:pt x="7547" y="2259"/>
                </a:cubicBezTo>
                <a:lnTo>
                  <a:pt x="7613" y="2237"/>
                </a:lnTo>
                <a:lnTo>
                  <a:pt x="7613" y="2237"/>
                </a:lnTo>
                <a:cubicBezTo>
                  <a:pt x="7569" y="2259"/>
                  <a:pt x="7525" y="2281"/>
                  <a:pt x="7481" y="2303"/>
                </a:cubicBezTo>
                <a:lnTo>
                  <a:pt x="7492" y="2270"/>
                </a:lnTo>
                <a:lnTo>
                  <a:pt x="7492" y="2270"/>
                </a:lnTo>
                <a:cubicBezTo>
                  <a:pt x="7283" y="2336"/>
                  <a:pt x="7173" y="2490"/>
                  <a:pt x="7008" y="2512"/>
                </a:cubicBezTo>
                <a:cubicBezTo>
                  <a:pt x="6997" y="2523"/>
                  <a:pt x="6998" y="2526"/>
                  <a:pt x="7004" y="2526"/>
                </a:cubicBezTo>
                <a:cubicBezTo>
                  <a:pt x="7020" y="2526"/>
                  <a:pt x="7073" y="2504"/>
                  <a:pt x="7086" y="2504"/>
                </a:cubicBezTo>
                <a:cubicBezTo>
                  <a:pt x="7090" y="2504"/>
                  <a:pt x="7091" y="2506"/>
                  <a:pt x="7085" y="2512"/>
                </a:cubicBezTo>
                <a:cubicBezTo>
                  <a:pt x="6997" y="2556"/>
                  <a:pt x="6886" y="2568"/>
                  <a:pt x="6853" y="2579"/>
                </a:cubicBezTo>
                <a:cubicBezTo>
                  <a:pt x="6732" y="2634"/>
                  <a:pt x="6765" y="2678"/>
                  <a:pt x="6633" y="2733"/>
                </a:cubicBezTo>
                <a:cubicBezTo>
                  <a:pt x="6655" y="2733"/>
                  <a:pt x="6677" y="2744"/>
                  <a:pt x="6589" y="2810"/>
                </a:cubicBezTo>
                <a:cubicBezTo>
                  <a:pt x="6558" y="2821"/>
                  <a:pt x="6534" y="2826"/>
                  <a:pt x="6518" y="2826"/>
                </a:cubicBezTo>
                <a:cubicBezTo>
                  <a:pt x="6488" y="2826"/>
                  <a:pt x="6487" y="2809"/>
                  <a:pt x="6523" y="2788"/>
                </a:cubicBezTo>
                <a:cubicBezTo>
                  <a:pt x="6534" y="2777"/>
                  <a:pt x="6545" y="2777"/>
                  <a:pt x="6556" y="2777"/>
                </a:cubicBezTo>
                <a:cubicBezTo>
                  <a:pt x="6574" y="2759"/>
                  <a:pt x="6599" y="2741"/>
                  <a:pt x="6584" y="2741"/>
                </a:cubicBezTo>
                <a:cubicBezTo>
                  <a:pt x="6580" y="2741"/>
                  <a:pt x="6575" y="2742"/>
                  <a:pt x="6567" y="2744"/>
                </a:cubicBezTo>
                <a:lnTo>
                  <a:pt x="6567" y="2755"/>
                </a:lnTo>
                <a:cubicBezTo>
                  <a:pt x="6530" y="2773"/>
                  <a:pt x="6439" y="2815"/>
                  <a:pt x="6423" y="2815"/>
                </a:cubicBezTo>
                <a:cubicBezTo>
                  <a:pt x="6420" y="2815"/>
                  <a:pt x="6420" y="2813"/>
                  <a:pt x="6424" y="2810"/>
                </a:cubicBezTo>
                <a:lnTo>
                  <a:pt x="6424" y="2810"/>
                </a:lnTo>
                <a:cubicBezTo>
                  <a:pt x="6399" y="2826"/>
                  <a:pt x="6390" y="2834"/>
                  <a:pt x="6390" y="2835"/>
                </a:cubicBezTo>
                <a:lnTo>
                  <a:pt x="6390" y="2835"/>
                </a:lnTo>
                <a:cubicBezTo>
                  <a:pt x="6313" y="2874"/>
                  <a:pt x="6258" y="2917"/>
                  <a:pt x="6159" y="2953"/>
                </a:cubicBezTo>
                <a:cubicBezTo>
                  <a:pt x="6181" y="2953"/>
                  <a:pt x="6203" y="2953"/>
                  <a:pt x="6181" y="2964"/>
                </a:cubicBezTo>
                <a:cubicBezTo>
                  <a:pt x="6005" y="3041"/>
                  <a:pt x="6115" y="3019"/>
                  <a:pt x="6005" y="3085"/>
                </a:cubicBezTo>
                <a:cubicBezTo>
                  <a:pt x="5995" y="3089"/>
                  <a:pt x="5988" y="3090"/>
                  <a:pt x="5983" y="3090"/>
                </a:cubicBezTo>
                <a:cubicBezTo>
                  <a:pt x="5969" y="3090"/>
                  <a:pt x="5976" y="3077"/>
                  <a:pt x="5967" y="3077"/>
                </a:cubicBezTo>
                <a:cubicBezTo>
                  <a:pt x="5960" y="3077"/>
                  <a:pt x="5945" y="3084"/>
                  <a:pt x="5906" y="3107"/>
                </a:cubicBezTo>
                <a:cubicBezTo>
                  <a:pt x="5886" y="3116"/>
                  <a:pt x="5874" y="3119"/>
                  <a:pt x="5868" y="3119"/>
                </a:cubicBezTo>
                <a:cubicBezTo>
                  <a:pt x="5850" y="3119"/>
                  <a:pt x="5878" y="3091"/>
                  <a:pt x="5895" y="3074"/>
                </a:cubicBezTo>
                <a:lnTo>
                  <a:pt x="5895" y="3074"/>
                </a:lnTo>
                <a:cubicBezTo>
                  <a:pt x="5807" y="3140"/>
                  <a:pt x="5696" y="3162"/>
                  <a:pt x="5641" y="3195"/>
                </a:cubicBezTo>
                <a:lnTo>
                  <a:pt x="5685" y="3151"/>
                </a:lnTo>
                <a:lnTo>
                  <a:pt x="5685" y="3151"/>
                </a:lnTo>
                <a:cubicBezTo>
                  <a:pt x="5663" y="3173"/>
                  <a:pt x="5630" y="3195"/>
                  <a:pt x="5608" y="3206"/>
                </a:cubicBezTo>
                <a:lnTo>
                  <a:pt x="5641" y="3206"/>
                </a:lnTo>
                <a:cubicBezTo>
                  <a:pt x="5615" y="3215"/>
                  <a:pt x="5595" y="3232"/>
                  <a:pt x="5583" y="3232"/>
                </a:cubicBezTo>
                <a:cubicBezTo>
                  <a:pt x="5580" y="3232"/>
                  <a:pt x="5577" y="3231"/>
                  <a:pt x="5575" y="3229"/>
                </a:cubicBezTo>
                <a:lnTo>
                  <a:pt x="5575" y="3229"/>
                </a:lnTo>
                <a:cubicBezTo>
                  <a:pt x="5553" y="3262"/>
                  <a:pt x="5619" y="3240"/>
                  <a:pt x="5564" y="3295"/>
                </a:cubicBezTo>
                <a:cubicBezTo>
                  <a:pt x="5524" y="3305"/>
                  <a:pt x="5455" y="3362"/>
                  <a:pt x="5418" y="3362"/>
                </a:cubicBezTo>
                <a:cubicBezTo>
                  <a:pt x="5415" y="3362"/>
                  <a:pt x="5413" y="3362"/>
                  <a:pt x="5410" y="3361"/>
                </a:cubicBezTo>
                <a:cubicBezTo>
                  <a:pt x="5553" y="3295"/>
                  <a:pt x="5388" y="3339"/>
                  <a:pt x="5498" y="3284"/>
                </a:cubicBezTo>
                <a:lnTo>
                  <a:pt x="5498" y="3284"/>
                </a:lnTo>
                <a:cubicBezTo>
                  <a:pt x="5476" y="3295"/>
                  <a:pt x="5454" y="3306"/>
                  <a:pt x="5410" y="3317"/>
                </a:cubicBezTo>
                <a:lnTo>
                  <a:pt x="5421" y="3306"/>
                </a:lnTo>
                <a:lnTo>
                  <a:pt x="5421" y="3306"/>
                </a:lnTo>
                <a:cubicBezTo>
                  <a:pt x="5289" y="3361"/>
                  <a:pt x="5377" y="3372"/>
                  <a:pt x="5245" y="3438"/>
                </a:cubicBezTo>
                <a:cubicBezTo>
                  <a:pt x="5249" y="3429"/>
                  <a:pt x="5244" y="3426"/>
                  <a:pt x="5234" y="3426"/>
                </a:cubicBezTo>
                <a:cubicBezTo>
                  <a:pt x="5219" y="3426"/>
                  <a:pt x="5192" y="3435"/>
                  <a:pt x="5179" y="3449"/>
                </a:cubicBezTo>
                <a:cubicBezTo>
                  <a:pt x="5194" y="3439"/>
                  <a:pt x="5205" y="3435"/>
                  <a:pt x="5210" y="3435"/>
                </a:cubicBezTo>
                <a:cubicBezTo>
                  <a:pt x="5225" y="3435"/>
                  <a:pt x="5210" y="3461"/>
                  <a:pt x="5179" y="3493"/>
                </a:cubicBezTo>
                <a:cubicBezTo>
                  <a:pt x="5091" y="3526"/>
                  <a:pt x="5091" y="3548"/>
                  <a:pt x="5046" y="3570"/>
                </a:cubicBezTo>
                <a:lnTo>
                  <a:pt x="5102" y="3548"/>
                </a:lnTo>
                <a:lnTo>
                  <a:pt x="5102" y="3548"/>
                </a:lnTo>
                <a:cubicBezTo>
                  <a:pt x="5091" y="3570"/>
                  <a:pt x="5046" y="3592"/>
                  <a:pt x="4991" y="3625"/>
                </a:cubicBezTo>
                <a:cubicBezTo>
                  <a:pt x="4982" y="3625"/>
                  <a:pt x="5021" y="3601"/>
                  <a:pt x="5019" y="3601"/>
                </a:cubicBezTo>
                <a:lnTo>
                  <a:pt x="5019" y="3601"/>
                </a:lnTo>
                <a:cubicBezTo>
                  <a:pt x="5018" y="3601"/>
                  <a:pt x="5017" y="3602"/>
                  <a:pt x="5013" y="3603"/>
                </a:cubicBezTo>
                <a:cubicBezTo>
                  <a:pt x="4958" y="3658"/>
                  <a:pt x="4848" y="3658"/>
                  <a:pt x="4771" y="3724"/>
                </a:cubicBezTo>
                <a:cubicBezTo>
                  <a:pt x="4763" y="3726"/>
                  <a:pt x="4757" y="3727"/>
                  <a:pt x="4752" y="3727"/>
                </a:cubicBezTo>
                <a:cubicBezTo>
                  <a:pt x="4729" y="3727"/>
                  <a:pt x="4738" y="3711"/>
                  <a:pt x="4720" y="3711"/>
                </a:cubicBezTo>
                <a:cubicBezTo>
                  <a:pt x="4716" y="3711"/>
                  <a:pt x="4711" y="3712"/>
                  <a:pt x="4705" y="3713"/>
                </a:cubicBezTo>
                <a:cubicBezTo>
                  <a:pt x="4617" y="3790"/>
                  <a:pt x="4584" y="3757"/>
                  <a:pt x="4485" y="3834"/>
                </a:cubicBezTo>
                <a:cubicBezTo>
                  <a:pt x="4496" y="3834"/>
                  <a:pt x="4504" y="3834"/>
                  <a:pt x="4509" y="3834"/>
                </a:cubicBezTo>
                <a:cubicBezTo>
                  <a:pt x="4525" y="3834"/>
                  <a:pt x="4512" y="3840"/>
                  <a:pt x="4463" y="3890"/>
                </a:cubicBezTo>
                <a:lnTo>
                  <a:pt x="4639" y="3779"/>
                </a:lnTo>
                <a:lnTo>
                  <a:pt x="4540" y="3868"/>
                </a:lnTo>
                <a:cubicBezTo>
                  <a:pt x="4584" y="3834"/>
                  <a:pt x="4639" y="3790"/>
                  <a:pt x="4672" y="3779"/>
                </a:cubicBezTo>
                <a:lnTo>
                  <a:pt x="4672" y="3779"/>
                </a:lnTo>
                <a:cubicBezTo>
                  <a:pt x="4643" y="3809"/>
                  <a:pt x="4633" y="3814"/>
                  <a:pt x="4643" y="3814"/>
                </a:cubicBezTo>
                <a:cubicBezTo>
                  <a:pt x="4647" y="3814"/>
                  <a:pt x="4657" y="3812"/>
                  <a:pt x="4672" y="3812"/>
                </a:cubicBezTo>
                <a:cubicBezTo>
                  <a:pt x="4573" y="3823"/>
                  <a:pt x="4529" y="3912"/>
                  <a:pt x="4441" y="3934"/>
                </a:cubicBezTo>
                <a:lnTo>
                  <a:pt x="4419" y="3890"/>
                </a:lnTo>
                <a:cubicBezTo>
                  <a:pt x="4275" y="3945"/>
                  <a:pt x="4198" y="4044"/>
                  <a:pt x="4033" y="4121"/>
                </a:cubicBezTo>
                <a:lnTo>
                  <a:pt x="4088" y="4099"/>
                </a:lnTo>
                <a:lnTo>
                  <a:pt x="4088" y="4099"/>
                </a:lnTo>
                <a:cubicBezTo>
                  <a:pt x="4077" y="4132"/>
                  <a:pt x="3989" y="4165"/>
                  <a:pt x="3934" y="4198"/>
                </a:cubicBezTo>
                <a:cubicBezTo>
                  <a:pt x="3934" y="4191"/>
                  <a:pt x="3930" y="4188"/>
                  <a:pt x="3924" y="4188"/>
                </a:cubicBezTo>
                <a:cubicBezTo>
                  <a:pt x="3912" y="4188"/>
                  <a:pt x="3890" y="4198"/>
                  <a:pt x="3868" y="4198"/>
                </a:cubicBezTo>
                <a:cubicBezTo>
                  <a:pt x="3879" y="4209"/>
                  <a:pt x="3746" y="4264"/>
                  <a:pt x="3746" y="4308"/>
                </a:cubicBezTo>
                <a:lnTo>
                  <a:pt x="3669" y="4330"/>
                </a:lnTo>
                <a:cubicBezTo>
                  <a:pt x="3526" y="4396"/>
                  <a:pt x="3537" y="4451"/>
                  <a:pt x="3405" y="4529"/>
                </a:cubicBezTo>
                <a:cubicBezTo>
                  <a:pt x="3438" y="4484"/>
                  <a:pt x="3372" y="4507"/>
                  <a:pt x="3449" y="4451"/>
                </a:cubicBezTo>
                <a:lnTo>
                  <a:pt x="3449" y="4451"/>
                </a:lnTo>
                <a:cubicBezTo>
                  <a:pt x="3416" y="4473"/>
                  <a:pt x="3372" y="4495"/>
                  <a:pt x="3372" y="4507"/>
                </a:cubicBezTo>
                <a:cubicBezTo>
                  <a:pt x="3350" y="4507"/>
                  <a:pt x="3273" y="4595"/>
                  <a:pt x="3229" y="4606"/>
                </a:cubicBezTo>
                <a:cubicBezTo>
                  <a:pt x="3207" y="4617"/>
                  <a:pt x="3218" y="4639"/>
                  <a:pt x="3163" y="4661"/>
                </a:cubicBezTo>
                <a:lnTo>
                  <a:pt x="3163" y="4650"/>
                </a:lnTo>
                <a:cubicBezTo>
                  <a:pt x="3163" y="4661"/>
                  <a:pt x="3096" y="4705"/>
                  <a:pt x="3141" y="4705"/>
                </a:cubicBezTo>
                <a:cubicBezTo>
                  <a:pt x="2986" y="4727"/>
                  <a:pt x="2777" y="4914"/>
                  <a:pt x="2645" y="4947"/>
                </a:cubicBezTo>
                <a:cubicBezTo>
                  <a:pt x="2557" y="5002"/>
                  <a:pt x="2446" y="5079"/>
                  <a:pt x="2369" y="5123"/>
                </a:cubicBezTo>
                <a:cubicBezTo>
                  <a:pt x="2369" y="5123"/>
                  <a:pt x="2358" y="5123"/>
                  <a:pt x="2380" y="5112"/>
                </a:cubicBezTo>
                <a:lnTo>
                  <a:pt x="2380" y="5112"/>
                </a:lnTo>
                <a:cubicBezTo>
                  <a:pt x="2259" y="5168"/>
                  <a:pt x="2336" y="5201"/>
                  <a:pt x="2193" y="5267"/>
                </a:cubicBezTo>
                <a:cubicBezTo>
                  <a:pt x="2187" y="5268"/>
                  <a:pt x="2182" y="5268"/>
                  <a:pt x="2179" y="5268"/>
                </a:cubicBezTo>
                <a:cubicBezTo>
                  <a:pt x="2140" y="5268"/>
                  <a:pt x="2236" y="5221"/>
                  <a:pt x="2214" y="5221"/>
                </a:cubicBezTo>
                <a:cubicBezTo>
                  <a:pt x="2211" y="5221"/>
                  <a:pt x="2208" y="5222"/>
                  <a:pt x="2204" y="5223"/>
                </a:cubicBezTo>
                <a:cubicBezTo>
                  <a:pt x="2199" y="5219"/>
                  <a:pt x="2194" y="5217"/>
                  <a:pt x="2188" y="5217"/>
                </a:cubicBezTo>
                <a:cubicBezTo>
                  <a:pt x="2138" y="5217"/>
                  <a:pt x="2049" y="5325"/>
                  <a:pt x="1951" y="5355"/>
                </a:cubicBezTo>
                <a:lnTo>
                  <a:pt x="1973" y="5333"/>
                </a:lnTo>
                <a:lnTo>
                  <a:pt x="1973" y="5333"/>
                </a:lnTo>
                <a:cubicBezTo>
                  <a:pt x="1896" y="5366"/>
                  <a:pt x="1818" y="5454"/>
                  <a:pt x="1708" y="5520"/>
                </a:cubicBezTo>
                <a:lnTo>
                  <a:pt x="1708" y="5509"/>
                </a:lnTo>
                <a:cubicBezTo>
                  <a:pt x="1642" y="5575"/>
                  <a:pt x="1510" y="5674"/>
                  <a:pt x="1411" y="5751"/>
                </a:cubicBezTo>
                <a:cubicBezTo>
                  <a:pt x="1433" y="5707"/>
                  <a:pt x="1455" y="5707"/>
                  <a:pt x="1422" y="5707"/>
                </a:cubicBezTo>
                <a:cubicBezTo>
                  <a:pt x="1378" y="5740"/>
                  <a:pt x="1455" y="5729"/>
                  <a:pt x="1367" y="5784"/>
                </a:cubicBezTo>
                <a:cubicBezTo>
                  <a:pt x="1329" y="5794"/>
                  <a:pt x="1275" y="5820"/>
                  <a:pt x="1246" y="5820"/>
                </a:cubicBezTo>
                <a:cubicBezTo>
                  <a:pt x="1242" y="5820"/>
                  <a:pt x="1238" y="5819"/>
                  <a:pt x="1235" y="5818"/>
                </a:cubicBezTo>
                <a:lnTo>
                  <a:pt x="1323" y="5762"/>
                </a:lnTo>
                <a:cubicBezTo>
                  <a:pt x="1257" y="5762"/>
                  <a:pt x="1202" y="5829"/>
                  <a:pt x="1157" y="5862"/>
                </a:cubicBezTo>
                <a:lnTo>
                  <a:pt x="1157" y="5840"/>
                </a:lnTo>
                <a:cubicBezTo>
                  <a:pt x="1025" y="5928"/>
                  <a:pt x="1036" y="5961"/>
                  <a:pt x="893" y="6049"/>
                </a:cubicBezTo>
                <a:lnTo>
                  <a:pt x="915" y="6049"/>
                </a:lnTo>
                <a:cubicBezTo>
                  <a:pt x="849" y="6126"/>
                  <a:pt x="838" y="6082"/>
                  <a:pt x="772" y="6148"/>
                </a:cubicBezTo>
                <a:lnTo>
                  <a:pt x="728" y="6137"/>
                </a:lnTo>
                <a:cubicBezTo>
                  <a:pt x="684" y="6181"/>
                  <a:pt x="563" y="6280"/>
                  <a:pt x="474" y="6346"/>
                </a:cubicBezTo>
                <a:cubicBezTo>
                  <a:pt x="518" y="6291"/>
                  <a:pt x="618" y="6214"/>
                  <a:pt x="673" y="6159"/>
                </a:cubicBezTo>
                <a:lnTo>
                  <a:pt x="673" y="6159"/>
                </a:lnTo>
                <a:cubicBezTo>
                  <a:pt x="629" y="6192"/>
                  <a:pt x="507" y="6269"/>
                  <a:pt x="485" y="6302"/>
                </a:cubicBezTo>
                <a:cubicBezTo>
                  <a:pt x="507" y="6280"/>
                  <a:pt x="529" y="6258"/>
                  <a:pt x="552" y="6247"/>
                </a:cubicBezTo>
                <a:lnTo>
                  <a:pt x="552" y="6247"/>
                </a:lnTo>
                <a:cubicBezTo>
                  <a:pt x="496" y="6313"/>
                  <a:pt x="430" y="6379"/>
                  <a:pt x="320" y="6446"/>
                </a:cubicBezTo>
                <a:cubicBezTo>
                  <a:pt x="318" y="6437"/>
                  <a:pt x="312" y="6434"/>
                  <a:pt x="304" y="6434"/>
                </a:cubicBezTo>
                <a:cubicBezTo>
                  <a:pt x="268" y="6434"/>
                  <a:pt x="178" y="6500"/>
                  <a:pt x="89" y="6545"/>
                </a:cubicBezTo>
                <a:lnTo>
                  <a:pt x="1" y="6600"/>
                </a:lnTo>
                <a:lnTo>
                  <a:pt x="100" y="6666"/>
                </a:lnTo>
                <a:cubicBezTo>
                  <a:pt x="155" y="6699"/>
                  <a:pt x="188" y="6732"/>
                  <a:pt x="243" y="6776"/>
                </a:cubicBezTo>
                <a:cubicBezTo>
                  <a:pt x="265" y="6787"/>
                  <a:pt x="287" y="6798"/>
                  <a:pt x="309" y="6820"/>
                </a:cubicBezTo>
                <a:cubicBezTo>
                  <a:pt x="375" y="6776"/>
                  <a:pt x="430" y="6743"/>
                  <a:pt x="485" y="6699"/>
                </a:cubicBezTo>
                <a:cubicBezTo>
                  <a:pt x="529" y="6677"/>
                  <a:pt x="563" y="6644"/>
                  <a:pt x="618" y="6622"/>
                </a:cubicBezTo>
                <a:cubicBezTo>
                  <a:pt x="706" y="6567"/>
                  <a:pt x="794" y="6512"/>
                  <a:pt x="893" y="6457"/>
                </a:cubicBezTo>
                <a:cubicBezTo>
                  <a:pt x="783" y="6457"/>
                  <a:pt x="948" y="6412"/>
                  <a:pt x="904" y="6379"/>
                </a:cubicBezTo>
                <a:cubicBezTo>
                  <a:pt x="959" y="6346"/>
                  <a:pt x="970" y="6335"/>
                  <a:pt x="981" y="6335"/>
                </a:cubicBezTo>
                <a:lnTo>
                  <a:pt x="981" y="6324"/>
                </a:lnTo>
                <a:lnTo>
                  <a:pt x="1146" y="6258"/>
                </a:lnTo>
                <a:cubicBezTo>
                  <a:pt x="1150" y="6257"/>
                  <a:pt x="1153" y="6257"/>
                  <a:pt x="1155" y="6257"/>
                </a:cubicBezTo>
                <a:cubicBezTo>
                  <a:pt x="1175" y="6257"/>
                  <a:pt x="1103" y="6302"/>
                  <a:pt x="1113" y="6302"/>
                </a:cubicBezTo>
                <a:cubicBezTo>
                  <a:pt x="1162" y="6273"/>
                  <a:pt x="1180" y="6268"/>
                  <a:pt x="1193" y="6268"/>
                </a:cubicBezTo>
                <a:cubicBezTo>
                  <a:pt x="1200" y="6268"/>
                  <a:pt x="1206" y="6270"/>
                  <a:pt x="1214" y="6270"/>
                </a:cubicBezTo>
                <a:cubicBezTo>
                  <a:pt x="1223" y="6270"/>
                  <a:pt x="1235" y="6268"/>
                  <a:pt x="1257" y="6258"/>
                </a:cubicBezTo>
                <a:cubicBezTo>
                  <a:pt x="1235" y="6258"/>
                  <a:pt x="1279" y="6214"/>
                  <a:pt x="1345" y="6181"/>
                </a:cubicBezTo>
                <a:lnTo>
                  <a:pt x="1345" y="6181"/>
                </a:lnTo>
                <a:lnTo>
                  <a:pt x="1246" y="6214"/>
                </a:lnTo>
                <a:cubicBezTo>
                  <a:pt x="1378" y="6093"/>
                  <a:pt x="1400" y="6170"/>
                  <a:pt x="1532" y="6049"/>
                </a:cubicBezTo>
                <a:lnTo>
                  <a:pt x="1532" y="6049"/>
                </a:lnTo>
                <a:lnTo>
                  <a:pt x="1499" y="6093"/>
                </a:lnTo>
                <a:cubicBezTo>
                  <a:pt x="1565" y="6038"/>
                  <a:pt x="1785" y="5917"/>
                  <a:pt x="1841" y="5829"/>
                </a:cubicBezTo>
                <a:cubicBezTo>
                  <a:pt x="1852" y="5829"/>
                  <a:pt x="1885" y="5829"/>
                  <a:pt x="1852" y="5851"/>
                </a:cubicBezTo>
                <a:cubicBezTo>
                  <a:pt x="2039" y="5740"/>
                  <a:pt x="2248" y="5553"/>
                  <a:pt x="2402" y="5487"/>
                </a:cubicBezTo>
                <a:lnTo>
                  <a:pt x="2402" y="5487"/>
                </a:lnTo>
                <a:lnTo>
                  <a:pt x="2391" y="5509"/>
                </a:lnTo>
                <a:cubicBezTo>
                  <a:pt x="2424" y="5487"/>
                  <a:pt x="2446" y="5454"/>
                  <a:pt x="2491" y="5432"/>
                </a:cubicBezTo>
                <a:lnTo>
                  <a:pt x="2502" y="5443"/>
                </a:lnTo>
                <a:cubicBezTo>
                  <a:pt x="2524" y="5432"/>
                  <a:pt x="2590" y="5366"/>
                  <a:pt x="2634" y="5344"/>
                </a:cubicBezTo>
                <a:lnTo>
                  <a:pt x="2634" y="5344"/>
                </a:lnTo>
                <a:lnTo>
                  <a:pt x="2601" y="5388"/>
                </a:lnTo>
                <a:cubicBezTo>
                  <a:pt x="2799" y="5289"/>
                  <a:pt x="2865" y="5179"/>
                  <a:pt x="3019" y="5079"/>
                </a:cubicBezTo>
                <a:cubicBezTo>
                  <a:pt x="3023" y="5085"/>
                  <a:pt x="3031" y="5087"/>
                  <a:pt x="3041" y="5087"/>
                </a:cubicBezTo>
                <a:cubicBezTo>
                  <a:pt x="3092" y="5087"/>
                  <a:pt x="3209" y="5030"/>
                  <a:pt x="3273" y="5002"/>
                </a:cubicBezTo>
                <a:cubicBezTo>
                  <a:pt x="3482" y="4881"/>
                  <a:pt x="3625" y="4771"/>
                  <a:pt x="3813" y="4639"/>
                </a:cubicBezTo>
                <a:cubicBezTo>
                  <a:pt x="3956" y="4595"/>
                  <a:pt x="4242" y="4407"/>
                  <a:pt x="4463" y="4319"/>
                </a:cubicBezTo>
                <a:lnTo>
                  <a:pt x="4463" y="4319"/>
                </a:lnTo>
                <a:cubicBezTo>
                  <a:pt x="4459" y="4320"/>
                  <a:pt x="4456" y="4321"/>
                  <a:pt x="4454" y="4321"/>
                </a:cubicBezTo>
                <a:cubicBezTo>
                  <a:pt x="4434" y="4321"/>
                  <a:pt x="4455" y="4284"/>
                  <a:pt x="4485" y="4264"/>
                </a:cubicBezTo>
                <a:cubicBezTo>
                  <a:pt x="4530" y="4246"/>
                  <a:pt x="4583" y="4190"/>
                  <a:pt x="4607" y="4190"/>
                </a:cubicBezTo>
                <a:cubicBezTo>
                  <a:pt x="4611" y="4190"/>
                  <a:pt x="4615" y="4192"/>
                  <a:pt x="4617" y="4198"/>
                </a:cubicBezTo>
                <a:lnTo>
                  <a:pt x="4595" y="4209"/>
                </a:lnTo>
                <a:cubicBezTo>
                  <a:pt x="4599" y="4210"/>
                  <a:pt x="4603" y="4210"/>
                  <a:pt x="4608" y="4210"/>
                </a:cubicBezTo>
                <a:cubicBezTo>
                  <a:pt x="4663" y="4210"/>
                  <a:pt x="4744" y="4151"/>
                  <a:pt x="4815" y="4110"/>
                </a:cubicBezTo>
                <a:lnTo>
                  <a:pt x="4804" y="4066"/>
                </a:lnTo>
                <a:cubicBezTo>
                  <a:pt x="5035" y="4011"/>
                  <a:pt x="5322" y="3757"/>
                  <a:pt x="5454" y="3746"/>
                </a:cubicBezTo>
                <a:cubicBezTo>
                  <a:pt x="5498" y="3713"/>
                  <a:pt x="5564" y="3680"/>
                  <a:pt x="5608" y="3647"/>
                </a:cubicBezTo>
                <a:lnTo>
                  <a:pt x="5608" y="3669"/>
                </a:lnTo>
                <a:cubicBezTo>
                  <a:pt x="5752" y="3603"/>
                  <a:pt x="5818" y="3570"/>
                  <a:pt x="5983" y="3471"/>
                </a:cubicBezTo>
                <a:lnTo>
                  <a:pt x="5983" y="3471"/>
                </a:lnTo>
                <a:lnTo>
                  <a:pt x="5961" y="3504"/>
                </a:lnTo>
                <a:cubicBezTo>
                  <a:pt x="6049" y="3460"/>
                  <a:pt x="6049" y="3383"/>
                  <a:pt x="6126" y="3339"/>
                </a:cubicBezTo>
                <a:lnTo>
                  <a:pt x="6170" y="3350"/>
                </a:lnTo>
                <a:cubicBezTo>
                  <a:pt x="6335" y="3262"/>
                  <a:pt x="6523" y="3206"/>
                  <a:pt x="6666" y="3096"/>
                </a:cubicBezTo>
                <a:lnTo>
                  <a:pt x="6666" y="3096"/>
                </a:lnTo>
                <a:cubicBezTo>
                  <a:pt x="6666" y="3096"/>
                  <a:pt x="6666" y="3107"/>
                  <a:pt x="6644" y="3129"/>
                </a:cubicBezTo>
                <a:cubicBezTo>
                  <a:pt x="6719" y="3087"/>
                  <a:pt x="6938" y="2993"/>
                  <a:pt x="6902" y="2967"/>
                </a:cubicBezTo>
                <a:lnTo>
                  <a:pt x="6902" y="2967"/>
                </a:lnTo>
                <a:cubicBezTo>
                  <a:pt x="6903" y="2967"/>
                  <a:pt x="6905" y="2967"/>
                  <a:pt x="6906" y="2967"/>
                </a:cubicBezTo>
                <a:cubicBezTo>
                  <a:pt x="6946" y="2967"/>
                  <a:pt x="7080" y="2871"/>
                  <a:pt x="7151" y="2821"/>
                </a:cubicBezTo>
                <a:lnTo>
                  <a:pt x="7151" y="2843"/>
                </a:lnTo>
                <a:cubicBezTo>
                  <a:pt x="7217" y="2777"/>
                  <a:pt x="7217" y="2766"/>
                  <a:pt x="7316" y="2711"/>
                </a:cubicBezTo>
                <a:cubicBezTo>
                  <a:pt x="7322" y="2707"/>
                  <a:pt x="7328" y="2706"/>
                  <a:pt x="7331" y="2706"/>
                </a:cubicBezTo>
                <a:cubicBezTo>
                  <a:pt x="7340" y="2706"/>
                  <a:pt x="7336" y="2714"/>
                  <a:pt x="7305" y="2722"/>
                </a:cubicBezTo>
                <a:cubicBezTo>
                  <a:pt x="7393" y="2700"/>
                  <a:pt x="7360" y="2678"/>
                  <a:pt x="7470" y="2634"/>
                </a:cubicBezTo>
                <a:lnTo>
                  <a:pt x="7470" y="2634"/>
                </a:lnTo>
                <a:lnTo>
                  <a:pt x="7437" y="2667"/>
                </a:lnTo>
                <a:cubicBezTo>
                  <a:pt x="7525" y="2623"/>
                  <a:pt x="7514" y="2623"/>
                  <a:pt x="7558" y="2579"/>
                </a:cubicBezTo>
                <a:cubicBezTo>
                  <a:pt x="7598" y="2549"/>
                  <a:pt x="7699" y="2511"/>
                  <a:pt x="7735" y="2511"/>
                </a:cubicBezTo>
                <a:cubicBezTo>
                  <a:pt x="7740" y="2511"/>
                  <a:pt x="7743" y="2511"/>
                  <a:pt x="7746" y="2512"/>
                </a:cubicBezTo>
                <a:cubicBezTo>
                  <a:pt x="7746" y="2501"/>
                  <a:pt x="7790" y="2457"/>
                  <a:pt x="7845" y="2435"/>
                </a:cubicBezTo>
                <a:lnTo>
                  <a:pt x="7845" y="2435"/>
                </a:lnTo>
                <a:lnTo>
                  <a:pt x="7823" y="2468"/>
                </a:lnTo>
                <a:cubicBezTo>
                  <a:pt x="7977" y="2402"/>
                  <a:pt x="8032" y="2336"/>
                  <a:pt x="8142" y="2303"/>
                </a:cubicBezTo>
                <a:lnTo>
                  <a:pt x="8164" y="2303"/>
                </a:lnTo>
                <a:cubicBezTo>
                  <a:pt x="8056" y="2362"/>
                  <a:pt x="7974" y="2404"/>
                  <a:pt x="7958" y="2404"/>
                </a:cubicBezTo>
                <a:cubicBezTo>
                  <a:pt x="7957" y="2404"/>
                  <a:pt x="7956" y="2404"/>
                  <a:pt x="7956" y="2404"/>
                </a:cubicBezTo>
                <a:lnTo>
                  <a:pt x="7956" y="2404"/>
                </a:lnTo>
                <a:cubicBezTo>
                  <a:pt x="7959" y="2408"/>
                  <a:pt x="7967" y="2409"/>
                  <a:pt x="7976" y="2409"/>
                </a:cubicBezTo>
                <a:cubicBezTo>
                  <a:pt x="7986" y="2409"/>
                  <a:pt x="7997" y="2408"/>
                  <a:pt x="8006" y="2408"/>
                </a:cubicBezTo>
                <a:cubicBezTo>
                  <a:pt x="8024" y="2408"/>
                  <a:pt x="8032" y="2413"/>
                  <a:pt x="7999" y="2446"/>
                </a:cubicBezTo>
                <a:cubicBezTo>
                  <a:pt x="8076" y="2391"/>
                  <a:pt x="8186" y="2303"/>
                  <a:pt x="8274" y="2259"/>
                </a:cubicBezTo>
                <a:lnTo>
                  <a:pt x="8297" y="2259"/>
                </a:lnTo>
                <a:lnTo>
                  <a:pt x="8286" y="2270"/>
                </a:lnTo>
                <a:cubicBezTo>
                  <a:pt x="8308" y="2259"/>
                  <a:pt x="8319" y="2248"/>
                  <a:pt x="8341" y="2237"/>
                </a:cubicBezTo>
                <a:cubicBezTo>
                  <a:pt x="8374" y="2226"/>
                  <a:pt x="8385" y="2226"/>
                  <a:pt x="8418" y="2204"/>
                </a:cubicBezTo>
                <a:cubicBezTo>
                  <a:pt x="8420" y="2205"/>
                  <a:pt x="8422" y="2205"/>
                  <a:pt x="8425" y="2205"/>
                </a:cubicBezTo>
                <a:cubicBezTo>
                  <a:pt x="8429" y="2205"/>
                  <a:pt x="8433" y="2205"/>
                  <a:pt x="8437" y="2204"/>
                </a:cubicBezTo>
                <a:lnTo>
                  <a:pt x="8437" y="2204"/>
                </a:lnTo>
                <a:cubicBezTo>
                  <a:pt x="8434" y="2204"/>
                  <a:pt x="8432" y="2204"/>
                  <a:pt x="8429" y="2204"/>
                </a:cubicBezTo>
                <a:cubicBezTo>
                  <a:pt x="8440" y="2193"/>
                  <a:pt x="8462" y="2182"/>
                  <a:pt x="8484" y="2171"/>
                </a:cubicBezTo>
                <a:lnTo>
                  <a:pt x="8484" y="2171"/>
                </a:lnTo>
                <a:lnTo>
                  <a:pt x="8473" y="2182"/>
                </a:lnTo>
                <a:cubicBezTo>
                  <a:pt x="8464" y="2191"/>
                  <a:pt x="8457" y="2196"/>
                  <a:pt x="8451" y="2199"/>
                </a:cubicBezTo>
                <a:lnTo>
                  <a:pt x="8451" y="2199"/>
                </a:lnTo>
                <a:cubicBezTo>
                  <a:pt x="8487" y="2186"/>
                  <a:pt x="8541" y="2154"/>
                  <a:pt x="8572" y="2138"/>
                </a:cubicBezTo>
                <a:cubicBezTo>
                  <a:pt x="8562" y="2128"/>
                  <a:pt x="8610" y="2103"/>
                  <a:pt x="8581" y="2103"/>
                </a:cubicBezTo>
                <a:cubicBezTo>
                  <a:pt x="8577" y="2103"/>
                  <a:pt x="8570" y="2103"/>
                  <a:pt x="8561" y="2105"/>
                </a:cubicBezTo>
                <a:cubicBezTo>
                  <a:pt x="8561" y="2105"/>
                  <a:pt x="8550" y="2116"/>
                  <a:pt x="8517" y="2127"/>
                </a:cubicBezTo>
                <a:lnTo>
                  <a:pt x="8495" y="2138"/>
                </a:lnTo>
                <a:lnTo>
                  <a:pt x="8506" y="2138"/>
                </a:lnTo>
                <a:cubicBezTo>
                  <a:pt x="8473" y="2149"/>
                  <a:pt x="8429" y="2171"/>
                  <a:pt x="8385" y="2193"/>
                </a:cubicBezTo>
                <a:cubicBezTo>
                  <a:pt x="8418" y="2171"/>
                  <a:pt x="8451" y="2138"/>
                  <a:pt x="8506" y="2127"/>
                </a:cubicBezTo>
                <a:cubicBezTo>
                  <a:pt x="8528" y="2105"/>
                  <a:pt x="8550" y="2072"/>
                  <a:pt x="8561" y="2061"/>
                </a:cubicBezTo>
                <a:cubicBezTo>
                  <a:pt x="8629" y="2061"/>
                  <a:pt x="8733" y="2026"/>
                  <a:pt x="8778" y="2026"/>
                </a:cubicBezTo>
                <a:cubicBezTo>
                  <a:pt x="8784" y="2026"/>
                  <a:pt x="8789" y="2026"/>
                  <a:pt x="8792" y="2028"/>
                </a:cubicBezTo>
                <a:cubicBezTo>
                  <a:pt x="8924" y="1940"/>
                  <a:pt x="9123" y="1851"/>
                  <a:pt x="9189" y="1774"/>
                </a:cubicBezTo>
                <a:cubicBezTo>
                  <a:pt x="9205" y="1763"/>
                  <a:pt x="9219" y="1761"/>
                  <a:pt x="9230" y="1761"/>
                </a:cubicBezTo>
                <a:cubicBezTo>
                  <a:pt x="9241" y="1761"/>
                  <a:pt x="9250" y="1763"/>
                  <a:pt x="9255" y="1763"/>
                </a:cubicBezTo>
                <a:cubicBezTo>
                  <a:pt x="9233" y="1774"/>
                  <a:pt x="9211" y="1785"/>
                  <a:pt x="9200" y="1796"/>
                </a:cubicBezTo>
                <a:cubicBezTo>
                  <a:pt x="9277" y="1752"/>
                  <a:pt x="9431" y="1686"/>
                  <a:pt x="9442" y="1642"/>
                </a:cubicBezTo>
                <a:cubicBezTo>
                  <a:pt x="9461" y="1636"/>
                  <a:pt x="9472" y="1634"/>
                  <a:pt x="9478" y="1634"/>
                </a:cubicBezTo>
                <a:cubicBezTo>
                  <a:pt x="9496" y="1634"/>
                  <a:pt x="9471" y="1653"/>
                  <a:pt x="9473" y="1653"/>
                </a:cubicBezTo>
                <a:cubicBezTo>
                  <a:pt x="9475" y="1653"/>
                  <a:pt x="9488" y="1645"/>
                  <a:pt x="9530" y="1620"/>
                </a:cubicBezTo>
                <a:lnTo>
                  <a:pt x="9530" y="1620"/>
                </a:lnTo>
                <a:lnTo>
                  <a:pt x="9519" y="1642"/>
                </a:lnTo>
                <a:cubicBezTo>
                  <a:pt x="9817" y="1554"/>
                  <a:pt x="9938" y="1356"/>
                  <a:pt x="10269" y="1279"/>
                </a:cubicBezTo>
                <a:lnTo>
                  <a:pt x="10225" y="1279"/>
                </a:lnTo>
                <a:cubicBezTo>
                  <a:pt x="10588" y="1146"/>
                  <a:pt x="10930" y="926"/>
                  <a:pt x="11293" y="805"/>
                </a:cubicBezTo>
                <a:cubicBezTo>
                  <a:pt x="11403" y="772"/>
                  <a:pt x="11403" y="750"/>
                  <a:pt x="11458" y="706"/>
                </a:cubicBezTo>
                <a:lnTo>
                  <a:pt x="11491" y="717"/>
                </a:lnTo>
                <a:lnTo>
                  <a:pt x="11580" y="640"/>
                </a:lnTo>
                <a:cubicBezTo>
                  <a:pt x="11712" y="562"/>
                  <a:pt x="11855" y="584"/>
                  <a:pt x="12020" y="463"/>
                </a:cubicBezTo>
                <a:lnTo>
                  <a:pt x="11987" y="463"/>
                </a:lnTo>
                <a:cubicBezTo>
                  <a:pt x="12055" y="444"/>
                  <a:pt x="12165" y="382"/>
                  <a:pt x="12191" y="382"/>
                </a:cubicBezTo>
                <a:cubicBezTo>
                  <a:pt x="12195" y="382"/>
                  <a:pt x="12197" y="383"/>
                  <a:pt x="12197" y="386"/>
                </a:cubicBezTo>
                <a:cubicBezTo>
                  <a:pt x="12197" y="375"/>
                  <a:pt x="12208" y="353"/>
                  <a:pt x="12241" y="353"/>
                </a:cubicBezTo>
                <a:lnTo>
                  <a:pt x="12241" y="364"/>
                </a:lnTo>
                <a:lnTo>
                  <a:pt x="12395" y="276"/>
                </a:lnTo>
                <a:cubicBezTo>
                  <a:pt x="12424" y="264"/>
                  <a:pt x="12440" y="260"/>
                  <a:pt x="12451" y="260"/>
                </a:cubicBezTo>
                <a:cubicBezTo>
                  <a:pt x="12475" y="260"/>
                  <a:pt x="12465" y="282"/>
                  <a:pt x="12492" y="282"/>
                </a:cubicBezTo>
                <a:cubicBezTo>
                  <a:pt x="12507" y="282"/>
                  <a:pt x="12533" y="275"/>
                  <a:pt x="12582" y="254"/>
                </a:cubicBezTo>
                <a:cubicBezTo>
                  <a:pt x="12644" y="212"/>
                  <a:pt x="12756" y="132"/>
                  <a:pt x="12741" y="132"/>
                </a:cubicBezTo>
                <a:lnTo>
                  <a:pt x="12741" y="132"/>
                </a:lnTo>
                <a:cubicBezTo>
                  <a:pt x="12740" y="132"/>
                  <a:pt x="12738" y="132"/>
                  <a:pt x="12736" y="133"/>
                </a:cubicBezTo>
                <a:lnTo>
                  <a:pt x="12703" y="144"/>
                </a:lnTo>
                <a:lnTo>
                  <a:pt x="12692" y="122"/>
                </a:lnTo>
                <a:lnTo>
                  <a:pt x="12714" y="111"/>
                </a:lnTo>
                <a:cubicBezTo>
                  <a:pt x="12714" y="76"/>
                  <a:pt x="12728" y="35"/>
                  <a:pt x="12664" y="35"/>
                </a:cubicBezTo>
                <a:cubicBezTo>
                  <a:pt x="12647" y="35"/>
                  <a:pt x="12624" y="38"/>
                  <a:pt x="12593" y="45"/>
                </a:cubicBezTo>
                <a:cubicBezTo>
                  <a:pt x="12582" y="34"/>
                  <a:pt x="12560" y="12"/>
                  <a:pt x="12538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15"/>
          <p:cNvSpPr/>
          <p:nvPr/>
        </p:nvSpPr>
        <p:spPr>
          <a:xfrm flipH="1">
            <a:off x="5463520" y="3076897"/>
            <a:ext cx="578" cy="578"/>
          </a:xfrm>
          <a:custGeom>
            <a:rect b="b" l="l" r="r" t="t"/>
            <a:pathLst>
              <a:path extrusionOk="0" h="12" w="12">
                <a:moveTo>
                  <a:pt x="1" y="1"/>
                </a:moveTo>
                <a:lnTo>
                  <a:pt x="1" y="12"/>
                </a:lnTo>
                <a:lnTo>
                  <a:pt x="12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15"/>
          <p:cNvSpPr/>
          <p:nvPr/>
        </p:nvSpPr>
        <p:spPr>
          <a:xfrm flipH="1">
            <a:off x="5449176" y="3055189"/>
            <a:ext cx="578" cy="48"/>
          </a:xfrm>
          <a:custGeom>
            <a:rect b="b" l="l" r="r" t="t"/>
            <a:pathLst>
              <a:path extrusionOk="0" h="1" w="12">
                <a:moveTo>
                  <a:pt x="0" y="0"/>
                </a:moveTo>
                <a:lnTo>
                  <a:pt x="11" y="0"/>
                </a:lnTo>
                <a:lnTo>
                  <a:pt x="11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15"/>
          <p:cNvSpPr/>
          <p:nvPr/>
        </p:nvSpPr>
        <p:spPr>
          <a:xfrm flipH="1">
            <a:off x="5616780" y="3146403"/>
            <a:ext cx="578" cy="578"/>
          </a:xfrm>
          <a:custGeom>
            <a:rect b="b" l="l" r="r" t="t"/>
            <a:pathLst>
              <a:path extrusionOk="0" h="12" w="12">
                <a:moveTo>
                  <a:pt x="1" y="11"/>
                </a:moveTo>
                <a:lnTo>
                  <a:pt x="1" y="11"/>
                </a:lnTo>
                <a:lnTo>
                  <a:pt x="12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15"/>
          <p:cNvSpPr/>
          <p:nvPr/>
        </p:nvSpPr>
        <p:spPr>
          <a:xfrm flipH="1">
            <a:off x="5355844" y="3015911"/>
            <a:ext cx="48" cy="578"/>
          </a:xfrm>
          <a:custGeom>
            <a:rect b="b" l="l" r="r" t="t"/>
            <a:pathLst>
              <a:path extrusionOk="0" h="12" w="1">
                <a:moveTo>
                  <a:pt x="0" y="12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15"/>
          <p:cNvSpPr/>
          <p:nvPr/>
        </p:nvSpPr>
        <p:spPr>
          <a:xfrm flipH="1">
            <a:off x="5625781" y="3152757"/>
            <a:ext cx="1492" cy="1011"/>
          </a:xfrm>
          <a:custGeom>
            <a:rect b="b" l="l" r="r" t="t"/>
            <a:pathLst>
              <a:path extrusionOk="0" h="21" w="31">
                <a:moveTo>
                  <a:pt x="31" y="0"/>
                </a:moveTo>
                <a:lnTo>
                  <a:pt x="31" y="0"/>
                </a:lnTo>
                <a:cubicBezTo>
                  <a:pt x="15" y="8"/>
                  <a:pt x="0" y="21"/>
                  <a:pt x="3" y="21"/>
                </a:cubicBezTo>
                <a:cubicBezTo>
                  <a:pt x="4" y="21"/>
                  <a:pt x="9" y="18"/>
                  <a:pt x="20" y="11"/>
                </a:cubicBezTo>
                <a:lnTo>
                  <a:pt x="31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15"/>
          <p:cNvSpPr/>
          <p:nvPr/>
        </p:nvSpPr>
        <p:spPr>
          <a:xfrm flipH="1">
            <a:off x="5547274" y="3108185"/>
            <a:ext cx="2696" cy="1637"/>
          </a:xfrm>
          <a:custGeom>
            <a:rect b="b" l="l" r="r" t="t"/>
            <a:pathLst>
              <a:path extrusionOk="0" h="34" w="56">
                <a:moveTo>
                  <a:pt x="44" y="1"/>
                </a:moveTo>
                <a:lnTo>
                  <a:pt x="44" y="1"/>
                </a:lnTo>
                <a:cubicBezTo>
                  <a:pt x="33" y="12"/>
                  <a:pt x="11" y="23"/>
                  <a:pt x="0" y="34"/>
                </a:cubicBezTo>
                <a:cubicBezTo>
                  <a:pt x="33" y="23"/>
                  <a:pt x="55" y="12"/>
                  <a:pt x="44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15"/>
          <p:cNvSpPr/>
          <p:nvPr/>
        </p:nvSpPr>
        <p:spPr>
          <a:xfrm flipH="1">
            <a:off x="5334087" y="3000556"/>
            <a:ext cx="10156" cy="3755"/>
          </a:xfrm>
          <a:custGeom>
            <a:rect b="b" l="l" r="r" t="t"/>
            <a:pathLst>
              <a:path extrusionOk="0" h="78" w="211">
                <a:moveTo>
                  <a:pt x="166" y="0"/>
                </a:moveTo>
                <a:cubicBezTo>
                  <a:pt x="1" y="44"/>
                  <a:pt x="210" y="11"/>
                  <a:pt x="45" y="77"/>
                </a:cubicBezTo>
                <a:lnTo>
                  <a:pt x="177" y="33"/>
                </a:lnTo>
                <a:cubicBezTo>
                  <a:pt x="144" y="33"/>
                  <a:pt x="111" y="33"/>
                  <a:pt x="166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15"/>
          <p:cNvSpPr/>
          <p:nvPr/>
        </p:nvSpPr>
        <p:spPr>
          <a:xfrm flipH="1">
            <a:off x="5358491" y="3011146"/>
            <a:ext cx="3947" cy="1348"/>
          </a:xfrm>
          <a:custGeom>
            <a:rect b="b" l="l" r="r" t="t"/>
            <a:pathLst>
              <a:path extrusionOk="0" h="28" w="82">
                <a:moveTo>
                  <a:pt x="37" y="1"/>
                </a:moveTo>
                <a:cubicBezTo>
                  <a:pt x="13" y="17"/>
                  <a:pt x="1" y="27"/>
                  <a:pt x="17" y="27"/>
                </a:cubicBezTo>
                <a:cubicBezTo>
                  <a:pt x="23" y="27"/>
                  <a:pt x="33" y="26"/>
                  <a:pt x="48" y="23"/>
                </a:cubicBezTo>
                <a:cubicBezTo>
                  <a:pt x="81" y="6"/>
                  <a:pt x="78" y="3"/>
                  <a:pt x="67" y="3"/>
                </a:cubicBezTo>
                <a:cubicBezTo>
                  <a:pt x="62" y="3"/>
                  <a:pt x="54" y="4"/>
                  <a:pt x="48" y="4"/>
                </a:cubicBezTo>
                <a:cubicBezTo>
                  <a:pt x="42" y="4"/>
                  <a:pt x="37" y="3"/>
                  <a:pt x="37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15"/>
          <p:cNvSpPr/>
          <p:nvPr/>
        </p:nvSpPr>
        <p:spPr>
          <a:xfrm flipH="1">
            <a:off x="5490042" y="3072661"/>
            <a:ext cx="2696" cy="1637"/>
          </a:xfrm>
          <a:custGeom>
            <a:rect b="b" l="l" r="r" t="t"/>
            <a:pathLst>
              <a:path extrusionOk="0" h="34" w="56">
                <a:moveTo>
                  <a:pt x="56" y="1"/>
                </a:moveTo>
                <a:cubicBezTo>
                  <a:pt x="1" y="34"/>
                  <a:pt x="56" y="12"/>
                  <a:pt x="56" y="34"/>
                </a:cubicBezTo>
                <a:lnTo>
                  <a:pt x="56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15"/>
          <p:cNvSpPr/>
          <p:nvPr/>
        </p:nvSpPr>
        <p:spPr>
          <a:xfrm flipH="1">
            <a:off x="5529272" y="3091241"/>
            <a:ext cx="3755" cy="2166"/>
          </a:xfrm>
          <a:custGeom>
            <a:rect b="b" l="l" r="r" t="t"/>
            <a:pathLst>
              <a:path extrusionOk="0" h="45" w="78">
                <a:moveTo>
                  <a:pt x="78" y="0"/>
                </a:moveTo>
                <a:lnTo>
                  <a:pt x="56" y="11"/>
                </a:lnTo>
                <a:lnTo>
                  <a:pt x="1" y="44"/>
                </a:lnTo>
                <a:lnTo>
                  <a:pt x="78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15"/>
          <p:cNvSpPr/>
          <p:nvPr/>
        </p:nvSpPr>
        <p:spPr>
          <a:xfrm flipH="1">
            <a:off x="5739619" y="3207919"/>
            <a:ext cx="2359" cy="1637"/>
          </a:xfrm>
          <a:custGeom>
            <a:rect b="b" l="l" r="r" t="t"/>
            <a:pathLst>
              <a:path extrusionOk="0" h="34" w="49">
                <a:moveTo>
                  <a:pt x="36" y="0"/>
                </a:moveTo>
                <a:cubicBezTo>
                  <a:pt x="28" y="0"/>
                  <a:pt x="17" y="6"/>
                  <a:pt x="1" y="22"/>
                </a:cubicBezTo>
                <a:lnTo>
                  <a:pt x="34" y="33"/>
                </a:lnTo>
                <a:cubicBezTo>
                  <a:pt x="48" y="19"/>
                  <a:pt x="49" y="0"/>
                  <a:pt x="36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15"/>
          <p:cNvSpPr/>
          <p:nvPr/>
        </p:nvSpPr>
        <p:spPr>
          <a:xfrm flipH="1">
            <a:off x="5829919" y="3264621"/>
            <a:ext cx="5391" cy="2696"/>
          </a:xfrm>
          <a:custGeom>
            <a:rect b="b" l="l" r="r" t="t"/>
            <a:pathLst>
              <a:path extrusionOk="0" h="56" w="112">
                <a:moveTo>
                  <a:pt x="111" y="1"/>
                </a:moveTo>
                <a:cubicBezTo>
                  <a:pt x="78" y="1"/>
                  <a:pt x="23" y="34"/>
                  <a:pt x="1" y="56"/>
                </a:cubicBezTo>
                <a:cubicBezTo>
                  <a:pt x="45" y="34"/>
                  <a:pt x="89" y="23"/>
                  <a:pt x="111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15"/>
          <p:cNvSpPr/>
          <p:nvPr/>
        </p:nvSpPr>
        <p:spPr>
          <a:xfrm flipH="1">
            <a:off x="5634782" y="3168112"/>
            <a:ext cx="3755" cy="2696"/>
          </a:xfrm>
          <a:custGeom>
            <a:rect b="b" l="l" r="r" t="t"/>
            <a:pathLst>
              <a:path extrusionOk="0" h="56" w="78">
                <a:moveTo>
                  <a:pt x="77" y="1"/>
                </a:moveTo>
                <a:lnTo>
                  <a:pt x="44" y="23"/>
                </a:lnTo>
                <a:lnTo>
                  <a:pt x="0" y="56"/>
                </a:lnTo>
                <a:lnTo>
                  <a:pt x="77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15"/>
          <p:cNvSpPr/>
          <p:nvPr/>
        </p:nvSpPr>
        <p:spPr>
          <a:xfrm flipH="1">
            <a:off x="6300336" y="2737502"/>
            <a:ext cx="1107" cy="1107"/>
          </a:xfrm>
          <a:custGeom>
            <a:rect b="b" l="l" r="r" t="t"/>
            <a:pathLst>
              <a:path extrusionOk="0" h="23" w="23">
                <a:moveTo>
                  <a:pt x="1" y="23"/>
                </a:moveTo>
                <a:lnTo>
                  <a:pt x="23" y="1"/>
                </a:lnTo>
                <a:lnTo>
                  <a:pt x="1" y="23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15"/>
          <p:cNvSpPr/>
          <p:nvPr/>
        </p:nvSpPr>
        <p:spPr>
          <a:xfrm flipH="1">
            <a:off x="6213357" y="2691919"/>
            <a:ext cx="2696" cy="1252"/>
          </a:xfrm>
          <a:custGeom>
            <a:rect b="b" l="l" r="r" t="t"/>
            <a:pathLst>
              <a:path extrusionOk="0" h="26" w="56">
                <a:moveTo>
                  <a:pt x="56" y="0"/>
                </a:moveTo>
                <a:lnTo>
                  <a:pt x="1" y="22"/>
                </a:lnTo>
                <a:cubicBezTo>
                  <a:pt x="1" y="25"/>
                  <a:pt x="2" y="25"/>
                  <a:pt x="4" y="25"/>
                </a:cubicBezTo>
                <a:cubicBezTo>
                  <a:pt x="13" y="25"/>
                  <a:pt x="38" y="9"/>
                  <a:pt x="56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15"/>
          <p:cNvSpPr/>
          <p:nvPr/>
        </p:nvSpPr>
        <p:spPr>
          <a:xfrm flipH="1">
            <a:off x="6085561" y="2634640"/>
            <a:ext cx="1637" cy="1107"/>
          </a:xfrm>
          <a:custGeom>
            <a:rect b="b" l="l" r="r" t="t"/>
            <a:pathLst>
              <a:path extrusionOk="0" h="23" w="34">
                <a:moveTo>
                  <a:pt x="34" y="1"/>
                </a:moveTo>
                <a:lnTo>
                  <a:pt x="1" y="12"/>
                </a:lnTo>
                <a:lnTo>
                  <a:pt x="12" y="23"/>
                </a:lnTo>
                <a:lnTo>
                  <a:pt x="34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15"/>
          <p:cNvSpPr/>
          <p:nvPr/>
        </p:nvSpPr>
        <p:spPr>
          <a:xfrm flipH="1">
            <a:off x="6173598" y="2669633"/>
            <a:ext cx="1107" cy="1637"/>
          </a:xfrm>
          <a:custGeom>
            <a:rect b="b" l="l" r="r" t="t"/>
            <a:pathLst>
              <a:path extrusionOk="0" h="34" w="23">
                <a:moveTo>
                  <a:pt x="23" y="1"/>
                </a:moveTo>
                <a:lnTo>
                  <a:pt x="1" y="34"/>
                </a:lnTo>
                <a:lnTo>
                  <a:pt x="12" y="23"/>
                </a:lnTo>
                <a:lnTo>
                  <a:pt x="23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15"/>
          <p:cNvSpPr/>
          <p:nvPr/>
        </p:nvSpPr>
        <p:spPr>
          <a:xfrm flipH="1">
            <a:off x="6058509" y="2627756"/>
            <a:ext cx="578" cy="1107"/>
          </a:xfrm>
          <a:custGeom>
            <a:rect b="b" l="l" r="r" t="t"/>
            <a:pathLst>
              <a:path extrusionOk="0" h="23" w="12">
                <a:moveTo>
                  <a:pt x="12" y="0"/>
                </a:moveTo>
                <a:lnTo>
                  <a:pt x="1" y="11"/>
                </a:lnTo>
                <a:lnTo>
                  <a:pt x="1" y="22"/>
                </a:lnTo>
                <a:lnTo>
                  <a:pt x="12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15"/>
          <p:cNvSpPr/>
          <p:nvPr/>
        </p:nvSpPr>
        <p:spPr>
          <a:xfrm flipH="1">
            <a:off x="6344861" y="2759789"/>
            <a:ext cx="48" cy="48"/>
          </a:xfrm>
          <a:custGeom>
            <a:rect b="b" l="l" r="r" t="t"/>
            <a:pathLst>
              <a:path extrusionOk="0" h="1" w="1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15"/>
          <p:cNvSpPr/>
          <p:nvPr/>
        </p:nvSpPr>
        <p:spPr>
          <a:xfrm flipH="1">
            <a:off x="6513042" y="2888692"/>
            <a:ext cx="4140" cy="3273"/>
          </a:xfrm>
          <a:custGeom>
            <a:rect b="b" l="l" r="r" t="t"/>
            <a:pathLst>
              <a:path extrusionOk="0" h="68" w="86">
                <a:moveTo>
                  <a:pt x="64" y="0"/>
                </a:moveTo>
                <a:cubicBezTo>
                  <a:pt x="59" y="0"/>
                  <a:pt x="49" y="3"/>
                  <a:pt x="32" y="11"/>
                </a:cubicBezTo>
                <a:cubicBezTo>
                  <a:pt x="41" y="11"/>
                  <a:pt x="0" y="67"/>
                  <a:pt x="23" y="67"/>
                </a:cubicBezTo>
                <a:cubicBezTo>
                  <a:pt x="29" y="67"/>
                  <a:pt x="39" y="64"/>
                  <a:pt x="54" y="55"/>
                </a:cubicBezTo>
                <a:lnTo>
                  <a:pt x="54" y="55"/>
                </a:lnTo>
                <a:cubicBezTo>
                  <a:pt x="48" y="57"/>
                  <a:pt x="44" y="58"/>
                  <a:pt x="41" y="58"/>
                </a:cubicBezTo>
                <a:cubicBezTo>
                  <a:pt x="18" y="58"/>
                  <a:pt x="86" y="0"/>
                  <a:pt x="64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15"/>
          <p:cNvSpPr/>
          <p:nvPr/>
        </p:nvSpPr>
        <p:spPr>
          <a:xfrm flipH="1">
            <a:off x="6428662" y="2813362"/>
            <a:ext cx="1637" cy="1107"/>
          </a:xfrm>
          <a:custGeom>
            <a:rect b="b" l="l" r="r" t="t"/>
            <a:pathLst>
              <a:path extrusionOk="0" h="23" w="34">
                <a:moveTo>
                  <a:pt x="34" y="0"/>
                </a:moveTo>
                <a:lnTo>
                  <a:pt x="1" y="22"/>
                </a:lnTo>
                <a:lnTo>
                  <a:pt x="12" y="22"/>
                </a:lnTo>
                <a:lnTo>
                  <a:pt x="34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15"/>
          <p:cNvSpPr/>
          <p:nvPr/>
        </p:nvSpPr>
        <p:spPr>
          <a:xfrm flipH="1">
            <a:off x="6451430" y="2828187"/>
            <a:ext cx="1685" cy="578"/>
          </a:xfrm>
          <a:custGeom>
            <a:rect b="b" l="l" r="r" t="t"/>
            <a:pathLst>
              <a:path extrusionOk="0" h="12" w="35">
                <a:moveTo>
                  <a:pt x="34" y="1"/>
                </a:moveTo>
                <a:lnTo>
                  <a:pt x="1" y="12"/>
                </a:lnTo>
                <a:lnTo>
                  <a:pt x="12" y="12"/>
                </a:lnTo>
                <a:lnTo>
                  <a:pt x="34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15"/>
          <p:cNvSpPr/>
          <p:nvPr/>
        </p:nvSpPr>
        <p:spPr>
          <a:xfrm flipH="1">
            <a:off x="6172491" y="2677335"/>
            <a:ext cx="2744" cy="1348"/>
          </a:xfrm>
          <a:custGeom>
            <a:rect b="b" l="l" r="r" t="t"/>
            <a:pathLst>
              <a:path extrusionOk="0" h="28" w="57">
                <a:moveTo>
                  <a:pt x="53" y="1"/>
                </a:moveTo>
                <a:cubicBezTo>
                  <a:pt x="50" y="1"/>
                  <a:pt x="37" y="8"/>
                  <a:pt x="1" y="28"/>
                </a:cubicBezTo>
                <a:lnTo>
                  <a:pt x="45" y="28"/>
                </a:lnTo>
                <a:cubicBezTo>
                  <a:pt x="31" y="21"/>
                  <a:pt x="57" y="1"/>
                  <a:pt x="53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15"/>
          <p:cNvSpPr/>
          <p:nvPr/>
        </p:nvSpPr>
        <p:spPr>
          <a:xfrm flipH="1">
            <a:off x="6087149" y="2635169"/>
            <a:ext cx="578" cy="578"/>
          </a:xfrm>
          <a:custGeom>
            <a:rect b="b" l="l" r="r" t="t"/>
            <a:pathLst>
              <a:path extrusionOk="0" h="12" w="12">
                <a:moveTo>
                  <a:pt x="1" y="12"/>
                </a:moveTo>
                <a:lnTo>
                  <a:pt x="12" y="1"/>
                </a:lnTo>
                <a:lnTo>
                  <a:pt x="12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15"/>
          <p:cNvSpPr/>
          <p:nvPr/>
        </p:nvSpPr>
        <p:spPr>
          <a:xfrm flipH="1">
            <a:off x="6056914" y="2622991"/>
            <a:ext cx="498534" cy="285874"/>
          </a:xfrm>
          <a:custGeom>
            <a:rect b="b" l="l" r="r" t="t"/>
            <a:pathLst>
              <a:path extrusionOk="0" h="5939" w="10357">
                <a:moveTo>
                  <a:pt x="10002" y="85"/>
                </a:moveTo>
                <a:cubicBezTo>
                  <a:pt x="10000" y="85"/>
                  <a:pt x="9997" y="86"/>
                  <a:pt x="9993" y="88"/>
                </a:cubicBezTo>
                <a:lnTo>
                  <a:pt x="10002" y="85"/>
                </a:lnTo>
                <a:close/>
                <a:moveTo>
                  <a:pt x="10147" y="66"/>
                </a:moveTo>
                <a:cubicBezTo>
                  <a:pt x="10111" y="75"/>
                  <a:pt x="10089" y="92"/>
                  <a:pt x="10071" y="110"/>
                </a:cubicBezTo>
                <a:lnTo>
                  <a:pt x="10071" y="110"/>
                </a:lnTo>
                <a:lnTo>
                  <a:pt x="10147" y="66"/>
                </a:lnTo>
                <a:close/>
                <a:moveTo>
                  <a:pt x="10071" y="110"/>
                </a:moveTo>
                <a:lnTo>
                  <a:pt x="10070" y="110"/>
                </a:lnTo>
                <a:lnTo>
                  <a:pt x="10070" y="110"/>
                </a:lnTo>
                <a:cubicBezTo>
                  <a:pt x="10071" y="110"/>
                  <a:pt x="10071" y="110"/>
                  <a:pt x="10071" y="110"/>
                </a:cubicBezTo>
                <a:close/>
                <a:moveTo>
                  <a:pt x="10026" y="77"/>
                </a:moveTo>
                <a:lnTo>
                  <a:pt x="10002" y="85"/>
                </a:lnTo>
                <a:lnTo>
                  <a:pt x="10002" y="85"/>
                </a:lnTo>
                <a:cubicBezTo>
                  <a:pt x="10002" y="85"/>
                  <a:pt x="10002" y="85"/>
                  <a:pt x="10002" y="85"/>
                </a:cubicBezTo>
                <a:cubicBezTo>
                  <a:pt x="10011" y="85"/>
                  <a:pt x="10002" y="101"/>
                  <a:pt x="9993" y="110"/>
                </a:cubicBezTo>
                <a:cubicBezTo>
                  <a:pt x="9990" y="113"/>
                  <a:pt x="9988" y="116"/>
                  <a:pt x="9985" y="118"/>
                </a:cubicBezTo>
                <a:lnTo>
                  <a:pt x="9985" y="118"/>
                </a:lnTo>
                <a:cubicBezTo>
                  <a:pt x="10009" y="103"/>
                  <a:pt x="10026" y="89"/>
                  <a:pt x="10026" y="77"/>
                </a:cubicBezTo>
                <a:close/>
                <a:moveTo>
                  <a:pt x="9985" y="118"/>
                </a:moveTo>
                <a:cubicBezTo>
                  <a:pt x="9974" y="125"/>
                  <a:pt x="9962" y="132"/>
                  <a:pt x="9950" y="139"/>
                </a:cubicBezTo>
                <a:lnTo>
                  <a:pt x="9950" y="139"/>
                </a:lnTo>
                <a:cubicBezTo>
                  <a:pt x="9960" y="136"/>
                  <a:pt x="9972" y="129"/>
                  <a:pt x="9985" y="118"/>
                </a:cubicBezTo>
                <a:close/>
                <a:moveTo>
                  <a:pt x="9519" y="243"/>
                </a:moveTo>
                <a:cubicBezTo>
                  <a:pt x="9513" y="244"/>
                  <a:pt x="9509" y="246"/>
                  <a:pt x="9505" y="247"/>
                </a:cubicBezTo>
                <a:lnTo>
                  <a:pt x="9505" y="247"/>
                </a:lnTo>
                <a:cubicBezTo>
                  <a:pt x="9510" y="246"/>
                  <a:pt x="9515" y="244"/>
                  <a:pt x="9519" y="243"/>
                </a:cubicBezTo>
                <a:close/>
                <a:moveTo>
                  <a:pt x="9905" y="143"/>
                </a:moveTo>
                <a:cubicBezTo>
                  <a:pt x="9927" y="143"/>
                  <a:pt x="9883" y="176"/>
                  <a:pt x="9872" y="187"/>
                </a:cubicBezTo>
                <a:lnTo>
                  <a:pt x="9905" y="176"/>
                </a:lnTo>
                <a:lnTo>
                  <a:pt x="9905" y="176"/>
                </a:lnTo>
                <a:cubicBezTo>
                  <a:pt x="9872" y="199"/>
                  <a:pt x="9949" y="187"/>
                  <a:pt x="9894" y="232"/>
                </a:cubicBezTo>
                <a:cubicBezTo>
                  <a:pt x="9869" y="232"/>
                  <a:pt x="9858" y="224"/>
                  <a:pt x="9845" y="224"/>
                </a:cubicBezTo>
                <a:cubicBezTo>
                  <a:pt x="9836" y="224"/>
                  <a:pt x="9825" y="228"/>
                  <a:pt x="9806" y="243"/>
                </a:cubicBezTo>
                <a:cubicBezTo>
                  <a:pt x="9795" y="243"/>
                  <a:pt x="9806" y="232"/>
                  <a:pt x="9817" y="221"/>
                </a:cubicBezTo>
                <a:lnTo>
                  <a:pt x="9817" y="221"/>
                </a:lnTo>
                <a:cubicBezTo>
                  <a:pt x="9784" y="254"/>
                  <a:pt x="9707" y="276"/>
                  <a:pt x="9696" y="309"/>
                </a:cubicBezTo>
                <a:cubicBezTo>
                  <a:pt x="9652" y="309"/>
                  <a:pt x="9586" y="353"/>
                  <a:pt x="9553" y="353"/>
                </a:cubicBezTo>
                <a:lnTo>
                  <a:pt x="9597" y="331"/>
                </a:lnTo>
                <a:lnTo>
                  <a:pt x="9608" y="320"/>
                </a:lnTo>
                <a:lnTo>
                  <a:pt x="9608" y="320"/>
                </a:lnTo>
                <a:cubicBezTo>
                  <a:pt x="9597" y="331"/>
                  <a:pt x="9575" y="342"/>
                  <a:pt x="9541" y="353"/>
                </a:cubicBezTo>
                <a:lnTo>
                  <a:pt x="9541" y="342"/>
                </a:lnTo>
                <a:lnTo>
                  <a:pt x="9530" y="353"/>
                </a:lnTo>
                <a:cubicBezTo>
                  <a:pt x="9508" y="353"/>
                  <a:pt x="9497" y="364"/>
                  <a:pt x="9486" y="375"/>
                </a:cubicBezTo>
                <a:lnTo>
                  <a:pt x="9519" y="364"/>
                </a:lnTo>
                <a:lnTo>
                  <a:pt x="9519" y="364"/>
                </a:lnTo>
                <a:cubicBezTo>
                  <a:pt x="9497" y="386"/>
                  <a:pt x="9464" y="419"/>
                  <a:pt x="9431" y="430"/>
                </a:cubicBezTo>
                <a:cubicBezTo>
                  <a:pt x="9444" y="414"/>
                  <a:pt x="9446" y="408"/>
                  <a:pt x="9440" y="408"/>
                </a:cubicBezTo>
                <a:cubicBezTo>
                  <a:pt x="9422" y="408"/>
                  <a:pt x="9345" y="455"/>
                  <a:pt x="9303" y="455"/>
                </a:cubicBezTo>
                <a:cubicBezTo>
                  <a:pt x="9297" y="455"/>
                  <a:pt x="9292" y="454"/>
                  <a:pt x="9288" y="452"/>
                </a:cubicBezTo>
                <a:lnTo>
                  <a:pt x="9310" y="441"/>
                </a:lnTo>
                <a:cubicBezTo>
                  <a:pt x="9420" y="375"/>
                  <a:pt x="9431" y="331"/>
                  <a:pt x="9530" y="276"/>
                </a:cubicBezTo>
                <a:cubicBezTo>
                  <a:pt x="9535" y="274"/>
                  <a:pt x="9539" y="274"/>
                  <a:pt x="9542" y="274"/>
                </a:cubicBezTo>
                <a:cubicBezTo>
                  <a:pt x="9563" y="274"/>
                  <a:pt x="9519" y="309"/>
                  <a:pt x="9519" y="309"/>
                </a:cubicBezTo>
                <a:cubicBezTo>
                  <a:pt x="9586" y="298"/>
                  <a:pt x="9630" y="276"/>
                  <a:pt x="9685" y="243"/>
                </a:cubicBezTo>
                <a:lnTo>
                  <a:pt x="9685" y="243"/>
                </a:lnTo>
                <a:cubicBezTo>
                  <a:pt x="9674" y="254"/>
                  <a:pt x="9685" y="254"/>
                  <a:pt x="9707" y="254"/>
                </a:cubicBezTo>
                <a:cubicBezTo>
                  <a:pt x="9751" y="232"/>
                  <a:pt x="9729" y="210"/>
                  <a:pt x="9784" y="187"/>
                </a:cubicBezTo>
                <a:lnTo>
                  <a:pt x="9784" y="187"/>
                </a:lnTo>
                <a:cubicBezTo>
                  <a:pt x="9784" y="210"/>
                  <a:pt x="9773" y="221"/>
                  <a:pt x="9762" y="243"/>
                </a:cubicBezTo>
                <a:cubicBezTo>
                  <a:pt x="9806" y="210"/>
                  <a:pt x="9861" y="176"/>
                  <a:pt x="9905" y="143"/>
                </a:cubicBezTo>
                <a:close/>
                <a:moveTo>
                  <a:pt x="8869" y="562"/>
                </a:moveTo>
                <a:cubicBezTo>
                  <a:pt x="8864" y="567"/>
                  <a:pt x="8865" y="569"/>
                  <a:pt x="8868" y="569"/>
                </a:cubicBezTo>
                <a:cubicBezTo>
                  <a:pt x="8872" y="569"/>
                  <a:pt x="8878" y="567"/>
                  <a:pt x="8883" y="566"/>
                </a:cubicBezTo>
                <a:lnTo>
                  <a:pt x="8883" y="566"/>
                </a:lnTo>
                <a:cubicBezTo>
                  <a:pt x="8883" y="566"/>
                  <a:pt x="8883" y="566"/>
                  <a:pt x="8883" y="566"/>
                </a:cubicBezTo>
                <a:cubicBezTo>
                  <a:pt x="8878" y="566"/>
                  <a:pt x="8873" y="565"/>
                  <a:pt x="8869" y="562"/>
                </a:cubicBezTo>
                <a:close/>
                <a:moveTo>
                  <a:pt x="9211" y="507"/>
                </a:moveTo>
                <a:cubicBezTo>
                  <a:pt x="9148" y="538"/>
                  <a:pt x="9076" y="570"/>
                  <a:pt x="9022" y="610"/>
                </a:cubicBezTo>
                <a:lnTo>
                  <a:pt x="9022" y="610"/>
                </a:lnTo>
                <a:cubicBezTo>
                  <a:pt x="8998" y="617"/>
                  <a:pt x="8987" y="617"/>
                  <a:pt x="8969" y="617"/>
                </a:cubicBezTo>
                <a:lnTo>
                  <a:pt x="8958" y="617"/>
                </a:lnTo>
                <a:cubicBezTo>
                  <a:pt x="9013" y="562"/>
                  <a:pt x="9112" y="551"/>
                  <a:pt x="9211" y="507"/>
                </a:cubicBezTo>
                <a:close/>
                <a:moveTo>
                  <a:pt x="8914" y="650"/>
                </a:moveTo>
                <a:cubicBezTo>
                  <a:pt x="8903" y="683"/>
                  <a:pt x="8836" y="716"/>
                  <a:pt x="8803" y="760"/>
                </a:cubicBezTo>
                <a:cubicBezTo>
                  <a:pt x="8759" y="760"/>
                  <a:pt x="8781" y="738"/>
                  <a:pt x="8792" y="716"/>
                </a:cubicBezTo>
                <a:cubicBezTo>
                  <a:pt x="8825" y="683"/>
                  <a:pt x="8869" y="694"/>
                  <a:pt x="8914" y="650"/>
                </a:cubicBezTo>
                <a:close/>
                <a:moveTo>
                  <a:pt x="8726" y="672"/>
                </a:moveTo>
                <a:cubicBezTo>
                  <a:pt x="8688" y="711"/>
                  <a:pt x="8685" y="716"/>
                  <a:pt x="8693" y="716"/>
                </a:cubicBezTo>
                <a:cubicBezTo>
                  <a:pt x="8696" y="716"/>
                  <a:pt x="8702" y="715"/>
                  <a:pt x="8707" y="715"/>
                </a:cubicBezTo>
                <a:cubicBezTo>
                  <a:pt x="8715" y="715"/>
                  <a:pt x="8723" y="717"/>
                  <a:pt x="8726" y="727"/>
                </a:cubicBezTo>
                <a:cubicBezTo>
                  <a:pt x="8737" y="727"/>
                  <a:pt x="8759" y="716"/>
                  <a:pt x="8770" y="716"/>
                </a:cubicBezTo>
                <a:lnTo>
                  <a:pt x="8770" y="716"/>
                </a:lnTo>
                <a:cubicBezTo>
                  <a:pt x="8748" y="738"/>
                  <a:pt x="8704" y="771"/>
                  <a:pt x="8726" y="771"/>
                </a:cubicBezTo>
                <a:cubicBezTo>
                  <a:pt x="8699" y="777"/>
                  <a:pt x="8688" y="780"/>
                  <a:pt x="8678" y="780"/>
                </a:cubicBezTo>
                <a:cubicBezTo>
                  <a:pt x="8668" y="780"/>
                  <a:pt x="8660" y="777"/>
                  <a:pt x="8638" y="771"/>
                </a:cubicBezTo>
                <a:lnTo>
                  <a:pt x="8638" y="771"/>
                </a:lnTo>
                <a:cubicBezTo>
                  <a:pt x="8649" y="815"/>
                  <a:pt x="8594" y="804"/>
                  <a:pt x="8561" y="849"/>
                </a:cubicBezTo>
                <a:cubicBezTo>
                  <a:pt x="8552" y="850"/>
                  <a:pt x="8544" y="850"/>
                  <a:pt x="8538" y="850"/>
                </a:cubicBezTo>
                <a:cubicBezTo>
                  <a:pt x="8522" y="850"/>
                  <a:pt x="8515" y="847"/>
                  <a:pt x="8509" y="844"/>
                </a:cubicBezTo>
                <a:lnTo>
                  <a:pt x="8509" y="844"/>
                </a:lnTo>
                <a:lnTo>
                  <a:pt x="8528" y="838"/>
                </a:lnTo>
                <a:lnTo>
                  <a:pt x="8495" y="838"/>
                </a:lnTo>
                <a:cubicBezTo>
                  <a:pt x="8539" y="749"/>
                  <a:pt x="8638" y="760"/>
                  <a:pt x="8726" y="672"/>
                </a:cubicBezTo>
                <a:close/>
                <a:moveTo>
                  <a:pt x="8463" y="862"/>
                </a:moveTo>
                <a:cubicBezTo>
                  <a:pt x="8460" y="864"/>
                  <a:pt x="8455" y="867"/>
                  <a:pt x="8451" y="871"/>
                </a:cubicBezTo>
                <a:lnTo>
                  <a:pt x="8440" y="871"/>
                </a:lnTo>
                <a:lnTo>
                  <a:pt x="8463" y="862"/>
                </a:lnTo>
                <a:close/>
                <a:moveTo>
                  <a:pt x="8098" y="904"/>
                </a:moveTo>
                <a:cubicBezTo>
                  <a:pt x="8098" y="904"/>
                  <a:pt x="8098" y="904"/>
                  <a:pt x="8098" y="904"/>
                </a:cubicBezTo>
                <a:lnTo>
                  <a:pt x="8098" y="904"/>
                </a:lnTo>
                <a:close/>
                <a:moveTo>
                  <a:pt x="7636" y="1190"/>
                </a:moveTo>
                <a:cubicBezTo>
                  <a:pt x="7631" y="1193"/>
                  <a:pt x="7627" y="1196"/>
                  <a:pt x="7624" y="1199"/>
                </a:cubicBezTo>
                <a:lnTo>
                  <a:pt x="7624" y="1199"/>
                </a:lnTo>
                <a:cubicBezTo>
                  <a:pt x="7629" y="1196"/>
                  <a:pt x="7633" y="1193"/>
                  <a:pt x="7636" y="1190"/>
                </a:cubicBezTo>
                <a:close/>
                <a:moveTo>
                  <a:pt x="7580" y="1190"/>
                </a:moveTo>
                <a:lnTo>
                  <a:pt x="7535" y="1208"/>
                </a:lnTo>
                <a:lnTo>
                  <a:pt x="7535" y="1208"/>
                </a:lnTo>
                <a:cubicBezTo>
                  <a:pt x="7551" y="1203"/>
                  <a:pt x="7566" y="1197"/>
                  <a:pt x="7580" y="1190"/>
                </a:cubicBezTo>
                <a:close/>
                <a:moveTo>
                  <a:pt x="6655" y="1840"/>
                </a:moveTo>
                <a:cubicBezTo>
                  <a:pt x="6655" y="1840"/>
                  <a:pt x="6644" y="1851"/>
                  <a:pt x="6622" y="1862"/>
                </a:cubicBezTo>
                <a:lnTo>
                  <a:pt x="6655" y="1840"/>
                </a:lnTo>
                <a:close/>
                <a:moveTo>
                  <a:pt x="6875" y="1906"/>
                </a:moveTo>
                <a:lnTo>
                  <a:pt x="6875" y="1917"/>
                </a:lnTo>
                <a:cubicBezTo>
                  <a:pt x="6853" y="1928"/>
                  <a:pt x="6842" y="1928"/>
                  <a:pt x="6831" y="1928"/>
                </a:cubicBezTo>
                <a:cubicBezTo>
                  <a:pt x="6842" y="1928"/>
                  <a:pt x="6864" y="1917"/>
                  <a:pt x="6875" y="1906"/>
                </a:cubicBezTo>
                <a:close/>
                <a:moveTo>
                  <a:pt x="6534" y="1906"/>
                </a:moveTo>
                <a:lnTo>
                  <a:pt x="6523" y="1928"/>
                </a:lnTo>
                <a:cubicBezTo>
                  <a:pt x="6534" y="1928"/>
                  <a:pt x="6490" y="1939"/>
                  <a:pt x="6468" y="1939"/>
                </a:cubicBezTo>
                <a:cubicBezTo>
                  <a:pt x="6479" y="1939"/>
                  <a:pt x="6512" y="1917"/>
                  <a:pt x="6534" y="1906"/>
                </a:cubicBezTo>
                <a:close/>
                <a:moveTo>
                  <a:pt x="8385" y="849"/>
                </a:moveTo>
                <a:lnTo>
                  <a:pt x="8385" y="849"/>
                </a:lnTo>
                <a:cubicBezTo>
                  <a:pt x="8352" y="871"/>
                  <a:pt x="8330" y="882"/>
                  <a:pt x="8308" y="904"/>
                </a:cubicBezTo>
                <a:cubicBezTo>
                  <a:pt x="8374" y="904"/>
                  <a:pt x="8374" y="893"/>
                  <a:pt x="8429" y="871"/>
                </a:cubicBezTo>
                <a:lnTo>
                  <a:pt x="8440" y="904"/>
                </a:lnTo>
                <a:cubicBezTo>
                  <a:pt x="8410" y="922"/>
                  <a:pt x="8394" y="928"/>
                  <a:pt x="8385" y="928"/>
                </a:cubicBezTo>
                <a:cubicBezTo>
                  <a:pt x="8366" y="928"/>
                  <a:pt x="8374" y="904"/>
                  <a:pt x="8352" y="904"/>
                </a:cubicBezTo>
                <a:cubicBezTo>
                  <a:pt x="8286" y="937"/>
                  <a:pt x="8252" y="992"/>
                  <a:pt x="8208" y="1014"/>
                </a:cubicBezTo>
                <a:lnTo>
                  <a:pt x="8197" y="1003"/>
                </a:lnTo>
                <a:cubicBezTo>
                  <a:pt x="8153" y="1058"/>
                  <a:pt x="8010" y="1102"/>
                  <a:pt x="7955" y="1168"/>
                </a:cubicBezTo>
                <a:lnTo>
                  <a:pt x="7944" y="1157"/>
                </a:lnTo>
                <a:lnTo>
                  <a:pt x="7944" y="1157"/>
                </a:lnTo>
                <a:cubicBezTo>
                  <a:pt x="7955" y="1168"/>
                  <a:pt x="7966" y="1179"/>
                  <a:pt x="7966" y="1190"/>
                </a:cubicBezTo>
                <a:cubicBezTo>
                  <a:pt x="7938" y="1209"/>
                  <a:pt x="7917" y="1236"/>
                  <a:pt x="7898" y="1236"/>
                </a:cubicBezTo>
                <a:cubicBezTo>
                  <a:pt x="7895" y="1236"/>
                  <a:pt x="7892" y="1236"/>
                  <a:pt x="7889" y="1234"/>
                </a:cubicBezTo>
                <a:cubicBezTo>
                  <a:pt x="7911" y="1223"/>
                  <a:pt x="7911" y="1212"/>
                  <a:pt x="7922" y="1201"/>
                </a:cubicBezTo>
                <a:lnTo>
                  <a:pt x="7922" y="1201"/>
                </a:lnTo>
                <a:lnTo>
                  <a:pt x="7878" y="1234"/>
                </a:lnTo>
                <a:cubicBezTo>
                  <a:pt x="7834" y="1223"/>
                  <a:pt x="7933" y="1201"/>
                  <a:pt x="7922" y="1179"/>
                </a:cubicBezTo>
                <a:lnTo>
                  <a:pt x="7922" y="1179"/>
                </a:lnTo>
                <a:cubicBezTo>
                  <a:pt x="7856" y="1223"/>
                  <a:pt x="7779" y="1289"/>
                  <a:pt x="7713" y="1311"/>
                </a:cubicBezTo>
                <a:cubicBezTo>
                  <a:pt x="7693" y="1291"/>
                  <a:pt x="7819" y="1244"/>
                  <a:pt x="7775" y="1244"/>
                </a:cubicBezTo>
                <a:cubicBezTo>
                  <a:pt x="7771" y="1244"/>
                  <a:pt x="7765" y="1244"/>
                  <a:pt x="7757" y="1245"/>
                </a:cubicBezTo>
                <a:lnTo>
                  <a:pt x="7845" y="1212"/>
                </a:lnTo>
                <a:cubicBezTo>
                  <a:pt x="7768" y="1212"/>
                  <a:pt x="7889" y="1190"/>
                  <a:pt x="7834" y="1179"/>
                </a:cubicBezTo>
                <a:lnTo>
                  <a:pt x="7823" y="1179"/>
                </a:lnTo>
                <a:cubicBezTo>
                  <a:pt x="7702" y="1223"/>
                  <a:pt x="7702" y="1256"/>
                  <a:pt x="7580" y="1311"/>
                </a:cubicBezTo>
                <a:cubicBezTo>
                  <a:pt x="7558" y="1333"/>
                  <a:pt x="7602" y="1322"/>
                  <a:pt x="7580" y="1355"/>
                </a:cubicBezTo>
                <a:cubicBezTo>
                  <a:pt x="7514" y="1403"/>
                  <a:pt x="7474" y="1409"/>
                  <a:pt x="7442" y="1409"/>
                </a:cubicBezTo>
                <a:cubicBezTo>
                  <a:pt x="7430" y="1409"/>
                  <a:pt x="7419" y="1408"/>
                  <a:pt x="7409" y="1408"/>
                </a:cubicBezTo>
                <a:cubicBezTo>
                  <a:pt x="7382" y="1408"/>
                  <a:pt x="7356" y="1414"/>
                  <a:pt x="7316" y="1454"/>
                </a:cubicBezTo>
                <a:cubicBezTo>
                  <a:pt x="7294" y="1488"/>
                  <a:pt x="7294" y="1521"/>
                  <a:pt x="7206" y="1554"/>
                </a:cubicBezTo>
                <a:lnTo>
                  <a:pt x="7217" y="1510"/>
                </a:lnTo>
                <a:lnTo>
                  <a:pt x="7217" y="1510"/>
                </a:lnTo>
                <a:cubicBezTo>
                  <a:pt x="7107" y="1565"/>
                  <a:pt x="7173" y="1576"/>
                  <a:pt x="7052" y="1620"/>
                </a:cubicBezTo>
                <a:cubicBezTo>
                  <a:pt x="7061" y="1601"/>
                  <a:pt x="7112" y="1573"/>
                  <a:pt x="7111" y="1573"/>
                </a:cubicBezTo>
                <a:lnTo>
                  <a:pt x="7111" y="1573"/>
                </a:lnTo>
                <a:cubicBezTo>
                  <a:pt x="7111" y="1573"/>
                  <a:pt x="7110" y="1574"/>
                  <a:pt x="7107" y="1576"/>
                </a:cubicBezTo>
                <a:cubicBezTo>
                  <a:pt x="7019" y="1587"/>
                  <a:pt x="7063" y="1620"/>
                  <a:pt x="7008" y="1642"/>
                </a:cubicBezTo>
                <a:lnTo>
                  <a:pt x="6986" y="1631"/>
                </a:lnTo>
                <a:cubicBezTo>
                  <a:pt x="6875" y="1697"/>
                  <a:pt x="6743" y="1774"/>
                  <a:pt x="6622" y="1851"/>
                </a:cubicBezTo>
                <a:cubicBezTo>
                  <a:pt x="6622" y="1842"/>
                  <a:pt x="6636" y="1826"/>
                  <a:pt x="6619" y="1826"/>
                </a:cubicBezTo>
                <a:cubicBezTo>
                  <a:pt x="6614" y="1826"/>
                  <a:pt x="6608" y="1827"/>
                  <a:pt x="6600" y="1829"/>
                </a:cubicBezTo>
                <a:cubicBezTo>
                  <a:pt x="6490" y="1906"/>
                  <a:pt x="6358" y="1961"/>
                  <a:pt x="6225" y="2027"/>
                </a:cubicBezTo>
                <a:cubicBezTo>
                  <a:pt x="6347" y="1939"/>
                  <a:pt x="6479" y="1851"/>
                  <a:pt x="6611" y="1785"/>
                </a:cubicBezTo>
                <a:lnTo>
                  <a:pt x="6611" y="1785"/>
                </a:lnTo>
                <a:lnTo>
                  <a:pt x="6578" y="1796"/>
                </a:lnTo>
                <a:cubicBezTo>
                  <a:pt x="6578" y="1752"/>
                  <a:pt x="6699" y="1763"/>
                  <a:pt x="6754" y="1708"/>
                </a:cubicBezTo>
                <a:lnTo>
                  <a:pt x="6754" y="1708"/>
                </a:lnTo>
                <a:lnTo>
                  <a:pt x="6743" y="1741"/>
                </a:lnTo>
                <a:cubicBezTo>
                  <a:pt x="6853" y="1686"/>
                  <a:pt x="6941" y="1620"/>
                  <a:pt x="7085" y="1532"/>
                </a:cubicBezTo>
                <a:lnTo>
                  <a:pt x="7085" y="1532"/>
                </a:lnTo>
                <a:lnTo>
                  <a:pt x="7074" y="1554"/>
                </a:lnTo>
                <a:cubicBezTo>
                  <a:pt x="7129" y="1532"/>
                  <a:pt x="7228" y="1476"/>
                  <a:pt x="7294" y="1454"/>
                </a:cubicBezTo>
                <a:cubicBezTo>
                  <a:pt x="7305" y="1432"/>
                  <a:pt x="7338" y="1410"/>
                  <a:pt x="7305" y="1410"/>
                </a:cubicBezTo>
                <a:cubicBezTo>
                  <a:pt x="7536" y="1366"/>
                  <a:pt x="7658" y="1190"/>
                  <a:pt x="7856" y="1157"/>
                </a:cubicBezTo>
                <a:lnTo>
                  <a:pt x="7856" y="1157"/>
                </a:lnTo>
                <a:cubicBezTo>
                  <a:pt x="7834" y="1168"/>
                  <a:pt x="7823" y="1179"/>
                  <a:pt x="7834" y="1179"/>
                </a:cubicBezTo>
                <a:lnTo>
                  <a:pt x="7966" y="1102"/>
                </a:lnTo>
                <a:cubicBezTo>
                  <a:pt x="7957" y="1093"/>
                  <a:pt x="7951" y="1089"/>
                  <a:pt x="7946" y="1089"/>
                </a:cubicBezTo>
                <a:cubicBezTo>
                  <a:pt x="7938" y="1089"/>
                  <a:pt x="7930" y="1096"/>
                  <a:pt x="7911" y="1102"/>
                </a:cubicBezTo>
                <a:cubicBezTo>
                  <a:pt x="7922" y="1080"/>
                  <a:pt x="7955" y="1047"/>
                  <a:pt x="7999" y="1036"/>
                </a:cubicBezTo>
                <a:lnTo>
                  <a:pt x="7999" y="1036"/>
                </a:lnTo>
                <a:cubicBezTo>
                  <a:pt x="7966" y="1058"/>
                  <a:pt x="7969" y="1063"/>
                  <a:pt x="7984" y="1063"/>
                </a:cubicBezTo>
                <a:cubicBezTo>
                  <a:pt x="7999" y="1063"/>
                  <a:pt x="8027" y="1058"/>
                  <a:pt x="8043" y="1058"/>
                </a:cubicBezTo>
                <a:lnTo>
                  <a:pt x="8032" y="1036"/>
                </a:lnTo>
                <a:cubicBezTo>
                  <a:pt x="8131" y="1025"/>
                  <a:pt x="8032" y="992"/>
                  <a:pt x="8142" y="959"/>
                </a:cubicBezTo>
                <a:lnTo>
                  <a:pt x="8142" y="981"/>
                </a:lnTo>
                <a:cubicBezTo>
                  <a:pt x="8186" y="948"/>
                  <a:pt x="8208" y="926"/>
                  <a:pt x="8252" y="904"/>
                </a:cubicBezTo>
                <a:lnTo>
                  <a:pt x="8252" y="904"/>
                </a:lnTo>
                <a:cubicBezTo>
                  <a:pt x="8286" y="915"/>
                  <a:pt x="8219" y="937"/>
                  <a:pt x="8219" y="948"/>
                </a:cubicBezTo>
                <a:cubicBezTo>
                  <a:pt x="8286" y="926"/>
                  <a:pt x="8319" y="860"/>
                  <a:pt x="8385" y="849"/>
                </a:cubicBezTo>
                <a:close/>
                <a:moveTo>
                  <a:pt x="5961" y="2171"/>
                </a:moveTo>
                <a:cubicBezTo>
                  <a:pt x="5957" y="2173"/>
                  <a:pt x="5954" y="2175"/>
                  <a:pt x="5953" y="2177"/>
                </a:cubicBezTo>
                <a:lnTo>
                  <a:pt x="5953" y="2177"/>
                </a:lnTo>
                <a:cubicBezTo>
                  <a:pt x="5956" y="2175"/>
                  <a:pt x="5958" y="2173"/>
                  <a:pt x="5961" y="2171"/>
                </a:cubicBezTo>
                <a:close/>
                <a:moveTo>
                  <a:pt x="4441" y="2810"/>
                </a:moveTo>
                <a:cubicBezTo>
                  <a:pt x="4423" y="2821"/>
                  <a:pt x="4413" y="2829"/>
                  <a:pt x="4408" y="2835"/>
                </a:cubicBezTo>
                <a:lnTo>
                  <a:pt x="4408" y="2835"/>
                </a:lnTo>
                <a:cubicBezTo>
                  <a:pt x="4419" y="2829"/>
                  <a:pt x="4430" y="2820"/>
                  <a:pt x="4441" y="2810"/>
                </a:cubicBezTo>
                <a:close/>
                <a:moveTo>
                  <a:pt x="4696" y="2878"/>
                </a:moveTo>
                <a:cubicBezTo>
                  <a:pt x="4691" y="2881"/>
                  <a:pt x="4687" y="2884"/>
                  <a:pt x="4683" y="2887"/>
                </a:cubicBezTo>
                <a:cubicBezTo>
                  <a:pt x="4690" y="2883"/>
                  <a:pt x="4694" y="2881"/>
                  <a:pt x="4696" y="2878"/>
                </a:cubicBezTo>
                <a:close/>
                <a:moveTo>
                  <a:pt x="6214" y="1994"/>
                </a:moveTo>
                <a:cubicBezTo>
                  <a:pt x="6247" y="2005"/>
                  <a:pt x="6170" y="2038"/>
                  <a:pt x="6170" y="2049"/>
                </a:cubicBezTo>
                <a:lnTo>
                  <a:pt x="6126" y="2060"/>
                </a:lnTo>
                <a:lnTo>
                  <a:pt x="6126" y="2060"/>
                </a:lnTo>
                <a:lnTo>
                  <a:pt x="6137" y="2049"/>
                </a:lnTo>
                <a:lnTo>
                  <a:pt x="6082" y="2082"/>
                </a:lnTo>
                <a:lnTo>
                  <a:pt x="6038" y="2138"/>
                </a:lnTo>
                <a:lnTo>
                  <a:pt x="6016" y="2138"/>
                </a:lnTo>
                <a:cubicBezTo>
                  <a:pt x="5950" y="2160"/>
                  <a:pt x="6016" y="2149"/>
                  <a:pt x="5994" y="2171"/>
                </a:cubicBezTo>
                <a:cubicBezTo>
                  <a:pt x="5980" y="2180"/>
                  <a:pt x="5968" y="2183"/>
                  <a:pt x="5960" y="2183"/>
                </a:cubicBezTo>
                <a:cubicBezTo>
                  <a:pt x="5954" y="2183"/>
                  <a:pt x="5951" y="2181"/>
                  <a:pt x="5953" y="2177"/>
                </a:cubicBezTo>
                <a:lnTo>
                  <a:pt x="5953" y="2177"/>
                </a:lnTo>
                <a:cubicBezTo>
                  <a:pt x="5852" y="2255"/>
                  <a:pt x="5671" y="2381"/>
                  <a:pt x="5542" y="2413"/>
                </a:cubicBezTo>
                <a:lnTo>
                  <a:pt x="5564" y="2402"/>
                </a:lnTo>
                <a:lnTo>
                  <a:pt x="5564" y="2402"/>
                </a:lnTo>
                <a:cubicBezTo>
                  <a:pt x="5476" y="2435"/>
                  <a:pt x="5487" y="2501"/>
                  <a:pt x="5399" y="2523"/>
                </a:cubicBezTo>
                <a:lnTo>
                  <a:pt x="5410" y="2512"/>
                </a:lnTo>
                <a:lnTo>
                  <a:pt x="5410" y="2512"/>
                </a:lnTo>
                <a:cubicBezTo>
                  <a:pt x="5212" y="2611"/>
                  <a:pt x="5013" y="2754"/>
                  <a:pt x="4848" y="2799"/>
                </a:cubicBezTo>
                <a:cubicBezTo>
                  <a:pt x="4837" y="2854"/>
                  <a:pt x="4650" y="2898"/>
                  <a:pt x="4661" y="2953"/>
                </a:cubicBezTo>
                <a:cubicBezTo>
                  <a:pt x="4595" y="2964"/>
                  <a:pt x="4573" y="2975"/>
                  <a:pt x="4551" y="2986"/>
                </a:cubicBezTo>
                <a:cubicBezTo>
                  <a:pt x="4529" y="2986"/>
                  <a:pt x="4518" y="2986"/>
                  <a:pt x="4496" y="2997"/>
                </a:cubicBezTo>
                <a:cubicBezTo>
                  <a:pt x="4507" y="2986"/>
                  <a:pt x="4518" y="2975"/>
                  <a:pt x="4562" y="2953"/>
                </a:cubicBezTo>
                <a:lnTo>
                  <a:pt x="4562" y="2953"/>
                </a:lnTo>
                <a:lnTo>
                  <a:pt x="4551" y="2986"/>
                </a:lnTo>
                <a:cubicBezTo>
                  <a:pt x="4584" y="2942"/>
                  <a:pt x="4617" y="2898"/>
                  <a:pt x="4694" y="2865"/>
                </a:cubicBezTo>
                <a:lnTo>
                  <a:pt x="4694" y="2865"/>
                </a:lnTo>
                <a:cubicBezTo>
                  <a:pt x="4694" y="2872"/>
                  <a:pt x="4699" y="2874"/>
                  <a:pt x="4696" y="2878"/>
                </a:cubicBezTo>
                <a:lnTo>
                  <a:pt x="4696" y="2878"/>
                </a:lnTo>
                <a:cubicBezTo>
                  <a:pt x="4810" y="2803"/>
                  <a:pt x="4886" y="2719"/>
                  <a:pt x="5024" y="2655"/>
                </a:cubicBezTo>
                <a:lnTo>
                  <a:pt x="5024" y="2655"/>
                </a:lnTo>
                <a:cubicBezTo>
                  <a:pt x="5018" y="2672"/>
                  <a:pt x="5020" y="2678"/>
                  <a:pt x="5028" y="2678"/>
                </a:cubicBezTo>
                <a:cubicBezTo>
                  <a:pt x="5041" y="2678"/>
                  <a:pt x="5069" y="2662"/>
                  <a:pt x="5088" y="2662"/>
                </a:cubicBezTo>
                <a:cubicBezTo>
                  <a:pt x="5094" y="2662"/>
                  <a:pt x="5098" y="2663"/>
                  <a:pt x="5102" y="2666"/>
                </a:cubicBezTo>
                <a:lnTo>
                  <a:pt x="5168" y="2611"/>
                </a:lnTo>
                <a:lnTo>
                  <a:pt x="5135" y="2622"/>
                </a:lnTo>
                <a:cubicBezTo>
                  <a:pt x="5201" y="2578"/>
                  <a:pt x="5245" y="2534"/>
                  <a:pt x="5311" y="2512"/>
                </a:cubicBezTo>
                <a:lnTo>
                  <a:pt x="5311" y="2512"/>
                </a:lnTo>
                <a:lnTo>
                  <a:pt x="5267" y="2545"/>
                </a:lnTo>
                <a:lnTo>
                  <a:pt x="5267" y="2545"/>
                </a:lnTo>
                <a:lnTo>
                  <a:pt x="5388" y="2468"/>
                </a:lnTo>
                <a:lnTo>
                  <a:pt x="5311" y="2501"/>
                </a:lnTo>
                <a:cubicBezTo>
                  <a:pt x="5366" y="2446"/>
                  <a:pt x="5278" y="2468"/>
                  <a:pt x="5377" y="2424"/>
                </a:cubicBezTo>
                <a:lnTo>
                  <a:pt x="5377" y="2424"/>
                </a:lnTo>
                <a:cubicBezTo>
                  <a:pt x="5375" y="2425"/>
                  <a:pt x="5373" y="2426"/>
                  <a:pt x="5374" y="2426"/>
                </a:cubicBezTo>
                <a:cubicBezTo>
                  <a:pt x="5374" y="2426"/>
                  <a:pt x="5448" y="2391"/>
                  <a:pt x="5487" y="2391"/>
                </a:cubicBezTo>
                <a:cubicBezTo>
                  <a:pt x="5509" y="2358"/>
                  <a:pt x="5542" y="2336"/>
                  <a:pt x="5597" y="2314"/>
                </a:cubicBezTo>
                <a:cubicBezTo>
                  <a:pt x="5608" y="2314"/>
                  <a:pt x="5597" y="2347"/>
                  <a:pt x="5608" y="2347"/>
                </a:cubicBezTo>
                <a:cubicBezTo>
                  <a:pt x="5630" y="2314"/>
                  <a:pt x="5763" y="2259"/>
                  <a:pt x="5785" y="2215"/>
                </a:cubicBezTo>
                <a:lnTo>
                  <a:pt x="5796" y="2237"/>
                </a:lnTo>
                <a:lnTo>
                  <a:pt x="5807" y="2204"/>
                </a:lnTo>
                <a:cubicBezTo>
                  <a:pt x="5820" y="2199"/>
                  <a:pt x="5830" y="2196"/>
                  <a:pt x="5837" y="2196"/>
                </a:cubicBezTo>
                <a:cubicBezTo>
                  <a:pt x="5847" y="2196"/>
                  <a:pt x="5851" y="2202"/>
                  <a:pt x="5851" y="2215"/>
                </a:cubicBezTo>
                <a:cubicBezTo>
                  <a:pt x="5950" y="2171"/>
                  <a:pt x="5807" y="2193"/>
                  <a:pt x="5917" y="2149"/>
                </a:cubicBezTo>
                <a:lnTo>
                  <a:pt x="5917" y="2149"/>
                </a:lnTo>
                <a:lnTo>
                  <a:pt x="5906" y="2171"/>
                </a:lnTo>
                <a:cubicBezTo>
                  <a:pt x="6016" y="2115"/>
                  <a:pt x="6104" y="2038"/>
                  <a:pt x="6214" y="1994"/>
                </a:cubicBezTo>
                <a:close/>
                <a:moveTo>
                  <a:pt x="4378" y="3045"/>
                </a:moveTo>
                <a:cubicBezTo>
                  <a:pt x="4383" y="3045"/>
                  <a:pt x="4385" y="3047"/>
                  <a:pt x="4385" y="3052"/>
                </a:cubicBezTo>
                <a:cubicBezTo>
                  <a:pt x="4363" y="3074"/>
                  <a:pt x="4352" y="3107"/>
                  <a:pt x="4308" y="3140"/>
                </a:cubicBezTo>
                <a:lnTo>
                  <a:pt x="4297" y="3118"/>
                </a:lnTo>
                <a:lnTo>
                  <a:pt x="4242" y="3173"/>
                </a:lnTo>
                <a:lnTo>
                  <a:pt x="4220" y="3173"/>
                </a:lnTo>
                <a:lnTo>
                  <a:pt x="4231" y="3162"/>
                </a:lnTo>
                <a:lnTo>
                  <a:pt x="4231" y="3162"/>
                </a:lnTo>
                <a:lnTo>
                  <a:pt x="4209" y="3173"/>
                </a:lnTo>
                <a:lnTo>
                  <a:pt x="4198" y="3173"/>
                </a:lnTo>
                <a:cubicBezTo>
                  <a:pt x="4167" y="3173"/>
                  <a:pt x="4277" y="3072"/>
                  <a:pt x="4286" y="3054"/>
                </a:cubicBezTo>
                <a:lnTo>
                  <a:pt x="4286" y="3054"/>
                </a:lnTo>
                <a:cubicBezTo>
                  <a:pt x="4281" y="3070"/>
                  <a:pt x="4285" y="3075"/>
                  <a:pt x="4294" y="3075"/>
                </a:cubicBezTo>
                <a:cubicBezTo>
                  <a:pt x="4314" y="3075"/>
                  <a:pt x="4360" y="3045"/>
                  <a:pt x="4378" y="3045"/>
                </a:cubicBezTo>
                <a:close/>
                <a:moveTo>
                  <a:pt x="4187" y="3195"/>
                </a:moveTo>
                <a:lnTo>
                  <a:pt x="4198" y="3206"/>
                </a:lnTo>
                <a:cubicBezTo>
                  <a:pt x="4154" y="3228"/>
                  <a:pt x="4099" y="3261"/>
                  <a:pt x="4055" y="3272"/>
                </a:cubicBezTo>
                <a:cubicBezTo>
                  <a:pt x="4088" y="3250"/>
                  <a:pt x="4121" y="3228"/>
                  <a:pt x="4154" y="3206"/>
                </a:cubicBezTo>
                <a:lnTo>
                  <a:pt x="4176" y="3195"/>
                </a:lnTo>
                <a:lnTo>
                  <a:pt x="4176" y="3206"/>
                </a:lnTo>
                <a:lnTo>
                  <a:pt x="4187" y="3195"/>
                </a:lnTo>
                <a:close/>
                <a:moveTo>
                  <a:pt x="3780" y="3415"/>
                </a:moveTo>
                <a:lnTo>
                  <a:pt x="3780" y="3438"/>
                </a:lnTo>
                <a:cubicBezTo>
                  <a:pt x="3758" y="3438"/>
                  <a:pt x="3724" y="3460"/>
                  <a:pt x="3691" y="3471"/>
                </a:cubicBezTo>
                <a:cubicBezTo>
                  <a:pt x="3713" y="3460"/>
                  <a:pt x="3747" y="3438"/>
                  <a:pt x="3780" y="3415"/>
                </a:cubicBezTo>
                <a:close/>
                <a:moveTo>
                  <a:pt x="3581" y="3537"/>
                </a:moveTo>
                <a:lnTo>
                  <a:pt x="3581" y="3548"/>
                </a:lnTo>
                <a:lnTo>
                  <a:pt x="3559" y="3559"/>
                </a:lnTo>
                <a:lnTo>
                  <a:pt x="3559" y="3548"/>
                </a:lnTo>
                <a:lnTo>
                  <a:pt x="3581" y="3537"/>
                </a:lnTo>
                <a:close/>
                <a:moveTo>
                  <a:pt x="3163" y="3834"/>
                </a:moveTo>
                <a:lnTo>
                  <a:pt x="3152" y="3856"/>
                </a:lnTo>
                <a:lnTo>
                  <a:pt x="3130" y="3856"/>
                </a:lnTo>
                <a:lnTo>
                  <a:pt x="3163" y="3834"/>
                </a:lnTo>
                <a:close/>
                <a:moveTo>
                  <a:pt x="2535" y="4220"/>
                </a:moveTo>
                <a:lnTo>
                  <a:pt x="2524" y="4231"/>
                </a:lnTo>
                <a:cubicBezTo>
                  <a:pt x="2491" y="4253"/>
                  <a:pt x="2458" y="4264"/>
                  <a:pt x="2424" y="4286"/>
                </a:cubicBezTo>
                <a:cubicBezTo>
                  <a:pt x="2458" y="4264"/>
                  <a:pt x="2491" y="4253"/>
                  <a:pt x="2491" y="4231"/>
                </a:cubicBezTo>
                <a:cubicBezTo>
                  <a:pt x="2491" y="4234"/>
                  <a:pt x="2492" y="4235"/>
                  <a:pt x="2496" y="4235"/>
                </a:cubicBezTo>
                <a:cubicBezTo>
                  <a:pt x="2503" y="4235"/>
                  <a:pt x="2519" y="4228"/>
                  <a:pt x="2535" y="4220"/>
                </a:cubicBezTo>
                <a:close/>
                <a:moveTo>
                  <a:pt x="2204" y="4440"/>
                </a:moveTo>
                <a:lnTo>
                  <a:pt x="2193" y="4462"/>
                </a:lnTo>
                <a:cubicBezTo>
                  <a:pt x="2193" y="4458"/>
                  <a:pt x="2191" y="4457"/>
                  <a:pt x="2187" y="4457"/>
                </a:cubicBezTo>
                <a:cubicBezTo>
                  <a:pt x="2180" y="4457"/>
                  <a:pt x="2167" y="4462"/>
                  <a:pt x="2160" y="4462"/>
                </a:cubicBezTo>
                <a:lnTo>
                  <a:pt x="2204" y="4440"/>
                </a:lnTo>
                <a:close/>
                <a:moveTo>
                  <a:pt x="1885" y="4638"/>
                </a:moveTo>
                <a:lnTo>
                  <a:pt x="1863" y="4660"/>
                </a:lnTo>
                <a:lnTo>
                  <a:pt x="1863" y="4649"/>
                </a:lnTo>
                <a:lnTo>
                  <a:pt x="1885" y="4638"/>
                </a:lnTo>
                <a:close/>
                <a:moveTo>
                  <a:pt x="1863" y="4682"/>
                </a:moveTo>
                <a:lnTo>
                  <a:pt x="1819" y="4716"/>
                </a:lnTo>
                <a:lnTo>
                  <a:pt x="1841" y="4682"/>
                </a:lnTo>
                <a:close/>
                <a:moveTo>
                  <a:pt x="1730" y="4738"/>
                </a:moveTo>
                <a:lnTo>
                  <a:pt x="1730" y="4760"/>
                </a:lnTo>
                <a:cubicBezTo>
                  <a:pt x="1697" y="4782"/>
                  <a:pt x="1664" y="4804"/>
                  <a:pt x="1631" y="4815"/>
                </a:cubicBezTo>
                <a:cubicBezTo>
                  <a:pt x="1664" y="4793"/>
                  <a:pt x="1697" y="4771"/>
                  <a:pt x="1730" y="4738"/>
                </a:cubicBezTo>
                <a:close/>
                <a:moveTo>
                  <a:pt x="10125" y="0"/>
                </a:moveTo>
                <a:lnTo>
                  <a:pt x="10125" y="0"/>
                </a:lnTo>
                <a:cubicBezTo>
                  <a:pt x="10092" y="33"/>
                  <a:pt x="10059" y="77"/>
                  <a:pt x="10092" y="88"/>
                </a:cubicBezTo>
                <a:cubicBezTo>
                  <a:pt x="10103" y="55"/>
                  <a:pt x="10114" y="55"/>
                  <a:pt x="10136" y="22"/>
                </a:cubicBezTo>
                <a:lnTo>
                  <a:pt x="10147" y="22"/>
                </a:lnTo>
                <a:cubicBezTo>
                  <a:pt x="10169" y="33"/>
                  <a:pt x="10180" y="44"/>
                  <a:pt x="10180" y="55"/>
                </a:cubicBezTo>
                <a:lnTo>
                  <a:pt x="10114" y="110"/>
                </a:lnTo>
                <a:lnTo>
                  <a:pt x="10070" y="110"/>
                </a:lnTo>
                <a:cubicBezTo>
                  <a:pt x="10067" y="114"/>
                  <a:pt x="10063" y="118"/>
                  <a:pt x="10059" y="121"/>
                </a:cubicBezTo>
                <a:lnTo>
                  <a:pt x="10004" y="121"/>
                </a:lnTo>
                <a:lnTo>
                  <a:pt x="9938" y="199"/>
                </a:lnTo>
                <a:cubicBezTo>
                  <a:pt x="9929" y="189"/>
                  <a:pt x="9952" y="163"/>
                  <a:pt x="9923" y="163"/>
                </a:cubicBezTo>
                <a:cubicBezTo>
                  <a:pt x="9919" y="163"/>
                  <a:pt x="9913" y="164"/>
                  <a:pt x="9905" y="165"/>
                </a:cubicBezTo>
                <a:cubicBezTo>
                  <a:pt x="9920" y="157"/>
                  <a:pt x="9935" y="148"/>
                  <a:pt x="9950" y="139"/>
                </a:cubicBezTo>
                <a:lnTo>
                  <a:pt x="9950" y="139"/>
                </a:lnTo>
                <a:cubicBezTo>
                  <a:pt x="9943" y="141"/>
                  <a:pt x="9937" y="142"/>
                  <a:pt x="9932" y="142"/>
                </a:cubicBezTo>
                <a:cubicBezTo>
                  <a:pt x="9919" y="142"/>
                  <a:pt x="9910" y="137"/>
                  <a:pt x="9905" y="132"/>
                </a:cubicBezTo>
                <a:lnTo>
                  <a:pt x="9949" y="110"/>
                </a:lnTo>
                <a:cubicBezTo>
                  <a:pt x="9943" y="108"/>
                  <a:pt x="9936" y="107"/>
                  <a:pt x="9929" y="107"/>
                </a:cubicBezTo>
                <a:cubicBezTo>
                  <a:pt x="9864" y="107"/>
                  <a:pt x="9776" y="191"/>
                  <a:pt x="9707" y="221"/>
                </a:cubicBezTo>
                <a:lnTo>
                  <a:pt x="9729" y="176"/>
                </a:lnTo>
                <a:lnTo>
                  <a:pt x="9663" y="243"/>
                </a:lnTo>
                <a:cubicBezTo>
                  <a:pt x="9641" y="243"/>
                  <a:pt x="9619" y="232"/>
                  <a:pt x="9652" y="210"/>
                </a:cubicBezTo>
                <a:lnTo>
                  <a:pt x="9652" y="210"/>
                </a:lnTo>
                <a:cubicBezTo>
                  <a:pt x="9586" y="221"/>
                  <a:pt x="9608" y="243"/>
                  <a:pt x="9553" y="243"/>
                </a:cubicBezTo>
                <a:lnTo>
                  <a:pt x="9497" y="276"/>
                </a:lnTo>
                <a:cubicBezTo>
                  <a:pt x="9507" y="266"/>
                  <a:pt x="9484" y="257"/>
                  <a:pt x="9505" y="247"/>
                </a:cubicBezTo>
                <a:lnTo>
                  <a:pt x="9505" y="247"/>
                </a:lnTo>
                <a:cubicBezTo>
                  <a:pt x="9405" y="281"/>
                  <a:pt x="9363" y="342"/>
                  <a:pt x="9321" y="342"/>
                </a:cubicBezTo>
                <a:lnTo>
                  <a:pt x="9321" y="331"/>
                </a:lnTo>
                <a:cubicBezTo>
                  <a:pt x="9189" y="408"/>
                  <a:pt x="9321" y="364"/>
                  <a:pt x="9233" y="441"/>
                </a:cubicBezTo>
                <a:lnTo>
                  <a:pt x="9134" y="419"/>
                </a:lnTo>
                <a:lnTo>
                  <a:pt x="9134" y="452"/>
                </a:lnTo>
                <a:lnTo>
                  <a:pt x="9090" y="452"/>
                </a:lnTo>
                <a:cubicBezTo>
                  <a:pt x="9068" y="474"/>
                  <a:pt x="9071" y="477"/>
                  <a:pt x="9076" y="477"/>
                </a:cubicBezTo>
                <a:cubicBezTo>
                  <a:pt x="9078" y="477"/>
                  <a:pt x="9080" y="476"/>
                  <a:pt x="9082" y="476"/>
                </a:cubicBezTo>
                <a:cubicBezTo>
                  <a:pt x="9085" y="476"/>
                  <a:pt x="9086" y="478"/>
                  <a:pt x="9079" y="485"/>
                </a:cubicBezTo>
                <a:cubicBezTo>
                  <a:pt x="9016" y="494"/>
                  <a:pt x="8939" y="554"/>
                  <a:pt x="8894" y="564"/>
                </a:cubicBezTo>
                <a:lnTo>
                  <a:pt x="8894" y="564"/>
                </a:lnTo>
                <a:cubicBezTo>
                  <a:pt x="8894" y="564"/>
                  <a:pt x="8894" y="564"/>
                  <a:pt x="8893" y="564"/>
                </a:cubicBezTo>
                <a:cubicBezTo>
                  <a:pt x="8891" y="564"/>
                  <a:pt x="8887" y="565"/>
                  <a:pt x="8883" y="566"/>
                </a:cubicBezTo>
                <a:lnTo>
                  <a:pt x="8883" y="566"/>
                </a:lnTo>
                <a:cubicBezTo>
                  <a:pt x="8887" y="566"/>
                  <a:pt x="8890" y="565"/>
                  <a:pt x="8894" y="564"/>
                </a:cubicBezTo>
                <a:lnTo>
                  <a:pt x="8894" y="564"/>
                </a:lnTo>
                <a:cubicBezTo>
                  <a:pt x="8895" y="566"/>
                  <a:pt x="8889" y="571"/>
                  <a:pt x="8869" y="584"/>
                </a:cubicBezTo>
                <a:cubicBezTo>
                  <a:pt x="8864" y="581"/>
                  <a:pt x="8859" y="580"/>
                  <a:pt x="8853" y="580"/>
                </a:cubicBezTo>
                <a:cubicBezTo>
                  <a:pt x="8817" y="580"/>
                  <a:pt x="8783" y="641"/>
                  <a:pt x="8715" y="650"/>
                </a:cubicBezTo>
                <a:cubicBezTo>
                  <a:pt x="8723" y="626"/>
                  <a:pt x="8760" y="608"/>
                  <a:pt x="8755" y="608"/>
                </a:cubicBezTo>
                <a:lnTo>
                  <a:pt x="8755" y="608"/>
                </a:lnTo>
                <a:cubicBezTo>
                  <a:pt x="8753" y="608"/>
                  <a:pt x="8745" y="611"/>
                  <a:pt x="8726" y="617"/>
                </a:cubicBezTo>
                <a:cubicBezTo>
                  <a:pt x="8704" y="661"/>
                  <a:pt x="8594" y="661"/>
                  <a:pt x="8550" y="694"/>
                </a:cubicBezTo>
                <a:lnTo>
                  <a:pt x="8528" y="683"/>
                </a:lnTo>
                <a:lnTo>
                  <a:pt x="8528" y="727"/>
                </a:lnTo>
                <a:cubicBezTo>
                  <a:pt x="8484" y="749"/>
                  <a:pt x="8418" y="782"/>
                  <a:pt x="8352" y="815"/>
                </a:cubicBezTo>
                <a:cubicBezTo>
                  <a:pt x="8352" y="815"/>
                  <a:pt x="8351" y="814"/>
                  <a:pt x="8350" y="814"/>
                </a:cubicBezTo>
                <a:cubicBezTo>
                  <a:pt x="8330" y="814"/>
                  <a:pt x="8181" y="884"/>
                  <a:pt x="8098" y="915"/>
                </a:cubicBezTo>
                <a:lnTo>
                  <a:pt x="8098" y="904"/>
                </a:lnTo>
                <a:cubicBezTo>
                  <a:pt x="8098" y="948"/>
                  <a:pt x="8010" y="981"/>
                  <a:pt x="7955" y="1014"/>
                </a:cubicBezTo>
                <a:cubicBezTo>
                  <a:pt x="7944" y="1003"/>
                  <a:pt x="7955" y="992"/>
                  <a:pt x="7977" y="959"/>
                </a:cubicBezTo>
                <a:lnTo>
                  <a:pt x="7977" y="959"/>
                </a:lnTo>
                <a:lnTo>
                  <a:pt x="7922" y="992"/>
                </a:lnTo>
                <a:cubicBezTo>
                  <a:pt x="7911" y="1003"/>
                  <a:pt x="7900" y="1025"/>
                  <a:pt x="7867" y="1047"/>
                </a:cubicBezTo>
                <a:lnTo>
                  <a:pt x="7867" y="1014"/>
                </a:lnTo>
                <a:cubicBezTo>
                  <a:pt x="7790" y="1058"/>
                  <a:pt x="7724" y="1113"/>
                  <a:pt x="7625" y="1157"/>
                </a:cubicBezTo>
                <a:cubicBezTo>
                  <a:pt x="7625" y="1179"/>
                  <a:pt x="7724" y="1168"/>
                  <a:pt x="7625" y="1234"/>
                </a:cubicBezTo>
                <a:cubicBezTo>
                  <a:pt x="7625" y="1225"/>
                  <a:pt x="7608" y="1215"/>
                  <a:pt x="7624" y="1199"/>
                </a:cubicBezTo>
                <a:lnTo>
                  <a:pt x="7624" y="1199"/>
                </a:lnTo>
                <a:cubicBezTo>
                  <a:pt x="7613" y="1207"/>
                  <a:pt x="7597" y="1215"/>
                  <a:pt x="7580" y="1223"/>
                </a:cubicBezTo>
                <a:lnTo>
                  <a:pt x="7614" y="1179"/>
                </a:lnTo>
                <a:lnTo>
                  <a:pt x="7614" y="1179"/>
                </a:lnTo>
                <a:cubicBezTo>
                  <a:pt x="7569" y="1190"/>
                  <a:pt x="7602" y="1212"/>
                  <a:pt x="7558" y="1223"/>
                </a:cubicBezTo>
                <a:lnTo>
                  <a:pt x="7525" y="1212"/>
                </a:lnTo>
                <a:lnTo>
                  <a:pt x="7535" y="1208"/>
                </a:lnTo>
                <a:lnTo>
                  <a:pt x="7535" y="1208"/>
                </a:lnTo>
                <a:cubicBezTo>
                  <a:pt x="7504" y="1218"/>
                  <a:pt x="7474" y="1223"/>
                  <a:pt x="7459" y="1223"/>
                </a:cubicBezTo>
                <a:cubicBezTo>
                  <a:pt x="7470" y="1223"/>
                  <a:pt x="7470" y="1245"/>
                  <a:pt x="7437" y="1256"/>
                </a:cubicBezTo>
                <a:cubicBezTo>
                  <a:pt x="7410" y="1272"/>
                  <a:pt x="7398" y="1276"/>
                  <a:pt x="7392" y="1276"/>
                </a:cubicBezTo>
                <a:cubicBezTo>
                  <a:pt x="7382" y="1276"/>
                  <a:pt x="7386" y="1265"/>
                  <a:pt x="7372" y="1265"/>
                </a:cubicBezTo>
                <a:cubicBezTo>
                  <a:pt x="7369" y="1265"/>
                  <a:pt x="7365" y="1266"/>
                  <a:pt x="7360" y="1267"/>
                </a:cubicBezTo>
                <a:cubicBezTo>
                  <a:pt x="7349" y="1289"/>
                  <a:pt x="7294" y="1300"/>
                  <a:pt x="7305" y="1322"/>
                </a:cubicBezTo>
                <a:cubicBezTo>
                  <a:pt x="7288" y="1328"/>
                  <a:pt x="7280" y="1331"/>
                  <a:pt x="7275" y="1331"/>
                </a:cubicBezTo>
                <a:cubicBezTo>
                  <a:pt x="7269" y="1331"/>
                  <a:pt x="7266" y="1328"/>
                  <a:pt x="7261" y="1322"/>
                </a:cubicBezTo>
                <a:cubicBezTo>
                  <a:pt x="7217" y="1355"/>
                  <a:pt x="7074" y="1421"/>
                  <a:pt x="7129" y="1421"/>
                </a:cubicBezTo>
                <a:lnTo>
                  <a:pt x="7140" y="1421"/>
                </a:lnTo>
                <a:cubicBezTo>
                  <a:pt x="7019" y="1510"/>
                  <a:pt x="6864" y="1554"/>
                  <a:pt x="6743" y="1631"/>
                </a:cubicBezTo>
                <a:lnTo>
                  <a:pt x="6732" y="1620"/>
                </a:lnTo>
                <a:cubicBezTo>
                  <a:pt x="6666" y="1675"/>
                  <a:pt x="6567" y="1719"/>
                  <a:pt x="6523" y="1763"/>
                </a:cubicBezTo>
                <a:cubicBezTo>
                  <a:pt x="6512" y="1768"/>
                  <a:pt x="6495" y="1771"/>
                  <a:pt x="6483" y="1771"/>
                </a:cubicBezTo>
                <a:cubicBezTo>
                  <a:pt x="6470" y="1771"/>
                  <a:pt x="6462" y="1768"/>
                  <a:pt x="6468" y="1763"/>
                </a:cubicBezTo>
                <a:lnTo>
                  <a:pt x="6468" y="1763"/>
                </a:lnTo>
                <a:cubicBezTo>
                  <a:pt x="6413" y="1796"/>
                  <a:pt x="6413" y="1807"/>
                  <a:pt x="6325" y="1840"/>
                </a:cubicBezTo>
                <a:cubicBezTo>
                  <a:pt x="6347" y="1818"/>
                  <a:pt x="6338" y="1818"/>
                  <a:pt x="6334" y="1818"/>
                </a:cubicBezTo>
                <a:cubicBezTo>
                  <a:pt x="6330" y="1818"/>
                  <a:pt x="6330" y="1818"/>
                  <a:pt x="6369" y="1796"/>
                </a:cubicBezTo>
                <a:lnTo>
                  <a:pt x="6369" y="1796"/>
                </a:lnTo>
                <a:cubicBezTo>
                  <a:pt x="6291" y="1829"/>
                  <a:pt x="6269" y="1829"/>
                  <a:pt x="6203" y="1895"/>
                </a:cubicBezTo>
                <a:cubicBezTo>
                  <a:pt x="6207" y="1885"/>
                  <a:pt x="6202" y="1881"/>
                  <a:pt x="6194" y="1881"/>
                </a:cubicBezTo>
                <a:cubicBezTo>
                  <a:pt x="6173" y="1881"/>
                  <a:pt x="6128" y="1905"/>
                  <a:pt x="6104" y="1928"/>
                </a:cubicBezTo>
                <a:lnTo>
                  <a:pt x="6159" y="1906"/>
                </a:lnTo>
                <a:lnTo>
                  <a:pt x="6159" y="1906"/>
                </a:lnTo>
                <a:cubicBezTo>
                  <a:pt x="6115" y="1939"/>
                  <a:pt x="6082" y="1950"/>
                  <a:pt x="6049" y="1972"/>
                </a:cubicBezTo>
                <a:lnTo>
                  <a:pt x="6049" y="1939"/>
                </a:lnTo>
                <a:cubicBezTo>
                  <a:pt x="5884" y="1983"/>
                  <a:pt x="5807" y="2138"/>
                  <a:pt x="5663" y="2149"/>
                </a:cubicBezTo>
                <a:cubicBezTo>
                  <a:pt x="5656" y="2159"/>
                  <a:pt x="5656" y="2163"/>
                  <a:pt x="5662" y="2163"/>
                </a:cubicBezTo>
                <a:cubicBezTo>
                  <a:pt x="5675" y="2163"/>
                  <a:pt x="5710" y="2145"/>
                  <a:pt x="5725" y="2145"/>
                </a:cubicBezTo>
                <a:cubicBezTo>
                  <a:pt x="5732" y="2145"/>
                  <a:pt x="5735" y="2149"/>
                  <a:pt x="5730" y="2160"/>
                </a:cubicBezTo>
                <a:cubicBezTo>
                  <a:pt x="5652" y="2193"/>
                  <a:pt x="5553" y="2193"/>
                  <a:pt x="5542" y="2204"/>
                </a:cubicBezTo>
                <a:cubicBezTo>
                  <a:pt x="5432" y="2248"/>
                  <a:pt x="5465" y="2292"/>
                  <a:pt x="5366" y="2347"/>
                </a:cubicBezTo>
                <a:cubicBezTo>
                  <a:pt x="5377" y="2347"/>
                  <a:pt x="5410" y="2358"/>
                  <a:pt x="5333" y="2413"/>
                </a:cubicBezTo>
                <a:cubicBezTo>
                  <a:pt x="5310" y="2424"/>
                  <a:pt x="5290" y="2429"/>
                  <a:pt x="5275" y="2429"/>
                </a:cubicBezTo>
                <a:cubicBezTo>
                  <a:pt x="5247" y="2429"/>
                  <a:pt x="5238" y="2412"/>
                  <a:pt x="5267" y="2391"/>
                </a:cubicBezTo>
                <a:lnTo>
                  <a:pt x="5300" y="2380"/>
                </a:lnTo>
                <a:cubicBezTo>
                  <a:pt x="5311" y="2369"/>
                  <a:pt x="5344" y="2347"/>
                  <a:pt x="5311" y="2347"/>
                </a:cubicBezTo>
                <a:lnTo>
                  <a:pt x="5311" y="2369"/>
                </a:lnTo>
                <a:cubicBezTo>
                  <a:pt x="5277" y="2377"/>
                  <a:pt x="5210" y="2412"/>
                  <a:pt x="5186" y="2412"/>
                </a:cubicBezTo>
                <a:cubicBezTo>
                  <a:pt x="5179" y="2412"/>
                  <a:pt x="5176" y="2409"/>
                  <a:pt x="5179" y="2402"/>
                </a:cubicBezTo>
                <a:lnTo>
                  <a:pt x="5179" y="2402"/>
                </a:lnTo>
                <a:cubicBezTo>
                  <a:pt x="5157" y="2424"/>
                  <a:pt x="5154" y="2432"/>
                  <a:pt x="5162" y="2432"/>
                </a:cubicBezTo>
                <a:lnTo>
                  <a:pt x="5162" y="2432"/>
                </a:lnTo>
                <a:cubicBezTo>
                  <a:pt x="5095" y="2462"/>
                  <a:pt x="5050" y="2498"/>
                  <a:pt x="4969" y="2534"/>
                </a:cubicBezTo>
                <a:cubicBezTo>
                  <a:pt x="4991" y="2534"/>
                  <a:pt x="5013" y="2534"/>
                  <a:pt x="4991" y="2545"/>
                </a:cubicBezTo>
                <a:cubicBezTo>
                  <a:pt x="4848" y="2611"/>
                  <a:pt x="4947" y="2589"/>
                  <a:pt x="4859" y="2644"/>
                </a:cubicBezTo>
                <a:cubicBezTo>
                  <a:pt x="4847" y="2648"/>
                  <a:pt x="4839" y="2650"/>
                  <a:pt x="4834" y="2650"/>
                </a:cubicBezTo>
                <a:cubicBezTo>
                  <a:pt x="4822" y="2650"/>
                  <a:pt x="4826" y="2641"/>
                  <a:pt x="4820" y="2641"/>
                </a:cubicBezTo>
                <a:cubicBezTo>
                  <a:pt x="4815" y="2641"/>
                  <a:pt x="4803" y="2646"/>
                  <a:pt x="4771" y="2666"/>
                </a:cubicBezTo>
                <a:cubicBezTo>
                  <a:pt x="4754" y="2675"/>
                  <a:pt x="4744" y="2678"/>
                  <a:pt x="4740" y="2678"/>
                </a:cubicBezTo>
                <a:cubicBezTo>
                  <a:pt x="4725" y="2678"/>
                  <a:pt x="4752" y="2650"/>
                  <a:pt x="4760" y="2633"/>
                </a:cubicBezTo>
                <a:lnTo>
                  <a:pt x="4760" y="2633"/>
                </a:lnTo>
                <a:cubicBezTo>
                  <a:pt x="4683" y="2699"/>
                  <a:pt x="4595" y="2710"/>
                  <a:pt x="4551" y="2743"/>
                </a:cubicBezTo>
                <a:lnTo>
                  <a:pt x="4595" y="2710"/>
                </a:lnTo>
                <a:lnTo>
                  <a:pt x="4595" y="2710"/>
                </a:lnTo>
                <a:cubicBezTo>
                  <a:pt x="4562" y="2721"/>
                  <a:pt x="4540" y="2732"/>
                  <a:pt x="4518" y="2754"/>
                </a:cubicBezTo>
                <a:lnTo>
                  <a:pt x="4562" y="2754"/>
                </a:lnTo>
                <a:cubicBezTo>
                  <a:pt x="4538" y="2762"/>
                  <a:pt x="4521" y="2770"/>
                  <a:pt x="4512" y="2770"/>
                </a:cubicBezTo>
                <a:cubicBezTo>
                  <a:pt x="4509" y="2770"/>
                  <a:pt x="4507" y="2769"/>
                  <a:pt x="4507" y="2765"/>
                </a:cubicBezTo>
                <a:lnTo>
                  <a:pt x="4507" y="2765"/>
                </a:lnTo>
                <a:cubicBezTo>
                  <a:pt x="4485" y="2799"/>
                  <a:pt x="4540" y="2788"/>
                  <a:pt x="4496" y="2832"/>
                </a:cubicBezTo>
                <a:cubicBezTo>
                  <a:pt x="4458" y="2841"/>
                  <a:pt x="4412" y="2891"/>
                  <a:pt x="4386" y="2891"/>
                </a:cubicBezTo>
                <a:cubicBezTo>
                  <a:pt x="4381" y="2891"/>
                  <a:pt x="4378" y="2890"/>
                  <a:pt x="4374" y="2887"/>
                </a:cubicBezTo>
                <a:cubicBezTo>
                  <a:pt x="4465" y="2841"/>
                  <a:pt x="4384" y="2863"/>
                  <a:pt x="4408" y="2835"/>
                </a:cubicBezTo>
                <a:lnTo>
                  <a:pt x="4408" y="2835"/>
                </a:lnTo>
                <a:cubicBezTo>
                  <a:pt x="4397" y="2842"/>
                  <a:pt x="4386" y="2848"/>
                  <a:pt x="4374" y="2854"/>
                </a:cubicBezTo>
                <a:lnTo>
                  <a:pt x="4374" y="2843"/>
                </a:lnTo>
                <a:cubicBezTo>
                  <a:pt x="4264" y="2876"/>
                  <a:pt x="4341" y="2898"/>
                  <a:pt x="4242" y="2953"/>
                </a:cubicBezTo>
                <a:cubicBezTo>
                  <a:pt x="4242" y="2944"/>
                  <a:pt x="4236" y="2941"/>
                  <a:pt x="4227" y="2941"/>
                </a:cubicBezTo>
                <a:cubicBezTo>
                  <a:pt x="4212" y="2941"/>
                  <a:pt x="4190" y="2950"/>
                  <a:pt x="4176" y="2964"/>
                </a:cubicBezTo>
                <a:cubicBezTo>
                  <a:pt x="4189" y="2954"/>
                  <a:pt x="4198" y="2950"/>
                  <a:pt x="4204" y="2950"/>
                </a:cubicBezTo>
                <a:cubicBezTo>
                  <a:pt x="4216" y="2950"/>
                  <a:pt x="4207" y="2973"/>
                  <a:pt x="4176" y="2997"/>
                </a:cubicBezTo>
                <a:cubicBezTo>
                  <a:pt x="4110" y="3030"/>
                  <a:pt x="4110" y="3052"/>
                  <a:pt x="4077" y="3074"/>
                </a:cubicBezTo>
                <a:lnTo>
                  <a:pt x="4121" y="3052"/>
                </a:lnTo>
                <a:lnTo>
                  <a:pt x="4121" y="3052"/>
                </a:lnTo>
                <a:cubicBezTo>
                  <a:pt x="4110" y="3074"/>
                  <a:pt x="4077" y="3096"/>
                  <a:pt x="4033" y="3129"/>
                </a:cubicBezTo>
                <a:cubicBezTo>
                  <a:pt x="4022" y="3118"/>
                  <a:pt x="4066" y="3096"/>
                  <a:pt x="4055" y="3096"/>
                </a:cubicBezTo>
                <a:lnTo>
                  <a:pt x="4055" y="3096"/>
                </a:lnTo>
                <a:cubicBezTo>
                  <a:pt x="4011" y="3151"/>
                  <a:pt x="3912" y="3151"/>
                  <a:pt x="3857" y="3206"/>
                </a:cubicBezTo>
                <a:cubicBezTo>
                  <a:pt x="3850" y="3208"/>
                  <a:pt x="3845" y="3208"/>
                  <a:pt x="3841" y="3208"/>
                </a:cubicBezTo>
                <a:cubicBezTo>
                  <a:pt x="3822" y="3208"/>
                  <a:pt x="3827" y="3193"/>
                  <a:pt x="3813" y="3193"/>
                </a:cubicBezTo>
                <a:cubicBezTo>
                  <a:pt x="3810" y="3193"/>
                  <a:pt x="3806" y="3194"/>
                  <a:pt x="3802" y="3195"/>
                </a:cubicBezTo>
                <a:cubicBezTo>
                  <a:pt x="3724" y="3261"/>
                  <a:pt x="3702" y="3228"/>
                  <a:pt x="3625" y="3294"/>
                </a:cubicBezTo>
                <a:cubicBezTo>
                  <a:pt x="3658" y="3305"/>
                  <a:pt x="3658" y="3294"/>
                  <a:pt x="3603" y="3349"/>
                </a:cubicBezTo>
                <a:lnTo>
                  <a:pt x="3747" y="3250"/>
                </a:lnTo>
                <a:lnTo>
                  <a:pt x="3669" y="3327"/>
                </a:lnTo>
                <a:cubicBezTo>
                  <a:pt x="3713" y="3305"/>
                  <a:pt x="3747" y="3261"/>
                  <a:pt x="3780" y="3250"/>
                </a:cubicBezTo>
                <a:lnTo>
                  <a:pt x="3780" y="3250"/>
                </a:lnTo>
                <a:cubicBezTo>
                  <a:pt x="3758" y="3280"/>
                  <a:pt x="3750" y="3285"/>
                  <a:pt x="3754" y="3285"/>
                </a:cubicBezTo>
                <a:cubicBezTo>
                  <a:pt x="3756" y="3285"/>
                  <a:pt x="3761" y="3283"/>
                  <a:pt x="3769" y="3283"/>
                </a:cubicBezTo>
                <a:cubicBezTo>
                  <a:pt x="3702" y="3294"/>
                  <a:pt x="3669" y="3371"/>
                  <a:pt x="3592" y="3393"/>
                </a:cubicBezTo>
                <a:lnTo>
                  <a:pt x="3559" y="3349"/>
                </a:lnTo>
                <a:cubicBezTo>
                  <a:pt x="3449" y="3393"/>
                  <a:pt x="3394" y="3482"/>
                  <a:pt x="3251" y="3559"/>
                </a:cubicBezTo>
                <a:lnTo>
                  <a:pt x="3306" y="3537"/>
                </a:lnTo>
                <a:lnTo>
                  <a:pt x="3306" y="3537"/>
                </a:lnTo>
                <a:cubicBezTo>
                  <a:pt x="3295" y="3570"/>
                  <a:pt x="3218" y="3592"/>
                  <a:pt x="3185" y="3625"/>
                </a:cubicBezTo>
                <a:cubicBezTo>
                  <a:pt x="3180" y="3616"/>
                  <a:pt x="3173" y="3612"/>
                  <a:pt x="3166" y="3612"/>
                </a:cubicBezTo>
                <a:cubicBezTo>
                  <a:pt x="3155" y="3612"/>
                  <a:pt x="3142" y="3618"/>
                  <a:pt x="3130" y="3625"/>
                </a:cubicBezTo>
                <a:cubicBezTo>
                  <a:pt x="3130" y="3625"/>
                  <a:pt x="3030" y="3680"/>
                  <a:pt x="3030" y="3713"/>
                </a:cubicBezTo>
                <a:lnTo>
                  <a:pt x="2964" y="3735"/>
                </a:lnTo>
                <a:cubicBezTo>
                  <a:pt x="2854" y="3790"/>
                  <a:pt x="2865" y="3845"/>
                  <a:pt x="2766" y="3911"/>
                </a:cubicBezTo>
                <a:cubicBezTo>
                  <a:pt x="2777" y="3878"/>
                  <a:pt x="2733" y="3889"/>
                  <a:pt x="2788" y="3834"/>
                </a:cubicBezTo>
                <a:lnTo>
                  <a:pt x="2788" y="3834"/>
                </a:lnTo>
                <a:cubicBezTo>
                  <a:pt x="2755" y="3856"/>
                  <a:pt x="2722" y="3878"/>
                  <a:pt x="2733" y="3889"/>
                </a:cubicBezTo>
                <a:cubicBezTo>
                  <a:pt x="2700" y="3889"/>
                  <a:pt x="2645" y="3966"/>
                  <a:pt x="2612" y="3977"/>
                </a:cubicBezTo>
                <a:cubicBezTo>
                  <a:pt x="2601" y="3988"/>
                  <a:pt x="2601" y="4010"/>
                  <a:pt x="2568" y="4032"/>
                </a:cubicBezTo>
                <a:lnTo>
                  <a:pt x="2557" y="4021"/>
                </a:lnTo>
                <a:lnTo>
                  <a:pt x="2557" y="4021"/>
                </a:lnTo>
                <a:cubicBezTo>
                  <a:pt x="2568" y="4032"/>
                  <a:pt x="2502" y="4066"/>
                  <a:pt x="2546" y="4066"/>
                </a:cubicBezTo>
                <a:cubicBezTo>
                  <a:pt x="2413" y="4088"/>
                  <a:pt x="2259" y="4253"/>
                  <a:pt x="2138" y="4275"/>
                </a:cubicBezTo>
                <a:cubicBezTo>
                  <a:pt x="2072" y="4330"/>
                  <a:pt x="1984" y="4385"/>
                  <a:pt x="1918" y="4440"/>
                </a:cubicBezTo>
                <a:lnTo>
                  <a:pt x="1929" y="4418"/>
                </a:lnTo>
                <a:lnTo>
                  <a:pt x="1929" y="4418"/>
                </a:lnTo>
                <a:cubicBezTo>
                  <a:pt x="1830" y="4473"/>
                  <a:pt x="1896" y="4495"/>
                  <a:pt x="1785" y="4550"/>
                </a:cubicBezTo>
                <a:cubicBezTo>
                  <a:pt x="1776" y="4553"/>
                  <a:pt x="1770" y="4555"/>
                  <a:pt x="1767" y="4555"/>
                </a:cubicBezTo>
                <a:cubicBezTo>
                  <a:pt x="1750" y="4555"/>
                  <a:pt x="1812" y="4516"/>
                  <a:pt x="1802" y="4516"/>
                </a:cubicBezTo>
                <a:lnTo>
                  <a:pt x="1802" y="4516"/>
                </a:lnTo>
                <a:cubicBezTo>
                  <a:pt x="1801" y="4516"/>
                  <a:pt x="1799" y="4516"/>
                  <a:pt x="1796" y="4517"/>
                </a:cubicBezTo>
                <a:cubicBezTo>
                  <a:pt x="1791" y="4513"/>
                  <a:pt x="1786" y="4512"/>
                  <a:pt x="1779" y="4512"/>
                </a:cubicBezTo>
                <a:cubicBezTo>
                  <a:pt x="1734" y="4512"/>
                  <a:pt x="1665" y="4608"/>
                  <a:pt x="1587" y="4627"/>
                </a:cubicBezTo>
                <a:lnTo>
                  <a:pt x="1598" y="4616"/>
                </a:lnTo>
                <a:lnTo>
                  <a:pt x="1598" y="4616"/>
                </a:lnTo>
                <a:cubicBezTo>
                  <a:pt x="1532" y="4638"/>
                  <a:pt x="1477" y="4716"/>
                  <a:pt x="1389" y="4771"/>
                </a:cubicBezTo>
                <a:cubicBezTo>
                  <a:pt x="1345" y="4837"/>
                  <a:pt x="1235" y="4914"/>
                  <a:pt x="1157" y="4980"/>
                </a:cubicBezTo>
                <a:cubicBezTo>
                  <a:pt x="1169" y="4947"/>
                  <a:pt x="1191" y="4947"/>
                  <a:pt x="1157" y="4936"/>
                </a:cubicBezTo>
                <a:lnTo>
                  <a:pt x="1157" y="4936"/>
                </a:lnTo>
                <a:cubicBezTo>
                  <a:pt x="1124" y="4969"/>
                  <a:pt x="1191" y="4958"/>
                  <a:pt x="1113" y="5013"/>
                </a:cubicBezTo>
                <a:cubicBezTo>
                  <a:pt x="1097" y="5021"/>
                  <a:pt x="1055" y="5042"/>
                  <a:pt x="1026" y="5042"/>
                </a:cubicBezTo>
                <a:cubicBezTo>
                  <a:pt x="1016" y="5042"/>
                  <a:pt x="1009" y="5040"/>
                  <a:pt x="1003" y="5035"/>
                </a:cubicBezTo>
                <a:lnTo>
                  <a:pt x="1080" y="4991"/>
                </a:lnTo>
                <a:cubicBezTo>
                  <a:pt x="1025" y="4991"/>
                  <a:pt x="981" y="5057"/>
                  <a:pt x="948" y="5068"/>
                </a:cubicBezTo>
                <a:lnTo>
                  <a:pt x="948" y="5057"/>
                </a:lnTo>
                <a:cubicBezTo>
                  <a:pt x="838" y="5134"/>
                  <a:pt x="860" y="5167"/>
                  <a:pt x="739" y="5244"/>
                </a:cubicBezTo>
                <a:lnTo>
                  <a:pt x="761" y="5244"/>
                </a:lnTo>
                <a:cubicBezTo>
                  <a:pt x="717" y="5310"/>
                  <a:pt x="695" y="5266"/>
                  <a:pt x="640" y="5332"/>
                </a:cubicBezTo>
                <a:lnTo>
                  <a:pt x="607" y="5310"/>
                </a:lnTo>
                <a:cubicBezTo>
                  <a:pt x="574" y="5355"/>
                  <a:pt x="474" y="5443"/>
                  <a:pt x="408" y="5509"/>
                </a:cubicBezTo>
                <a:cubicBezTo>
                  <a:pt x="441" y="5454"/>
                  <a:pt x="519" y="5377"/>
                  <a:pt x="563" y="5332"/>
                </a:cubicBezTo>
                <a:lnTo>
                  <a:pt x="563" y="5332"/>
                </a:lnTo>
                <a:cubicBezTo>
                  <a:pt x="519" y="5355"/>
                  <a:pt x="419" y="5432"/>
                  <a:pt x="408" y="5465"/>
                </a:cubicBezTo>
                <a:cubicBezTo>
                  <a:pt x="430" y="5443"/>
                  <a:pt x="441" y="5421"/>
                  <a:pt x="463" y="5421"/>
                </a:cubicBezTo>
                <a:cubicBezTo>
                  <a:pt x="430" y="5476"/>
                  <a:pt x="364" y="5531"/>
                  <a:pt x="287" y="5586"/>
                </a:cubicBezTo>
                <a:cubicBezTo>
                  <a:pt x="283" y="5580"/>
                  <a:pt x="277" y="5577"/>
                  <a:pt x="268" y="5577"/>
                </a:cubicBezTo>
                <a:cubicBezTo>
                  <a:pt x="232" y="5577"/>
                  <a:pt x="161" y="5629"/>
                  <a:pt x="89" y="5674"/>
                </a:cubicBezTo>
                <a:lnTo>
                  <a:pt x="1" y="5729"/>
                </a:lnTo>
                <a:lnTo>
                  <a:pt x="100" y="5795"/>
                </a:lnTo>
                <a:cubicBezTo>
                  <a:pt x="144" y="5817"/>
                  <a:pt x="177" y="5850"/>
                  <a:pt x="199" y="5883"/>
                </a:cubicBezTo>
                <a:cubicBezTo>
                  <a:pt x="243" y="5905"/>
                  <a:pt x="276" y="5916"/>
                  <a:pt x="320" y="5938"/>
                </a:cubicBezTo>
                <a:cubicBezTo>
                  <a:pt x="364" y="5905"/>
                  <a:pt x="408" y="5872"/>
                  <a:pt x="452" y="5839"/>
                </a:cubicBezTo>
                <a:cubicBezTo>
                  <a:pt x="485" y="5817"/>
                  <a:pt x="519" y="5795"/>
                  <a:pt x="552" y="5773"/>
                </a:cubicBezTo>
                <a:cubicBezTo>
                  <a:pt x="618" y="5740"/>
                  <a:pt x="695" y="5696"/>
                  <a:pt x="761" y="5641"/>
                </a:cubicBezTo>
                <a:cubicBezTo>
                  <a:pt x="673" y="5641"/>
                  <a:pt x="805" y="5608"/>
                  <a:pt x="772" y="5575"/>
                </a:cubicBezTo>
                <a:cubicBezTo>
                  <a:pt x="805" y="5542"/>
                  <a:pt x="816" y="5531"/>
                  <a:pt x="827" y="5531"/>
                </a:cubicBezTo>
                <a:lnTo>
                  <a:pt x="959" y="5476"/>
                </a:lnTo>
                <a:cubicBezTo>
                  <a:pt x="964" y="5474"/>
                  <a:pt x="968" y="5474"/>
                  <a:pt x="970" y="5474"/>
                </a:cubicBezTo>
                <a:cubicBezTo>
                  <a:pt x="990" y="5474"/>
                  <a:pt x="938" y="5509"/>
                  <a:pt x="948" y="5509"/>
                </a:cubicBezTo>
                <a:cubicBezTo>
                  <a:pt x="982" y="5488"/>
                  <a:pt x="996" y="5483"/>
                  <a:pt x="1005" y="5483"/>
                </a:cubicBezTo>
                <a:cubicBezTo>
                  <a:pt x="1013" y="5483"/>
                  <a:pt x="1016" y="5487"/>
                  <a:pt x="1024" y="5487"/>
                </a:cubicBezTo>
                <a:cubicBezTo>
                  <a:pt x="1031" y="5487"/>
                  <a:pt x="1041" y="5485"/>
                  <a:pt x="1058" y="5476"/>
                </a:cubicBezTo>
                <a:cubicBezTo>
                  <a:pt x="1036" y="5476"/>
                  <a:pt x="1069" y="5432"/>
                  <a:pt x="1124" y="5410"/>
                </a:cubicBezTo>
                <a:lnTo>
                  <a:pt x="1124" y="5410"/>
                </a:lnTo>
                <a:lnTo>
                  <a:pt x="1047" y="5432"/>
                </a:lnTo>
                <a:cubicBezTo>
                  <a:pt x="1146" y="5332"/>
                  <a:pt x="1169" y="5399"/>
                  <a:pt x="1279" y="5288"/>
                </a:cubicBezTo>
                <a:lnTo>
                  <a:pt x="1279" y="5288"/>
                </a:lnTo>
                <a:lnTo>
                  <a:pt x="1246" y="5332"/>
                </a:lnTo>
                <a:cubicBezTo>
                  <a:pt x="1312" y="5277"/>
                  <a:pt x="1477" y="5178"/>
                  <a:pt x="1521" y="5101"/>
                </a:cubicBezTo>
                <a:cubicBezTo>
                  <a:pt x="1524" y="5098"/>
                  <a:pt x="1528" y="5097"/>
                  <a:pt x="1531" y="5097"/>
                </a:cubicBezTo>
                <a:cubicBezTo>
                  <a:pt x="1541" y="5097"/>
                  <a:pt x="1548" y="5107"/>
                  <a:pt x="1532" y="5123"/>
                </a:cubicBezTo>
                <a:cubicBezTo>
                  <a:pt x="1686" y="5024"/>
                  <a:pt x="1841" y="4859"/>
                  <a:pt x="1973" y="4804"/>
                </a:cubicBezTo>
                <a:lnTo>
                  <a:pt x="1973" y="4815"/>
                </a:lnTo>
                <a:cubicBezTo>
                  <a:pt x="1995" y="4793"/>
                  <a:pt x="2006" y="4760"/>
                  <a:pt x="2050" y="4749"/>
                </a:cubicBezTo>
                <a:lnTo>
                  <a:pt x="2061" y="4760"/>
                </a:lnTo>
                <a:cubicBezTo>
                  <a:pt x="2072" y="4749"/>
                  <a:pt x="2116" y="4693"/>
                  <a:pt x="2160" y="4671"/>
                </a:cubicBezTo>
                <a:lnTo>
                  <a:pt x="2160" y="4671"/>
                </a:lnTo>
                <a:lnTo>
                  <a:pt x="2138" y="4704"/>
                </a:lnTo>
                <a:cubicBezTo>
                  <a:pt x="2292" y="4627"/>
                  <a:pt x="2347" y="4528"/>
                  <a:pt x="2469" y="4440"/>
                </a:cubicBezTo>
                <a:cubicBezTo>
                  <a:pt x="2473" y="4446"/>
                  <a:pt x="2481" y="4449"/>
                  <a:pt x="2491" y="4449"/>
                </a:cubicBezTo>
                <a:cubicBezTo>
                  <a:pt x="2534" y="4449"/>
                  <a:pt x="2622" y="4401"/>
                  <a:pt x="2667" y="4374"/>
                </a:cubicBezTo>
                <a:lnTo>
                  <a:pt x="2667" y="4385"/>
                </a:lnTo>
                <a:cubicBezTo>
                  <a:pt x="2843" y="4275"/>
                  <a:pt x="2953" y="4165"/>
                  <a:pt x="3108" y="4054"/>
                </a:cubicBezTo>
                <a:cubicBezTo>
                  <a:pt x="3229" y="4021"/>
                  <a:pt x="3449" y="3856"/>
                  <a:pt x="3625" y="3779"/>
                </a:cubicBezTo>
                <a:cubicBezTo>
                  <a:pt x="3603" y="3779"/>
                  <a:pt x="3614" y="3746"/>
                  <a:pt x="3647" y="3724"/>
                </a:cubicBezTo>
                <a:cubicBezTo>
                  <a:pt x="3684" y="3715"/>
                  <a:pt x="3720" y="3661"/>
                  <a:pt x="3738" y="3661"/>
                </a:cubicBezTo>
                <a:cubicBezTo>
                  <a:pt x="3742" y="3661"/>
                  <a:pt x="3745" y="3663"/>
                  <a:pt x="3747" y="3669"/>
                </a:cubicBezTo>
                <a:lnTo>
                  <a:pt x="3735" y="3680"/>
                </a:lnTo>
                <a:cubicBezTo>
                  <a:pt x="3739" y="3681"/>
                  <a:pt x="3744" y="3681"/>
                  <a:pt x="3748" y="3681"/>
                </a:cubicBezTo>
                <a:cubicBezTo>
                  <a:pt x="3793" y="3681"/>
                  <a:pt x="3863" y="3633"/>
                  <a:pt x="3923" y="3603"/>
                </a:cubicBezTo>
                <a:lnTo>
                  <a:pt x="3901" y="3559"/>
                </a:lnTo>
                <a:cubicBezTo>
                  <a:pt x="4099" y="3515"/>
                  <a:pt x="4319" y="3283"/>
                  <a:pt x="4430" y="3283"/>
                </a:cubicBezTo>
                <a:cubicBezTo>
                  <a:pt x="4463" y="3250"/>
                  <a:pt x="4518" y="3217"/>
                  <a:pt x="4551" y="3184"/>
                </a:cubicBezTo>
                <a:lnTo>
                  <a:pt x="4562" y="3206"/>
                </a:lnTo>
                <a:cubicBezTo>
                  <a:pt x="4672" y="3151"/>
                  <a:pt x="4727" y="3118"/>
                  <a:pt x="4859" y="3041"/>
                </a:cubicBezTo>
                <a:lnTo>
                  <a:pt x="4859" y="3041"/>
                </a:lnTo>
                <a:lnTo>
                  <a:pt x="4837" y="3074"/>
                </a:lnTo>
                <a:cubicBezTo>
                  <a:pt x="4914" y="3030"/>
                  <a:pt x="4903" y="2953"/>
                  <a:pt x="4969" y="2909"/>
                </a:cubicBezTo>
                <a:lnTo>
                  <a:pt x="5013" y="2931"/>
                </a:lnTo>
                <a:cubicBezTo>
                  <a:pt x="5146" y="2854"/>
                  <a:pt x="5289" y="2810"/>
                  <a:pt x="5410" y="2699"/>
                </a:cubicBezTo>
                <a:lnTo>
                  <a:pt x="5410" y="2699"/>
                </a:lnTo>
                <a:cubicBezTo>
                  <a:pt x="5410" y="2710"/>
                  <a:pt x="5410" y="2721"/>
                  <a:pt x="5388" y="2732"/>
                </a:cubicBezTo>
                <a:cubicBezTo>
                  <a:pt x="5451" y="2701"/>
                  <a:pt x="5623" y="2630"/>
                  <a:pt x="5602" y="2595"/>
                </a:cubicBezTo>
                <a:lnTo>
                  <a:pt x="5602" y="2595"/>
                </a:lnTo>
                <a:cubicBezTo>
                  <a:pt x="5604" y="2595"/>
                  <a:pt x="5605" y="2595"/>
                  <a:pt x="5607" y="2595"/>
                </a:cubicBezTo>
                <a:cubicBezTo>
                  <a:pt x="5638" y="2595"/>
                  <a:pt x="5738" y="2505"/>
                  <a:pt x="5796" y="2457"/>
                </a:cubicBezTo>
                <a:lnTo>
                  <a:pt x="5796" y="2490"/>
                </a:lnTo>
                <a:cubicBezTo>
                  <a:pt x="5851" y="2424"/>
                  <a:pt x="5840" y="2424"/>
                  <a:pt x="5928" y="2369"/>
                </a:cubicBezTo>
                <a:cubicBezTo>
                  <a:pt x="5934" y="2366"/>
                  <a:pt x="5939" y="2364"/>
                  <a:pt x="5942" y="2364"/>
                </a:cubicBezTo>
                <a:cubicBezTo>
                  <a:pt x="5948" y="2364"/>
                  <a:pt x="5943" y="2372"/>
                  <a:pt x="5928" y="2380"/>
                </a:cubicBezTo>
                <a:cubicBezTo>
                  <a:pt x="5994" y="2358"/>
                  <a:pt x="5961" y="2336"/>
                  <a:pt x="6049" y="2303"/>
                </a:cubicBezTo>
                <a:lnTo>
                  <a:pt x="6049" y="2303"/>
                </a:lnTo>
                <a:lnTo>
                  <a:pt x="6027" y="2336"/>
                </a:lnTo>
                <a:cubicBezTo>
                  <a:pt x="6104" y="2292"/>
                  <a:pt x="6093" y="2292"/>
                  <a:pt x="6115" y="2259"/>
                </a:cubicBezTo>
                <a:cubicBezTo>
                  <a:pt x="6153" y="2230"/>
                  <a:pt x="6233" y="2201"/>
                  <a:pt x="6268" y="2201"/>
                </a:cubicBezTo>
                <a:cubicBezTo>
                  <a:pt x="6273" y="2201"/>
                  <a:pt x="6277" y="2202"/>
                  <a:pt x="6280" y="2204"/>
                </a:cubicBezTo>
                <a:cubicBezTo>
                  <a:pt x="6280" y="2182"/>
                  <a:pt x="6302" y="2149"/>
                  <a:pt x="6347" y="2126"/>
                </a:cubicBezTo>
                <a:lnTo>
                  <a:pt x="6347" y="2160"/>
                </a:lnTo>
                <a:cubicBezTo>
                  <a:pt x="6468" y="2104"/>
                  <a:pt x="6501" y="2038"/>
                  <a:pt x="6589" y="2016"/>
                </a:cubicBezTo>
                <a:lnTo>
                  <a:pt x="6611" y="2016"/>
                </a:lnTo>
                <a:cubicBezTo>
                  <a:pt x="6523" y="2071"/>
                  <a:pt x="6446" y="2104"/>
                  <a:pt x="6457" y="2104"/>
                </a:cubicBezTo>
                <a:cubicBezTo>
                  <a:pt x="6459" y="2110"/>
                  <a:pt x="6466" y="2111"/>
                  <a:pt x="6473" y="2111"/>
                </a:cubicBezTo>
                <a:cubicBezTo>
                  <a:pt x="6480" y="2111"/>
                  <a:pt x="6488" y="2110"/>
                  <a:pt x="6494" y="2110"/>
                </a:cubicBezTo>
                <a:cubicBezTo>
                  <a:pt x="6506" y="2110"/>
                  <a:pt x="6512" y="2115"/>
                  <a:pt x="6490" y="2149"/>
                </a:cubicBezTo>
                <a:cubicBezTo>
                  <a:pt x="6545" y="2093"/>
                  <a:pt x="6633" y="2016"/>
                  <a:pt x="6710" y="1983"/>
                </a:cubicBezTo>
                <a:lnTo>
                  <a:pt x="6721" y="1983"/>
                </a:lnTo>
                <a:lnTo>
                  <a:pt x="6721" y="1994"/>
                </a:lnTo>
                <a:cubicBezTo>
                  <a:pt x="6732" y="1983"/>
                  <a:pt x="6754" y="1972"/>
                  <a:pt x="6765" y="1961"/>
                </a:cubicBezTo>
                <a:cubicBezTo>
                  <a:pt x="6787" y="1950"/>
                  <a:pt x="6798" y="1950"/>
                  <a:pt x="6820" y="1939"/>
                </a:cubicBezTo>
                <a:cubicBezTo>
                  <a:pt x="6822" y="1940"/>
                  <a:pt x="6825" y="1941"/>
                  <a:pt x="6827" y="1941"/>
                </a:cubicBezTo>
                <a:cubicBezTo>
                  <a:pt x="6856" y="1941"/>
                  <a:pt x="6922" y="1894"/>
                  <a:pt x="6952" y="1884"/>
                </a:cubicBezTo>
                <a:cubicBezTo>
                  <a:pt x="6941" y="1862"/>
                  <a:pt x="6986" y="1840"/>
                  <a:pt x="6930" y="1840"/>
                </a:cubicBezTo>
                <a:cubicBezTo>
                  <a:pt x="6941" y="1840"/>
                  <a:pt x="6930" y="1851"/>
                  <a:pt x="6908" y="1862"/>
                </a:cubicBezTo>
                <a:lnTo>
                  <a:pt x="6886" y="1873"/>
                </a:lnTo>
                <a:cubicBezTo>
                  <a:pt x="6864" y="1884"/>
                  <a:pt x="6831" y="1906"/>
                  <a:pt x="6798" y="1928"/>
                </a:cubicBezTo>
                <a:cubicBezTo>
                  <a:pt x="6820" y="1895"/>
                  <a:pt x="6853" y="1873"/>
                  <a:pt x="6897" y="1862"/>
                </a:cubicBezTo>
                <a:cubicBezTo>
                  <a:pt x="6908" y="1840"/>
                  <a:pt x="6919" y="1807"/>
                  <a:pt x="6930" y="1796"/>
                </a:cubicBezTo>
                <a:cubicBezTo>
                  <a:pt x="6987" y="1796"/>
                  <a:pt x="7076" y="1772"/>
                  <a:pt x="7114" y="1772"/>
                </a:cubicBezTo>
                <a:cubicBezTo>
                  <a:pt x="7121" y="1772"/>
                  <a:pt x="7126" y="1772"/>
                  <a:pt x="7129" y="1774"/>
                </a:cubicBezTo>
                <a:cubicBezTo>
                  <a:pt x="7239" y="1708"/>
                  <a:pt x="7393" y="1631"/>
                  <a:pt x="7448" y="1554"/>
                </a:cubicBezTo>
                <a:cubicBezTo>
                  <a:pt x="7465" y="1543"/>
                  <a:pt x="7476" y="1540"/>
                  <a:pt x="7484" y="1540"/>
                </a:cubicBezTo>
                <a:cubicBezTo>
                  <a:pt x="7492" y="1540"/>
                  <a:pt x="7498" y="1543"/>
                  <a:pt x="7503" y="1543"/>
                </a:cubicBezTo>
                <a:cubicBezTo>
                  <a:pt x="7492" y="1554"/>
                  <a:pt x="7470" y="1565"/>
                  <a:pt x="7459" y="1576"/>
                </a:cubicBezTo>
                <a:cubicBezTo>
                  <a:pt x="7514" y="1532"/>
                  <a:pt x="7647" y="1476"/>
                  <a:pt x="7647" y="1443"/>
                </a:cubicBezTo>
                <a:cubicBezTo>
                  <a:pt x="7664" y="1437"/>
                  <a:pt x="7673" y="1435"/>
                  <a:pt x="7677" y="1435"/>
                </a:cubicBezTo>
                <a:cubicBezTo>
                  <a:pt x="7689" y="1435"/>
                  <a:pt x="7671" y="1449"/>
                  <a:pt x="7674" y="1449"/>
                </a:cubicBezTo>
                <a:cubicBezTo>
                  <a:pt x="7677" y="1449"/>
                  <a:pt x="7688" y="1443"/>
                  <a:pt x="7724" y="1421"/>
                </a:cubicBezTo>
                <a:lnTo>
                  <a:pt x="7724" y="1421"/>
                </a:lnTo>
                <a:lnTo>
                  <a:pt x="7713" y="1443"/>
                </a:lnTo>
                <a:cubicBezTo>
                  <a:pt x="7966" y="1377"/>
                  <a:pt x="8043" y="1190"/>
                  <a:pt x="8319" y="1124"/>
                </a:cubicBezTo>
                <a:lnTo>
                  <a:pt x="8286" y="1124"/>
                </a:lnTo>
                <a:cubicBezTo>
                  <a:pt x="8583" y="1014"/>
                  <a:pt x="8858" y="815"/>
                  <a:pt x="9167" y="716"/>
                </a:cubicBezTo>
                <a:cubicBezTo>
                  <a:pt x="9244" y="683"/>
                  <a:pt x="9244" y="661"/>
                  <a:pt x="9288" y="628"/>
                </a:cubicBezTo>
                <a:lnTo>
                  <a:pt x="9321" y="639"/>
                </a:lnTo>
                <a:lnTo>
                  <a:pt x="9387" y="573"/>
                </a:lnTo>
                <a:cubicBezTo>
                  <a:pt x="9497" y="496"/>
                  <a:pt x="9619" y="529"/>
                  <a:pt x="9751" y="430"/>
                </a:cubicBezTo>
                <a:lnTo>
                  <a:pt x="9729" y="419"/>
                </a:lnTo>
                <a:cubicBezTo>
                  <a:pt x="9776" y="400"/>
                  <a:pt x="9864" y="348"/>
                  <a:pt x="9888" y="348"/>
                </a:cubicBezTo>
                <a:cubicBezTo>
                  <a:pt x="9892" y="348"/>
                  <a:pt x="9894" y="350"/>
                  <a:pt x="9894" y="353"/>
                </a:cubicBezTo>
                <a:cubicBezTo>
                  <a:pt x="9894" y="342"/>
                  <a:pt x="9905" y="331"/>
                  <a:pt x="9927" y="331"/>
                </a:cubicBezTo>
                <a:lnTo>
                  <a:pt x="9938" y="342"/>
                </a:lnTo>
                <a:lnTo>
                  <a:pt x="10059" y="254"/>
                </a:lnTo>
                <a:cubicBezTo>
                  <a:pt x="10079" y="245"/>
                  <a:pt x="10090" y="242"/>
                  <a:pt x="10098" y="242"/>
                </a:cubicBezTo>
                <a:cubicBezTo>
                  <a:pt x="10119" y="242"/>
                  <a:pt x="10108" y="266"/>
                  <a:pt x="10136" y="266"/>
                </a:cubicBezTo>
                <a:cubicBezTo>
                  <a:pt x="10149" y="266"/>
                  <a:pt x="10172" y="260"/>
                  <a:pt x="10214" y="243"/>
                </a:cubicBezTo>
                <a:cubicBezTo>
                  <a:pt x="10269" y="210"/>
                  <a:pt x="10357" y="132"/>
                  <a:pt x="10335" y="132"/>
                </a:cubicBezTo>
                <a:lnTo>
                  <a:pt x="10335" y="132"/>
                </a:lnTo>
                <a:lnTo>
                  <a:pt x="10291" y="143"/>
                </a:lnTo>
                <a:lnTo>
                  <a:pt x="10291" y="121"/>
                </a:lnTo>
                <a:lnTo>
                  <a:pt x="10313" y="110"/>
                </a:lnTo>
                <a:cubicBezTo>
                  <a:pt x="10304" y="74"/>
                  <a:pt x="10317" y="38"/>
                  <a:pt x="10256" y="38"/>
                </a:cubicBezTo>
                <a:cubicBezTo>
                  <a:pt x="10242" y="38"/>
                  <a:pt x="10225" y="40"/>
                  <a:pt x="10203" y="44"/>
                </a:cubicBezTo>
                <a:cubicBezTo>
                  <a:pt x="10180" y="33"/>
                  <a:pt x="10158" y="22"/>
                  <a:pt x="10136" y="11"/>
                </a:cubicBezTo>
                <a:lnTo>
                  <a:pt x="10114" y="22"/>
                </a:lnTo>
                <a:lnTo>
                  <a:pt x="10125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15"/>
          <p:cNvSpPr/>
          <p:nvPr/>
        </p:nvSpPr>
        <p:spPr>
          <a:xfrm flipH="1">
            <a:off x="6222888" y="2712617"/>
            <a:ext cx="1107" cy="578"/>
          </a:xfrm>
          <a:custGeom>
            <a:rect b="b" l="l" r="r" t="t"/>
            <a:pathLst>
              <a:path extrusionOk="0" h="12" w="23">
                <a:moveTo>
                  <a:pt x="11" y="0"/>
                </a:moveTo>
                <a:lnTo>
                  <a:pt x="0" y="11"/>
                </a:lnTo>
                <a:lnTo>
                  <a:pt x="22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15"/>
          <p:cNvSpPr/>
          <p:nvPr/>
        </p:nvSpPr>
        <p:spPr>
          <a:xfrm flipH="1">
            <a:off x="6211769" y="2691390"/>
            <a:ext cx="578" cy="48"/>
          </a:xfrm>
          <a:custGeom>
            <a:rect b="b" l="l" r="r" t="t"/>
            <a:pathLst>
              <a:path extrusionOk="0" h="1" w="12">
                <a:moveTo>
                  <a:pt x="1" y="0"/>
                </a:moveTo>
                <a:lnTo>
                  <a:pt x="12" y="0"/>
                </a:lnTo>
                <a:lnTo>
                  <a:pt x="1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15"/>
          <p:cNvSpPr/>
          <p:nvPr/>
        </p:nvSpPr>
        <p:spPr>
          <a:xfrm flipH="1">
            <a:off x="6348037" y="2772015"/>
            <a:ext cx="578" cy="1107"/>
          </a:xfrm>
          <a:custGeom>
            <a:rect b="b" l="l" r="r" t="t"/>
            <a:pathLst>
              <a:path extrusionOk="0" h="23" w="12">
                <a:moveTo>
                  <a:pt x="11" y="0"/>
                </a:moveTo>
                <a:lnTo>
                  <a:pt x="0" y="11"/>
                </a:lnTo>
                <a:lnTo>
                  <a:pt x="0" y="22"/>
                </a:lnTo>
                <a:lnTo>
                  <a:pt x="11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15"/>
          <p:cNvSpPr/>
          <p:nvPr/>
        </p:nvSpPr>
        <p:spPr>
          <a:xfrm flipH="1">
            <a:off x="6135380" y="2657985"/>
            <a:ext cx="48" cy="578"/>
          </a:xfrm>
          <a:custGeom>
            <a:rect b="b" l="l" r="r" t="t"/>
            <a:pathLst>
              <a:path extrusionOk="0" h="12" w="1">
                <a:moveTo>
                  <a:pt x="0" y="11"/>
                </a:moveTo>
                <a:lnTo>
                  <a:pt x="0" y="0"/>
                </a:lnTo>
                <a:lnTo>
                  <a:pt x="0" y="1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15"/>
          <p:cNvSpPr/>
          <p:nvPr/>
        </p:nvSpPr>
        <p:spPr>
          <a:xfrm flipH="1">
            <a:off x="6354391" y="2777310"/>
            <a:ext cx="1203" cy="626"/>
          </a:xfrm>
          <a:custGeom>
            <a:rect b="b" l="l" r="r" t="t"/>
            <a:pathLst>
              <a:path extrusionOk="0" h="13" w="25">
                <a:moveTo>
                  <a:pt x="13" y="0"/>
                </a:moveTo>
                <a:cubicBezTo>
                  <a:pt x="4" y="9"/>
                  <a:pt x="0" y="13"/>
                  <a:pt x="1" y="13"/>
                </a:cubicBezTo>
                <a:cubicBezTo>
                  <a:pt x="2" y="13"/>
                  <a:pt x="11" y="7"/>
                  <a:pt x="24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15"/>
          <p:cNvSpPr/>
          <p:nvPr/>
        </p:nvSpPr>
        <p:spPr>
          <a:xfrm flipH="1">
            <a:off x="6291287" y="2738032"/>
            <a:ext cx="2166" cy="1637"/>
          </a:xfrm>
          <a:custGeom>
            <a:rect b="b" l="l" r="r" t="t"/>
            <a:pathLst>
              <a:path extrusionOk="0" h="34" w="45">
                <a:moveTo>
                  <a:pt x="44" y="1"/>
                </a:moveTo>
                <a:lnTo>
                  <a:pt x="0" y="34"/>
                </a:lnTo>
                <a:cubicBezTo>
                  <a:pt x="22" y="23"/>
                  <a:pt x="44" y="12"/>
                  <a:pt x="44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15"/>
          <p:cNvSpPr/>
          <p:nvPr/>
        </p:nvSpPr>
        <p:spPr>
          <a:xfrm flipH="1">
            <a:off x="6118436" y="2644170"/>
            <a:ext cx="8520" cy="3225"/>
          </a:xfrm>
          <a:custGeom>
            <a:rect b="b" l="l" r="r" t="t"/>
            <a:pathLst>
              <a:path extrusionOk="0" h="67" w="177">
                <a:moveTo>
                  <a:pt x="144" y="1"/>
                </a:moveTo>
                <a:cubicBezTo>
                  <a:pt x="1" y="45"/>
                  <a:pt x="177" y="12"/>
                  <a:pt x="45" y="67"/>
                </a:cubicBezTo>
                <a:lnTo>
                  <a:pt x="144" y="34"/>
                </a:lnTo>
                <a:cubicBezTo>
                  <a:pt x="122" y="34"/>
                  <a:pt x="100" y="34"/>
                  <a:pt x="144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15"/>
          <p:cNvSpPr/>
          <p:nvPr/>
        </p:nvSpPr>
        <p:spPr>
          <a:xfrm flipH="1">
            <a:off x="6138557" y="2653219"/>
            <a:ext cx="3129" cy="1300"/>
          </a:xfrm>
          <a:custGeom>
            <a:rect b="b" l="l" r="r" t="t"/>
            <a:pathLst>
              <a:path extrusionOk="0" h="27" w="65">
                <a:moveTo>
                  <a:pt x="31" y="0"/>
                </a:moveTo>
                <a:cubicBezTo>
                  <a:pt x="7" y="16"/>
                  <a:pt x="0" y="27"/>
                  <a:pt x="16" y="27"/>
                </a:cubicBezTo>
                <a:cubicBezTo>
                  <a:pt x="22" y="27"/>
                  <a:pt x="30" y="25"/>
                  <a:pt x="42" y="22"/>
                </a:cubicBezTo>
                <a:cubicBezTo>
                  <a:pt x="64" y="6"/>
                  <a:pt x="61" y="3"/>
                  <a:pt x="53" y="3"/>
                </a:cubicBezTo>
                <a:cubicBezTo>
                  <a:pt x="49" y="3"/>
                  <a:pt x="43" y="4"/>
                  <a:pt x="39" y="4"/>
                </a:cubicBezTo>
                <a:cubicBezTo>
                  <a:pt x="35" y="4"/>
                  <a:pt x="31" y="3"/>
                  <a:pt x="31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15"/>
          <p:cNvSpPr/>
          <p:nvPr/>
        </p:nvSpPr>
        <p:spPr>
          <a:xfrm flipH="1">
            <a:off x="6245174" y="2706745"/>
            <a:ext cx="2166" cy="1107"/>
          </a:xfrm>
          <a:custGeom>
            <a:rect b="b" l="l" r="r" t="t"/>
            <a:pathLst>
              <a:path extrusionOk="0" h="23" w="45">
                <a:moveTo>
                  <a:pt x="34" y="1"/>
                </a:moveTo>
                <a:lnTo>
                  <a:pt x="34" y="1"/>
                </a:lnTo>
                <a:cubicBezTo>
                  <a:pt x="1" y="23"/>
                  <a:pt x="34" y="12"/>
                  <a:pt x="45" y="23"/>
                </a:cubicBezTo>
                <a:lnTo>
                  <a:pt x="34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15"/>
          <p:cNvSpPr/>
          <p:nvPr/>
        </p:nvSpPr>
        <p:spPr>
          <a:xfrm flipH="1">
            <a:off x="6277520" y="2722677"/>
            <a:ext cx="2696" cy="2166"/>
          </a:xfrm>
          <a:custGeom>
            <a:rect b="b" l="l" r="r" t="t"/>
            <a:pathLst>
              <a:path extrusionOk="0" h="45" w="56">
                <a:moveTo>
                  <a:pt x="56" y="0"/>
                </a:moveTo>
                <a:lnTo>
                  <a:pt x="1" y="44"/>
                </a:lnTo>
                <a:lnTo>
                  <a:pt x="45" y="11"/>
                </a:lnTo>
                <a:lnTo>
                  <a:pt x="56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15"/>
          <p:cNvSpPr/>
          <p:nvPr/>
        </p:nvSpPr>
        <p:spPr>
          <a:xfrm flipH="1">
            <a:off x="6447002" y="2824337"/>
            <a:ext cx="2359" cy="1781"/>
          </a:xfrm>
          <a:custGeom>
            <a:rect b="b" l="l" r="r" t="t"/>
            <a:pathLst>
              <a:path extrusionOk="0" h="37" w="49">
                <a:moveTo>
                  <a:pt x="31" y="1"/>
                </a:moveTo>
                <a:cubicBezTo>
                  <a:pt x="24" y="1"/>
                  <a:pt x="14" y="5"/>
                  <a:pt x="0" y="15"/>
                </a:cubicBezTo>
                <a:lnTo>
                  <a:pt x="33" y="37"/>
                </a:lnTo>
                <a:cubicBezTo>
                  <a:pt x="49" y="21"/>
                  <a:pt x="48" y="1"/>
                  <a:pt x="31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15"/>
          <p:cNvSpPr/>
          <p:nvPr/>
        </p:nvSpPr>
        <p:spPr>
          <a:xfrm flipH="1">
            <a:off x="6519877" y="2874348"/>
            <a:ext cx="4284" cy="2696"/>
          </a:xfrm>
          <a:custGeom>
            <a:rect b="b" l="l" r="r" t="t"/>
            <a:pathLst>
              <a:path extrusionOk="0" h="56" w="89">
                <a:moveTo>
                  <a:pt x="89" y="0"/>
                </a:moveTo>
                <a:cubicBezTo>
                  <a:pt x="67" y="0"/>
                  <a:pt x="23" y="22"/>
                  <a:pt x="1" y="55"/>
                </a:cubicBezTo>
                <a:cubicBezTo>
                  <a:pt x="34" y="33"/>
                  <a:pt x="78" y="11"/>
                  <a:pt x="89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15"/>
          <p:cNvSpPr/>
          <p:nvPr/>
        </p:nvSpPr>
        <p:spPr>
          <a:xfrm flipH="1">
            <a:off x="6361852" y="2792664"/>
            <a:ext cx="2166" cy="1637"/>
          </a:xfrm>
          <a:custGeom>
            <a:rect b="b" l="l" r="r" t="t"/>
            <a:pathLst>
              <a:path extrusionOk="0" h="34" w="45">
                <a:moveTo>
                  <a:pt x="45" y="1"/>
                </a:moveTo>
                <a:lnTo>
                  <a:pt x="23" y="12"/>
                </a:lnTo>
                <a:lnTo>
                  <a:pt x="1" y="34"/>
                </a:lnTo>
                <a:lnTo>
                  <a:pt x="45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15"/>
          <p:cNvSpPr/>
          <p:nvPr/>
        </p:nvSpPr>
        <p:spPr>
          <a:xfrm flipH="1">
            <a:off x="6184717" y="2805420"/>
            <a:ext cx="578" cy="578"/>
          </a:xfrm>
          <a:custGeom>
            <a:rect b="b" l="l" r="r" t="t"/>
            <a:pathLst>
              <a:path extrusionOk="0" h="12" w="12">
                <a:moveTo>
                  <a:pt x="1" y="11"/>
                </a:moveTo>
                <a:lnTo>
                  <a:pt x="12" y="0"/>
                </a:lnTo>
                <a:lnTo>
                  <a:pt x="1" y="1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15"/>
          <p:cNvSpPr/>
          <p:nvPr/>
        </p:nvSpPr>
        <p:spPr>
          <a:xfrm flipH="1">
            <a:off x="6097209" y="2759789"/>
            <a:ext cx="2696" cy="818"/>
          </a:xfrm>
          <a:custGeom>
            <a:rect b="b" l="l" r="r" t="t"/>
            <a:pathLst>
              <a:path extrusionOk="0" h="17" w="56">
                <a:moveTo>
                  <a:pt x="55" y="1"/>
                </a:moveTo>
                <a:lnTo>
                  <a:pt x="0" y="12"/>
                </a:lnTo>
                <a:cubicBezTo>
                  <a:pt x="0" y="15"/>
                  <a:pt x="2" y="16"/>
                  <a:pt x="6" y="16"/>
                </a:cubicBezTo>
                <a:cubicBezTo>
                  <a:pt x="14" y="16"/>
                  <a:pt x="32" y="8"/>
                  <a:pt x="55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15"/>
          <p:cNvSpPr/>
          <p:nvPr/>
        </p:nvSpPr>
        <p:spPr>
          <a:xfrm flipH="1">
            <a:off x="5969412" y="2702509"/>
            <a:ext cx="1637" cy="1107"/>
          </a:xfrm>
          <a:custGeom>
            <a:rect b="b" l="l" r="r" t="t"/>
            <a:pathLst>
              <a:path extrusionOk="0" h="23" w="34">
                <a:moveTo>
                  <a:pt x="34" y="1"/>
                </a:moveTo>
                <a:lnTo>
                  <a:pt x="1" y="12"/>
                </a:lnTo>
                <a:lnTo>
                  <a:pt x="1" y="23"/>
                </a:lnTo>
                <a:lnTo>
                  <a:pt x="34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15"/>
          <p:cNvSpPr/>
          <p:nvPr/>
        </p:nvSpPr>
        <p:spPr>
          <a:xfrm flipH="1">
            <a:off x="6057450" y="2737502"/>
            <a:ext cx="1107" cy="1107"/>
          </a:xfrm>
          <a:custGeom>
            <a:rect b="b" l="l" r="r" t="t"/>
            <a:pathLst>
              <a:path extrusionOk="0" h="23" w="23">
                <a:moveTo>
                  <a:pt x="23" y="1"/>
                </a:moveTo>
                <a:lnTo>
                  <a:pt x="1" y="23"/>
                </a:lnTo>
                <a:lnTo>
                  <a:pt x="12" y="23"/>
                </a:lnTo>
                <a:lnTo>
                  <a:pt x="23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15"/>
          <p:cNvSpPr/>
          <p:nvPr/>
        </p:nvSpPr>
        <p:spPr>
          <a:xfrm flipH="1">
            <a:off x="5942361" y="2695626"/>
            <a:ext cx="578" cy="1107"/>
          </a:xfrm>
          <a:custGeom>
            <a:rect b="b" l="l" r="r" t="t"/>
            <a:pathLst>
              <a:path extrusionOk="0" h="23" w="12">
                <a:moveTo>
                  <a:pt x="11" y="1"/>
                </a:moveTo>
                <a:lnTo>
                  <a:pt x="0" y="12"/>
                </a:lnTo>
                <a:lnTo>
                  <a:pt x="0" y="23"/>
                </a:lnTo>
                <a:lnTo>
                  <a:pt x="11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15"/>
          <p:cNvSpPr/>
          <p:nvPr/>
        </p:nvSpPr>
        <p:spPr>
          <a:xfrm flipH="1">
            <a:off x="6228712" y="2827129"/>
            <a:ext cx="48" cy="48"/>
          </a:xfrm>
          <a:custGeom>
            <a:rect b="b" l="l" r="r" t="t"/>
            <a:pathLst>
              <a:path extrusionOk="0" h="1" w="1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15"/>
          <p:cNvSpPr/>
          <p:nvPr/>
        </p:nvSpPr>
        <p:spPr>
          <a:xfrm flipH="1">
            <a:off x="6397760" y="2955503"/>
            <a:ext cx="3947" cy="3081"/>
          </a:xfrm>
          <a:custGeom>
            <a:rect b="b" l="l" r="r" t="t"/>
            <a:pathLst>
              <a:path extrusionOk="0" h="64" w="82">
                <a:moveTo>
                  <a:pt x="63" y="0"/>
                </a:moveTo>
                <a:cubicBezTo>
                  <a:pt x="58" y="0"/>
                  <a:pt x="50" y="3"/>
                  <a:pt x="35" y="11"/>
                </a:cubicBezTo>
                <a:cubicBezTo>
                  <a:pt x="44" y="11"/>
                  <a:pt x="1" y="63"/>
                  <a:pt x="28" y="63"/>
                </a:cubicBezTo>
                <a:cubicBezTo>
                  <a:pt x="34" y="63"/>
                  <a:pt x="43" y="61"/>
                  <a:pt x="57" y="55"/>
                </a:cubicBezTo>
                <a:lnTo>
                  <a:pt x="57" y="55"/>
                </a:lnTo>
                <a:cubicBezTo>
                  <a:pt x="51" y="57"/>
                  <a:pt x="46" y="58"/>
                  <a:pt x="43" y="58"/>
                </a:cubicBezTo>
                <a:cubicBezTo>
                  <a:pt x="19" y="58"/>
                  <a:pt x="81" y="0"/>
                  <a:pt x="63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15"/>
          <p:cNvSpPr/>
          <p:nvPr/>
        </p:nvSpPr>
        <p:spPr>
          <a:xfrm flipH="1">
            <a:off x="6313044" y="2880702"/>
            <a:ext cx="1637" cy="578"/>
          </a:xfrm>
          <a:custGeom>
            <a:rect b="b" l="l" r="r" t="t"/>
            <a:pathLst>
              <a:path extrusionOk="0" h="12" w="34">
                <a:moveTo>
                  <a:pt x="34" y="1"/>
                </a:moveTo>
                <a:lnTo>
                  <a:pt x="0" y="12"/>
                </a:lnTo>
                <a:lnTo>
                  <a:pt x="11" y="12"/>
                </a:lnTo>
                <a:lnTo>
                  <a:pt x="34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15"/>
          <p:cNvSpPr/>
          <p:nvPr/>
        </p:nvSpPr>
        <p:spPr>
          <a:xfrm flipH="1">
            <a:off x="6335859" y="2895527"/>
            <a:ext cx="1107" cy="578"/>
          </a:xfrm>
          <a:custGeom>
            <a:rect b="b" l="l" r="r" t="t"/>
            <a:pathLst>
              <a:path extrusionOk="0" h="12" w="23">
                <a:moveTo>
                  <a:pt x="23" y="1"/>
                </a:moveTo>
                <a:lnTo>
                  <a:pt x="1" y="12"/>
                </a:lnTo>
                <a:lnTo>
                  <a:pt x="12" y="12"/>
                </a:lnTo>
                <a:lnTo>
                  <a:pt x="23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15"/>
          <p:cNvSpPr/>
          <p:nvPr/>
        </p:nvSpPr>
        <p:spPr>
          <a:xfrm flipH="1">
            <a:off x="6056439" y="2745252"/>
            <a:ext cx="2647" cy="1348"/>
          </a:xfrm>
          <a:custGeom>
            <a:rect b="b" l="l" r="r" t="t"/>
            <a:pathLst>
              <a:path extrusionOk="0" h="28" w="55">
                <a:moveTo>
                  <a:pt x="52" y="0"/>
                </a:moveTo>
                <a:cubicBezTo>
                  <a:pt x="50" y="0"/>
                  <a:pt x="37" y="7"/>
                  <a:pt x="1" y="27"/>
                </a:cubicBezTo>
                <a:lnTo>
                  <a:pt x="34" y="27"/>
                </a:lnTo>
                <a:cubicBezTo>
                  <a:pt x="27" y="20"/>
                  <a:pt x="55" y="0"/>
                  <a:pt x="52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15"/>
          <p:cNvSpPr/>
          <p:nvPr/>
        </p:nvSpPr>
        <p:spPr>
          <a:xfrm flipH="1">
            <a:off x="5971001" y="2703038"/>
            <a:ext cx="578" cy="578"/>
          </a:xfrm>
          <a:custGeom>
            <a:rect b="b" l="l" r="r" t="t"/>
            <a:pathLst>
              <a:path extrusionOk="0" h="12" w="12">
                <a:moveTo>
                  <a:pt x="1" y="12"/>
                </a:moveTo>
                <a:lnTo>
                  <a:pt x="12" y="1"/>
                </a:lnTo>
                <a:lnTo>
                  <a:pt x="12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15"/>
          <p:cNvSpPr/>
          <p:nvPr/>
        </p:nvSpPr>
        <p:spPr>
          <a:xfrm flipH="1">
            <a:off x="5940766" y="2690860"/>
            <a:ext cx="499064" cy="284815"/>
          </a:xfrm>
          <a:custGeom>
            <a:rect b="b" l="l" r="r" t="t"/>
            <a:pathLst>
              <a:path extrusionOk="0" h="5917" w="10368">
                <a:moveTo>
                  <a:pt x="10003" y="86"/>
                </a:moveTo>
                <a:cubicBezTo>
                  <a:pt x="10001" y="86"/>
                  <a:pt x="9997" y="86"/>
                  <a:pt x="9993" y="89"/>
                </a:cubicBezTo>
                <a:lnTo>
                  <a:pt x="10005" y="86"/>
                </a:lnTo>
                <a:lnTo>
                  <a:pt x="10005" y="86"/>
                </a:lnTo>
                <a:cubicBezTo>
                  <a:pt x="10004" y="86"/>
                  <a:pt x="10004" y="86"/>
                  <a:pt x="10003" y="86"/>
                </a:cubicBezTo>
                <a:close/>
                <a:moveTo>
                  <a:pt x="10158" y="22"/>
                </a:moveTo>
                <a:cubicBezTo>
                  <a:pt x="10180" y="33"/>
                  <a:pt x="10191" y="55"/>
                  <a:pt x="10180" y="55"/>
                </a:cubicBezTo>
                <a:lnTo>
                  <a:pt x="10125" y="111"/>
                </a:lnTo>
                <a:lnTo>
                  <a:pt x="10081" y="111"/>
                </a:lnTo>
                <a:lnTo>
                  <a:pt x="10158" y="66"/>
                </a:lnTo>
                <a:lnTo>
                  <a:pt x="10158" y="66"/>
                </a:lnTo>
                <a:cubicBezTo>
                  <a:pt x="10133" y="72"/>
                  <a:pt x="10117" y="79"/>
                  <a:pt x="10103" y="88"/>
                </a:cubicBezTo>
                <a:lnTo>
                  <a:pt x="10103" y="88"/>
                </a:lnTo>
                <a:cubicBezTo>
                  <a:pt x="10114" y="55"/>
                  <a:pt x="10125" y="55"/>
                  <a:pt x="10147" y="22"/>
                </a:cubicBezTo>
                <a:close/>
                <a:moveTo>
                  <a:pt x="10037" y="78"/>
                </a:moveTo>
                <a:lnTo>
                  <a:pt x="10005" y="86"/>
                </a:lnTo>
                <a:lnTo>
                  <a:pt x="10005" y="86"/>
                </a:lnTo>
                <a:cubicBezTo>
                  <a:pt x="10014" y="87"/>
                  <a:pt x="10012" y="102"/>
                  <a:pt x="10004" y="111"/>
                </a:cubicBezTo>
                <a:cubicBezTo>
                  <a:pt x="10001" y="113"/>
                  <a:pt x="9998" y="116"/>
                  <a:pt x="9996" y="118"/>
                </a:cubicBezTo>
                <a:lnTo>
                  <a:pt x="9996" y="118"/>
                </a:lnTo>
                <a:cubicBezTo>
                  <a:pt x="10020" y="103"/>
                  <a:pt x="10037" y="89"/>
                  <a:pt x="10037" y="78"/>
                </a:cubicBezTo>
                <a:close/>
                <a:moveTo>
                  <a:pt x="9996" y="118"/>
                </a:moveTo>
                <a:lnTo>
                  <a:pt x="9996" y="118"/>
                </a:lnTo>
                <a:cubicBezTo>
                  <a:pt x="9985" y="125"/>
                  <a:pt x="9973" y="132"/>
                  <a:pt x="9961" y="139"/>
                </a:cubicBezTo>
                <a:lnTo>
                  <a:pt x="9961" y="139"/>
                </a:lnTo>
                <a:cubicBezTo>
                  <a:pt x="9971" y="136"/>
                  <a:pt x="9983" y="130"/>
                  <a:pt x="9996" y="118"/>
                </a:cubicBezTo>
                <a:close/>
                <a:moveTo>
                  <a:pt x="9530" y="243"/>
                </a:moveTo>
                <a:cubicBezTo>
                  <a:pt x="9524" y="244"/>
                  <a:pt x="9520" y="246"/>
                  <a:pt x="9516" y="247"/>
                </a:cubicBezTo>
                <a:lnTo>
                  <a:pt x="9516" y="247"/>
                </a:lnTo>
                <a:cubicBezTo>
                  <a:pt x="9521" y="246"/>
                  <a:pt x="9525" y="244"/>
                  <a:pt x="9530" y="243"/>
                </a:cubicBezTo>
                <a:close/>
                <a:moveTo>
                  <a:pt x="9916" y="144"/>
                </a:moveTo>
                <a:cubicBezTo>
                  <a:pt x="9938" y="144"/>
                  <a:pt x="9894" y="177"/>
                  <a:pt x="9872" y="188"/>
                </a:cubicBezTo>
                <a:lnTo>
                  <a:pt x="9916" y="177"/>
                </a:lnTo>
                <a:lnTo>
                  <a:pt x="9916" y="177"/>
                </a:lnTo>
                <a:cubicBezTo>
                  <a:pt x="9883" y="210"/>
                  <a:pt x="9960" y="188"/>
                  <a:pt x="9905" y="221"/>
                </a:cubicBezTo>
                <a:cubicBezTo>
                  <a:pt x="9891" y="223"/>
                  <a:pt x="9881" y="224"/>
                  <a:pt x="9874" y="224"/>
                </a:cubicBezTo>
                <a:cubicBezTo>
                  <a:pt x="9867" y="224"/>
                  <a:pt x="9861" y="223"/>
                  <a:pt x="9857" y="223"/>
                </a:cubicBezTo>
                <a:cubicBezTo>
                  <a:pt x="9847" y="223"/>
                  <a:pt x="9839" y="226"/>
                  <a:pt x="9817" y="243"/>
                </a:cubicBezTo>
                <a:cubicBezTo>
                  <a:pt x="9806" y="243"/>
                  <a:pt x="9817" y="232"/>
                  <a:pt x="9828" y="221"/>
                </a:cubicBezTo>
                <a:lnTo>
                  <a:pt x="9828" y="221"/>
                </a:lnTo>
                <a:cubicBezTo>
                  <a:pt x="9795" y="254"/>
                  <a:pt x="9717" y="276"/>
                  <a:pt x="9706" y="309"/>
                </a:cubicBezTo>
                <a:cubicBezTo>
                  <a:pt x="9662" y="309"/>
                  <a:pt x="9596" y="353"/>
                  <a:pt x="9563" y="353"/>
                </a:cubicBezTo>
                <a:cubicBezTo>
                  <a:pt x="9574" y="342"/>
                  <a:pt x="9596" y="342"/>
                  <a:pt x="9607" y="331"/>
                </a:cubicBezTo>
                <a:lnTo>
                  <a:pt x="9607" y="320"/>
                </a:lnTo>
                <a:cubicBezTo>
                  <a:pt x="9607" y="331"/>
                  <a:pt x="9574" y="342"/>
                  <a:pt x="9552" y="342"/>
                </a:cubicBezTo>
                <a:lnTo>
                  <a:pt x="9541" y="353"/>
                </a:lnTo>
                <a:cubicBezTo>
                  <a:pt x="9519" y="353"/>
                  <a:pt x="9508" y="364"/>
                  <a:pt x="9497" y="375"/>
                </a:cubicBezTo>
                <a:lnTo>
                  <a:pt x="9530" y="364"/>
                </a:lnTo>
                <a:lnTo>
                  <a:pt x="9530" y="364"/>
                </a:lnTo>
                <a:cubicBezTo>
                  <a:pt x="9508" y="386"/>
                  <a:pt x="9475" y="408"/>
                  <a:pt x="9442" y="430"/>
                </a:cubicBezTo>
                <a:cubicBezTo>
                  <a:pt x="9456" y="413"/>
                  <a:pt x="9456" y="407"/>
                  <a:pt x="9447" y="407"/>
                </a:cubicBezTo>
                <a:cubicBezTo>
                  <a:pt x="9424" y="407"/>
                  <a:pt x="9337" y="453"/>
                  <a:pt x="9305" y="453"/>
                </a:cubicBezTo>
                <a:cubicBezTo>
                  <a:pt x="9303" y="453"/>
                  <a:pt x="9301" y="453"/>
                  <a:pt x="9299" y="452"/>
                </a:cubicBezTo>
                <a:lnTo>
                  <a:pt x="9321" y="441"/>
                </a:lnTo>
                <a:cubicBezTo>
                  <a:pt x="9431" y="375"/>
                  <a:pt x="9442" y="331"/>
                  <a:pt x="9541" y="265"/>
                </a:cubicBezTo>
                <a:cubicBezTo>
                  <a:pt x="9585" y="265"/>
                  <a:pt x="9530" y="309"/>
                  <a:pt x="9530" y="309"/>
                </a:cubicBezTo>
                <a:cubicBezTo>
                  <a:pt x="9596" y="298"/>
                  <a:pt x="9640" y="276"/>
                  <a:pt x="9684" y="232"/>
                </a:cubicBezTo>
                <a:cubicBezTo>
                  <a:pt x="9684" y="254"/>
                  <a:pt x="9695" y="254"/>
                  <a:pt x="9717" y="254"/>
                </a:cubicBezTo>
                <a:cubicBezTo>
                  <a:pt x="9762" y="232"/>
                  <a:pt x="9729" y="210"/>
                  <a:pt x="9795" y="188"/>
                </a:cubicBezTo>
                <a:lnTo>
                  <a:pt x="9795" y="188"/>
                </a:lnTo>
                <a:cubicBezTo>
                  <a:pt x="9795" y="199"/>
                  <a:pt x="9784" y="221"/>
                  <a:pt x="9773" y="243"/>
                </a:cubicBezTo>
                <a:cubicBezTo>
                  <a:pt x="9817" y="210"/>
                  <a:pt x="9872" y="177"/>
                  <a:pt x="9916" y="144"/>
                </a:cubicBezTo>
                <a:close/>
                <a:moveTo>
                  <a:pt x="8880" y="562"/>
                </a:moveTo>
                <a:cubicBezTo>
                  <a:pt x="8875" y="567"/>
                  <a:pt x="8876" y="569"/>
                  <a:pt x="8879" y="569"/>
                </a:cubicBezTo>
                <a:cubicBezTo>
                  <a:pt x="8882" y="569"/>
                  <a:pt x="8888" y="567"/>
                  <a:pt x="8894" y="566"/>
                </a:cubicBezTo>
                <a:lnTo>
                  <a:pt x="8894" y="566"/>
                </a:lnTo>
                <a:cubicBezTo>
                  <a:pt x="8894" y="566"/>
                  <a:pt x="8894" y="566"/>
                  <a:pt x="8893" y="566"/>
                </a:cubicBezTo>
                <a:cubicBezTo>
                  <a:pt x="8888" y="566"/>
                  <a:pt x="8884" y="565"/>
                  <a:pt x="8880" y="562"/>
                </a:cubicBezTo>
                <a:close/>
                <a:moveTo>
                  <a:pt x="9222" y="507"/>
                </a:moveTo>
                <a:cubicBezTo>
                  <a:pt x="9156" y="540"/>
                  <a:pt x="9078" y="573"/>
                  <a:pt x="9023" y="617"/>
                </a:cubicBezTo>
                <a:lnTo>
                  <a:pt x="9034" y="606"/>
                </a:lnTo>
                <a:lnTo>
                  <a:pt x="9034" y="606"/>
                </a:lnTo>
                <a:cubicBezTo>
                  <a:pt x="9012" y="617"/>
                  <a:pt x="9001" y="617"/>
                  <a:pt x="8979" y="617"/>
                </a:cubicBezTo>
                <a:lnTo>
                  <a:pt x="8957" y="617"/>
                </a:lnTo>
                <a:cubicBezTo>
                  <a:pt x="9023" y="562"/>
                  <a:pt x="9123" y="551"/>
                  <a:pt x="9222" y="507"/>
                </a:cubicBezTo>
                <a:close/>
                <a:moveTo>
                  <a:pt x="8924" y="650"/>
                </a:moveTo>
                <a:cubicBezTo>
                  <a:pt x="8902" y="683"/>
                  <a:pt x="8847" y="716"/>
                  <a:pt x="8814" y="761"/>
                </a:cubicBezTo>
                <a:cubicBezTo>
                  <a:pt x="8770" y="761"/>
                  <a:pt x="8781" y="739"/>
                  <a:pt x="8803" y="716"/>
                </a:cubicBezTo>
                <a:cubicBezTo>
                  <a:pt x="8836" y="683"/>
                  <a:pt x="8869" y="683"/>
                  <a:pt x="8924" y="650"/>
                </a:cubicBezTo>
                <a:close/>
                <a:moveTo>
                  <a:pt x="8713" y="694"/>
                </a:moveTo>
                <a:lnTo>
                  <a:pt x="8713" y="694"/>
                </a:lnTo>
                <a:cubicBezTo>
                  <a:pt x="8692" y="713"/>
                  <a:pt x="8692" y="716"/>
                  <a:pt x="8698" y="716"/>
                </a:cubicBezTo>
                <a:cubicBezTo>
                  <a:pt x="8702" y="716"/>
                  <a:pt x="8707" y="716"/>
                  <a:pt x="8712" y="716"/>
                </a:cubicBezTo>
                <a:cubicBezTo>
                  <a:pt x="8719" y="716"/>
                  <a:pt x="8726" y="718"/>
                  <a:pt x="8726" y="728"/>
                </a:cubicBezTo>
                <a:cubicBezTo>
                  <a:pt x="8748" y="716"/>
                  <a:pt x="8770" y="716"/>
                  <a:pt x="8781" y="716"/>
                </a:cubicBezTo>
                <a:cubicBezTo>
                  <a:pt x="8748" y="739"/>
                  <a:pt x="8715" y="761"/>
                  <a:pt x="8737" y="772"/>
                </a:cubicBezTo>
                <a:cubicBezTo>
                  <a:pt x="8704" y="777"/>
                  <a:pt x="8690" y="780"/>
                  <a:pt x="8681" y="780"/>
                </a:cubicBezTo>
                <a:cubicBezTo>
                  <a:pt x="8671" y="780"/>
                  <a:pt x="8665" y="777"/>
                  <a:pt x="8649" y="772"/>
                </a:cubicBezTo>
                <a:lnTo>
                  <a:pt x="8649" y="772"/>
                </a:lnTo>
                <a:cubicBezTo>
                  <a:pt x="8660" y="816"/>
                  <a:pt x="8605" y="805"/>
                  <a:pt x="8572" y="849"/>
                </a:cubicBezTo>
                <a:cubicBezTo>
                  <a:pt x="8562" y="850"/>
                  <a:pt x="8555" y="851"/>
                  <a:pt x="8549" y="851"/>
                </a:cubicBezTo>
                <a:cubicBezTo>
                  <a:pt x="8529" y="851"/>
                  <a:pt x="8523" y="845"/>
                  <a:pt x="8517" y="843"/>
                </a:cubicBezTo>
                <a:lnTo>
                  <a:pt x="8517" y="843"/>
                </a:lnTo>
                <a:lnTo>
                  <a:pt x="8539" y="838"/>
                </a:lnTo>
                <a:lnTo>
                  <a:pt x="8506" y="838"/>
                </a:lnTo>
                <a:cubicBezTo>
                  <a:pt x="8546" y="758"/>
                  <a:pt x="8631" y="759"/>
                  <a:pt x="8713" y="694"/>
                </a:cubicBezTo>
                <a:close/>
                <a:moveTo>
                  <a:pt x="8495" y="849"/>
                </a:moveTo>
                <a:cubicBezTo>
                  <a:pt x="8487" y="853"/>
                  <a:pt x="8477" y="860"/>
                  <a:pt x="8462" y="871"/>
                </a:cubicBezTo>
                <a:lnTo>
                  <a:pt x="8451" y="860"/>
                </a:lnTo>
                <a:lnTo>
                  <a:pt x="8495" y="849"/>
                </a:lnTo>
                <a:close/>
                <a:moveTo>
                  <a:pt x="7635" y="1190"/>
                </a:moveTo>
                <a:cubicBezTo>
                  <a:pt x="7631" y="1193"/>
                  <a:pt x="7627" y="1195"/>
                  <a:pt x="7625" y="1199"/>
                </a:cubicBezTo>
                <a:lnTo>
                  <a:pt x="7625" y="1199"/>
                </a:lnTo>
                <a:cubicBezTo>
                  <a:pt x="7631" y="1194"/>
                  <a:pt x="7635" y="1190"/>
                  <a:pt x="7635" y="1190"/>
                </a:cubicBezTo>
                <a:close/>
                <a:moveTo>
                  <a:pt x="6908" y="1862"/>
                </a:moveTo>
                <a:lnTo>
                  <a:pt x="6897" y="1873"/>
                </a:lnTo>
                <a:cubicBezTo>
                  <a:pt x="6875" y="1884"/>
                  <a:pt x="6842" y="1895"/>
                  <a:pt x="6809" y="1917"/>
                </a:cubicBezTo>
                <a:cubicBezTo>
                  <a:pt x="6831" y="1895"/>
                  <a:pt x="6853" y="1873"/>
                  <a:pt x="6908" y="1862"/>
                </a:cubicBezTo>
                <a:close/>
                <a:moveTo>
                  <a:pt x="6886" y="1906"/>
                </a:moveTo>
                <a:lnTo>
                  <a:pt x="6886" y="1917"/>
                </a:lnTo>
                <a:cubicBezTo>
                  <a:pt x="6864" y="1928"/>
                  <a:pt x="6853" y="1928"/>
                  <a:pt x="6842" y="1928"/>
                </a:cubicBezTo>
                <a:cubicBezTo>
                  <a:pt x="6853" y="1917"/>
                  <a:pt x="6864" y="1917"/>
                  <a:pt x="6886" y="1906"/>
                </a:cubicBezTo>
                <a:close/>
                <a:moveTo>
                  <a:pt x="6545" y="1906"/>
                </a:moveTo>
                <a:lnTo>
                  <a:pt x="6534" y="1928"/>
                </a:lnTo>
                <a:cubicBezTo>
                  <a:pt x="6534" y="1926"/>
                  <a:pt x="6532" y="1925"/>
                  <a:pt x="6530" y="1925"/>
                </a:cubicBezTo>
                <a:cubicBezTo>
                  <a:pt x="6520" y="1925"/>
                  <a:pt x="6494" y="1939"/>
                  <a:pt x="6467" y="1939"/>
                </a:cubicBezTo>
                <a:cubicBezTo>
                  <a:pt x="6489" y="1928"/>
                  <a:pt x="6512" y="1917"/>
                  <a:pt x="6545" y="1906"/>
                </a:cubicBezTo>
                <a:close/>
                <a:moveTo>
                  <a:pt x="8395" y="849"/>
                </a:moveTo>
                <a:cubicBezTo>
                  <a:pt x="8362" y="871"/>
                  <a:pt x="8340" y="882"/>
                  <a:pt x="8318" y="904"/>
                </a:cubicBezTo>
                <a:cubicBezTo>
                  <a:pt x="8384" y="893"/>
                  <a:pt x="8384" y="893"/>
                  <a:pt x="8428" y="871"/>
                </a:cubicBezTo>
                <a:lnTo>
                  <a:pt x="8440" y="871"/>
                </a:lnTo>
                <a:lnTo>
                  <a:pt x="8451" y="904"/>
                </a:lnTo>
                <a:cubicBezTo>
                  <a:pt x="8421" y="922"/>
                  <a:pt x="8405" y="928"/>
                  <a:pt x="8395" y="928"/>
                </a:cubicBezTo>
                <a:cubicBezTo>
                  <a:pt x="8376" y="928"/>
                  <a:pt x="8381" y="904"/>
                  <a:pt x="8351" y="904"/>
                </a:cubicBezTo>
                <a:cubicBezTo>
                  <a:pt x="8296" y="937"/>
                  <a:pt x="8263" y="992"/>
                  <a:pt x="8219" y="1014"/>
                </a:cubicBezTo>
                <a:lnTo>
                  <a:pt x="8208" y="1003"/>
                </a:lnTo>
                <a:cubicBezTo>
                  <a:pt x="8153" y="1058"/>
                  <a:pt x="8021" y="1091"/>
                  <a:pt x="7966" y="1157"/>
                </a:cubicBezTo>
                <a:lnTo>
                  <a:pt x="7944" y="1157"/>
                </a:lnTo>
                <a:cubicBezTo>
                  <a:pt x="7966" y="1168"/>
                  <a:pt x="7977" y="1179"/>
                  <a:pt x="7977" y="1190"/>
                </a:cubicBezTo>
                <a:cubicBezTo>
                  <a:pt x="7948" y="1209"/>
                  <a:pt x="7928" y="1236"/>
                  <a:pt x="7909" y="1236"/>
                </a:cubicBezTo>
                <a:cubicBezTo>
                  <a:pt x="7906" y="1236"/>
                  <a:pt x="7903" y="1236"/>
                  <a:pt x="7900" y="1234"/>
                </a:cubicBezTo>
                <a:cubicBezTo>
                  <a:pt x="7922" y="1223"/>
                  <a:pt x="7922" y="1212"/>
                  <a:pt x="7922" y="1201"/>
                </a:cubicBezTo>
                <a:lnTo>
                  <a:pt x="7922" y="1201"/>
                </a:lnTo>
                <a:lnTo>
                  <a:pt x="7889" y="1234"/>
                </a:lnTo>
                <a:cubicBezTo>
                  <a:pt x="7845" y="1223"/>
                  <a:pt x="7944" y="1190"/>
                  <a:pt x="7933" y="1179"/>
                </a:cubicBezTo>
                <a:lnTo>
                  <a:pt x="7933" y="1179"/>
                </a:lnTo>
                <a:cubicBezTo>
                  <a:pt x="7856" y="1223"/>
                  <a:pt x="7778" y="1289"/>
                  <a:pt x="7723" y="1311"/>
                </a:cubicBezTo>
                <a:cubicBezTo>
                  <a:pt x="7703" y="1291"/>
                  <a:pt x="7829" y="1244"/>
                  <a:pt x="7786" y="1244"/>
                </a:cubicBezTo>
                <a:cubicBezTo>
                  <a:pt x="7781" y="1244"/>
                  <a:pt x="7775" y="1244"/>
                  <a:pt x="7767" y="1245"/>
                </a:cubicBezTo>
                <a:lnTo>
                  <a:pt x="7856" y="1212"/>
                </a:lnTo>
                <a:cubicBezTo>
                  <a:pt x="7778" y="1201"/>
                  <a:pt x="7900" y="1190"/>
                  <a:pt x="7834" y="1179"/>
                </a:cubicBezTo>
                <a:lnTo>
                  <a:pt x="7834" y="1179"/>
                </a:lnTo>
                <a:cubicBezTo>
                  <a:pt x="7712" y="1223"/>
                  <a:pt x="7701" y="1256"/>
                  <a:pt x="7591" y="1300"/>
                </a:cubicBezTo>
                <a:cubicBezTo>
                  <a:pt x="7569" y="1333"/>
                  <a:pt x="7602" y="1322"/>
                  <a:pt x="7591" y="1355"/>
                </a:cubicBezTo>
                <a:cubicBezTo>
                  <a:pt x="7528" y="1401"/>
                  <a:pt x="7489" y="1409"/>
                  <a:pt x="7458" y="1409"/>
                </a:cubicBezTo>
                <a:cubicBezTo>
                  <a:pt x="7440" y="1409"/>
                  <a:pt x="7425" y="1406"/>
                  <a:pt x="7410" y="1406"/>
                </a:cubicBezTo>
                <a:cubicBezTo>
                  <a:pt x="7386" y="1406"/>
                  <a:pt x="7362" y="1412"/>
                  <a:pt x="7327" y="1444"/>
                </a:cubicBezTo>
                <a:cubicBezTo>
                  <a:pt x="7305" y="1477"/>
                  <a:pt x="7305" y="1521"/>
                  <a:pt x="7206" y="1543"/>
                </a:cubicBezTo>
                <a:lnTo>
                  <a:pt x="7228" y="1499"/>
                </a:lnTo>
                <a:lnTo>
                  <a:pt x="7228" y="1499"/>
                </a:lnTo>
                <a:cubicBezTo>
                  <a:pt x="7106" y="1554"/>
                  <a:pt x="7184" y="1576"/>
                  <a:pt x="7051" y="1620"/>
                </a:cubicBezTo>
                <a:cubicBezTo>
                  <a:pt x="7073" y="1598"/>
                  <a:pt x="7139" y="1565"/>
                  <a:pt x="7117" y="1565"/>
                </a:cubicBezTo>
                <a:cubicBezTo>
                  <a:pt x="7029" y="1587"/>
                  <a:pt x="7073" y="1609"/>
                  <a:pt x="7018" y="1642"/>
                </a:cubicBezTo>
                <a:lnTo>
                  <a:pt x="6985" y="1620"/>
                </a:lnTo>
                <a:cubicBezTo>
                  <a:pt x="6875" y="1697"/>
                  <a:pt x="6743" y="1774"/>
                  <a:pt x="6622" y="1851"/>
                </a:cubicBezTo>
                <a:cubicBezTo>
                  <a:pt x="6631" y="1842"/>
                  <a:pt x="6640" y="1826"/>
                  <a:pt x="6625" y="1826"/>
                </a:cubicBezTo>
                <a:cubicBezTo>
                  <a:pt x="6622" y="1826"/>
                  <a:pt x="6617" y="1827"/>
                  <a:pt x="6611" y="1829"/>
                </a:cubicBezTo>
                <a:cubicBezTo>
                  <a:pt x="6501" y="1895"/>
                  <a:pt x="6357" y="1961"/>
                  <a:pt x="6236" y="2017"/>
                </a:cubicBezTo>
                <a:cubicBezTo>
                  <a:pt x="6357" y="1939"/>
                  <a:pt x="6489" y="1851"/>
                  <a:pt x="6611" y="1785"/>
                </a:cubicBezTo>
                <a:lnTo>
                  <a:pt x="6611" y="1785"/>
                </a:lnTo>
                <a:lnTo>
                  <a:pt x="6589" y="1796"/>
                </a:lnTo>
                <a:cubicBezTo>
                  <a:pt x="6589" y="1752"/>
                  <a:pt x="6699" y="1763"/>
                  <a:pt x="6765" y="1708"/>
                </a:cubicBezTo>
                <a:lnTo>
                  <a:pt x="6765" y="1708"/>
                </a:lnTo>
                <a:lnTo>
                  <a:pt x="6754" y="1730"/>
                </a:lnTo>
                <a:cubicBezTo>
                  <a:pt x="6853" y="1686"/>
                  <a:pt x="6952" y="1620"/>
                  <a:pt x="7095" y="1532"/>
                </a:cubicBezTo>
                <a:lnTo>
                  <a:pt x="7095" y="1532"/>
                </a:lnTo>
                <a:lnTo>
                  <a:pt x="7073" y="1554"/>
                </a:lnTo>
                <a:cubicBezTo>
                  <a:pt x="7139" y="1532"/>
                  <a:pt x="7228" y="1477"/>
                  <a:pt x="7294" y="1444"/>
                </a:cubicBezTo>
                <a:cubicBezTo>
                  <a:pt x="7316" y="1433"/>
                  <a:pt x="7349" y="1411"/>
                  <a:pt x="7316" y="1411"/>
                </a:cubicBezTo>
                <a:cubicBezTo>
                  <a:pt x="7536" y="1367"/>
                  <a:pt x="7668" y="1190"/>
                  <a:pt x="7867" y="1157"/>
                </a:cubicBezTo>
                <a:lnTo>
                  <a:pt x="7867" y="1157"/>
                </a:lnTo>
                <a:cubicBezTo>
                  <a:pt x="7845" y="1168"/>
                  <a:pt x="7823" y="1179"/>
                  <a:pt x="7834" y="1179"/>
                </a:cubicBezTo>
                <a:lnTo>
                  <a:pt x="7977" y="1091"/>
                </a:lnTo>
                <a:cubicBezTo>
                  <a:pt x="7969" y="1087"/>
                  <a:pt x="7965" y="1086"/>
                  <a:pt x="7960" y="1086"/>
                </a:cubicBezTo>
                <a:cubicBezTo>
                  <a:pt x="7950" y="1086"/>
                  <a:pt x="7940" y="1091"/>
                  <a:pt x="7911" y="1091"/>
                </a:cubicBezTo>
                <a:cubicBezTo>
                  <a:pt x="7933" y="1080"/>
                  <a:pt x="7966" y="1047"/>
                  <a:pt x="7999" y="1025"/>
                </a:cubicBezTo>
                <a:lnTo>
                  <a:pt x="7999" y="1025"/>
                </a:lnTo>
                <a:cubicBezTo>
                  <a:pt x="7962" y="1054"/>
                  <a:pt x="7984" y="1059"/>
                  <a:pt x="8013" y="1059"/>
                </a:cubicBezTo>
                <a:cubicBezTo>
                  <a:pt x="8027" y="1059"/>
                  <a:pt x="8043" y="1058"/>
                  <a:pt x="8054" y="1058"/>
                </a:cubicBezTo>
                <a:lnTo>
                  <a:pt x="8043" y="1036"/>
                </a:lnTo>
                <a:cubicBezTo>
                  <a:pt x="8142" y="1025"/>
                  <a:pt x="8043" y="992"/>
                  <a:pt x="8153" y="959"/>
                </a:cubicBezTo>
                <a:lnTo>
                  <a:pt x="8153" y="970"/>
                </a:lnTo>
                <a:cubicBezTo>
                  <a:pt x="8186" y="948"/>
                  <a:pt x="8219" y="915"/>
                  <a:pt x="8263" y="904"/>
                </a:cubicBezTo>
                <a:lnTo>
                  <a:pt x="8263" y="904"/>
                </a:lnTo>
                <a:cubicBezTo>
                  <a:pt x="8296" y="915"/>
                  <a:pt x="8230" y="937"/>
                  <a:pt x="8230" y="948"/>
                </a:cubicBezTo>
                <a:cubicBezTo>
                  <a:pt x="8296" y="915"/>
                  <a:pt x="8329" y="849"/>
                  <a:pt x="8395" y="849"/>
                </a:cubicBezTo>
                <a:close/>
                <a:moveTo>
                  <a:pt x="4985" y="2532"/>
                </a:moveTo>
                <a:lnTo>
                  <a:pt x="4985" y="2532"/>
                </a:lnTo>
                <a:cubicBezTo>
                  <a:pt x="4983" y="2533"/>
                  <a:pt x="4982" y="2534"/>
                  <a:pt x="4980" y="2534"/>
                </a:cubicBezTo>
                <a:cubicBezTo>
                  <a:pt x="4982" y="2534"/>
                  <a:pt x="4983" y="2533"/>
                  <a:pt x="4985" y="2532"/>
                </a:cubicBezTo>
                <a:close/>
                <a:moveTo>
                  <a:pt x="4771" y="2633"/>
                </a:moveTo>
                <a:cubicBezTo>
                  <a:pt x="4767" y="2635"/>
                  <a:pt x="4763" y="2638"/>
                  <a:pt x="4759" y="2642"/>
                </a:cubicBezTo>
                <a:lnTo>
                  <a:pt x="4759" y="2642"/>
                </a:lnTo>
                <a:cubicBezTo>
                  <a:pt x="4763" y="2639"/>
                  <a:pt x="4767" y="2636"/>
                  <a:pt x="4771" y="2633"/>
                </a:cubicBezTo>
                <a:close/>
                <a:moveTo>
                  <a:pt x="4595" y="2700"/>
                </a:moveTo>
                <a:lnTo>
                  <a:pt x="4553" y="2731"/>
                </a:lnTo>
                <a:lnTo>
                  <a:pt x="4553" y="2731"/>
                </a:lnTo>
                <a:cubicBezTo>
                  <a:pt x="4567" y="2723"/>
                  <a:pt x="4581" y="2714"/>
                  <a:pt x="4595" y="2700"/>
                </a:cubicBezTo>
                <a:close/>
                <a:moveTo>
                  <a:pt x="4440" y="2810"/>
                </a:moveTo>
                <a:cubicBezTo>
                  <a:pt x="4431" y="2816"/>
                  <a:pt x="4424" y="2820"/>
                  <a:pt x="4419" y="2824"/>
                </a:cubicBezTo>
                <a:lnTo>
                  <a:pt x="4419" y="2824"/>
                </a:lnTo>
                <a:cubicBezTo>
                  <a:pt x="4428" y="2819"/>
                  <a:pt x="4435" y="2815"/>
                  <a:pt x="4440" y="2810"/>
                </a:cubicBezTo>
                <a:close/>
                <a:moveTo>
                  <a:pt x="4699" y="2873"/>
                </a:moveTo>
                <a:lnTo>
                  <a:pt x="4699" y="2873"/>
                </a:lnTo>
                <a:cubicBezTo>
                  <a:pt x="4697" y="2874"/>
                  <a:pt x="4695" y="2875"/>
                  <a:pt x="4694" y="2876"/>
                </a:cubicBezTo>
                <a:cubicBezTo>
                  <a:pt x="4696" y="2875"/>
                  <a:pt x="4697" y="2874"/>
                  <a:pt x="4699" y="2873"/>
                </a:cubicBezTo>
                <a:close/>
                <a:moveTo>
                  <a:pt x="6225" y="1994"/>
                </a:moveTo>
                <a:cubicBezTo>
                  <a:pt x="6258" y="2005"/>
                  <a:pt x="6181" y="2028"/>
                  <a:pt x="6181" y="2039"/>
                </a:cubicBezTo>
                <a:lnTo>
                  <a:pt x="6137" y="2061"/>
                </a:lnTo>
                <a:lnTo>
                  <a:pt x="6137" y="2050"/>
                </a:lnTo>
                <a:lnTo>
                  <a:pt x="6093" y="2083"/>
                </a:lnTo>
                <a:lnTo>
                  <a:pt x="6038" y="2138"/>
                </a:lnTo>
                <a:lnTo>
                  <a:pt x="6027" y="2127"/>
                </a:lnTo>
                <a:cubicBezTo>
                  <a:pt x="5961" y="2149"/>
                  <a:pt x="6027" y="2149"/>
                  <a:pt x="6005" y="2171"/>
                </a:cubicBezTo>
                <a:cubicBezTo>
                  <a:pt x="5992" y="2179"/>
                  <a:pt x="5981" y="2183"/>
                  <a:pt x="5974" y="2183"/>
                </a:cubicBezTo>
                <a:cubicBezTo>
                  <a:pt x="5961" y="2183"/>
                  <a:pt x="5958" y="2173"/>
                  <a:pt x="5972" y="2160"/>
                </a:cubicBezTo>
                <a:lnTo>
                  <a:pt x="5972" y="2160"/>
                </a:lnTo>
                <a:cubicBezTo>
                  <a:pt x="5873" y="2237"/>
                  <a:pt x="5685" y="2369"/>
                  <a:pt x="5553" y="2413"/>
                </a:cubicBezTo>
                <a:lnTo>
                  <a:pt x="5575" y="2391"/>
                </a:lnTo>
                <a:lnTo>
                  <a:pt x="5575" y="2391"/>
                </a:lnTo>
                <a:cubicBezTo>
                  <a:pt x="5476" y="2435"/>
                  <a:pt x="5498" y="2490"/>
                  <a:pt x="5399" y="2523"/>
                </a:cubicBezTo>
                <a:lnTo>
                  <a:pt x="5421" y="2512"/>
                </a:lnTo>
                <a:lnTo>
                  <a:pt x="5421" y="2512"/>
                </a:lnTo>
                <a:cubicBezTo>
                  <a:pt x="5223" y="2600"/>
                  <a:pt x="5013" y="2744"/>
                  <a:pt x="4848" y="2799"/>
                </a:cubicBezTo>
                <a:cubicBezTo>
                  <a:pt x="4848" y="2843"/>
                  <a:pt x="4650" y="2887"/>
                  <a:pt x="4672" y="2942"/>
                </a:cubicBezTo>
                <a:cubicBezTo>
                  <a:pt x="4606" y="2964"/>
                  <a:pt x="4584" y="2964"/>
                  <a:pt x="4550" y="2975"/>
                </a:cubicBezTo>
                <a:cubicBezTo>
                  <a:pt x="4539" y="2975"/>
                  <a:pt x="4517" y="2986"/>
                  <a:pt x="4495" y="2997"/>
                </a:cubicBezTo>
                <a:cubicBezTo>
                  <a:pt x="4506" y="2975"/>
                  <a:pt x="4517" y="2964"/>
                  <a:pt x="4573" y="2942"/>
                </a:cubicBezTo>
                <a:lnTo>
                  <a:pt x="4573" y="2942"/>
                </a:lnTo>
                <a:lnTo>
                  <a:pt x="4550" y="2975"/>
                </a:lnTo>
                <a:cubicBezTo>
                  <a:pt x="4583" y="2931"/>
                  <a:pt x="4627" y="2898"/>
                  <a:pt x="4703" y="2866"/>
                </a:cubicBezTo>
                <a:lnTo>
                  <a:pt x="4703" y="2866"/>
                </a:lnTo>
                <a:cubicBezTo>
                  <a:pt x="4704" y="2867"/>
                  <a:pt x="4706" y="2869"/>
                  <a:pt x="4699" y="2873"/>
                </a:cubicBezTo>
                <a:lnTo>
                  <a:pt x="4699" y="2873"/>
                </a:lnTo>
                <a:cubicBezTo>
                  <a:pt x="4817" y="2807"/>
                  <a:pt x="4883" y="2721"/>
                  <a:pt x="5024" y="2656"/>
                </a:cubicBezTo>
                <a:lnTo>
                  <a:pt x="5024" y="2656"/>
                </a:lnTo>
                <a:cubicBezTo>
                  <a:pt x="5018" y="2671"/>
                  <a:pt x="5020" y="2676"/>
                  <a:pt x="5025" y="2676"/>
                </a:cubicBezTo>
                <a:cubicBezTo>
                  <a:pt x="5038" y="2676"/>
                  <a:pt x="5070" y="2651"/>
                  <a:pt x="5090" y="2651"/>
                </a:cubicBezTo>
                <a:cubicBezTo>
                  <a:pt x="5095" y="2651"/>
                  <a:pt x="5098" y="2653"/>
                  <a:pt x="5101" y="2656"/>
                </a:cubicBezTo>
                <a:lnTo>
                  <a:pt x="5178" y="2611"/>
                </a:lnTo>
                <a:lnTo>
                  <a:pt x="5134" y="2611"/>
                </a:lnTo>
                <a:cubicBezTo>
                  <a:pt x="5200" y="2578"/>
                  <a:pt x="5256" y="2523"/>
                  <a:pt x="5311" y="2501"/>
                </a:cubicBezTo>
                <a:lnTo>
                  <a:pt x="5311" y="2501"/>
                </a:lnTo>
                <a:lnTo>
                  <a:pt x="5267" y="2545"/>
                </a:lnTo>
                <a:lnTo>
                  <a:pt x="5388" y="2468"/>
                </a:lnTo>
                <a:lnTo>
                  <a:pt x="5388" y="2468"/>
                </a:lnTo>
                <a:lnTo>
                  <a:pt x="5311" y="2490"/>
                </a:lnTo>
                <a:cubicBezTo>
                  <a:pt x="5377" y="2446"/>
                  <a:pt x="5289" y="2468"/>
                  <a:pt x="5377" y="2424"/>
                </a:cubicBezTo>
                <a:lnTo>
                  <a:pt x="5377" y="2424"/>
                </a:lnTo>
                <a:cubicBezTo>
                  <a:pt x="5376" y="2425"/>
                  <a:pt x="5375" y="2426"/>
                  <a:pt x="5376" y="2426"/>
                </a:cubicBezTo>
                <a:cubicBezTo>
                  <a:pt x="5382" y="2426"/>
                  <a:pt x="5448" y="2390"/>
                  <a:pt x="5487" y="2380"/>
                </a:cubicBezTo>
                <a:cubicBezTo>
                  <a:pt x="5520" y="2358"/>
                  <a:pt x="5542" y="2325"/>
                  <a:pt x="5597" y="2314"/>
                </a:cubicBezTo>
                <a:cubicBezTo>
                  <a:pt x="5619" y="2314"/>
                  <a:pt x="5608" y="2347"/>
                  <a:pt x="5619" y="2347"/>
                </a:cubicBezTo>
                <a:cubicBezTo>
                  <a:pt x="5641" y="2303"/>
                  <a:pt x="5773" y="2259"/>
                  <a:pt x="5795" y="2204"/>
                </a:cubicBezTo>
                <a:lnTo>
                  <a:pt x="5795" y="2237"/>
                </a:lnTo>
                <a:lnTo>
                  <a:pt x="5817" y="2204"/>
                </a:lnTo>
                <a:cubicBezTo>
                  <a:pt x="5834" y="2198"/>
                  <a:pt x="5845" y="2196"/>
                  <a:pt x="5852" y="2196"/>
                </a:cubicBezTo>
                <a:cubicBezTo>
                  <a:pt x="5859" y="2196"/>
                  <a:pt x="5862" y="2198"/>
                  <a:pt x="5862" y="2204"/>
                </a:cubicBezTo>
                <a:cubicBezTo>
                  <a:pt x="5950" y="2160"/>
                  <a:pt x="5806" y="2193"/>
                  <a:pt x="5928" y="2149"/>
                </a:cubicBezTo>
                <a:lnTo>
                  <a:pt x="5928" y="2149"/>
                </a:lnTo>
                <a:lnTo>
                  <a:pt x="5906" y="2160"/>
                </a:lnTo>
                <a:cubicBezTo>
                  <a:pt x="6027" y="2116"/>
                  <a:pt x="6115" y="2039"/>
                  <a:pt x="6225" y="1994"/>
                </a:cubicBezTo>
                <a:close/>
                <a:moveTo>
                  <a:pt x="4060" y="3093"/>
                </a:moveTo>
                <a:cubicBezTo>
                  <a:pt x="4058" y="3093"/>
                  <a:pt x="4024" y="3109"/>
                  <a:pt x="4033" y="3118"/>
                </a:cubicBezTo>
                <a:cubicBezTo>
                  <a:pt x="4035" y="3117"/>
                  <a:pt x="4037" y="3116"/>
                  <a:pt x="4039" y="3115"/>
                </a:cubicBezTo>
                <a:lnTo>
                  <a:pt x="4039" y="3115"/>
                </a:lnTo>
                <a:cubicBezTo>
                  <a:pt x="4045" y="3109"/>
                  <a:pt x="4050" y="3103"/>
                  <a:pt x="4055" y="3096"/>
                </a:cubicBezTo>
                <a:cubicBezTo>
                  <a:pt x="4059" y="3094"/>
                  <a:pt x="4060" y="3093"/>
                  <a:pt x="4060" y="3093"/>
                </a:cubicBezTo>
                <a:close/>
                <a:moveTo>
                  <a:pt x="4380" y="3040"/>
                </a:moveTo>
                <a:cubicBezTo>
                  <a:pt x="4388" y="3040"/>
                  <a:pt x="4394" y="3044"/>
                  <a:pt x="4396" y="3052"/>
                </a:cubicBezTo>
                <a:cubicBezTo>
                  <a:pt x="4374" y="3074"/>
                  <a:pt x="4352" y="3096"/>
                  <a:pt x="4319" y="3129"/>
                </a:cubicBezTo>
                <a:lnTo>
                  <a:pt x="4308" y="3107"/>
                </a:lnTo>
                <a:lnTo>
                  <a:pt x="4253" y="3173"/>
                </a:lnTo>
                <a:lnTo>
                  <a:pt x="4220" y="3173"/>
                </a:lnTo>
                <a:lnTo>
                  <a:pt x="4231" y="3151"/>
                </a:lnTo>
                <a:lnTo>
                  <a:pt x="4209" y="3162"/>
                </a:lnTo>
                <a:cubicBezTo>
                  <a:pt x="4166" y="3162"/>
                  <a:pt x="4279" y="3069"/>
                  <a:pt x="4286" y="3043"/>
                </a:cubicBezTo>
                <a:lnTo>
                  <a:pt x="4286" y="3043"/>
                </a:lnTo>
                <a:cubicBezTo>
                  <a:pt x="4284" y="3059"/>
                  <a:pt x="4289" y="3065"/>
                  <a:pt x="4299" y="3065"/>
                </a:cubicBezTo>
                <a:cubicBezTo>
                  <a:pt x="4319" y="3065"/>
                  <a:pt x="4358" y="3040"/>
                  <a:pt x="4380" y="3040"/>
                </a:cubicBezTo>
                <a:close/>
                <a:moveTo>
                  <a:pt x="4198" y="3195"/>
                </a:moveTo>
                <a:cubicBezTo>
                  <a:pt x="4165" y="3228"/>
                  <a:pt x="4099" y="3250"/>
                  <a:pt x="4055" y="3261"/>
                </a:cubicBezTo>
                <a:cubicBezTo>
                  <a:pt x="4099" y="3239"/>
                  <a:pt x="4132" y="3217"/>
                  <a:pt x="4165" y="3195"/>
                </a:cubicBezTo>
                <a:close/>
                <a:moveTo>
                  <a:pt x="3779" y="3405"/>
                </a:moveTo>
                <a:lnTo>
                  <a:pt x="3779" y="3427"/>
                </a:lnTo>
                <a:cubicBezTo>
                  <a:pt x="3757" y="3427"/>
                  <a:pt x="3724" y="3449"/>
                  <a:pt x="3691" y="3471"/>
                </a:cubicBezTo>
                <a:cubicBezTo>
                  <a:pt x="3724" y="3449"/>
                  <a:pt x="3746" y="3427"/>
                  <a:pt x="3779" y="3405"/>
                </a:cubicBezTo>
                <a:close/>
                <a:moveTo>
                  <a:pt x="3581" y="3526"/>
                </a:moveTo>
                <a:lnTo>
                  <a:pt x="3581" y="3537"/>
                </a:lnTo>
                <a:lnTo>
                  <a:pt x="3570" y="3548"/>
                </a:lnTo>
                <a:lnTo>
                  <a:pt x="3570" y="3537"/>
                </a:lnTo>
                <a:lnTo>
                  <a:pt x="3581" y="3526"/>
                </a:lnTo>
                <a:close/>
                <a:moveTo>
                  <a:pt x="3206" y="3801"/>
                </a:moveTo>
                <a:lnTo>
                  <a:pt x="3184" y="3823"/>
                </a:lnTo>
                <a:lnTo>
                  <a:pt x="3173" y="3823"/>
                </a:lnTo>
                <a:lnTo>
                  <a:pt x="3206" y="3801"/>
                </a:lnTo>
                <a:close/>
                <a:moveTo>
                  <a:pt x="3162" y="3823"/>
                </a:moveTo>
                <a:lnTo>
                  <a:pt x="3151" y="3845"/>
                </a:lnTo>
                <a:lnTo>
                  <a:pt x="3129" y="3845"/>
                </a:lnTo>
                <a:lnTo>
                  <a:pt x="3162" y="3823"/>
                </a:lnTo>
                <a:close/>
                <a:moveTo>
                  <a:pt x="2534" y="4209"/>
                </a:moveTo>
                <a:lnTo>
                  <a:pt x="2534" y="4220"/>
                </a:lnTo>
                <a:cubicBezTo>
                  <a:pt x="2501" y="4231"/>
                  <a:pt x="2468" y="4253"/>
                  <a:pt x="2435" y="4264"/>
                </a:cubicBezTo>
                <a:cubicBezTo>
                  <a:pt x="2457" y="4253"/>
                  <a:pt x="2490" y="4231"/>
                  <a:pt x="2490" y="4209"/>
                </a:cubicBezTo>
                <a:cubicBezTo>
                  <a:pt x="2490" y="4214"/>
                  <a:pt x="2496" y="4217"/>
                  <a:pt x="2504" y="4217"/>
                </a:cubicBezTo>
                <a:cubicBezTo>
                  <a:pt x="2512" y="4217"/>
                  <a:pt x="2523" y="4214"/>
                  <a:pt x="2534" y="4209"/>
                </a:cubicBezTo>
                <a:close/>
                <a:moveTo>
                  <a:pt x="2204" y="4418"/>
                </a:moveTo>
                <a:lnTo>
                  <a:pt x="2204" y="4440"/>
                </a:lnTo>
                <a:cubicBezTo>
                  <a:pt x="2195" y="4440"/>
                  <a:pt x="2177" y="4440"/>
                  <a:pt x="2166" y="4447"/>
                </a:cubicBezTo>
                <a:lnTo>
                  <a:pt x="2166" y="4447"/>
                </a:lnTo>
                <a:lnTo>
                  <a:pt x="2204" y="4418"/>
                </a:lnTo>
                <a:close/>
                <a:moveTo>
                  <a:pt x="1862" y="4672"/>
                </a:moveTo>
                <a:lnTo>
                  <a:pt x="1818" y="4694"/>
                </a:lnTo>
                <a:lnTo>
                  <a:pt x="1840" y="4672"/>
                </a:lnTo>
                <a:close/>
                <a:moveTo>
                  <a:pt x="1730" y="4727"/>
                </a:moveTo>
                <a:lnTo>
                  <a:pt x="1719" y="4738"/>
                </a:lnTo>
                <a:cubicBezTo>
                  <a:pt x="1697" y="4760"/>
                  <a:pt x="1664" y="4782"/>
                  <a:pt x="1631" y="4793"/>
                </a:cubicBezTo>
                <a:cubicBezTo>
                  <a:pt x="1664" y="4771"/>
                  <a:pt x="1697" y="4749"/>
                  <a:pt x="1730" y="4727"/>
                </a:cubicBezTo>
                <a:close/>
                <a:moveTo>
                  <a:pt x="10125" y="0"/>
                </a:moveTo>
                <a:cubicBezTo>
                  <a:pt x="10092" y="33"/>
                  <a:pt x="10070" y="77"/>
                  <a:pt x="10103" y="88"/>
                </a:cubicBezTo>
                <a:lnTo>
                  <a:pt x="10103" y="88"/>
                </a:lnTo>
                <a:cubicBezTo>
                  <a:pt x="10088" y="98"/>
                  <a:pt x="10076" y="110"/>
                  <a:pt x="10059" y="122"/>
                </a:cubicBezTo>
                <a:lnTo>
                  <a:pt x="10015" y="122"/>
                </a:lnTo>
                <a:lnTo>
                  <a:pt x="9949" y="199"/>
                </a:lnTo>
                <a:cubicBezTo>
                  <a:pt x="9930" y="189"/>
                  <a:pt x="9960" y="163"/>
                  <a:pt x="9934" y="163"/>
                </a:cubicBezTo>
                <a:cubicBezTo>
                  <a:pt x="9929" y="163"/>
                  <a:pt x="9923" y="164"/>
                  <a:pt x="9916" y="166"/>
                </a:cubicBezTo>
                <a:cubicBezTo>
                  <a:pt x="9930" y="157"/>
                  <a:pt x="9946" y="148"/>
                  <a:pt x="9961" y="139"/>
                </a:cubicBezTo>
                <a:lnTo>
                  <a:pt x="9961" y="139"/>
                </a:lnTo>
                <a:cubicBezTo>
                  <a:pt x="9954" y="142"/>
                  <a:pt x="9948" y="142"/>
                  <a:pt x="9943" y="142"/>
                </a:cubicBezTo>
                <a:cubicBezTo>
                  <a:pt x="9930" y="142"/>
                  <a:pt x="9921" y="138"/>
                  <a:pt x="9916" y="133"/>
                </a:cubicBezTo>
                <a:lnTo>
                  <a:pt x="9949" y="111"/>
                </a:lnTo>
                <a:cubicBezTo>
                  <a:pt x="9943" y="108"/>
                  <a:pt x="9938" y="107"/>
                  <a:pt x="9931" y="107"/>
                </a:cubicBezTo>
                <a:cubicBezTo>
                  <a:pt x="9874" y="107"/>
                  <a:pt x="9787" y="191"/>
                  <a:pt x="9717" y="221"/>
                </a:cubicBezTo>
                <a:lnTo>
                  <a:pt x="9740" y="177"/>
                </a:lnTo>
                <a:lnTo>
                  <a:pt x="9662" y="243"/>
                </a:lnTo>
                <a:cubicBezTo>
                  <a:pt x="9651" y="243"/>
                  <a:pt x="9629" y="232"/>
                  <a:pt x="9662" y="210"/>
                </a:cubicBezTo>
                <a:lnTo>
                  <a:pt x="9662" y="210"/>
                </a:lnTo>
                <a:cubicBezTo>
                  <a:pt x="9596" y="221"/>
                  <a:pt x="9618" y="243"/>
                  <a:pt x="9563" y="243"/>
                </a:cubicBezTo>
                <a:lnTo>
                  <a:pt x="9508" y="276"/>
                </a:lnTo>
                <a:cubicBezTo>
                  <a:pt x="9518" y="266"/>
                  <a:pt x="9494" y="257"/>
                  <a:pt x="9516" y="247"/>
                </a:cubicBezTo>
                <a:lnTo>
                  <a:pt x="9516" y="247"/>
                </a:lnTo>
                <a:cubicBezTo>
                  <a:pt x="9416" y="281"/>
                  <a:pt x="9374" y="342"/>
                  <a:pt x="9332" y="342"/>
                </a:cubicBezTo>
                <a:lnTo>
                  <a:pt x="9332" y="331"/>
                </a:lnTo>
                <a:cubicBezTo>
                  <a:pt x="9200" y="408"/>
                  <a:pt x="9332" y="364"/>
                  <a:pt x="9244" y="441"/>
                </a:cubicBezTo>
                <a:lnTo>
                  <a:pt x="9145" y="419"/>
                </a:lnTo>
                <a:lnTo>
                  <a:pt x="9145" y="441"/>
                </a:lnTo>
                <a:lnTo>
                  <a:pt x="9101" y="452"/>
                </a:lnTo>
                <a:cubicBezTo>
                  <a:pt x="9078" y="474"/>
                  <a:pt x="9081" y="477"/>
                  <a:pt x="9087" y="477"/>
                </a:cubicBezTo>
                <a:cubicBezTo>
                  <a:pt x="9089" y="477"/>
                  <a:pt x="9091" y="477"/>
                  <a:pt x="9092" y="477"/>
                </a:cubicBezTo>
                <a:cubicBezTo>
                  <a:pt x="9096" y="477"/>
                  <a:pt x="9097" y="478"/>
                  <a:pt x="9090" y="485"/>
                </a:cubicBezTo>
                <a:cubicBezTo>
                  <a:pt x="9027" y="494"/>
                  <a:pt x="8950" y="554"/>
                  <a:pt x="8905" y="564"/>
                </a:cubicBezTo>
                <a:lnTo>
                  <a:pt x="8905" y="564"/>
                </a:lnTo>
                <a:cubicBezTo>
                  <a:pt x="8905" y="564"/>
                  <a:pt x="8904" y="564"/>
                  <a:pt x="8904" y="564"/>
                </a:cubicBezTo>
                <a:cubicBezTo>
                  <a:pt x="8902" y="564"/>
                  <a:pt x="8898" y="565"/>
                  <a:pt x="8894" y="566"/>
                </a:cubicBezTo>
                <a:lnTo>
                  <a:pt x="8894" y="566"/>
                </a:lnTo>
                <a:cubicBezTo>
                  <a:pt x="8897" y="566"/>
                  <a:pt x="8901" y="565"/>
                  <a:pt x="8905" y="564"/>
                </a:cubicBezTo>
                <a:lnTo>
                  <a:pt x="8905" y="564"/>
                </a:lnTo>
                <a:cubicBezTo>
                  <a:pt x="8906" y="566"/>
                  <a:pt x="8900" y="571"/>
                  <a:pt x="8880" y="584"/>
                </a:cubicBezTo>
                <a:cubicBezTo>
                  <a:pt x="8875" y="582"/>
                  <a:pt x="8869" y="580"/>
                  <a:pt x="8864" y="580"/>
                </a:cubicBezTo>
                <a:cubicBezTo>
                  <a:pt x="8827" y="580"/>
                  <a:pt x="8794" y="641"/>
                  <a:pt x="8726" y="650"/>
                </a:cubicBezTo>
                <a:cubicBezTo>
                  <a:pt x="8735" y="623"/>
                  <a:pt x="8781" y="603"/>
                  <a:pt x="8755" y="603"/>
                </a:cubicBezTo>
                <a:cubicBezTo>
                  <a:pt x="8749" y="603"/>
                  <a:pt x="8740" y="604"/>
                  <a:pt x="8726" y="606"/>
                </a:cubicBezTo>
                <a:cubicBezTo>
                  <a:pt x="8715" y="661"/>
                  <a:pt x="8605" y="661"/>
                  <a:pt x="8561" y="694"/>
                </a:cubicBezTo>
                <a:lnTo>
                  <a:pt x="8539" y="683"/>
                </a:lnTo>
                <a:lnTo>
                  <a:pt x="8528" y="728"/>
                </a:lnTo>
                <a:cubicBezTo>
                  <a:pt x="8495" y="750"/>
                  <a:pt x="8417" y="783"/>
                  <a:pt x="8362" y="816"/>
                </a:cubicBezTo>
                <a:cubicBezTo>
                  <a:pt x="8362" y="815"/>
                  <a:pt x="8362" y="815"/>
                  <a:pt x="8360" y="815"/>
                </a:cubicBezTo>
                <a:cubicBezTo>
                  <a:pt x="8340" y="815"/>
                  <a:pt x="8181" y="884"/>
                  <a:pt x="8109" y="915"/>
                </a:cubicBezTo>
                <a:lnTo>
                  <a:pt x="8109" y="904"/>
                </a:lnTo>
                <a:cubicBezTo>
                  <a:pt x="8098" y="937"/>
                  <a:pt x="8021" y="981"/>
                  <a:pt x="7955" y="1014"/>
                </a:cubicBezTo>
                <a:cubicBezTo>
                  <a:pt x="7955" y="992"/>
                  <a:pt x="7955" y="981"/>
                  <a:pt x="7988" y="959"/>
                </a:cubicBezTo>
                <a:lnTo>
                  <a:pt x="7988" y="959"/>
                </a:lnTo>
                <a:lnTo>
                  <a:pt x="7933" y="992"/>
                </a:lnTo>
                <a:cubicBezTo>
                  <a:pt x="7922" y="1003"/>
                  <a:pt x="7911" y="1014"/>
                  <a:pt x="7867" y="1036"/>
                </a:cubicBezTo>
                <a:lnTo>
                  <a:pt x="7878" y="1014"/>
                </a:lnTo>
                <a:lnTo>
                  <a:pt x="7878" y="1014"/>
                </a:lnTo>
                <a:cubicBezTo>
                  <a:pt x="7801" y="1047"/>
                  <a:pt x="7734" y="1113"/>
                  <a:pt x="7624" y="1146"/>
                </a:cubicBezTo>
                <a:cubicBezTo>
                  <a:pt x="7635" y="1168"/>
                  <a:pt x="7734" y="1168"/>
                  <a:pt x="7635" y="1234"/>
                </a:cubicBezTo>
                <a:cubicBezTo>
                  <a:pt x="7627" y="1226"/>
                  <a:pt x="7618" y="1210"/>
                  <a:pt x="7625" y="1199"/>
                </a:cubicBezTo>
                <a:lnTo>
                  <a:pt x="7625" y="1199"/>
                </a:lnTo>
                <a:cubicBezTo>
                  <a:pt x="7617" y="1205"/>
                  <a:pt x="7604" y="1212"/>
                  <a:pt x="7591" y="1212"/>
                </a:cubicBezTo>
                <a:lnTo>
                  <a:pt x="7624" y="1179"/>
                </a:lnTo>
                <a:lnTo>
                  <a:pt x="7624" y="1179"/>
                </a:lnTo>
                <a:cubicBezTo>
                  <a:pt x="7580" y="1190"/>
                  <a:pt x="7613" y="1201"/>
                  <a:pt x="7569" y="1223"/>
                </a:cubicBezTo>
                <a:lnTo>
                  <a:pt x="7536" y="1212"/>
                </a:lnTo>
                <a:lnTo>
                  <a:pt x="7580" y="1190"/>
                </a:lnTo>
                <a:lnTo>
                  <a:pt x="7580" y="1190"/>
                </a:lnTo>
                <a:cubicBezTo>
                  <a:pt x="7553" y="1199"/>
                  <a:pt x="7512" y="1215"/>
                  <a:pt x="7486" y="1215"/>
                </a:cubicBezTo>
                <a:cubicBezTo>
                  <a:pt x="7480" y="1215"/>
                  <a:pt x="7474" y="1214"/>
                  <a:pt x="7470" y="1212"/>
                </a:cubicBezTo>
                <a:lnTo>
                  <a:pt x="7470" y="1212"/>
                </a:lnTo>
                <a:cubicBezTo>
                  <a:pt x="7470" y="1223"/>
                  <a:pt x="7481" y="1234"/>
                  <a:pt x="7448" y="1256"/>
                </a:cubicBezTo>
                <a:cubicBezTo>
                  <a:pt x="7424" y="1270"/>
                  <a:pt x="7412" y="1274"/>
                  <a:pt x="7405" y="1274"/>
                </a:cubicBezTo>
                <a:cubicBezTo>
                  <a:pt x="7393" y="1274"/>
                  <a:pt x="7395" y="1262"/>
                  <a:pt x="7381" y="1262"/>
                </a:cubicBezTo>
                <a:cubicBezTo>
                  <a:pt x="7376" y="1262"/>
                  <a:pt x="7370" y="1263"/>
                  <a:pt x="7360" y="1267"/>
                </a:cubicBezTo>
                <a:cubicBezTo>
                  <a:pt x="7349" y="1289"/>
                  <a:pt x="7294" y="1300"/>
                  <a:pt x="7305" y="1322"/>
                </a:cubicBezTo>
                <a:cubicBezTo>
                  <a:pt x="7297" y="1326"/>
                  <a:pt x="7291" y="1327"/>
                  <a:pt x="7286" y="1327"/>
                </a:cubicBezTo>
                <a:cubicBezTo>
                  <a:pt x="7275" y="1327"/>
                  <a:pt x="7268" y="1322"/>
                  <a:pt x="7261" y="1322"/>
                </a:cubicBezTo>
                <a:cubicBezTo>
                  <a:pt x="7228" y="1355"/>
                  <a:pt x="7084" y="1422"/>
                  <a:pt x="7139" y="1422"/>
                </a:cubicBezTo>
                <a:cubicBezTo>
                  <a:pt x="7029" y="1510"/>
                  <a:pt x="6864" y="1543"/>
                  <a:pt x="6743" y="1631"/>
                </a:cubicBezTo>
                <a:lnTo>
                  <a:pt x="6743" y="1620"/>
                </a:lnTo>
                <a:cubicBezTo>
                  <a:pt x="6677" y="1664"/>
                  <a:pt x="6578" y="1708"/>
                  <a:pt x="6534" y="1752"/>
                </a:cubicBezTo>
                <a:cubicBezTo>
                  <a:pt x="6523" y="1763"/>
                  <a:pt x="6506" y="1769"/>
                  <a:pt x="6494" y="1769"/>
                </a:cubicBezTo>
                <a:cubicBezTo>
                  <a:pt x="6481" y="1769"/>
                  <a:pt x="6473" y="1763"/>
                  <a:pt x="6478" y="1752"/>
                </a:cubicBezTo>
                <a:lnTo>
                  <a:pt x="6478" y="1752"/>
                </a:lnTo>
                <a:cubicBezTo>
                  <a:pt x="6423" y="1796"/>
                  <a:pt x="6412" y="1807"/>
                  <a:pt x="6324" y="1840"/>
                </a:cubicBezTo>
                <a:cubicBezTo>
                  <a:pt x="6352" y="1818"/>
                  <a:pt x="6346" y="1818"/>
                  <a:pt x="6344" y="1818"/>
                </a:cubicBezTo>
                <a:cubicBezTo>
                  <a:pt x="6341" y="1818"/>
                  <a:pt x="6341" y="1818"/>
                  <a:pt x="6379" y="1796"/>
                </a:cubicBezTo>
                <a:lnTo>
                  <a:pt x="6379" y="1796"/>
                </a:lnTo>
                <a:cubicBezTo>
                  <a:pt x="6302" y="1829"/>
                  <a:pt x="6280" y="1829"/>
                  <a:pt x="6214" y="1895"/>
                </a:cubicBezTo>
                <a:cubicBezTo>
                  <a:pt x="6217" y="1882"/>
                  <a:pt x="6211" y="1876"/>
                  <a:pt x="6200" y="1876"/>
                </a:cubicBezTo>
                <a:cubicBezTo>
                  <a:pt x="6176" y="1876"/>
                  <a:pt x="6127" y="1902"/>
                  <a:pt x="6104" y="1917"/>
                </a:cubicBezTo>
                <a:lnTo>
                  <a:pt x="6170" y="1906"/>
                </a:lnTo>
                <a:lnTo>
                  <a:pt x="6170" y="1906"/>
                </a:lnTo>
                <a:cubicBezTo>
                  <a:pt x="6126" y="1928"/>
                  <a:pt x="6093" y="1950"/>
                  <a:pt x="6060" y="1961"/>
                </a:cubicBezTo>
                <a:lnTo>
                  <a:pt x="6060" y="1928"/>
                </a:lnTo>
                <a:cubicBezTo>
                  <a:pt x="5895" y="1983"/>
                  <a:pt x="5817" y="2138"/>
                  <a:pt x="5663" y="2149"/>
                </a:cubicBezTo>
                <a:cubicBezTo>
                  <a:pt x="5659" y="2156"/>
                  <a:pt x="5660" y="2158"/>
                  <a:pt x="5666" y="2158"/>
                </a:cubicBezTo>
                <a:cubicBezTo>
                  <a:pt x="5680" y="2158"/>
                  <a:pt x="5722" y="2139"/>
                  <a:pt x="5732" y="2139"/>
                </a:cubicBezTo>
                <a:cubicBezTo>
                  <a:pt x="5736" y="2139"/>
                  <a:pt x="5736" y="2142"/>
                  <a:pt x="5729" y="2149"/>
                </a:cubicBezTo>
                <a:cubicBezTo>
                  <a:pt x="5663" y="2193"/>
                  <a:pt x="5564" y="2193"/>
                  <a:pt x="5542" y="2204"/>
                </a:cubicBezTo>
                <a:cubicBezTo>
                  <a:pt x="5443" y="2248"/>
                  <a:pt x="5476" y="2292"/>
                  <a:pt x="5366" y="2336"/>
                </a:cubicBezTo>
                <a:cubicBezTo>
                  <a:pt x="5388" y="2336"/>
                  <a:pt x="5410" y="2358"/>
                  <a:pt x="5344" y="2402"/>
                </a:cubicBezTo>
                <a:cubicBezTo>
                  <a:pt x="5317" y="2417"/>
                  <a:pt x="5296" y="2423"/>
                  <a:pt x="5281" y="2423"/>
                </a:cubicBezTo>
                <a:cubicBezTo>
                  <a:pt x="5253" y="2423"/>
                  <a:pt x="5249" y="2402"/>
                  <a:pt x="5278" y="2380"/>
                </a:cubicBezTo>
                <a:lnTo>
                  <a:pt x="5300" y="2380"/>
                </a:lnTo>
                <a:cubicBezTo>
                  <a:pt x="5318" y="2362"/>
                  <a:pt x="5343" y="2344"/>
                  <a:pt x="5334" y="2344"/>
                </a:cubicBezTo>
                <a:cubicBezTo>
                  <a:pt x="5332" y="2344"/>
                  <a:pt x="5328" y="2345"/>
                  <a:pt x="5322" y="2347"/>
                </a:cubicBezTo>
                <a:lnTo>
                  <a:pt x="5311" y="2358"/>
                </a:lnTo>
                <a:cubicBezTo>
                  <a:pt x="5283" y="2367"/>
                  <a:pt x="5209" y="2407"/>
                  <a:pt x="5192" y="2407"/>
                </a:cubicBezTo>
                <a:cubicBezTo>
                  <a:pt x="5189" y="2407"/>
                  <a:pt x="5188" y="2406"/>
                  <a:pt x="5189" y="2402"/>
                </a:cubicBezTo>
                <a:lnTo>
                  <a:pt x="5189" y="2402"/>
                </a:lnTo>
                <a:cubicBezTo>
                  <a:pt x="5167" y="2419"/>
                  <a:pt x="5165" y="2424"/>
                  <a:pt x="5173" y="2424"/>
                </a:cubicBezTo>
                <a:cubicBezTo>
                  <a:pt x="5181" y="2424"/>
                  <a:pt x="5200" y="2419"/>
                  <a:pt x="5223" y="2413"/>
                </a:cubicBezTo>
                <a:lnTo>
                  <a:pt x="5223" y="2413"/>
                </a:lnTo>
                <a:cubicBezTo>
                  <a:pt x="5125" y="2446"/>
                  <a:pt x="5081" y="2489"/>
                  <a:pt x="4985" y="2532"/>
                </a:cubicBezTo>
                <a:lnTo>
                  <a:pt x="4985" y="2532"/>
                </a:lnTo>
                <a:cubicBezTo>
                  <a:pt x="4990" y="2530"/>
                  <a:pt x="4995" y="2529"/>
                  <a:pt x="4998" y="2529"/>
                </a:cubicBezTo>
                <a:cubicBezTo>
                  <a:pt x="5007" y="2529"/>
                  <a:pt x="5010" y="2534"/>
                  <a:pt x="5002" y="2534"/>
                </a:cubicBezTo>
                <a:cubicBezTo>
                  <a:pt x="4859" y="2600"/>
                  <a:pt x="4947" y="2589"/>
                  <a:pt x="4859" y="2644"/>
                </a:cubicBezTo>
                <a:cubicBezTo>
                  <a:pt x="4854" y="2646"/>
                  <a:pt x="4849" y="2646"/>
                  <a:pt x="4846" y="2646"/>
                </a:cubicBezTo>
                <a:cubicBezTo>
                  <a:pt x="4827" y="2646"/>
                  <a:pt x="4832" y="2633"/>
                  <a:pt x="4826" y="2633"/>
                </a:cubicBezTo>
                <a:cubicBezTo>
                  <a:pt x="4822" y="2633"/>
                  <a:pt x="4812" y="2641"/>
                  <a:pt x="4782" y="2667"/>
                </a:cubicBezTo>
                <a:cubicBezTo>
                  <a:pt x="4769" y="2671"/>
                  <a:pt x="4760" y="2673"/>
                  <a:pt x="4754" y="2673"/>
                </a:cubicBezTo>
                <a:cubicBezTo>
                  <a:pt x="4734" y="2673"/>
                  <a:pt x="4745" y="2654"/>
                  <a:pt x="4759" y="2642"/>
                </a:cubicBezTo>
                <a:lnTo>
                  <a:pt x="4759" y="2642"/>
                </a:lnTo>
                <a:cubicBezTo>
                  <a:pt x="4685" y="2691"/>
                  <a:pt x="4603" y="2712"/>
                  <a:pt x="4550" y="2733"/>
                </a:cubicBezTo>
                <a:lnTo>
                  <a:pt x="4553" y="2731"/>
                </a:lnTo>
                <a:lnTo>
                  <a:pt x="4553" y="2731"/>
                </a:lnTo>
                <a:cubicBezTo>
                  <a:pt x="4545" y="2736"/>
                  <a:pt x="4537" y="2740"/>
                  <a:pt x="4528" y="2744"/>
                </a:cubicBezTo>
                <a:lnTo>
                  <a:pt x="4561" y="2744"/>
                </a:lnTo>
                <a:cubicBezTo>
                  <a:pt x="4539" y="2755"/>
                  <a:pt x="4517" y="2766"/>
                  <a:pt x="4506" y="2766"/>
                </a:cubicBezTo>
                <a:cubicBezTo>
                  <a:pt x="4484" y="2788"/>
                  <a:pt x="4550" y="2777"/>
                  <a:pt x="4506" y="2832"/>
                </a:cubicBezTo>
                <a:cubicBezTo>
                  <a:pt x="4470" y="2841"/>
                  <a:pt x="4425" y="2881"/>
                  <a:pt x="4392" y="2881"/>
                </a:cubicBezTo>
                <a:cubicBezTo>
                  <a:pt x="4386" y="2881"/>
                  <a:pt x="4380" y="2879"/>
                  <a:pt x="4374" y="2876"/>
                </a:cubicBezTo>
                <a:cubicBezTo>
                  <a:pt x="4482" y="2827"/>
                  <a:pt x="4380" y="2856"/>
                  <a:pt x="4419" y="2824"/>
                </a:cubicBezTo>
                <a:lnTo>
                  <a:pt x="4419" y="2824"/>
                </a:lnTo>
                <a:cubicBezTo>
                  <a:pt x="4408" y="2830"/>
                  <a:pt x="4393" y="2837"/>
                  <a:pt x="4374" y="2843"/>
                </a:cubicBezTo>
                <a:lnTo>
                  <a:pt x="4385" y="2832"/>
                </a:lnTo>
                <a:lnTo>
                  <a:pt x="4385" y="2832"/>
                </a:lnTo>
                <a:cubicBezTo>
                  <a:pt x="4264" y="2876"/>
                  <a:pt x="4352" y="2887"/>
                  <a:pt x="4242" y="2953"/>
                </a:cubicBezTo>
                <a:cubicBezTo>
                  <a:pt x="4247" y="2944"/>
                  <a:pt x="4240" y="2940"/>
                  <a:pt x="4229" y="2940"/>
                </a:cubicBezTo>
                <a:cubicBezTo>
                  <a:pt x="4214" y="2940"/>
                  <a:pt x="4193" y="2947"/>
                  <a:pt x="4187" y="2953"/>
                </a:cubicBezTo>
                <a:cubicBezTo>
                  <a:pt x="4197" y="2948"/>
                  <a:pt x="4204" y="2946"/>
                  <a:pt x="4209" y="2946"/>
                </a:cubicBezTo>
                <a:cubicBezTo>
                  <a:pt x="4225" y="2946"/>
                  <a:pt x="4213" y="2971"/>
                  <a:pt x="4187" y="2997"/>
                </a:cubicBezTo>
                <a:cubicBezTo>
                  <a:pt x="4110" y="3030"/>
                  <a:pt x="4121" y="3041"/>
                  <a:pt x="4077" y="3063"/>
                </a:cubicBezTo>
                <a:lnTo>
                  <a:pt x="4121" y="3052"/>
                </a:lnTo>
                <a:lnTo>
                  <a:pt x="4121" y="3052"/>
                </a:lnTo>
                <a:cubicBezTo>
                  <a:pt x="4121" y="3063"/>
                  <a:pt x="4090" y="3084"/>
                  <a:pt x="4039" y="3115"/>
                </a:cubicBezTo>
                <a:lnTo>
                  <a:pt x="4039" y="3115"/>
                </a:lnTo>
                <a:cubicBezTo>
                  <a:pt x="3996" y="3150"/>
                  <a:pt x="3914" y="3147"/>
                  <a:pt x="3856" y="3195"/>
                </a:cubicBezTo>
                <a:cubicBezTo>
                  <a:pt x="3850" y="3197"/>
                  <a:pt x="3845" y="3198"/>
                  <a:pt x="3841" y="3198"/>
                </a:cubicBezTo>
                <a:cubicBezTo>
                  <a:pt x="3822" y="3198"/>
                  <a:pt x="3826" y="3182"/>
                  <a:pt x="3813" y="3182"/>
                </a:cubicBezTo>
                <a:cubicBezTo>
                  <a:pt x="3810" y="3182"/>
                  <a:pt x="3806" y="3183"/>
                  <a:pt x="3801" y="3184"/>
                </a:cubicBezTo>
                <a:cubicBezTo>
                  <a:pt x="3735" y="3250"/>
                  <a:pt x="3702" y="3217"/>
                  <a:pt x="3625" y="3294"/>
                </a:cubicBezTo>
                <a:cubicBezTo>
                  <a:pt x="3634" y="3294"/>
                  <a:pt x="3641" y="3294"/>
                  <a:pt x="3645" y="3294"/>
                </a:cubicBezTo>
                <a:cubicBezTo>
                  <a:pt x="3654" y="3294"/>
                  <a:pt x="3646" y="3299"/>
                  <a:pt x="3614" y="3339"/>
                </a:cubicBezTo>
                <a:lnTo>
                  <a:pt x="3746" y="3239"/>
                </a:lnTo>
                <a:lnTo>
                  <a:pt x="3669" y="3317"/>
                </a:lnTo>
                <a:cubicBezTo>
                  <a:pt x="3713" y="3294"/>
                  <a:pt x="3757" y="3250"/>
                  <a:pt x="3779" y="3239"/>
                </a:cubicBezTo>
                <a:lnTo>
                  <a:pt x="3779" y="3239"/>
                </a:lnTo>
                <a:cubicBezTo>
                  <a:pt x="3746" y="3283"/>
                  <a:pt x="3746" y="3272"/>
                  <a:pt x="3779" y="3283"/>
                </a:cubicBezTo>
                <a:cubicBezTo>
                  <a:pt x="3702" y="3283"/>
                  <a:pt x="3669" y="3361"/>
                  <a:pt x="3592" y="3383"/>
                </a:cubicBezTo>
                <a:lnTo>
                  <a:pt x="3570" y="3339"/>
                </a:lnTo>
                <a:cubicBezTo>
                  <a:pt x="3449" y="3383"/>
                  <a:pt x="3405" y="3471"/>
                  <a:pt x="3261" y="3548"/>
                </a:cubicBezTo>
                <a:lnTo>
                  <a:pt x="3306" y="3526"/>
                </a:lnTo>
                <a:lnTo>
                  <a:pt x="3306" y="3526"/>
                </a:lnTo>
                <a:cubicBezTo>
                  <a:pt x="3295" y="3559"/>
                  <a:pt x="3228" y="3581"/>
                  <a:pt x="3184" y="3614"/>
                </a:cubicBezTo>
                <a:cubicBezTo>
                  <a:pt x="3184" y="3603"/>
                  <a:pt x="3176" y="3600"/>
                  <a:pt x="3165" y="3600"/>
                </a:cubicBezTo>
                <a:cubicBezTo>
                  <a:pt x="3154" y="3600"/>
                  <a:pt x="3140" y="3603"/>
                  <a:pt x="3129" y="3603"/>
                </a:cubicBezTo>
                <a:cubicBezTo>
                  <a:pt x="3140" y="3614"/>
                  <a:pt x="3030" y="3669"/>
                  <a:pt x="3041" y="3702"/>
                </a:cubicBezTo>
                <a:lnTo>
                  <a:pt x="2964" y="3724"/>
                </a:lnTo>
                <a:cubicBezTo>
                  <a:pt x="2854" y="3779"/>
                  <a:pt x="2865" y="3834"/>
                  <a:pt x="2766" y="3900"/>
                </a:cubicBezTo>
                <a:cubicBezTo>
                  <a:pt x="2788" y="3867"/>
                  <a:pt x="2733" y="3878"/>
                  <a:pt x="2799" y="3823"/>
                </a:cubicBezTo>
                <a:lnTo>
                  <a:pt x="2799" y="3823"/>
                </a:lnTo>
                <a:cubicBezTo>
                  <a:pt x="2755" y="3845"/>
                  <a:pt x="2733" y="3867"/>
                  <a:pt x="2733" y="3878"/>
                </a:cubicBezTo>
                <a:cubicBezTo>
                  <a:pt x="2711" y="3878"/>
                  <a:pt x="2656" y="3956"/>
                  <a:pt x="2611" y="3956"/>
                </a:cubicBezTo>
                <a:cubicBezTo>
                  <a:pt x="2600" y="3978"/>
                  <a:pt x="2600" y="3989"/>
                  <a:pt x="2567" y="4011"/>
                </a:cubicBezTo>
                <a:lnTo>
                  <a:pt x="2556" y="4011"/>
                </a:lnTo>
                <a:cubicBezTo>
                  <a:pt x="2567" y="4011"/>
                  <a:pt x="2512" y="4055"/>
                  <a:pt x="2545" y="4055"/>
                </a:cubicBezTo>
                <a:cubicBezTo>
                  <a:pt x="2413" y="4077"/>
                  <a:pt x="2259" y="4242"/>
                  <a:pt x="2149" y="4264"/>
                </a:cubicBezTo>
                <a:cubicBezTo>
                  <a:pt x="2072" y="4308"/>
                  <a:pt x="1983" y="4374"/>
                  <a:pt x="1917" y="4418"/>
                </a:cubicBezTo>
                <a:lnTo>
                  <a:pt x="1928" y="4407"/>
                </a:lnTo>
                <a:lnTo>
                  <a:pt x="1928" y="4407"/>
                </a:lnTo>
                <a:cubicBezTo>
                  <a:pt x="1829" y="4451"/>
                  <a:pt x="1895" y="4484"/>
                  <a:pt x="1785" y="4539"/>
                </a:cubicBezTo>
                <a:cubicBezTo>
                  <a:pt x="1780" y="4540"/>
                  <a:pt x="1776" y="4541"/>
                  <a:pt x="1773" y="4541"/>
                </a:cubicBezTo>
                <a:cubicBezTo>
                  <a:pt x="1748" y="4541"/>
                  <a:pt x="1781" y="4516"/>
                  <a:pt x="1796" y="4506"/>
                </a:cubicBezTo>
                <a:lnTo>
                  <a:pt x="1796" y="4506"/>
                </a:lnTo>
                <a:cubicBezTo>
                  <a:pt x="1796" y="4506"/>
                  <a:pt x="1796" y="4506"/>
                  <a:pt x="1796" y="4506"/>
                </a:cubicBezTo>
                <a:cubicBezTo>
                  <a:pt x="1801" y="4503"/>
                  <a:pt x="1803" y="4502"/>
                  <a:pt x="1803" y="4502"/>
                </a:cubicBezTo>
                <a:lnTo>
                  <a:pt x="1803" y="4502"/>
                </a:lnTo>
                <a:cubicBezTo>
                  <a:pt x="1802" y="4502"/>
                  <a:pt x="1800" y="4503"/>
                  <a:pt x="1796" y="4506"/>
                </a:cubicBezTo>
                <a:lnTo>
                  <a:pt x="1796" y="4506"/>
                </a:lnTo>
                <a:cubicBezTo>
                  <a:pt x="1790" y="4500"/>
                  <a:pt x="1783" y="4497"/>
                  <a:pt x="1776" y="4497"/>
                </a:cubicBezTo>
                <a:cubicBezTo>
                  <a:pt x="1730" y="4497"/>
                  <a:pt x="1663" y="4598"/>
                  <a:pt x="1587" y="4617"/>
                </a:cubicBezTo>
                <a:lnTo>
                  <a:pt x="1598" y="4595"/>
                </a:lnTo>
                <a:lnTo>
                  <a:pt x="1598" y="4595"/>
                </a:lnTo>
                <a:cubicBezTo>
                  <a:pt x="1532" y="4617"/>
                  <a:pt x="1477" y="4705"/>
                  <a:pt x="1389" y="4760"/>
                </a:cubicBezTo>
                <a:lnTo>
                  <a:pt x="1389" y="4749"/>
                </a:lnTo>
                <a:cubicBezTo>
                  <a:pt x="1345" y="4815"/>
                  <a:pt x="1234" y="4892"/>
                  <a:pt x="1157" y="4958"/>
                </a:cubicBezTo>
                <a:cubicBezTo>
                  <a:pt x="1168" y="4925"/>
                  <a:pt x="1190" y="4925"/>
                  <a:pt x="1157" y="4914"/>
                </a:cubicBezTo>
                <a:lnTo>
                  <a:pt x="1157" y="4914"/>
                </a:lnTo>
                <a:cubicBezTo>
                  <a:pt x="1124" y="4947"/>
                  <a:pt x="1190" y="4936"/>
                  <a:pt x="1113" y="4991"/>
                </a:cubicBezTo>
                <a:cubicBezTo>
                  <a:pt x="1088" y="4999"/>
                  <a:pt x="1050" y="5021"/>
                  <a:pt x="1024" y="5021"/>
                </a:cubicBezTo>
                <a:cubicBezTo>
                  <a:pt x="1015" y="5021"/>
                  <a:pt x="1008" y="5018"/>
                  <a:pt x="1003" y="5013"/>
                </a:cubicBezTo>
                <a:lnTo>
                  <a:pt x="1080" y="4969"/>
                </a:lnTo>
                <a:cubicBezTo>
                  <a:pt x="1025" y="4969"/>
                  <a:pt x="981" y="5035"/>
                  <a:pt x="948" y="5046"/>
                </a:cubicBezTo>
                <a:lnTo>
                  <a:pt x="937" y="5035"/>
                </a:lnTo>
                <a:cubicBezTo>
                  <a:pt x="838" y="5112"/>
                  <a:pt x="849" y="5145"/>
                  <a:pt x="739" y="5222"/>
                </a:cubicBezTo>
                <a:lnTo>
                  <a:pt x="750" y="5222"/>
                </a:lnTo>
                <a:cubicBezTo>
                  <a:pt x="706" y="5289"/>
                  <a:pt x="683" y="5245"/>
                  <a:pt x="639" y="5311"/>
                </a:cubicBezTo>
                <a:lnTo>
                  <a:pt x="606" y="5289"/>
                </a:lnTo>
                <a:cubicBezTo>
                  <a:pt x="562" y="5333"/>
                  <a:pt x="474" y="5421"/>
                  <a:pt x="408" y="5476"/>
                </a:cubicBezTo>
                <a:cubicBezTo>
                  <a:pt x="430" y="5432"/>
                  <a:pt x="507" y="5355"/>
                  <a:pt x="551" y="5311"/>
                </a:cubicBezTo>
                <a:lnTo>
                  <a:pt x="551" y="5311"/>
                </a:lnTo>
                <a:cubicBezTo>
                  <a:pt x="518" y="5333"/>
                  <a:pt x="419" y="5410"/>
                  <a:pt x="408" y="5432"/>
                </a:cubicBezTo>
                <a:cubicBezTo>
                  <a:pt x="419" y="5421"/>
                  <a:pt x="441" y="5399"/>
                  <a:pt x="452" y="5388"/>
                </a:cubicBezTo>
                <a:lnTo>
                  <a:pt x="452" y="5388"/>
                </a:lnTo>
                <a:cubicBezTo>
                  <a:pt x="419" y="5454"/>
                  <a:pt x="364" y="5509"/>
                  <a:pt x="276" y="5564"/>
                </a:cubicBezTo>
                <a:cubicBezTo>
                  <a:pt x="274" y="5555"/>
                  <a:pt x="268" y="5551"/>
                  <a:pt x="260" y="5551"/>
                </a:cubicBezTo>
                <a:cubicBezTo>
                  <a:pt x="228" y="5551"/>
                  <a:pt x="158" y="5608"/>
                  <a:pt x="89" y="5652"/>
                </a:cubicBezTo>
                <a:lnTo>
                  <a:pt x="0" y="5707"/>
                </a:lnTo>
                <a:lnTo>
                  <a:pt x="89" y="5762"/>
                </a:lnTo>
                <a:cubicBezTo>
                  <a:pt x="144" y="5795"/>
                  <a:pt x="177" y="5817"/>
                  <a:pt x="199" y="5850"/>
                </a:cubicBezTo>
                <a:cubicBezTo>
                  <a:pt x="232" y="5872"/>
                  <a:pt x="276" y="5895"/>
                  <a:pt x="309" y="5917"/>
                </a:cubicBezTo>
                <a:cubicBezTo>
                  <a:pt x="353" y="5884"/>
                  <a:pt x="408" y="5850"/>
                  <a:pt x="452" y="5817"/>
                </a:cubicBezTo>
                <a:cubicBezTo>
                  <a:pt x="485" y="5795"/>
                  <a:pt x="518" y="5773"/>
                  <a:pt x="551" y="5751"/>
                </a:cubicBezTo>
                <a:cubicBezTo>
                  <a:pt x="617" y="5707"/>
                  <a:pt x="683" y="5674"/>
                  <a:pt x="761" y="5619"/>
                </a:cubicBezTo>
                <a:cubicBezTo>
                  <a:pt x="661" y="5619"/>
                  <a:pt x="805" y="5586"/>
                  <a:pt x="761" y="5542"/>
                </a:cubicBezTo>
                <a:cubicBezTo>
                  <a:pt x="805" y="5520"/>
                  <a:pt x="816" y="5509"/>
                  <a:pt x="816" y="5509"/>
                </a:cubicBezTo>
                <a:lnTo>
                  <a:pt x="827" y="5509"/>
                </a:lnTo>
                <a:lnTo>
                  <a:pt x="959" y="5443"/>
                </a:lnTo>
                <a:cubicBezTo>
                  <a:pt x="992" y="5443"/>
                  <a:pt x="926" y="5487"/>
                  <a:pt x="937" y="5487"/>
                </a:cubicBezTo>
                <a:cubicBezTo>
                  <a:pt x="970" y="5466"/>
                  <a:pt x="986" y="5461"/>
                  <a:pt x="997" y="5461"/>
                </a:cubicBezTo>
                <a:cubicBezTo>
                  <a:pt x="1007" y="5461"/>
                  <a:pt x="1012" y="5465"/>
                  <a:pt x="1022" y="5465"/>
                </a:cubicBezTo>
                <a:cubicBezTo>
                  <a:pt x="1030" y="5465"/>
                  <a:pt x="1040" y="5463"/>
                  <a:pt x="1058" y="5454"/>
                </a:cubicBezTo>
                <a:cubicBezTo>
                  <a:pt x="1036" y="5454"/>
                  <a:pt x="1069" y="5410"/>
                  <a:pt x="1124" y="5388"/>
                </a:cubicBezTo>
                <a:lnTo>
                  <a:pt x="1124" y="5388"/>
                </a:lnTo>
                <a:lnTo>
                  <a:pt x="1036" y="5410"/>
                </a:lnTo>
                <a:cubicBezTo>
                  <a:pt x="1146" y="5311"/>
                  <a:pt x="1168" y="5377"/>
                  <a:pt x="1278" y="5278"/>
                </a:cubicBezTo>
                <a:lnTo>
                  <a:pt x="1278" y="5278"/>
                </a:lnTo>
                <a:lnTo>
                  <a:pt x="1245" y="5311"/>
                </a:lnTo>
                <a:cubicBezTo>
                  <a:pt x="1300" y="5267"/>
                  <a:pt x="1477" y="5156"/>
                  <a:pt x="1521" y="5079"/>
                </a:cubicBezTo>
                <a:cubicBezTo>
                  <a:pt x="1532" y="5079"/>
                  <a:pt x="1554" y="5079"/>
                  <a:pt x="1532" y="5101"/>
                </a:cubicBezTo>
                <a:cubicBezTo>
                  <a:pt x="1686" y="5002"/>
                  <a:pt x="1840" y="4837"/>
                  <a:pt x="1972" y="4782"/>
                </a:cubicBezTo>
                <a:lnTo>
                  <a:pt x="1972" y="4804"/>
                </a:lnTo>
                <a:cubicBezTo>
                  <a:pt x="1995" y="4782"/>
                  <a:pt x="2006" y="4749"/>
                  <a:pt x="2050" y="4738"/>
                </a:cubicBezTo>
                <a:lnTo>
                  <a:pt x="2061" y="4749"/>
                </a:lnTo>
                <a:cubicBezTo>
                  <a:pt x="2072" y="4727"/>
                  <a:pt x="2116" y="4672"/>
                  <a:pt x="2160" y="4661"/>
                </a:cubicBezTo>
                <a:lnTo>
                  <a:pt x="2160" y="4661"/>
                </a:lnTo>
                <a:lnTo>
                  <a:pt x="2138" y="4694"/>
                </a:lnTo>
                <a:cubicBezTo>
                  <a:pt x="2292" y="4606"/>
                  <a:pt x="2347" y="4517"/>
                  <a:pt x="2468" y="4429"/>
                </a:cubicBezTo>
                <a:cubicBezTo>
                  <a:pt x="2472" y="4436"/>
                  <a:pt x="2480" y="4438"/>
                  <a:pt x="2491" y="4438"/>
                </a:cubicBezTo>
                <a:cubicBezTo>
                  <a:pt x="2535" y="4438"/>
                  <a:pt x="2624" y="4390"/>
                  <a:pt x="2678" y="4363"/>
                </a:cubicBezTo>
                <a:cubicBezTo>
                  <a:pt x="2854" y="4264"/>
                  <a:pt x="2953" y="4154"/>
                  <a:pt x="3107" y="4044"/>
                </a:cubicBezTo>
                <a:cubicBezTo>
                  <a:pt x="3228" y="4011"/>
                  <a:pt x="3460" y="3845"/>
                  <a:pt x="3636" y="3768"/>
                </a:cubicBezTo>
                <a:cubicBezTo>
                  <a:pt x="3603" y="3768"/>
                  <a:pt x="3625" y="3735"/>
                  <a:pt x="3647" y="3713"/>
                </a:cubicBezTo>
                <a:cubicBezTo>
                  <a:pt x="3683" y="3704"/>
                  <a:pt x="3727" y="3650"/>
                  <a:pt x="3748" y="3650"/>
                </a:cubicBezTo>
                <a:cubicBezTo>
                  <a:pt x="3752" y="3650"/>
                  <a:pt x="3755" y="3652"/>
                  <a:pt x="3757" y="3658"/>
                </a:cubicBezTo>
                <a:lnTo>
                  <a:pt x="3735" y="3669"/>
                </a:lnTo>
                <a:cubicBezTo>
                  <a:pt x="3740" y="3670"/>
                  <a:pt x="3745" y="3671"/>
                  <a:pt x="3750" y="3671"/>
                </a:cubicBezTo>
                <a:cubicBezTo>
                  <a:pt x="3802" y="3671"/>
                  <a:pt x="3862" y="3622"/>
                  <a:pt x="3923" y="3592"/>
                </a:cubicBezTo>
                <a:lnTo>
                  <a:pt x="3911" y="3548"/>
                </a:lnTo>
                <a:cubicBezTo>
                  <a:pt x="4099" y="3504"/>
                  <a:pt x="4319" y="3272"/>
                  <a:pt x="4440" y="3272"/>
                </a:cubicBezTo>
                <a:cubicBezTo>
                  <a:pt x="4473" y="3239"/>
                  <a:pt x="4517" y="3206"/>
                  <a:pt x="4550" y="3173"/>
                </a:cubicBezTo>
                <a:lnTo>
                  <a:pt x="4561" y="3206"/>
                </a:lnTo>
                <a:cubicBezTo>
                  <a:pt x="4672" y="3140"/>
                  <a:pt x="4727" y="3118"/>
                  <a:pt x="4859" y="3030"/>
                </a:cubicBezTo>
                <a:lnTo>
                  <a:pt x="4859" y="3030"/>
                </a:lnTo>
                <a:lnTo>
                  <a:pt x="4848" y="3063"/>
                </a:lnTo>
                <a:cubicBezTo>
                  <a:pt x="4925" y="3019"/>
                  <a:pt x="4903" y="2953"/>
                  <a:pt x="4980" y="2909"/>
                </a:cubicBezTo>
                <a:lnTo>
                  <a:pt x="5013" y="2931"/>
                </a:lnTo>
                <a:cubicBezTo>
                  <a:pt x="5145" y="2854"/>
                  <a:pt x="5300" y="2799"/>
                  <a:pt x="5410" y="2700"/>
                </a:cubicBezTo>
                <a:lnTo>
                  <a:pt x="5410" y="2700"/>
                </a:lnTo>
                <a:cubicBezTo>
                  <a:pt x="5410" y="2700"/>
                  <a:pt x="5410" y="2722"/>
                  <a:pt x="5399" y="2733"/>
                </a:cubicBezTo>
                <a:cubicBezTo>
                  <a:pt x="5452" y="2701"/>
                  <a:pt x="5638" y="2618"/>
                  <a:pt x="5602" y="2592"/>
                </a:cubicBezTo>
                <a:lnTo>
                  <a:pt x="5602" y="2592"/>
                </a:lnTo>
                <a:cubicBezTo>
                  <a:pt x="5603" y="2592"/>
                  <a:pt x="5605" y="2593"/>
                  <a:pt x="5606" y="2593"/>
                </a:cubicBezTo>
                <a:cubicBezTo>
                  <a:pt x="5642" y="2593"/>
                  <a:pt x="5747" y="2507"/>
                  <a:pt x="5806" y="2457"/>
                </a:cubicBezTo>
                <a:lnTo>
                  <a:pt x="5806" y="2490"/>
                </a:lnTo>
                <a:cubicBezTo>
                  <a:pt x="5850" y="2424"/>
                  <a:pt x="5850" y="2413"/>
                  <a:pt x="5928" y="2358"/>
                </a:cubicBezTo>
                <a:cubicBezTo>
                  <a:pt x="5950" y="2358"/>
                  <a:pt x="5961" y="2369"/>
                  <a:pt x="5928" y="2380"/>
                </a:cubicBezTo>
                <a:cubicBezTo>
                  <a:pt x="6005" y="2358"/>
                  <a:pt x="5972" y="2336"/>
                  <a:pt x="6060" y="2303"/>
                </a:cubicBezTo>
                <a:lnTo>
                  <a:pt x="6060" y="2303"/>
                </a:lnTo>
                <a:lnTo>
                  <a:pt x="6038" y="2325"/>
                </a:lnTo>
                <a:cubicBezTo>
                  <a:pt x="6104" y="2292"/>
                  <a:pt x="6093" y="2292"/>
                  <a:pt x="6126" y="2248"/>
                </a:cubicBezTo>
                <a:cubicBezTo>
                  <a:pt x="6160" y="2222"/>
                  <a:pt x="6221" y="2197"/>
                  <a:pt x="6256" y="2197"/>
                </a:cubicBezTo>
                <a:cubicBezTo>
                  <a:pt x="6267" y="2197"/>
                  <a:pt x="6275" y="2199"/>
                  <a:pt x="6280" y="2204"/>
                </a:cubicBezTo>
                <a:cubicBezTo>
                  <a:pt x="6291" y="2182"/>
                  <a:pt x="6313" y="2149"/>
                  <a:pt x="6357" y="2127"/>
                </a:cubicBezTo>
                <a:lnTo>
                  <a:pt x="6357" y="2127"/>
                </a:lnTo>
                <a:lnTo>
                  <a:pt x="6346" y="2149"/>
                </a:lnTo>
                <a:cubicBezTo>
                  <a:pt x="6478" y="2105"/>
                  <a:pt x="6512" y="2039"/>
                  <a:pt x="6600" y="2017"/>
                </a:cubicBezTo>
                <a:lnTo>
                  <a:pt x="6622" y="2017"/>
                </a:lnTo>
                <a:cubicBezTo>
                  <a:pt x="6534" y="2072"/>
                  <a:pt x="6456" y="2105"/>
                  <a:pt x="6456" y="2105"/>
                </a:cubicBezTo>
                <a:cubicBezTo>
                  <a:pt x="6458" y="2106"/>
                  <a:pt x="6462" y="2107"/>
                  <a:pt x="6467" y="2107"/>
                </a:cubicBezTo>
                <a:cubicBezTo>
                  <a:pt x="6476" y="2107"/>
                  <a:pt x="6489" y="2105"/>
                  <a:pt x="6499" y="2105"/>
                </a:cubicBezTo>
                <a:cubicBezTo>
                  <a:pt x="6514" y="2105"/>
                  <a:pt x="6523" y="2110"/>
                  <a:pt x="6501" y="2138"/>
                </a:cubicBezTo>
                <a:cubicBezTo>
                  <a:pt x="6556" y="2094"/>
                  <a:pt x="6644" y="2005"/>
                  <a:pt x="6721" y="1983"/>
                </a:cubicBezTo>
                <a:cubicBezTo>
                  <a:pt x="6743" y="1983"/>
                  <a:pt x="6754" y="1972"/>
                  <a:pt x="6765" y="1961"/>
                </a:cubicBezTo>
                <a:cubicBezTo>
                  <a:pt x="6798" y="1950"/>
                  <a:pt x="6809" y="1939"/>
                  <a:pt x="6831" y="1928"/>
                </a:cubicBezTo>
                <a:cubicBezTo>
                  <a:pt x="6835" y="1932"/>
                  <a:pt x="6839" y="1933"/>
                  <a:pt x="6845" y="1933"/>
                </a:cubicBezTo>
                <a:cubicBezTo>
                  <a:pt x="6874" y="1933"/>
                  <a:pt x="6926" y="1892"/>
                  <a:pt x="6963" y="1873"/>
                </a:cubicBezTo>
                <a:cubicBezTo>
                  <a:pt x="6952" y="1862"/>
                  <a:pt x="6996" y="1840"/>
                  <a:pt x="6941" y="1840"/>
                </a:cubicBezTo>
                <a:lnTo>
                  <a:pt x="6941" y="1840"/>
                </a:lnTo>
                <a:cubicBezTo>
                  <a:pt x="6952" y="1840"/>
                  <a:pt x="6941" y="1851"/>
                  <a:pt x="6908" y="1862"/>
                </a:cubicBezTo>
                <a:cubicBezTo>
                  <a:pt x="6919" y="1829"/>
                  <a:pt x="6930" y="1807"/>
                  <a:pt x="6941" y="1796"/>
                </a:cubicBezTo>
                <a:cubicBezTo>
                  <a:pt x="6998" y="1796"/>
                  <a:pt x="7087" y="1772"/>
                  <a:pt x="7125" y="1772"/>
                </a:cubicBezTo>
                <a:cubicBezTo>
                  <a:pt x="7131" y="1772"/>
                  <a:pt x="7136" y="1773"/>
                  <a:pt x="7139" y="1774"/>
                </a:cubicBezTo>
                <a:cubicBezTo>
                  <a:pt x="7250" y="1708"/>
                  <a:pt x="7404" y="1631"/>
                  <a:pt x="7459" y="1554"/>
                </a:cubicBezTo>
                <a:cubicBezTo>
                  <a:pt x="7470" y="1543"/>
                  <a:pt x="7481" y="1540"/>
                  <a:pt x="7491" y="1540"/>
                </a:cubicBezTo>
                <a:cubicBezTo>
                  <a:pt x="7500" y="1540"/>
                  <a:pt x="7509" y="1543"/>
                  <a:pt x="7514" y="1543"/>
                </a:cubicBezTo>
                <a:cubicBezTo>
                  <a:pt x="7492" y="1554"/>
                  <a:pt x="7470" y="1565"/>
                  <a:pt x="7470" y="1576"/>
                </a:cubicBezTo>
                <a:cubicBezTo>
                  <a:pt x="7525" y="1532"/>
                  <a:pt x="7657" y="1477"/>
                  <a:pt x="7657" y="1444"/>
                </a:cubicBezTo>
                <a:cubicBezTo>
                  <a:pt x="7674" y="1437"/>
                  <a:pt x="7683" y="1435"/>
                  <a:pt x="7688" y="1435"/>
                </a:cubicBezTo>
                <a:cubicBezTo>
                  <a:pt x="7700" y="1435"/>
                  <a:pt x="7682" y="1449"/>
                  <a:pt x="7685" y="1449"/>
                </a:cubicBezTo>
                <a:cubicBezTo>
                  <a:pt x="7687" y="1449"/>
                  <a:pt x="7699" y="1443"/>
                  <a:pt x="7734" y="1422"/>
                </a:cubicBezTo>
                <a:lnTo>
                  <a:pt x="7734" y="1422"/>
                </a:lnTo>
                <a:lnTo>
                  <a:pt x="7723" y="1444"/>
                </a:lnTo>
                <a:cubicBezTo>
                  <a:pt x="7977" y="1378"/>
                  <a:pt x="8054" y="1190"/>
                  <a:pt x="8329" y="1124"/>
                </a:cubicBezTo>
                <a:lnTo>
                  <a:pt x="8296" y="1124"/>
                </a:lnTo>
                <a:cubicBezTo>
                  <a:pt x="8594" y="1014"/>
                  <a:pt x="8869" y="816"/>
                  <a:pt x="9167" y="716"/>
                </a:cubicBezTo>
                <a:cubicBezTo>
                  <a:pt x="9255" y="683"/>
                  <a:pt x="9255" y="661"/>
                  <a:pt x="9299" y="628"/>
                </a:cubicBezTo>
                <a:lnTo>
                  <a:pt x="9321" y="639"/>
                </a:lnTo>
                <a:lnTo>
                  <a:pt x="9398" y="573"/>
                </a:lnTo>
                <a:cubicBezTo>
                  <a:pt x="9508" y="496"/>
                  <a:pt x="9629" y="529"/>
                  <a:pt x="9762" y="430"/>
                </a:cubicBezTo>
                <a:lnTo>
                  <a:pt x="9729" y="419"/>
                </a:lnTo>
                <a:cubicBezTo>
                  <a:pt x="9785" y="400"/>
                  <a:pt x="9875" y="349"/>
                  <a:pt x="9899" y="349"/>
                </a:cubicBezTo>
                <a:cubicBezTo>
                  <a:pt x="9903" y="349"/>
                  <a:pt x="9905" y="350"/>
                  <a:pt x="9905" y="353"/>
                </a:cubicBezTo>
                <a:cubicBezTo>
                  <a:pt x="9905" y="342"/>
                  <a:pt x="9905" y="331"/>
                  <a:pt x="9938" y="331"/>
                </a:cubicBezTo>
                <a:lnTo>
                  <a:pt x="9938" y="342"/>
                </a:lnTo>
                <a:lnTo>
                  <a:pt x="10070" y="254"/>
                </a:lnTo>
                <a:cubicBezTo>
                  <a:pt x="10089" y="245"/>
                  <a:pt x="10101" y="242"/>
                  <a:pt x="10109" y="242"/>
                </a:cubicBezTo>
                <a:cubicBezTo>
                  <a:pt x="10130" y="242"/>
                  <a:pt x="10119" y="266"/>
                  <a:pt x="10146" y="266"/>
                </a:cubicBezTo>
                <a:cubicBezTo>
                  <a:pt x="10160" y="266"/>
                  <a:pt x="10183" y="260"/>
                  <a:pt x="10224" y="243"/>
                </a:cubicBezTo>
                <a:cubicBezTo>
                  <a:pt x="10279" y="210"/>
                  <a:pt x="10367" y="133"/>
                  <a:pt x="10345" y="133"/>
                </a:cubicBezTo>
                <a:lnTo>
                  <a:pt x="10345" y="133"/>
                </a:lnTo>
                <a:lnTo>
                  <a:pt x="10301" y="144"/>
                </a:lnTo>
                <a:lnTo>
                  <a:pt x="10301" y="122"/>
                </a:lnTo>
                <a:lnTo>
                  <a:pt x="10323" y="111"/>
                </a:lnTo>
                <a:cubicBezTo>
                  <a:pt x="10314" y="75"/>
                  <a:pt x="10327" y="39"/>
                  <a:pt x="10267" y="39"/>
                </a:cubicBezTo>
                <a:cubicBezTo>
                  <a:pt x="10253" y="39"/>
                  <a:pt x="10235" y="40"/>
                  <a:pt x="10213" y="44"/>
                </a:cubicBezTo>
                <a:cubicBezTo>
                  <a:pt x="10191" y="33"/>
                  <a:pt x="10169" y="22"/>
                  <a:pt x="10147" y="11"/>
                </a:cubicBezTo>
                <a:lnTo>
                  <a:pt x="10125" y="22"/>
                </a:lnTo>
                <a:lnTo>
                  <a:pt x="10125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15"/>
          <p:cNvSpPr/>
          <p:nvPr/>
        </p:nvSpPr>
        <p:spPr>
          <a:xfrm flipH="1">
            <a:off x="6106740" y="2779957"/>
            <a:ext cx="1107" cy="1107"/>
          </a:xfrm>
          <a:custGeom>
            <a:rect b="b" l="l" r="r" t="t"/>
            <a:pathLst>
              <a:path extrusionOk="0" h="23" w="23">
                <a:moveTo>
                  <a:pt x="11" y="11"/>
                </a:moveTo>
                <a:lnTo>
                  <a:pt x="22" y="0"/>
                </a:lnTo>
                <a:lnTo>
                  <a:pt x="11" y="11"/>
                </a:lnTo>
                <a:lnTo>
                  <a:pt x="0" y="22"/>
                </a:lnTo>
                <a:lnTo>
                  <a:pt x="11" y="1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15"/>
          <p:cNvSpPr/>
          <p:nvPr/>
        </p:nvSpPr>
        <p:spPr>
          <a:xfrm flipH="1">
            <a:off x="6096150" y="2759259"/>
            <a:ext cx="48" cy="48"/>
          </a:xfrm>
          <a:custGeom>
            <a:rect b="b" l="l" r="r" t="t"/>
            <a:pathLst>
              <a:path extrusionOk="0" h="1" w="1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15"/>
          <p:cNvSpPr/>
          <p:nvPr/>
        </p:nvSpPr>
        <p:spPr>
          <a:xfrm flipH="1">
            <a:off x="6231889" y="2839884"/>
            <a:ext cx="1107" cy="578"/>
          </a:xfrm>
          <a:custGeom>
            <a:rect b="b" l="l" r="r" t="t"/>
            <a:pathLst>
              <a:path extrusionOk="0" h="12" w="23">
                <a:moveTo>
                  <a:pt x="0" y="0"/>
                </a:moveTo>
                <a:lnTo>
                  <a:pt x="11" y="11"/>
                </a:lnTo>
                <a:lnTo>
                  <a:pt x="22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15"/>
          <p:cNvSpPr/>
          <p:nvPr/>
        </p:nvSpPr>
        <p:spPr>
          <a:xfrm flipH="1">
            <a:off x="6019809" y="2725854"/>
            <a:ext cx="48" cy="578"/>
          </a:xfrm>
          <a:custGeom>
            <a:rect b="b" l="l" r="r" t="t"/>
            <a:pathLst>
              <a:path extrusionOk="0" h="12" w="1">
                <a:moveTo>
                  <a:pt x="1" y="12"/>
                </a:moveTo>
                <a:lnTo>
                  <a:pt x="1" y="1"/>
                </a:lnTo>
                <a:lnTo>
                  <a:pt x="1" y="12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15"/>
          <p:cNvSpPr/>
          <p:nvPr/>
        </p:nvSpPr>
        <p:spPr>
          <a:xfrm flipH="1">
            <a:off x="6238820" y="2844649"/>
            <a:ext cx="1059" cy="770"/>
          </a:xfrm>
          <a:custGeom>
            <a:rect b="b" l="l" r="r" t="t"/>
            <a:pathLst>
              <a:path extrusionOk="0" h="16" w="22">
                <a:moveTo>
                  <a:pt x="22" y="0"/>
                </a:moveTo>
                <a:cubicBezTo>
                  <a:pt x="14" y="8"/>
                  <a:pt x="1" y="16"/>
                  <a:pt x="5" y="16"/>
                </a:cubicBezTo>
                <a:cubicBezTo>
                  <a:pt x="7" y="16"/>
                  <a:pt x="12" y="15"/>
                  <a:pt x="22" y="11"/>
                </a:cubicBezTo>
                <a:lnTo>
                  <a:pt x="22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15"/>
          <p:cNvSpPr/>
          <p:nvPr/>
        </p:nvSpPr>
        <p:spPr>
          <a:xfrm flipH="1">
            <a:off x="6175187" y="2805420"/>
            <a:ext cx="2166" cy="1637"/>
          </a:xfrm>
          <a:custGeom>
            <a:rect b="b" l="l" r="r" t="t"/>
            <a:pathLst>
              <a:path extrusionOk="0" h="34" w="45">
                <a:moveTo>
                  <a:pt x="34" y="0"/>
                </a:moveTo>
                <a:lnTo>
                  <a:pt x="1" y="33"/>
                </a:lnTo>
                <a:cubicBezTo>
                  <a:pt x="23" y="22"/>
                  <a:pt x="45" y="11"/>
                  <a:pt x="34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15"/>
          <p:cNvSpPr/>
          <p:nvPr/>
        </p:nvSpPr>
        <p:spPr>
          <a:xfrm flipH="1">
            <a:off x="6002288" y="2712088"/>
            <a:ext cx="8520" cy="3225"/>
          </a:xfrm>
          <a:custGeom>
            <a:rect b="b" l="l" r="r" t="t"/>
            <a:pathLst>
              <a:path extrusionOk="0" h="67" w="177">
                <a:moveTo>
                  <a:pt x="143" y="0"/>
                </a:moveTo>
                <a:cubicBezTo>
                  <a:pt x="0" y="44"/>
                  <a:pt x="177" y="11"/>
                  <a:pt x="44" y="66"/>
                </a:cubicBezTo>
                <a:lnTo>
                  <a:pt x="143" y="33"/>
                </a:lnTo>
                <a:cubicBezTo>
                  <a:pt x="121" y="33"/>
                  <a:pt x="99" y="33"/>
                  <a:pt x="143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15"/>
          <p:cNvSpPr/>
          <p:nvPr/>
        </p:nvSpPr>
        <p:spPr>
          <a:xfrm flipH="1">
            <a:off x="6022697" y="2721089"/>
            <a:ext cx="2840" cy="1300"/>
          </a:xfrm>
          <a:custGeom>
            <a:rect b="b" l="l" r="r" t="t"/>
            <a:pathLst>
              <a:path extrusionOk="0" h="27" w="59">
                <a:moveTo>
                  <a:pt x="31" y="0"/>
                </a:moveTo>
                <a:cubicBezTo>
                  <a:pt x="7" y="16"/>
                  <a:pt x="0" y="27"/>
                  <a:pt x="11" y="27"/>
                </a:cubicBezTo>
                <a:cubicBezTo>
                  <a:pt x="15" y="27"/>
                  <a:pt x="22" y="25"/>
                  <a:pt x="31" y="22"/>
                </a:cubicBezTo>
                <a:cubicBezTo>
                  <a:pt x="58" y="6"/>
                  <a:pt x="58" y="3"/>
                  <a:pt x="51" y="3"/>
                </a:cubicBezTo>
                <a:cubicBezTo>
                  <a:pt x="48" y="3"/>
                  <a:pt x="43" y="4"/>
                  <a:pt x="39" y="4"/>
                </a:cubicBezTo>
                <a:cubicBezTo>
                  <a:pt x="34" y="4"/>
                  <a:pt x="31" y="3"/>
                  <a:pt x="31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15"/>
          <p:cNvSpPr/>
          <p:nvPr/>
        </p:nvSpPr>
        <p:spPr>
          <a:xfrm flipH="1">
            <a:off x="6129555" y="2774662"/>
            <a:ext cx="2166" cy="1107"/>
          </a:xfrm>
          <a:custGeom>
            <a:rect b="b" l="l" r="r" t="t"/>
            <a:pathLst>
              <a:path extrusionOk="0" h="23" w="45">
                <a:moveTo>
                  <a:pt x="44" y="0"/>
                </a:moveTo>
                <a:cubicBezTo>
                  <a:pt x="0" y="22"/>
                  <a:pt x="44" y="11"/>
                  <a:pt x="44" y="22"/>
                </a:cubicBezTo>
                <a:lnTo>
                  <a:pt x="44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15"/>
          <p:cNvSpPr/>
          <p:nvPr/>
        </p:nvSpPr>
        <p:spPr>
          <a:xfrm flipH="1">
            <a:off x="6161372" y="2790017"/>
            <a:ext cx="3225" cy="2166"/>
          </a:xfrm>
          <a:custGeom>
            <a:rect b="b" l="l" r="r" t="t"/>
            <a:pathLst>
              <a:path extrusionOk="0" h="45" w="67">
                <a:moveTo>
                  <a:pt x="66" y="1"/>
                </a:moveTo>
                <a:lnTo>
                  <a:pt x="0" y="45"/>
                </a:lnTo>
                <a:lnTo>
                  <a:pt x="55" y="23"/>
                </a:lnTo>
                <a:lnTo>
                  <a:pt x="66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15"/>
          <p:cNvSpPr/>
          <p:nvPr/>
        </p:nvSpPr>
        <p:spPr>
          <a:xfrm flipH="1">
            <a:off x="6331431" y="2891677"/>
            <a:ext cx="1829" cy="1252"/>
          </a:xfrm>
          <a:custGeom>
            <a:rect b="b" l="l" r="r" t="t"/>
            <a:pathLst>
              <a:path extrusionOk="0" h="26" w="38">
                <a:moveTo>
                  <a:pt x="25" y="1"/>
                </a:moveTo>
                <a:cubicBezTo>
                  <a:pt x="20" y="1"/>
                  <a:pt x="11" y="4"/>
                  <a:pt x="1" y="15"/>
                </a:cubicBezTo>
                <a:lnTo>
                  <a:pt x="23" y="26"/>
                </a:lnTo>
                <a:cubicBezTo>
                  <a:pt x="38" y="18"/>
                  <a:pt x="38" y="1"/>
                  <a:pt x="25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15"/>
          <p:cNvSpPr/>
          <p:nvPr/>
        </p:nvSpPr>
        <p:spPr>
          <a:xfrm flipH="1">
            <a:off x="6404258" y="2941159"/>
            <a:ext cx="4284" cy="2166"/>
          </a:xfrm>
          <a:custGeom>
            <a:rect b="b" l="l" r="r" t="t"/>
            <a:pathLst>
              <a:path extrusionOk="0" h="45" w="89">
                <a:moveTo>
                  <a:pt x="89" y="0"/>
                </a:moveTo>
                <a:cubicBezTo>
                  <a:pt x="67" y="0"/>
                  <a:pt x="22" y="22"/>
                  <a:pt x="0" y="45"/>
                </a:cubicBezTo>
                <a:cubicBezTo>
                  <a:pt x="33" y="22"/>
                  <a:pt x="78" y="11"/>
                  <a:pt x="89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15"/>
          <p:cNvSpPr/>
          <p:nvPr/>
        </p:nvSpPr>
        <p:spPr>
          <a:xfrm flipH="1">
            <a:off x="6245704" y="2860004"/>
            <a:ext cx="2696" cy="2166"/>
          </a:xfrm>
          <a:custGeom>
            <a:rect b="b" l="l" r="r" t="t"/>
            <a:pathLst>
              <a:path extrusionOk="0" h="45" w="56">
                <a:moveTo>
                  <a:pt x="56" y="1"/>
                </a:moveTo>
                <a:lnTo>
                  <a:pt x="23" y="12"/>
                </a:lnTo>
                <a:lnTo>
                  <a:pt x="1" y="45"/>
                </a:lnTo>
                <a:lnTo>
                  <a:pt x="56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15"/>
          <p:cNvSpPr/>
          <p:nvPr/>
        </p:nvSpPr>
        <p:spPr>
          <a:xfrm flipH="1">
            <a:off x="6030399" y="2616060"/>
            <a:ext cx="1107" cy="1155"/>
          </a:xfrm>
          <a:custGeom>
            <a:rect b="b" l="l" r="r" t="t"/>
            <a:pathLst>
              <a:path extrusionOk="0" h="24" w="23">
                <a:moveTo>
                  <a:pt x="23" y="1"/>
                </a:moveTo>
                <a:lnTo>
                  <a:pt x="1" y="23"/>
                </a:lnTo>
                <a:lnTo>
                  <a:pt x="12" y="23"/>
                </a:lnTo>
                <a:lnTo>
                  <a:pt x="23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15"/>
          <p:cNvSpPr/>
          <p:nvPr/>
        </p:nvSpPr>
        <p:spPr>
          <a:xfrm flipH="1">
            <a:off x="6030928" y="2612883"/>
            <a:ext cx="4284" cy="2166"/>
          </a:xfrm>
          <a:custGeom>
            <a:rect b="b" l="l" r="r" t="t"/>
            <a:pathLst>
              <a:path extrusionOk="0" h="45" w="89">
                <a:moveTo>
                  <a:pt x="56" y="1"/>
                </a:moveTo>
                <a:lnTo>
                  <a:pt x="56" y="1"/>
                </a:lnTo>
                <a:cubicBezTo>
                  <a:pt x="34" y="12"/>
                  <a:pt x="11" y="23"/>
                  <a:pt x="0" y="45"/>
                </a:cubicBezTo>
                <a:cubicBezTo>
                  <a:pt x="34" y="34"/>
                  <a:pt x="22" y="45"/>
                  <a:pt x="56" y="23"/>
                </a:cubicBezTo>
                <a:lnTo>
                  <a:pt x="56" y="45"/>
                </a:lnTo>
                <a:lnTo>
                  <a:pt x="89" y="45"/>
                </a:lnTo>
                <a:cubicBezTo>
                  <a:pt x="89" y="29"/>
                  <a:pt x="77" y="19"/>
                  <a:pt x="62" y="19"/>
                </a:cubicBezTo>
                <a:cubicBezTo>
                  <a:pt x="56" y="19"/>
                  <a:pt x="50" y="20"/>
                  <a:pt x="45" y="23"/>
                </a:cubicBezTo>
                <a:lnTo>
                  <a:pt x="56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15"/>
          <p:cNvSpPr/>
          <p:nvPr/>
        </p:nvSpPr>
        <p:spPr>
          <a:xfrm flipH="1">
            <a:off x="6077041" y="2583713"/>
            <a:ext cx="578" cy="1107"/>
          </a:xfrm>
          <a:custGeom>
            <a:rect b="b" l="l" r="r" t="t"/>
            <a:pathLst>
              <a:path extrusionOk="0" h="23" w="12">
                <a:moveTo>
                  <a:pt x="11" y="23"/>
                </a:moveTo>
                <a:lnTo>
                  <a:pt x="0" y="1"/>
                </a:lnTo>
                <a:lnTo>
                  <a:pt x="11" y="23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15"/>
          <p:cNvSpPr/>
          <p:nvPr/>
        </p:nvSpPr>
        <p:spPr>
          <a:xfrm flipH="1">
            <a:off x="6039929" y="2611824"/>
            <a:ext cx="578" cy="578"/>
          </a:xfrm>
          <a:custGeom>
            <a:rect b="b" l="l" r="r" t="t"/>
            <a:pathLst>
              <a:path extrusionOk="0" h="12" w="12">
                <a:moveTo>
                  <a:pt x="0" y="1"/>
                </a:moveTo>
                <a:lnTo>
                  <a:pt x="0" y="12"/>
                </a:lnTo>
                <a:lnTo>
                  <a:pt x="11" y="12"/>
                </a:lnTo>
                <a:lnTo>
                  <a:pt x="0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15"/>
          <p:cNvSpPr/>
          <p:nvPr/>
        </p:nvSpPr>
        <p:spPr>
          <a:xfrm flipH="1">
            <a:off x="6063274" y="2590645"/>
            <a:ext cx="578" cy="578"/>
          </a:xfrm>
          <a:custGeom>
            <a:rect b="b" l="l" r="r" t="t"/>
            <a:pathLst>
              <a:path extrusionOk="0" h="12" w="12">
                <a:moveTo>
                  <a:pt x="1" y="11"/>
                </a:moveTo>
                <a:lnTo>
                  <a:pt x="1" y="11"/>
                </a:lnTo>
                <a:lnTo>
                  <a:pt x="12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15"/>
          <p:cNvSpPr/>
          <p:nvPr/>
        </p:nvSpPr>
        <p:spPr>
          <a:xfrm flipH="1">
            <a:off x="6029340" y="2613412"/>
            <a:ext cx="48" cy="1107"/>
          </a:xfrm>
          <a:custGeom>
            <a:rect b="b" l="l" r="r" t="t"/>
            <a:pathLst>
              <a:path extrusionOk="0" h="23" w="1">
                <a:moveTo>
                  <a:pt x="1" y="23"/>
                </a:moveTo>
                <a:lnTo>
                  <a:pt x="1" y="23"/>
                </a:lnTo>
                <a:lnTo>
                  <a:pt x="1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15"/>
          <p:cNvSpPr/>
          <p:nvPr/>
        </p:nvSpPr>
        <p:spPr>
          <a:xfrm flipH="1">
            <a:off x="6025104" y="2539189"/>
            <a:ext cx="2696" cy="2166"/>
          </a:xfrm>
          <a:custGeom>
            <a:rect b="b" l="l" r="r" t="t"/>
            <a:pathLst>
              <a:path extrusionOk="0" h="45" w="56">
                <a:moveTo>
                  <a:pt x="45" y="1"/>
                </a:moveTo>
                <a:cubicBezTo>
                  <a:pt x="34" y="12"/>
                  <a:pt x="1" y="23"/>
                  <a:pt x="12" y="45"/>
                </a:cubicBezTo>
                <a:cubicBezTo>
                  <a:pt x="1" y="12"/>
                  <a:pt x="56" y="45"/>
                  <a:pt x="45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15"/>
          <p:cNvSpPr/>
          <p:nvPr/>
        </p:nvSpPr>
        <p:spPr>
          <a:xfrm flipH="1">
            <a:off x="6078100" y="2552426"/>
            <a:ext cx="578" cy="48"/>
          </a:xfrm>
          <a:custGeom>
            <a:rect b="b" l="l" r="r" t="t"/>
            <a:pathLst>
              <a:path extrusionOk="0" h="1" w="12">
                <a:moveTo>
                  <a:pt x="11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15"/>
          <p:cNvSpPr/>
          <p:nvPr/>
        </p:nvSpPr>
        <p:spPr>
          <a:xfrm flipH="1">
            <a:off x="6070158" y="2548720"/>
            <a:ext cx="578" cy="578"/>
          </a:xfrm>
          <a:custGeom>
            <a:rect b="b" l="l" r="r" t="t"/>
            <a:pathLst>
              <a:path extrusionOk="0" h="12" w="12">
                <a:moveTo>
                  <a:pt x="0" y="1"/>
                </a:moveTo>
                <a:lnTo>
                  <a:pt x="0" y="12"/>
                </a:lnTo>
                <a:lnTo>
                  <a:pt x="11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15"/>
          <p:cNvSpPr/>
          <p:nvPr/>
        </p:nvSpPr>
        <p:spPr>
          <a:xfrm flipH="1">
            <a:off x="5989051" y="2602293"/>
            <a:ext cx="1155" cy="818"/>
          </a:xfrm>
          <a:custGeom>
            <a:rect b="b" l="l" r="r" t="t"/>
            <a:pathLst>
              <a:path extrusionOk="0" h="17" w="24">
                <a:moveTo>
                  <a:pt x="2" y="1"/>
                </a:moveTo>
                <a:cubicBezTo>
                  <a:pt x="10" y="8"/>
                  <a:pt x="1" y="16"/>
                  <a:pt x="7" y="16"/>
                </a:cubicBezTo>
                <a:cubicBezTo>
                  <a:pt x="9" y="16"/>
                  <a:pt x="14" y="15"/>
                  <a:pt x="24" y="12"/>
                </a:cubicBezTo>
                <a:lnTo>
                  <a:pt x="2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15"/>
          <p:cNvSpPr/>
          <p:nvPr/>
        </p:nvSpPr>
        <p:spPr>
          <a:xfrm flipH="1">
            <a:off x="6040459" y="2611824"/>
            <a:ext cx="48" cy="48"/>
          </a:xfrm>
          <a:custGeom>
            <a:rect b="b" l="l" r="r" t="t"/>
            <a:pathLst>
              <a:path extrusionOk="0" h="1" w="1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15"/>
          <p:cNvSpPr/>
          <p:nvPr/>
        </p:nvSpPr>
        <p:spPr>
          <a:xfrm flipH="1">
            <a:off x="6075452" y="2541837"/>
            <a:ext cx="1107" cy="578"/>
          </a:xfrm>
          <a:custGeom>
            <a:rect b="b" l="l" r="r" t="t"/>
            <a:pathLst>
              <a:path extrusionOk="0" h="12" w="23">
                <a:moveTo>
                  <a:pt x="0" y="1"/>
                </a:moveTo>
                <a:lnTo>
                  <a:pt x="22" y="12"/>
                </a:lnTo>
                <a:lnTo>
                  <a:pt x="22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15"/>
          <p:cNvSpPr/>
          <p:nvPr/>
        </p:nvSpPr>
        <p:spPr>
          <a:xfrm flipH="1">
            <a:off x="6102504" y="2567300"/>
            <a:ext cx="578" cy="578"/>
          </a:xfrm>
          <a:custGeom>
            <a:rect b="b" l="l" r="r" t="t"/>
            <a:pathLst>
              <a:path extrusionOk="0" h="12" w="12">
                <a:moveTo>
                  <a:pt x="11" y="0"/>
                </a:moveTo>
                <a:lnTo>
                  <a:pt x="0" y="11"/>
                </a:lnTo>
                <a:lnTo>
                  <a:pt x="0" y="1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15"/>
          <p:cNvSpPr/>
          <p:nvPr/>
        </p:nvSpPr>
        <p:spPr>
          <a:xfrm flipH="1">
            <a:off x="5940770" y="2525423"/>
            <a:ext cx="181421" cy="93382"/>
          </a:xfrm>
          <a:custGeom>
            <a:rect b="b" l="l" r="r" t="t"/>
            <a:pathLst>
              <a:path extrusionOk="0" h="1940" w="3769">
                <a:moveTo>
                  <a:pt x="408" y="859"/>
                </a:moveTo>
                <a:cubicBezTo>
                  <a:pt x="397" y="859"/>
                  <a:pt x="395" y="862"/>
                  <a:pt x="395" y="866"/>
                </a:cubicBezTo>
                <a:lnTo>
                  <a:pt x="395" y="866"/>
                </a:lnTo>
                <a:lnTo>
                  <a:pt x="408" y="859"/>
                </a:lnTo>
                <a:close/>
                <a:moveTo>
                  <a:pt x="3292" y="1111"/>
                </a:moveTo>
                <a:cubicBezTo>
                  <a:pt x="3281" y="1118"/>
                  <a:pt x="3273" y="1124"/>
                  <a:pt x="3273" y="1124"/>
                </a:cubicBezTo>
                <a:lnTo>
                  <a:pt x="3295" y="1113"/>
                </a:lnTo>
                <a:cubicBezTo>
                  <a:pt x="3295" y="1113"/>
                  <a:pt x="3294" y="1112"/>
                  <a:pt x="3292" y="1111"/>
                </a:cubicBezTo>
                <a:close/>
                <a:moveTo>
                  <a:pt x="3063" y="1256"/>
                </a:moveTo>
                <a:lnTo>
                  <a:pt x="3063" y="1260"/>
                </a:lnTo>
                <a:lnTo>
                  <a:pt x="3063" y="1260"/>
                </a:lnTo>
                <a:lnTo>
                  <a:pt x="3072" y="1259"/>
                </a:lnTo>
                <a:lnTo>
                  <a:pt x="3074" y="1256"/>
                </a:lnTo>
                <a:close/>
                <a:moveTo>
                  <a:pt x="3218" y="1355"/>
                </a:moveTo>
                <a:lnTo>
                  <a:pt x="3240" y="1366"/>
                </a:lnTo>
                <a:lnTo>
                  <a:pt x="3218" y="1366"/>
                </a:lnTo>
                <a:lnTo>
                  <a:pt x="3218" y="1355"/>
                </a:lnTo>
                <a:close/>
                <a:moveTo>
                  <a:pt x="1405" y="1482"/>
                </a:moveTo>
                <a:lnTo>
                  <a:pt x="1400" y="1487"/>
                </a:lnTo>
                <a:lnTo>
                  <a:pt x="1400" y="1487"/>
                </a:lnTo>
                <a:lnTo>
                  <a:pt x="1405" y="1482"/>
                </a:lnTo>
                <a:close/>
                <a:moveTo>
                  <a:pt x="2584" y="1698"/>
                </a:moveTo>
                <a:cubicBezTo>
                  <a:pt x="2586" y="1702"/>
                  <a:pt x="2587" y="1706"/>
                  <a:pt x="2588" y="1710"/>
                </a:cubicBezTo>
                <a:lnTo>
                  <a:pt x="2588" y="1710"/>
                </a:lnTo>
                <a:cubicBezTo>
                  <a:pt x="2589" y="1705"/>
                  <a:pt x="2589" y="1700"/>
                  <a:pt x="2584" y="1698"/>
                </a:cubicBezTo>
                <a:close/>
                <a:moveTo>
                  <a:pt x="2588" y="1710"/>
                </a:moveTo>
                <a:cubicBezTo>
                  <a:pt x="2586" y="1719"/>
                  <a:pt x="2579" y="1730"/>
                  <a:pt x="2579" y="1730"/>
                </a:cubicBezTo>
                <a:cubicBezTo>
                  <a:pt x="2588" y="1725"/>
                  <a:pt x="2589" y="1718"/>
                  <a:pt x="2588" y="1710"/>
                </a:cubicBezTo>
                <a:close/>
                <a:moveTo>
                  <a:pt x="2037" y="1916"/>
                </a:moveTo>
                <a:cubicBezTo>
                  <a:pt x="2036" y="1917"/>
                  <a:pt x="2036" y="1917"/>
                  <a:pt x="2036" y="1918"/>
                </a:cubicBezTo>
                <a:lnTo>
                  <a:pt x="2036" y="1918"/>
                </a:lnTo>
                <a:lnTo>
                  <a:pt x="2039" y="1917"/>
                </a:lnTo>
                <a:lnTo>
                  <a:pt x="2037" y="1916"/>
                </a:lnTo>
                <a:close/>
                <a:moveTo>
                  <a:pt x="2036" y="1918"/>
                </a:moveTo>
                <a:lnTo>
                  <a:pt x="2006" y="1928"/>
                </a:lnTo>
                <a:cubicBezTo>
                  <a:pt x="2010" y="1930"/>
                  <a:pt x="2014" y="1931"/>
                  <a:pt x="2017" y="1931"/>
                </a:cubicBezTo>
                <a:cubicBezTo>
                  <a:pt x="2026" y="1931"/>
                  <a:pt x="2032" y="1925"/>
                  <a:pt x="2036" y="1918"/>
                </a:cubicBezTo>
                <a:close/>
                <a:moveTo>
                  <a:pt x="1796" y="0"/>
                </a:moveTo>
                <a:lnTo>
                  <a:pt x="1763" y="11"/>
                </a:lnTo>
                <a:cubicBezTo>
                  <a:pt x="1719" y="33"/>
                  <a:pt x="1675" y="44"/>
                  <a:pt x="1653" y="55"/>
                </a:cubicBezTo>
                <a:cubicBezTo>
                  <a:pt x="1587" y="66"/>
                  <a:pt x="1532" y="77"/>
                  <a:pt x="1477" y="99"/>
                </a:cubicBezTo>
                <a:cubicBezTo>
                  <a:pt x="1436" y="109"/>
                  <a:pt x="1480" y="167"/>
                  <a:pt x="1435" y="167"/>
                </a:cubicBezTo>
                <a:cubicBezTo>
                  <a:pt x="1431" y="167"/>
                  <a:pt x="1427" y="166"/>
                  <a:pt x="1422" y="165"/>
                </a:cubicBezTo>
                <a:lnTo>
                  <a:pt x="1422" y="132"/>
                </a:lnTo>
                <a:cubicBezTo>
                  <a:pt x="1356" y="198"/>
                  <a:pt x="1257" y="198"/>
                  <a:pt x="1190" y="264"/>
                </a:cubicBezTo>
                <a:lnTo>
                  <a:pt x="1202" y="242"/>
                </a:lnTo>
                <a:cubicBezTo>
                  <a:pt x="1197" y="241"/>
                  <a:pt x="1192" y="240"/>
                  <a:pt x="1188" y="240"/>
                </a:cubicBezTo>
                <a:cubicBezTo>
                  <a:pt x="1160" y="240"/>
                  <a:pt x="1137" y="267"/>
                  <a:pt x="1146" y="287"/>
                </a:cubicBezTo>
                <a:lnTo>
                  <a:pt x="1124" y="264"/>
                </a:lnTo>
                <a:cubicBezTo>
                  <a:pt x="1107" y="264"/>
                  <a:pt x="1096" y="293"/>
                  <a:pt x="1087" y="293"/>
                </a:cubicBezTo>
                <a:cubicBezTo>
                  <a:pt x="1085" y="293"/>
                  <a:pt x="1083" y="291"/>
                  <a:pt x="1080" y="287"/>
                </a:cubicBezTo>
                <a:cubicBezTo>
                  <a:pt x="1069" y="298"/>
                  <a:pt x="1025" y="298"/>
                  <a:pt x="1047" y="320"/>
                </a:cubicBezTo>
                <a:cubicBezTo>
                  <a:pt x="1014" y="320"/>
                  <a:pt x="992" y="353"/>
                  <a:pt x="970" y="353"/>
                </a:cubicBezTo>
                <a:cubicBezTo>
                  <a:pt x="959" y="375"/>
                  <a:pt x="915" y="353"/>
                  <a:pt x="926" y="397"/>
                </a:cubicBezTo>
                <a:cubicBezTo>
                  <a:pt x="922" y="381"/>
                  <a:pt x="912" y="375"/>
                  <a:pt x="901" y="375"/>
                </a:cubicBezTo>
                <a:cubicBezTo>
                  <a:pt x="881" y="375"/>
                  <a:pt x="856" y="394"/>
                  <a:pt x="849" y="408"/>
                </a:cubicBezTo>
                <a:cubicBezTo>
                  <a:pt x="849" y="397"/>
                  <a:pt x="827" y="408"/>
                  <a:pt x="827" y="386"/>
                </a:cubicBezTo>
                <a:cubicBezTo>
                  <a:pt x="805" y="397"/>
                  <a:pt x="794" y="419"/>
                  <a:pt x="805" y="430"/>
                </a:cubicBezTo>
                <a:cubicBezTo>
                  <a:pt x="799" y="427"/>
                  <a:pt x="793" y="426"/>
                  <a:pt x="788" y="426"/>
                </a:cubicBezTo>
                <a:cubicBezTo>
                  <a:pt x="756" y="426"/>
                  <a:pt x="741" y="464"/>
                  <a:pt x="718" y="464"/>
                </a:cubicBezTo>
                <a:cubicBezTo>
                  <a:pt x="711" y="464"/>
                  <a:pt x="704" y="461"/>
                  <a:pt x="695" y="452"/>
                </a:cubicBezTo>
                <a:cubicBezTo>
                  <a:pt x="640" y="496"/>
                  <a:pt x="585" y="540"/>
                  <a:pt x="529" y="573"/>
                </a:cubicBezTo>
                <a:cubicBezTo>
                  <a:pt x="518" y="529"/>
                  <a:pt x="596" y="540"/>
                  <a:pt x="574" y="507"/>
                </a:cubicBezTo>
                <a:lnTo>
                  <a:pt x="574" y="507"/>
                </a:lnTo>
                <a:cubicBezTo>
                  <a:pt x="529" y="540"/>
                  <a:pt x="507" y="584"/>
                  <a:pt x="452" y="595"/>
                </a:cubicBezTo>
                <a:lnTo>
                  <a:pt x="452" y="573"/>
                </a:lnTo>
                <a:cubicBezTo>
                  <a:pt x="408" y="606"/>
                  <a:pt x="353" y="606"/>
                  <a:pt x="287" y="661"/>
                </a:cubicBezTo>
                <a:lnTo>
                  <a:pt x="287" y="650"/>
                </a:lnTo>
                <a:cubicBezTo>
                  <a:pt x="276" y="661"/>
                  <a:pt x="254" y="661"/>
                  <a:pt x="265" y="672"/>
                </a:cubicBezTo>
                <a:lnTo>
                  <a:pt x="276" y="661"/>
                </a:lnTo>
                <a:lnTo>
                  <a:pt x="276" y="661"/>
                </a:lnTo>
                <a:cubicBezTo>
                  <a:pt x="315" y="671"/>
                  <a:pt x="277" y="715"/>
                  <a:pt x="282" y="732"/>
                </a:cubicBezTo>
                <a:lnTo>
                  <a:pt x="282" y="732"/>
                </a:lnTo>
                <a:cubicBezTo>
                  <a:pt x="272" y="723"/>
                  <a:pt x="262" y="720"/>
                  <a:pt x="251" y="720"/>
                </a:cubicBezTo>
                <a:cubicBezTo>
                  <a:pt x="238" y="720"/>
                  <a:pt x="224" y="724"/>
                  <a:pt x="210" y="724"/>
                </a:cubicBezTo>
                <a:cubicBezTo>
                  <a:pt x="195" y="724"/>
                  <a:pt x="181" y="720"/>
                  <a:pt x="166" y="705"/>
                </a:cubicBezTo>
                <a:lnTo>
                  <a:pt x="166" y="705"/>
                </a:lnTo>
                <a:cubicBezTo>
                  <a:pt x="166" y="705"/>
                  <a:pt x="155" y="716"/>
                  <a:pt x="177" y="716"/>
                </a:cubicBezTo>
                <a:cubicBezTo>
                  <a:pt x="166" y="722"/>
                  <a:pt x="158" y="724"/>
                  <a:pt x="152" y="724"/>
                </a:cubicBezTo>
                <a:cubicBezTo>
                  <a:pt x="147" y="724"/>
                  <a:pt x="144" y="722"/>
                  <a:pt x="144" y="716"/>
                </a:cubicBezTo>
                <a:cubicBezTo>
                  <a:pt x="100" y="738"/>
                  <a:pt x="144" y="738"/>
                  <a:pt x="100" y="760"/>
                </a:cubicBezTo>
                <a:lnTo>
                  <a:pt x="78" y="749"/>
                </a:lnTo>
                <a:lnTo>
                  <a:pt x="78" y="749"/>
                </a:lnTo>
                <a:cubicBezTo>
                  <a:pt x="78" y="760"/>
                  <a:pt x="89" y="771"/>
                  <a:pt x="45" y="793"/>
                </a:cubicBezTo>
                <a:lnTo>
                  <a:pt x="23" y="782"/>
                </a:lnTo>
                <a:lnTo>
                  <a:pt x="1" y="804"/>
                </a:lnTo>
                <a:cubicBezTo>
                  <a:pt x="23" y="815"/>
                  <a:pt x="45" y="815"/>
                  <a:pt x="67" y="826"/>
                </a:cubicBezTo>
                <a:cubicBezTo>
                  <a:pt x="111" y="848"/>
                  <a:pt x="144" y="859"/>
                  <a:pt x="155" y="870"/>
                </a:cubicBezTo>
                <a:cubicBezTo>
                  <a:pt x="78" y="870"/>
                  <a:pt x="166" y="892"/>
                  <a:pt x="122" y="903"/>
                </a:cubicBezTo>
                <a:lnTo>
                  <a:pt x="166" y="925"/>
                </a:lnTo>
                <a:lnTo>
                  <a:pt x="177" y="903"/>
                </a:lnTo>
                <a:cubicBezTo>
                  <a:pt x="210" y="925"/>
                  <a:pt x="265" y="925"/>
                  <a:pt x="276" y="948"/>
                </a:cubicBezTo>
                <a:lnTo>
                  <a:pt x="243" y="948"/>
                </a:lnTo>
                <a:lnTo>
                  <a:pt x="298" y="970"/>
                </a:lnTo>
                <a:lnTo>
                  <a:pt x="276" y="948"/>
                </a:lnTo>
                <a:lnTo>
                  <a:pt x="276" y="948"/>
                </a:lnTo>
                <a:cubicBezTo>
                  <a:pt x="283" y="949"/>
                  <a:pt x="288" y="950"/>
                  <a:pt x="293" y="950"/>
                </a:cubicBezTo>
                <a:cubicBezTo>
                  <a:pt x="310" y="950"/>
                  <a:pt x="314" y="940"/>
                  <a:pt x="324" y="940"/>
                </a:cubicBezTo>
                <a:cubicBezTo>
                  <a:pt x="328" y="940"/>
                  <a:pt x="334" y="942"/>
                  <a:pt x="342" y="948"/>
                </a:cubicBezTo>
                <a:cubicBezTo>
                  <a:pt x="331" y="948"/>
                  <a:pt x="364" y="959"/>
                  <a:pt x="364" y="981"/>
                </a:cubicBezTo>
                <a:lnTo>
                  <a:pt x="408" y="992"/>
                </a:lnTo>
                <a:lnTo>
                  <a:pt x="386" y="1036"/>
                </a:lnTo>
                <a:cubicBezTo>
                  <a:pt x="391" y="1031"/>
                  <a:pt x="396" y="1029"/>
                  <a:pt x="402" y="1029"/>
                </a:cubicBezTo>
                <a:cubicBezTo>
                  <a:pt x="417" y="1029"/>
                  <a:pt x="435" y="1042"/>
                  <a:pt x="454" y="1042"/>
                </a:cubicBezTo>
                <a:cubicBezTo>
                  <a:pt x="460" y="1042"/>
                  <a:pt x="467" y="1040"/>
                  <a:pt x="474" y="1036"/>
                </a:cubicBezTo>
                <a:lnTo>
                  <a:pt x="474" y="1036"/>
                </a:lnTo>
                <a:lnTo>
                  <a:pt x="452" y="1058"/>
                </a:lnTo>
                <a:lnTo>
                  <a:pt x="474" y="1047"/>
                </a:lnTo>
                <a:lnTo>
                  <a:pt x="474" y="1069"/>
                </a:lnTo>
                <a:cubicBezTo>
                  <a:pt x="478" y="1072"/>
                  <a:pt x="480" y="1073"/>
                  <a:pt x="482" y="1073"/>
                </a:cubicBezTo>
                <a:cubicBezTo>
                  <a:pt x="490" y="1073"/>
                  <a:pt x="490" y="1053"/>
                  <a:pt x="496" y="1053"/>
                </a:cubicBezTo>
                <a:cubicBezTo>
                  <a:pt x="498" y="1053"/>
                  <a:pt x="502" y="1057"/>
                  <a:pt x="507" y="1069"/>
                </a:cubicBezTo>
                <a:lnTo>
                  <a:pt x="496" y="1069"/>
                </a:lnTo>
                <a:cubicBezTo>
                  <a:pt x="529" y="1102"/>
                  <a:pt x="574" y="1102"/>
                  <a:pt x="596" y="1124"/>
                </a:cubicBezTo>
                <a:cubicBezTo>
                  <a:pt x="596" y="1134"/>
                  <a:pt x="592" y="1137"/>
                  <a:pt x="588" y="1137"/>
                </a:cubicBezTo>
                <a:cubicBezTo>
                  <a:pt x="583" y="1137"/>
                  <a:pt x="575" y="1133"/>
                  <a:pt x="570" y="1133"/>
                </a:cubicBezTo>
                <a:cubicBezTo>
                  <a:pt x="566" y="1133"/>
                  <a:pt x="563" y="1136"/>
                  <a:pt x="563" y="1146"/>
                </a:cubicBezTo>
                <a:cubicBezTo>
                  <a:pt x="618" y="1168"/>
                  <a:pt x="684" y="1168"/>
                  <a:pt x="728" y="1201"/>
                </a:cubicBezTo>
                <a:lnTo>
                  <a:pt x="717" y="1190"/>
                </a:lnTo>
                <a:cubicBezTo>
                  <a:pt x="723" y="1184"/>
                  <a:pt x="727" y="1182"/>
                  <a:pt x="731" y="1182"/>
                </a:cubicBezTo>
                <a:cubicBezTo>
                  <a:pt x="746" y="1182"/>
                  <a:pt x="745" y="1224"/>
                  <a:pt x="766" y="1224"/>
                </a:cubicBezTo>
                <a:cubicBezTo>
                  <a:pt x="768" y="1224"/>
                  <a:pt x="770" y="1224"/>
                  <a:pt x="772" y="1223"/>
                </a:cubicBezTo>
                <a:lnTo>
                  <a:pt x="772" y="1223"/>
                </a:lnTo>
                <a:lnTo>
                  <a:pt x="761" y="1245"/>
                </a:lnTo>
                <a:cubicBezTo>
                  <a:pt x="783" y="1267"/>
                  <a:pt x="827" y="1267"/>
                  <a:pt x="882" y="1289"/>
                </a:cubicBezTo>
                <a:lnTo>
                  <a:pt x="871" y="1289"/>
                </a:lnTo>
                <a:cubicBezTo>
                  <a:pt x="882" y="1311"/>
                  <a:pt x="915" y="1322"/>
                  <a:pt x="926" y="1344"/>
                </a:cubicBezTo>
                <a:cubicBezTo>
                  <a:pt x="948" y="1333"/>
                  <a:pt x="948" y="1344"/>
                  <a:pt x="959" y="1322"/>
                </a:cubicBezTo>
                <a:cubicBezTo>
                  <a:pt x="981" y="1421"/>
                  <a:pt x="1091" y="1366"/>
                  <a:pt x="1113" y="1443"/>
                </a:cubicBezTo>
                <a:lnTo>
                  <a:pt x="1102" y="1443"/>
                </a:lnTo>
                <a:lnTo>
                  <a:pt x="1157" y="1465"/>
                </a:lnTo>
                <a:cubicBezTo>
                  <a:pt x="1157" y="1443"/>
                  <a:pt x="1157" y="1443"/>
                  <a:pt x="1146" y="1432"/>
                </a:cubicBezTo>
                <a:lnTo>
                  <a:pt x="1190" y="1432"/>
                </a:lnTo>
                <a:cubicBezTo>
                  <a:pt x="1168" y="1432"/>
                  <a:pt x="1179" y="1454"/>
                  <a:pt x="1179" y="1476"/>
                </a:cubicBezTo>
                <a:lnTo>
                  <a:pt x="1190" y="1454"/>
                </a:lnTo>
                <a:cubicBezTo>
                  <a:pt x="1190" y="1465"/>
                  <a:pt x="1192" y="1468"/>
                  <a:pt x="1194" y="1468"/>
                </a:cubicBezTo>
                <a:cubicBezTo>
                  <a:pt x="1199" y="1468"/>
                  <a:pt x="1208" y="1451"/>
                  <a:pt x="1219" y="1451"/>
                </a:cubicBezTo>
                <a:cubicBezTo>
                  <a:pt x="1224" y="1451"/>
                  <a:pt x="1229" y="1455"/>
                  <a:pt x="1235" y="1465"/>
                </a:cubicBezTo>
                <a:lnTo>
                  <a:pt x="1224" y="1476"/>
                </a:lnTo>
                <a:lnTo>
                  <a:pt x="1268" y="1476"/>
                </a:lnTo>
                <a:cubicBezTo>
                  <a:pt x="1268" y="1487"/>
                  <a:pt x="1265" y="1487"/>
                  <a:pt x="1261" y="1487"/>
                </a:cubicBezTo>
                <a:cubicBezTo>
                  <a:pt x="1257" y="1487"/>
                  <a:pt x="1251" y="1487"/>
                  <a:pt x="1246" y="1498"/>
                </a:cubicBezTo>
                <a:cubicBezTo>
                  <a:pt x="1249" y="1500"/>
                  <a:pt x="1253" y="1501"/>
                  <a:pt x="1257" y="1501"/>
                </a:cubicBezTo>
                <a:cubicBezTo>
                  <a:pt x="1269" y="1501"/>
                  <a:pt x="1282" y="1494"/>
                  <a:pt x="1293" y="1494"/>
                </a:cubicBezTo>
                <a:cubicBezTo>
                  <a:pt x="1301" y="1494"/>
                  <a:pt x="1308" y="1498"/>
                  <a:pt x="1312" y="1509"/>
                </a:cubicBezTo>
                <a:lnTo>
                  <a:pt x="1279" y="1509"/>
                </a:lnTo>
                <a:cubicBezTo>
                  <a:pt x="1279" y="1542"/>
                  <a:pt x="1290" y="1531"/>
                  <a:pt x="1301" y="1542"/>
                </a:cubicBezTo>
                <a:lnTo>
                  <a:pt x="1290" y="1542"/>
                </a:lnTo>
                <a:lnTo>
                  <a:pt x="1312" y="1564"/>
                </a:lnTo>
                <a:cubicBezTo>
                  <a:pt x="1326" y="1553"/>
                  <a:pt x="1337" y="1549"/>
                  <a:pt x="1346" y="1549"/>
                </a:cubicBezTo>
                <a:cubicBezTo>
                  <a:pt x="1365" y="1549"/>
                  <a:pt x="1376" y="1569"/>
                  <a:pt x="1400" y="1569"/>
                </a:cubicBezTo>
                <a:cubicBezTo>
                  <a:pt x="1402" y="1569"/>
                  <a:pt x="1403" y="1569"/>
                  <a:pt x="1404" y="1569"/>
                </a:cubicBezTo>
                <a:lnTo>
                  <a:pt x="1404" y="1569"/>
                </a:lnTo>
                <a:cubicBezTo>
                  <a:pt x="1375" y="1578"/>
                  <a:pt x="1398" y="1588"/>
                  <a:pt x="1389" y="1598"/>
                </a:cubicBezTo>
                <a:lnTo>
                  <a:pt x="1400" y="1631"/>
                </a:lnTo>
                <a:cubicBezTo>
                  <a:pt x="1402" y="1629"/>
                  <a:pt x="1404" y="1629"/>
                  <a:pt x="1406" y="1629"/>
                </a:cubicBezTo>
                <a:cubicBezTo>
                  <a:pt x="1417" y="1629"/>
                  <a:pt x="1416" y="1648"/>
                  <a:pt x="1428" y="1648"/>
                </a:cubicBezTo>
                <a:cubicBezTo>
                  <a:pt x="1432" y="1648"/>
                  <a:pt x="1437" y="1646"/>
                  <a:pt x="1444" y="1642"/>
                </a:cubicBezTo>
                <a:lnTo>
                  <a:pt x="1455" y="1675"/>
                </a:lnTo>
                <a:cubicBezTo>
                  <a:pt x="1477" y="1675"/>
                  <a:pt x="1455" y="1653"/>
                  <a:pt x="1455" y="1653"/>
                </a:cubicBezTo>
                <a:cubicBezTo>
                  <a:pt x="1458" y="1652"/>
                  <a:pt x="1461" y="1652"/>
                  <a:pt x="1463" y="1652"/>
                </a:cubicBezTo>
                <a:cubicBezTo>
                  <a:pt x="1498" y="1652"/>
                  <a:pt x="1512" y="1709"/>
                  <a:pt x="1564" y="1709"/>
                </a:cubicBezTo>
                <a:cubicBezTo>
                  <a:pt x="1567" y="1709"/>
                  <a:pt x="1572" y="1708"/>
                  <a:pt x="1576" y="1708"/>
                </a:cubicBezTo>
                <a:cubicBezTo>
                  <a:pt x="1585" y="1710"/>
                  <a:pt x="1594" y="1711"/>
                  <a:pt x="1601" y="1711"/>
                </a:cubicBezTo>
                <a:cubicBezTo>
                  <a:pt x="1623" y="1711"/>
                  <a:pt x="1640" y="1705"/>
                  <a:pt x="1661" y="1705"/>
                </a:cubicBezTo>
                <a:cubicBezTo>
                  <a:pt x="1669" y="1705"/>
                  <a:pt x="1677" y="1705"/>
                  <a:pt x="1686" y="1708"/>
                </a:cubicBezTo>
                <a:cubicBezTo>
                  <a:pt x="1686" y="1730"/>
                  <a:pt x="1653" y="1730"/>
                  <a:pt x="1653" y="1730"/>
                </a:cubicBezTo>
                <a:cubicBezTo>
                  <a:pt x="1675" y="1752"/>
                  <a:pt x="1686" y="1752"/>
                  <a:pt x="1708" y="1763"/>
                </a:cubicBezTo>
                <a:lnTo>
                  <a:pt x="1697" y="1785"/>
                </a:lnTo>
                <a:cubicBezTo>
                  <a:pt x="1712" y="1785"/>
                  <a:pt x="1722" y="1775"/>
                  <a:pt x="1730" y="1775"/>
                </a:cubicBezTo>
                <a:cubicBezTo>
                  <a:pt x="1734" y="1775"/>
                  <a:pt x="1738" y="1777"/>
                  <a:pt x="1741" y="1785"/>
                </a:cubicBezTo>
                <a:lnTo>
                  <a:pt x="1708" y="1807"/>
                </a:lnTo>
                <a:lnTo>
                  <a:pt x="1774" y="1807"/>
                </a:lnTo>
                <a:lnTo>
                  <a:pt x="1741" y="1818"/>
                </a:lnTo>
                <a:cubicBezTo>
                  <a:pt x="1752" y="1829"/>
                  <a:pt x="1774" y="1829"/>
                  <a:pt x="1796" y="1829"/>
                </a:cubicBezTo>
                <a:cubicBezTo>
                  <a:pt x="1774" y="1829"/>
                  <a:pt x="1774" y="1807"/>
                  <a:pt x="1774" y="1796"/>
                </a:cubicBezTo>
                <a:lnTo>
                  <a:pt x="1774" y="1796"/>
                </a:lnTo>
                <a:lnTo>
                  <a:pt x="1796" y="1807"/>
                </a:lnTo>
                <a:cubicBezTo>
                  <a:pt x="1807" y="1752"/>
                  <a:pt x="1741" y="1785"/>
                  <a:pt x="1719" y="1763"/>
                </a:cubicBezTo>
                <a:lnTo>
                  <a:pt x="1741" y="1741"/>
                </a:lnTo>
                <a:lnTo>
                  <a:pt x="1741" y="1741"/>
                </a:lnTo>
                <a:lnTo>
                  <a:pt x="1708" y="1752"/>
                </a:lnTo>
                <a:lnTo>
                  <a:pt x="1719" y="1719"/>
                </a:lnTo>
                <a:cubicBezTo>
                  <a:pt x="1719" y="1712"/>
                  <a:pt x="1717" y="1710"/>
                  <a:pt x="1715" y="1710"/>
                </a:cubicBezTo>
                <a:cubicBezTo>
                  <a:pt x="1712" y="1710"/>
                  <a:pt x="1708" y="1712"/>
                  <a:pt x="1705" y="1712"/>
                </a:cubicBezTo>
                <a:cubicBezTo>
                  <a:pt x="1701" y="1712"/>
                  <a:pt x="1697" y="1710"/>
                  <a:pt x="1697" y="1697"/>
                </a:cubicBezTo>
                <a:lnTo>
                  <a:pt x="1675" y="1697"/>
                </a:lnTo>
                <a:lnTo>
                  <a:pt x="1697" y="1675"/>
                </a:lnTo>
                <a:cubicBezTo>
                  <a:pt x="1686" y="1658"/>
                  <a:pt x="1670" y="1658"/>
                  <a:pt x="1656" y="1658"/>
                </a:cubicBezTo>
                <a:cubicBezTo>
                  <a:pt x="1642" y="1658"/>
                  <a:pt x="1631" y="1658"/>
                  <a:pt x="1631" y="1642"/>
                </a:cubicBezTo>
                <a:lnTo>
                  <a:pt x="1642" y="1642"/>
                </a:lnTo>
                <a:cubicBezTo>
                  <a:pt x="1635" y="1640"/>
                  <a:pt x="1629" y="1639"/>
                  <a:pt x="1624" y="1639"/>
                </a:cubicBezTo>
                <a:cubicBezTo>
                  <a:pt x="1595" y="1639"/>
                  <a:pt x="1614" y="1665"/>
                  <a:pt x="1576" y="1675"/>
                </a:cubicBezTo>
                <a:lnTo>
                  <a:pt x="1587" y="1598"/>
                </a:lnTo>
                <a:lnTo>
                  <a:pt x="1565" y="1620"/>
                </a:lnTo>
                <a:lnTo>
                  <a:pt x="1565" y="1609"/>
                </a:lnTo>
                <a:cubicBezTo>
                  <a:pt x="1532" y="1609"/>
                  <a:pt x="1554" y="1620"/>
                  <a:pt x="1543" y="1620"/>
                </a:cubicBezTo>
                <a:cubicBezTo>
                  <a:pt x="1532" y="1587"/>
                  <a:pt x="1477" y="1598"/>
                  <a:pt x="1488" y="1564"/>
                </a:cubicBezTo>
                <a:lnTo>
                  <a:pt x="1488" y="1564"/>
                </a:lnTo>
                <a:cubicBezTo>
                  <a:pt x="1477" y="1576"/>
                  <a:pt x="1499" y="1587"/>
                  <a:pt x="1477" y="1587"/>
                </a:cubicBezTo>
                <a:cubicBezTo>
                  <a:pt x="1488" y="1542"/>
                  <a:pt x="1444" y="1576"/>
                  <a:pt x="1433" y="1542"/>
                </a:cubicBezTo>
                <a:cubicBezTo>
                  <a:pt x="1438" y="1540"/>
                  <a:pt x="1443" y="1539"/>
                  <a:pt x="1447" y="1539"/>
                </a:cubicBezTo>
                <a:cubicBezTo>
                  <a:pt x="1451" y="1539"/>
                  <a:pt x="1454" y="1540"/>
                  <a:pt x="1456" y="1540"/>
                </a:cubicBezTo>
                <a:cubicBezTo>
                  <a:pt x="1460" y="1540"/>
                  <a:pt x="1460" y="1537"/>
                  <a:pt x="1455" y="1520"/>
                </a:cubicBezTo>
                <a:cubicBezTo>
                  <a:pt x="1448" y="1527"/>
                  <a:pt x="1443" y="1530"/>
                  <a:pt x="1439" y="1530"/>
                </a:cubicBezTo>
                <a:cubicBezTo>
                  <a:pt x="1421" y="1530"/>
                  <a:pt x="1417" y="1487"/>
                  <a:pt x="1400" y="1487"/>
                </a:cubicBezTo>
                <a:lnTo>
                  <a:pt x="1400" y="1487"/>
                </a:lnTo>
                <a:lnTo>
                  <a:pt x="1389" y="1498"/>
                </a:lnTo>
                <a:cubicBezTo>
                  <a:pt x="1367" y="1498"/>
                  <a:pt x="1345" y="1476"/>
                  <a:pt x="1323" y="1476"/>
                </a:cubicBezTo>
                <a:cubicBezTo>
                  <a:pt x="1334" y="1465"/>
                  <a:pt x="1279" y="1421"/>
                  <a:pt x="1268" y="1399"/>
                </a:cubicBezTo>
                <a:cubicBezTo>
                  <a:pt x="1260" y="1407"/>
                  <a:pt x="1253" y="1409"/>
                  <a:pt x="1246" y="1409"/>
                </a:cubicBezTo>
                <a:cubicBezTo>
                  <a:pt x="1231" y="1409"/>
                  <a:pt x="1216" y="1399"/>
                  <a:pt x="1202" y="1399"/>
                </a:cubicBezTo>
                <a:lnTo>
                  <a:pt x="1235" y="1377"/>
                </a:lnTo>
                <a:lnTo>
                  <a:pt x="1213" y="1366"/>
                </a:lnTo>
                <a:lnTo>
                  <a:pt x="1179" y="1366"/>
                </a:lnTo>
                <a:lnTo>
                  <a:pt x="1202" y="1344"/>
                </a:lnTo>
                <a:cubicBezTo>
                  <a:pt x="1168" y="1333"/>
                  <a:pt x="1135" y="1344"/>
                  <a:pt x="1113" y="1311"/>
                </a:cubicBezTo>
                <a:cubicBezTo>
                  <a:pt x="1102" y="1333"/>
                  <a:pt x="1102" y="1377"/>
                  <a:pt x="1069" y="1377"/>
                </a:cubicBezTo>
                <a:lnTo>
                  <a:pt x="1091" y="1344"/>
                </a:lnTo>
                <a:lnTo>
                  <a:pt x="1069" y="1344"/>
                </a:lnTo>
                <a:lnTo>
                  <a:pt x="1091" y="1333"/>
                </a:lnTo>
                <a:lnTo>
                  <a:pt x="1069" y="1333"/>
                </a:lnTo>
                <a:lnTo>
                  <a:pt x="1069" y="1311"/>
                </a:lnTo>
                <a:lnTo>
                  <a:pt x="1091" y="1311"/>
                </a:lnTo>
                <a:lnTo>
                  <a:pt x="1069" y="1278"/>
                </a:lnTo>
                <a:lnTo>
                  <a:pt x="1047" y="1289"/>
                </a:lnTo>
                <a:cubicBezTo>
                  <a:pt x="1025" y="1278"/>
                  <a:pt x="1047" y="1267"/>
                  <a:pt x="1036" y="1256"/>
                </a:cubicBezTo>
                <a:cubicBezTo>
                  <a:pt x="1029" y="1256"/>
                  <a:pt x="1022" y="1246"/>
                  <a:pt x="1014" y="1246"/>
                </a:cubicBezTo>
                <a:cubicBezTo>
                  <a:pt x="1011" y="1246"/>
                  <a:pt x="1007" y="1249"/>
                  <a:pt x="1003" y="1256"/>
                </a:cubicBezTo>
                <a:lnTo>
                  <a:pt x="1003" y="1234"/>
                </a:lnTo>
                <a:cubicBezTo>
                  <a:pt x="1001" y="1235"/>
                  <a:pt x="998" y="1236"/>
                  <a:pt x="995" y="1236"/>
                </a:cubicBezTo>
                <a:cubicBezTo>
                  <a:pt x="979" y="1236"/>
                  <a:pt x="959" y="1221"/>
                  <a:pt x="950" y="1221"/>
                </a:cubicBezTo>
                <a:cubicBezTo>
                  <a:pt x="946" y="1221"/>
                  <a:pt x="945" y="1225"/>
                  <a:pt x="948" y="1234"/>
                </a:cubicBezTo>
                <a:lnTo>
                  <a:pt x="948" y="1245"/>
                </a:lnTo>
                <a:cubicBezTo>
                  <a:pt x="893" y="1234"/>
                  <a:pt x="860" y="1179"/>
                  <a:pt x="816" y="1168"/>
                </a:cubicBezTo>
                <a:lnTo>
                  <a:pt x="827" y="1157"/>
                </a:lnTo>
                <a:cubicBezTo>
                  <a:pt x="794" y="1146"/>
                  <a:pt x="761" y="1135"/>
                  <a:pt x="739" y="1135"/>
                </a:cubicBezTo>
                <a:lnTo>
                  <a:pt x="739" y="1102"/>
                </a:lnTo>
                <a:cubicBezTo>
                  <a:pt x="717" y="1102"/>
                  <a:pt x="706" y="1102"/>
                  <a:pt x="684" y="1080"/>
                </a:cubicBezTo>
                <a:cubicBezTo>
                  <a:pt x="706" y="1080"/>
                  <a:pt x="703" y="1075"/>
                  <a:pt x="706" y="1075"/>
                </a:cubicBezTo>
                <a:cubicBezTo>
                  <a:pt x="707" y="1075"/>
                  <a:pt x="709" y="1076"/>
                  <a:pt x="717" y="1080"/>
                </a:cubicBezTo>
                <a:cubicBezTo>
                  <a:pt x="695" y="1058"/>
                  <a:pt x="695" y="1047"/>
                  <a:pt x="662" y="1047"/>
                </a:cubicBezTo>
                <a:cubicBezTo>
                  <a:pt x="673" y="1036"/>
                  <a:pt x="651" y="1014"/>
                  <a:pt x="640" y="1014"/>
                </a:cubicBezTo>
                <a:lnTo>
                  <a:pt x="640" y="1014"/>
                </a:lnTo>
                <a:lnTo>
                  <a:pt x="651" y="1036"/>
                </a:lnTo>
                <a:lnTo>
                  <a:pt x="607" y="1014"/>
                </a:lnTo>
                <a:lnTo>
                  <a:pt x="629" y="992"/>
                </a:lnTo>
                <a:cubicBezTo>
                  <a:pt x="596" y="937"/>
                  <a:pt x="518" y="992"/>
                  <a:pt x="507" y="925"/>
                </a:cubicBezTo>
                <a:lnTo>
                  <a:pt x="507" y="925"/>
                </a:lnTo>
                <a:cubicBezTo>
                  <a:pt x="485" y="937"/>
                  <a:pt x="529" y="948"/>
                  <a:pt x="496" y="959"/>
                </a:cubicBezTo>
                <a:cubicBezTo>
                  <a:pt x="485" y="948"/>
                  <a:pt x="474" y="892"/>
                  <a:pt x="474" y="892"/>
                </a:cubicBezTo>
                <a:cubicBezTo>
                  <a:pt x="468" y="883"/>
                  <a:pt x="461" y="880"/>
                  <a:pt x="454" y="880"/>
                </a:cubicBezTo>
                <a:cubicBezTo>
                  <a:pt x="438" y="880"/>
                  <a:pt x="422" y="894"/>
                  <a:pt x="413" y="894"/>
                </a:cubicBezTo>
                <a:cubicBezTo>
                  <a:pt x="411" y="894"/>
                  <a:pt x="410" y="894"/>
                  <a:pt x="408" y="892"/>
                </a:cubicBezTo>
                <a:cubicBezTo>
                  <a:pt x="399" y="901"/>
                  <a:pt x="390" y="917"/>
                  <a:pt x="370" y="917"/>
                </a:cubicBezTo>
                <a:cubicBezTo>
                  <a:pt x="365" y="917"/>
                  <a:pt x="360" y="917"/>
                  <a:pt x="353" y="914"/>
                </a:cubicBezTo>
                <a:cubicBezTo>
                  <a:pt x="342" y="903"/>
                  <a:pt x="375" y="881"/>
                  <a:pt x="386" y="881"/>
                </a:cubicBezTo>
                <a:lnTo>
                  <a:pt x="397" y="881"/>
                </a:lnTo>
                <a:cubicBezTo>
                  <a:pt x="397" y="876"/>
                  <a:pt x="395" y="870"/>
                  <a:pt x="395" y="866"/>
                </a:cubicBezTo>
                <a:lnTo>
                  <a:pt x="395" y="866"/>
                </a:lnTo>
                <a:lnTo>
                  <a:pt x="386" y="870"/>
                </a:lnTo>
                <a:lnTo>
                  <a:pt x="375" y="848"/>
                </a:lnTo>
                <a:lnTo>
                  <a:pt x="342" y="848"/>
                </a:lnTo>
                <a:cubicBezTo>
                  <a:pt x="342" y="843"/>
                  <a:pt x="331" y="843"/>
                  <a:pt x="317" y="843"/>
                </a:cubicBezTo>
                <a:cubicBezTo>
                  <a:pt x="304" y="843"/>
                  <a:pt x="287" y="843"/>
                  <a:pt x="276" y="837"/>
                </a:cubicBezTo>
                <a:cubicBezTo>
                  <a:pt x="287" y="832"/>
                  <a:pt x="306" y="832"/>
                  <a:pt x="317" y="832"/>
                </a:cubicBezTo>
                <a:cubicBezTo>
                  <a:pt x="328" y="832"/>
                  <a:pt x="331" y="832"/>
                  <a:pt x="309" y="826"/>
                </a:cubicBezTo>
                <a:lnTo>
                  <a:pt x="408" y="826"/>
                </a:lnTo>
                <a:cubicBezTo>
                  <a:pt x="386" y="815"/>
                  <a:pt x="342" y="815"/>
                  <a:pt x="320" y="804"/>
                </a:cubicBezTo>
                <a:cubicBezTo>
                  <a:pt x="335" y="804"/>
                  <a:pt x="335" y="799"/>
                  <a:pt x="343" y="799"/>
                </a:cubicBezTo>
                <a:cubicBezTo>
                  <a:pt x="347" y="799"/>
                  <a:pt x="353" y="801"/>
                  <a:pt x="364" y="804"/>
                </a:cubicBezTo>
                <a:cubicBezTo>
                  <a:pt x="342" y="804"/>
                  <a:pt x="408" y="815"/>
                  <a:pt x="408" y="826"/>
                </a:cubicBezTo>
                <a:lnTo>
                  <a:pt x="408" y="815"/>
                </a:lnTo>
                <a:lnTo>
                  <a:pt x="419" y="826"/>
                </a:lnTo>
                <a:cubicBezTo>
                  <a:pt x="426" y="828"/>
                  <a:pt x="429" y="829"/>
                  <a:pt x="431" y="829"/>
                </a:cubicBezTo>
                <a:cubicBezTo>
                  <a:pt x="443" y="829"/>
                  <a:pt x="388" y="804"/>
                  <a:pt x="397" y="804"/>
                </a:cubicBezTo>
                <a:lnTo>
                  <a:pt x="397" y="804"/>
                </a:lnTo>
                <a:lnTo>
                  <a:pt x="430" y="815"/>
                </a:lnTo>
                <a:lnTo>
                  <a:pt x="397" y="793"/>
                </a:lnTo>
                <a:cubicBezTo>
                  <a:pt x="419" y="793"/>
                  <a:pt x="397" y="782"/>
                  <a:pt x="408" y="771"/>
                </a:cubicBezTo>
                <a:lnTo>
                  <a:pt x="397" y="771"/>
                </a:lnTo>
                <a:lnTo>
                  <a:pt x="408" y="749"/>
                </a:lnTo>
                <a:lnTo>
                  <a:pt x="408" y="760"/>
                </a:lnTo>
                <a:cubicBezTo>
                  <a:pt x="408" y="755"/>
                  <a:pt x="410" y="754"/>
                  <a:pt x="414" y="754"/>
                </a:cubicBezTo>
                <a:cubicBezTo>
                  <a:pt x="421" y="754"/>
                  <a:pt x="435" y="762"/>
                  <a:pt x="447" y="762"/>
                </a:cubicBezTo>
                <a:cubicBezTo>
                  <a:pt x="454" y="762"/>
                  <a:pt x="460" y="759"/>
                  <a:pt x="463" y="749"/>
                </a:cubicBezTo>
                <a:lnTo>
                  <a:pt x="496" y="782"/>
                </a:lnTo>
                <a:cubicBezTo>
                  <a:pt x="505" y="769"/>
                  <a:pt x="512" y="767"/>
                  <a:pt x="519" y="767"/>
                </a:cubicBezTo>
                <a:cubicBezTo>
                  <a:pt x="525" y="767"/>
                  <a:pt x="531" y="768"/>
                  <a:pt x="538" y="768"/>
                </a:cubicBezTo>
                <a:cubicBezTo>
                  <a:pt x="545" y="768"/>
                  <a:pt x="553" y="767"/>
                  <a:pt x="563" y="760"/>
                </a:cubicBezTo>
                <a:cubicBezTo>
                  <a:pt x="540" y="738"/>
                  <a:pt x="540" y="749"/>
                  <a:pt x="552" y="716"/>
                </a:cubicBezTo>
                <a:lnTo>
                  <a:pt x="552" y="716"/>
                </a:lnTo>
                <a:lnTo>
                  <a:pt x="507" y="749"/>
                </a:lnTo>
                <a:lnTo>
                  <a:pt x="529" y="716"/>
                </a:lnTo>
                <a:lnTo>
                  <a:pt x="496" y="738"/>
                </a:lnTo>
                <a:cubicBezTo>
                  <a:pt x="506" y="719"/>
                  <a:pt x="507" y="717"/>
                  <a:pt x="494" y="709"/>
                </a:cubicBezTo>
                <a:lnTo>
                  <a:pt x="494" y="709"/>
                </a:lnTo>
                <a:cubicBezTo>
                  <a:pt x="496" y="710"/>
                  <a:pt x="498" y="710"/>
                  <a:pt x="500" y="710"/>
                </a:cubicBezTo>
                <a:cubicBezTo>
                  <a:pt x="517" y="710"/>
                  <a:pt x="523" y="682"/>
                  <a:pt x="543" y="682"/>
                </a:cubicBezTo>
                <a:cubicBezTo>
                  <a:pt x="546" y="682"/>
                  <a:pt x="548" y="682"/>
                  <a:pt x="552" y="683"/>
                </a:cubicBezTo>
                <a:lnTo>
                  <a:pt x="574" y="727"/>
                </a:lnTo>
                <a:cubicBezTo>
                  <a:pt x="578" y="728"/>
                  <a:pt x="581" y="729"/>
                  <a:pt x="585" y="729"/>
                </a:cubicBezTo>
                <a:cubicBezTo>
                  <a:pt x="620" y="729"/>
                  <a:pt x="634" y="682"/>
                  <a:pt x="684" y="672"/>
                </a:cubicBezTo>
                <a:lnTo>
                  <a:pt x="662" y="672"/>
                </a:lnTo>
                <a:cubicBezTo>
                  <a:pt x="662" y="650"/>
                  <a:pt x="695" y="650"/>
                  <a:pt x="706" y="639"/>
                </a:cubicBezTo>
                <a:lnTo>
                  <a:pt x="728" y="661"/>
                </a:lnTo>
                <a:cubicBezTo>
                  <a:pt x="728" y="650"/>
                  <a:pt x="761" y="650"/>
                  <a:pt x="761" y="617"/>
                </a:cubicBezTo>
                <a:lnTo>
                  <a:pt x="783" y="628"/>
                </a:lnTo>
                <a:cubicBezTo>
                  <a:pt x="827" y="617"/>
                  <a:pt x="805" y="562"/>
                  <a:pt x="849" y="562"/>
                </a:cubicBezTo>
                <a:cubicBezTo>
                  <a:pt x="849" y="573"/>
                  <a:pt x="871" y="584"/>
                  <a:pt x="849" y="606"/>
                </a:cubicBezTo>
                <a:lnTo>
                  <a:pt x="871" y="584"/>
                </a:lnTo>
                <a:cubicBezTo>
                  <a:pt x="872" y="585"/>
                  <a:pt x="873" y="586"/>
                  <a:pt x="875" y="586"/>
                </a:cubicBezTo>
                <a:cubicBezTo>
                  <a:pt x="883" y="586"/>
                  <a:pt x="892" y="560"/>
                  <a:pt x="900" y="560"/>
                </a:cubicBezTo>
                <a:cubicBezTo>
                  <a:pt x="902" y="560"/>
                  <a:pt x="903" y="561"/>
                  <a:pt x="904" y="562"/>
                </a:cubicBezTo>
                <a:lnTo>
                  <a:pt x="915" y="529"/>
                </a:lnTo>
                <a:lnTo>
                  <a:pt x="926" y="540"/>
                </a:lnTo>
                <a:cubicBezTo>
                  <a:pt x="915" y="529"/>
                  <a:pt x="937" y="518"/>
                  <a:pt x="926" y="507"/>
                </a:cubicBezTo>
                <a:lnTo>
                  <a:pt x="926" y="507"/>
                </a:lnTo>
                <a:cubicBezTo>
                  <a:pt x="936" y="513"/>
                  <a:pt x="946" y="515"/>
                  <a:pt x="955" y="515"/>
                </a:cubicBezTo>
                <a:cubicBezTo>
                  <a:pt x="991" y="515"/>
                  <a:pt x="1022" y="481"/>
                  <a:pt x="1052" y="481"/>
                </a:cubicBezTo>
                <a:cubicBezTo>
                  <a:pt x="1058" y="481"/>
                  <a:pt x="1064" y="482"/>
                  <a:pt x="1069" y="485"/>
                </a:cubicBezTo>
                <a:cubicBezTo>
                  <a:pt x="1102" y="474"/>
                  <a:pt x="1124" y="452"/>
                  <a:pt x="1157" y="441"/>
                </a:cubicBezTo>
                <a:lnTo>
                  <a:pt x="1157" y="441"/>
                </a:lnTo>
                <a:lnTo>
                  <a:pt x="1146" y="452"/>
                </a:lnTo>
                <a:cubicBezTo>
                  <a:pt x="1190" y="452"/>
                  <a:pt x="1146" y="397"/>
                  <a:pt x="1202" y="397"/>
                </a:cubicBezTo>
                <a:cubicBezTo>
                  <a:pt x="1224" y="408"/>
                  <a:pt x="1179" y="419"/>
                  <a:pt x="1202" y="419"/>
                </a:cubicBezTo>
                <a:cubicBezTo>
                  <a:pt x="1208" y="434"/>
                  <a:pt x="1214" y="439"/>
                  <a:pt x="1220" y="439"/>
                </a:cubicBezTo>
                <a:cubicBezTo>
                  <a:pt x="1233" y="439"/>
                  <a:pt x="1248" y="415"/>
                  <a:pt x="1266" y="415"/>
                </a:cubicBezTo>
                <a:cubicBezTo>
                  <a:pt x="1270" y="415"/>
                  <a:pt x="1274" y="416"/>
                  <a:pt x="1279" y="419"/>
                </a:cubicBezTo>
                <a:cubicBezTo>
                  <a:pt x="1281" y="420"/>
                  <a:pt x="1283" y="420"/>
                  <a:pt x="1284" y="420"/>
                </a:cubicBezTo>
                <a:cubicBezTo>
                  <a:pt x="1303" y="420"/>
                  <a:pt x="1315" y="375"/>
                  <a:pt x="1345" y="375"/>
                </a:cubicBezTo>
                <a:cubicBezTo>
                  <a:pt x="1356" y="342"/>
                  <a:pt x="1400" y="320"/>
                  <a:pt x="1422" y="298"/>
                </a:cubicBezTo>
                <a:lnTo>
                  <a:pt x="1422" y="298"/>
                </a:lnTo>
                <a:cubicBezTo>
                  <a:pt x="1422" y="320"/>
                  <a:pt x="1411" y="309"/>
                  <a:pt x="1433" y="331"/>
                </a:cubicBezTo>
                <a:cubicBezTo>
                  <a:pt x="1444" y="320"/>
                  <a:pt x="1411" y="298"/>
                  <a:pt x="1433" y="287"/>
                </a:cubicBezTo>
                <a:cubicBezTo>
                  <a:pt x="1455" y="287"/>
                  <a:pt x="1477" y="287"/>
                  <a:pt x="1488" y="309"/>
                </a:cubicBezTo>
                <a:lnTo>
                  <a:pt x="1466" y="320"/>
                </a:lnTo>
                <a:cubicBezTo>
                  <a:pt x="1471" y="325"/>
                  <a:pt x="1476" y="327"/>
                  <a:pt x="1481" y="327"/>
                </a:cubicBezTo>
                <a:cubicBezTo>
                  <a:pt x="1493" y="327"/>
                  <a:pt x="1502" y="309"/>
                  <a:pt x="1510" y="309"/>
                </a:cubicBezTo>
                <a:lnTo>
                  <a:pt x="1510" y="320"/>
                </a:lnTo>
                <a:cubicBezTo>
                  <a:pt x="1554" y="298"/>
                  <a:pt x="1543" y="264"/>
                  <a:pt x="1587" y="253"/>
                </a:cubicBezTo>
                <a:lnTo>
                  <a:pt x="1576" y="242"/>
                </a:lnTo>
                <a:cubicBezTo>
                  <a:pt x="1580" y="228"/>
                  <a:pt x="1583" y="224"/>
                  <a:pt x="1587" y="224"/>
                </a:cubicBezTo>
                <a:cubicBezTo>
                  <a:pt x="1591" y="224"/>
                  <a:pt x="1596" y="232"/>
                  <a:pt x="1601" y="232"/>
                </a:cubicBezTo>
                <a:cubicBezTo>
                  <a:pt x="1603" y="232"/>
                  <a:pt x="1606" y="229"/>
                  <a:pt x="1609" y="220"/>
                </a:cubicBezTo>
                <a:lnTo>
                  <a:pt x="1631" y="253"/>
                </a:lnTo>
                <a:cubicBezTo>
                  <a:pt x="1642" y="231"/>
                  <a:pt x="1675" y="198"/>
                  <a:pt x="1697" y="176"/>
                </a:cubicBezTo>
                <a:lnTo>
                  <a:pt x="1697" y="176"/>
                </a:lnTo>
                <a:cubicBezTo>
                  <a:pt x="1697" y="209"/>
                  <a:pt x="1664" y="231"/>
                  <a:pt x="1653" y="253"/>
                </a:cubicBezTo>
                <a:lnTo>
                  <a:pt x="1688" y="228"/>
                </a:lnTo>
                <a:lnTo>
                  <a:pt x="1688" y="228"/>
                </a:lnTo>
                <a:cubicBezTo>
                  <a:pt x="1687" y="229"/>
                  <a:pt x="1687" y="230"/>
                  <a:pt x="1686" y="231"/>
                </a:cubicBezTo>
                <a:lnTo>
                  <a:pt x="1697" y="220"/>
                </a:lnTo>
                <a:lnTo>
                  <a:pt x="1688" y="228"/>
                </a:lnTo>
                <a:lnTo>
                  <a:pt x="1688" y="228"/>
                </a:lnTo>
                <a:cubicBezTo>
                  <a:pt x="1699" y="197"/>
                  <a:pt x="1720" y="176"/>
                  <a:pt x="1741" y="165"/>
                </a:cubicBezTo>
                <a:cubicBezTo>
                  <a:pt x="1750" y="186"/>
                  <a:pt x="1761" y="190"/>
                  <a:pt x="1771" y="190"/>
                </a:cubicBezTo>
                <a:cubicBezTo>
                  <a:pt x="1777" y="190"/>
                  <a:pt x="1783" y="188"/>
                  <a:pt x="1787" y="188"/>
                </a:cubicBezTo>
                <a:cubicBezTo>
                  <a:pt x="1796" y="188"/>
                  <a:pt x="1801" y="193"/>
                  <a:pt x="1796" y="220"/>
                </a:cubicBezTo>
                <a:cubicBezTo>
                  <a:pt x="1841" y="220"/>
                  <a:pt x="1885" y="287"/>
                  <a:pt x="1940" y="320"/>
                </a:cubicBezTo>
                <a:cubicBezTo>
                  <a:pt x="1944" y="294"/>
                  <a:pt x="1948" y="288"/>
                  <a:pt x="1953" y="288"/>
                </a:cubicBezTo>
                <a:cubicBezTo>
                  <a:pt x="1957" y="288"/>
                  <a:pt x="1962" y="292"/>
                  <a:pt x="1967" y="292"/>
                </a:cubicBezTo>
                <a:cubicBezTo>
                  <a:pt x="1972" y="292"/>
                  <a:pt x="1977" y="289"/>
                  <a:pt x="1984" y="275"/>
                </a:cubicBezTo>
                <a:lnTo>
                  <a:pt x="2006" y="287"/>
                </a:lnTo>
                <a:lnTo>
                  <a:pt x="2028" y="342"/>
                </a:lnTo>
                <a:cubicBezTo>
                  <a:pt x="2028" y="350"/>
                  <a:pt x="2025" y="352"/>
                  <a:pt x="2021" y="352"/>
                </a:cubicBezTo>
                <a:cubicBezTo>
                  <a:pt x="2017" y="352"/>
                  <a:pt x="2012" y="349"/>
                  <a:pt x="2009" y="349"/>
                </a:cubicBezTo>
                <a:cubicBezTo>
                  <a:pt x="2007" y="349"/>
                  <a:pt x="2006" y="350"/>
                  <a:pt x="2006" y="353"/>
                </a:cubicBezTo>
                <a:cubicBezTo>
                  <a:pt x="2028" y="375"/>
                  <a:pt x="2006" y="375"/>
                  <a:pt x="2017" y="408"/>
                </a:cubicBezTo>
                <a:cubicBezTo>
                  <a:pt x="2023" y="395"/>
                  <a:pt x="2030" y="389"/>
                  <a:pt x="2038" y="389"/>
                </a:cubicBezTo>
                <a:cubicBezTo>
                  <a:pt x="2044" y="389"/>
                  <a:pt x="2052" y="392"/>
                  <a:pt x="2061" y="397"/>
                </a:cubicBezTo>
                <a:lnTo>
                  <a:pt x="2039" y="364"/>
                </a:lnTo>
                <a:cubicBezTo>
                  <a:pt x="2105" y="364"/>
                  <a:pt x="2061" y="430"/>
                  <a:pt x="2116" y="430"/>
                </a:cubicBezTo>
                <a:lnTo>
                  <a:pt x="2094" y="430"/>
                </a:lnTo>
                <a:cubicBezTo>
                  <a:pt x="2110" y="438"/>
                  <a:pt x="2144" y="464"/>
                  <a:pt x="2179" y="464"/>
                </a:cubicBezTo>
                <a:cubicBezTo>
                  <a:pt x="2191" y="464"/>
                  <a:pt x="2203" y="460"/>
                  <a:pt x="2215" y="452"/>
                </a:cubicBezTo>
                <a:lnTo>
                  <a:pt x="2215" y="452"/>
                </a:lnTo>
                <a:lnTo>
                  <a:pt x="2204" y="474"/>
                </a:lnTo>
                <a:cubicBezTo>
                  <a:pt x="2248" y="507"/>
                  <a:pt x="2336" y="507"/>
                  <a:pt x="2369" y="551"/>
                </a:cubicBezTo>
                <a:lnTo>
                  <a:pt x="2358" y="562"/>
                </a:lnTo>
                <a:cubicBezTo>
                  <a:pt x="2366" y="562"/>
                  <a:pt x="2373" y="557"/>
                  <a:pt x="2380" y="557"/>
                </a:cubicBezTo>
                <a:cubicBezTo>
                  <a:pt x="2384" y="557"/>
                  <a:pt x="2388" y="558"/>
                  <a:pt x="2391" y="562"/>
                </a:cubicBezTo>
                <a:lnTo>
                  <a:pt x="2380" y="573"/>
                </a:lnTo>
                <a:lnTo>
                  <a:pt x="2435" y="584"/>
                </a:lnTo>
                <a:lnTo>
                  <a:pt x="2413" y="595"/>
                </a:lnTo>
                <a:cubicBezTo>
                  <a:pt x="2435" y="617"/>
                  <a:pt x="2460" y="620"/>
                  <a:pt x="2485" y="620"/>
                </a:cubicBezTo>
                <a:cubicBezTo>
                  <a:pt x="2493" y="620"/>
                  <a:pt x="2502" y="619"/>
                  <a:pt x="2510" y="619"/>
                </a:cubicBezTo>
                <a:cubicBezTo>
                  <a:pt x="2526" y="619"/>
                  <a:pt x="2542" y="621"/>
                  <a:pt x="2557" y="628"/>
                </a:cubicBezTo>
                <a:cubicBezTo>
                  <a:pt x="2535" y="661"/>
                  <a:pt x="2568" y="694"/>
                  <a:pt x="2590" y="705"/>
                </a:cubicBezTo>
                <a:lnTo>
                  <a:pt x="2579" y="716"/>
                </a:lnTo>
                <a:cubicBezTo>
                  <a:pt x="2634" y="749"/>
                  <a:pt x="2700" y="738"/>
                  <a:pt x="2755" y="760"/>
                </a:cubicBezTo>
                <a:cubicBezTo>
                  <a:pt x="2777" y="815"/>
                  <a:pt x="2865" y="837"/>
                  <a:pt x="2909" y="892"/>
                </a:cubicBezTo>
                <a:lnTo>
                  <a:pt x="2931" y="870"/>
                </a:lnTo>
                <a:cubicBezTo>
                  <a:pt x="2942" y="881"/>
                  <a:pt x="2986" y="870"/>
                  <a:pt x="2964" y="892"/>
                </a:cubicBezTo>
                <a:cubicBezTo>
                  <a:pt x="2953" y="925"/>
                  <a:pt x="2986" y="937"/>
                  <a:pt x="3008" y="948"/>
                </a:cubicBezTo>
                <a:lnTo>
                  <a:pt x="3030" y="914"/>
                </a:lnTo>
                <a:cubicBezTo>
                  <a:pt x="3052" y="1003"/>
                  <a:pt x="3185" y="970"/>
                  <a:pt x="3185" y="1036"/>
                </a:cubicBezTo>
                <a:cubicBezTo>
                  <a:pt x="3196" y="1036"/>
                  <a:pt x="3218" y="1047"/>
                  <a:pt x="3240" y="1047"/>
                </a:cubicBezTo>
                <a:lnTo>
                  <a:pt x="3218" y="1069"/>
                </a:lnTo>
                <a:cubicBezTo>
                  <a:pt x="3246" y="1088"/>
                  <a:pt x="3282" y="1106"/>
                  <a:pt x="3292" y="1111"/>
                </a:cubicBezTo>
                <a:lnTo>
                  <a:pt x="3292" y="1111"/>
                </a:lnTo>
                <a:cubicBezTo>
                  <a:pt x="3313" y="1098"/>
                  <a:pt x="3347" y="1080"/>
                  <a:pt x="3361" y="1080"/>
                </a:cubicBezTo>
                <a:lnTo>
                  <a:pt x="3361" y="1080"/>
                </a:lnTo>
                <a:lnTo>
                  <a:pt x="3317" y="1102"/>
                </a:lnTo>
                <a:cubicBezTo>
                  <a:pt x="3333" y="1110"/>
                  <a:pt x="3313" y="1118"/>
                  <a:pt x="3329" y="1126"/>
                </a:cubicBezTo>
                <a:lnTo>
                  <a:pt x="3329" y="1126"/>
                </a:lnTo>
                <a:cubicBezTo>
                  <a:pt x="3327" y="1133"/>
                  <a:pt x="3283" y="1126"/>
                  <a:pt x="3372" y="1146"/>
                </a:cubicBezTo>
                <a:cubicBezTo>
                  <a:pt x="3356" y="1143"/>
                  <a:pt x="3348" y="1141"/>
                  <a:pt x="3345" y="1141"/>
                </a:cubicBezTo>
                <a:cubicBezTo>
                  <a:pt x="3339" y="1141"/>
                  <a:pt x="3361" y="1149"/>
                  <a:pt x="3361" y="1157"/>
                </a:cubicBezTo>
                <a:lnTo>
                  <a:pt x="3328" y="1146"/>
                </a:lnTo>
                <a:lnTo>
                  <a:pt x="3328" y="1146"/>
                </a:lnTo>
                <a:cubicBezTo>
                  <a:pt x="3361" y="1168"/>
                  <a:pt x="3372" y="1168"/>
                  <a:pt x="3361" y="1179"/>
                </a:cubicBezTo>
                <a:lnTo>
                  <a:pt x="3350" y="1179"/>
                </a:lnTo>
                <a:cubicBezTo>
                  <a:pt x="3345" y="1177"/>
                  <a:pt x="3343" y="1176"/>
                  <a:pt x="3342" y="1176"/>
                </a:cubicBezTo>
                <a:lnTo>
                  <a:pt x="3342" y="1176"/>
                </a:lnTo>
                <a:cubicBezTo>
                  <a:pt x="3339" y="1176"/>
                  <a:pt x="3356" y="1190"/>
                  <a:pt x="3339" y="1190"/>
                </a:cubicBezTo>
                <a:lnTo>
                  <a:pt x="3328" y="1179"/>
                </a:lnTo>
                <a:cubicBezTo>
                  <a:pt x="3317" y="1179"/>
                  <a:pt x="3328" y="1190"/>
                  <a:pt x="3328" y="1212"/>
                </a:cubicBezTo>
                <a:cubicBezTo>
                  <a:pt x="3328" y="1215"/>
                  <a:pt x="3324" y="1217"/>
                  <a:pt x="3318" y="1217"/>
                </a:cubicBezTo>
                <a:cubicBezTo>
                  <a:pt x="3305" y="1217"/>
                  <a:pt x="3281" y="1209"/>
                  <a:pt x="3273" y="1201"/>
                </a:cubicBezTo>
                <a:lnTo>
                  <a:pt x="3251" y="1234"/>
                </a:lnTo>
                <a:lnTo>
                  <a:pt x="3251" y="1212"/>
                </a:lnTo>
                <a:cubicBezTo>
                  <a:pt x="3211" y="1222"/>
                  <a:pt x="3207" y="1258"/>
                  <a:pt x="3183" y="1258"/>
                </a:cubicBezTo>
                <a:cubicBezTo>
                  <a:pt x="3180" y="1258"/>
                  <a:pt x="3177" y="1257"/>
                  <a:pt x="3174" y="1256"/>
                </a:cubicBezTo>
                <a:lnTo>
                  <a:pt x="3163" y="1245"/>
                </a:lnTo>
                <a:cubicBezTo>
                  <a:pt x="3196" y="1234"/>
                  <a:pt x="3218" y="1223"/>
                  <a:pt x="3218" y="1223"/>
                </a:cubicBezTo>
                <a:cubicBezTo>
                  <a:pt x="3207" y="1212"/>
                  <a:pt x="3185" y="1212"/>
                  <a:pt x="3185" y="1179"/>
                </a:cubicBezTo>
                <a:cubicBezTo>
                  <a:pt x="3174" y="1201"/>
                  <a:pt x="3152" y="1245"/>
                  <a:pt x="3118" y="1256"/>
                </a:cubicBezTo>
                <a:lnTo>
                  <a:pt x="3118" y="1245"/>
                </a:lnTo>
                <a:lnTo>
                  <a:pt x="3107" y="1256"/>
                </a:lnTo>
                <a:lnTo>
                  <a:pt x="3085" y="1256"/>
                </a:lnTo>
                <a:lnTo>
                  <a:pt x="3072" y="1259"/>
                </a:lnTo>
                <a:lnTo>
                  <a:pt x="3063" y="1267"/>
                </a:lnTo>
                <a:lnTo>
                  <a:pt x="3063" y="1260"/>
                </a:lnTo>
                <a:lnTo>
                  <a:pt x="3063" y="1260"/>
                </a:lnTo>
                <a:lnTo>
                  <a:pt x="3030" y="1267"/>
                </a:lnTo>
                <a:cubicBezTo>
                  <a:pt x="3041" y="1289"/>
                  <a:pt x="3030" y="1289"/>
                  <a:pt x="3052" y="1300"/>
                </a:cubicBezTo>
                <a:lnTo>
                  <a:pt x="3063" y="1289"/>
                </a:lnTo>
                <a:lnTo>
                  <a:pt x="3096" y="1278"/>
                </a:lnTo>
                <a:lnTo>
                  <a:pt x="3096" y="1278"/>
                </a:lnTo>
                <a:cubicBezTo>
                  <a:pt x="3085" y="1289"/>
                  <a:pt x="3085" y="1300"/>
                  <a:pt x="3063" y="1300"/>
                </a:cubicBezTo>
                <a:cubicBezTo>
                  <a:pt x="3063" y="1311"/>
                  <a:pt x="3063" y="1333"/>
                  <a:pt x="3063" y="1344"/>
                </a:cubicBezTo>
                <a:cubicBezTo>
                  <a:pt x="3030" y="1322"/>
                  <a:pt x="2986" y="1311"/>
                  <a:pt x="2975" y="1300"/>
                </a:cubicBezTo>
                <a:cubicBezTo>
                  <a:pt x="2942" y="1322"/>
                  <a:pt x="2887" y="1344"/>
                  <a:pt x="2887" y="1399"/>
                </a:cubicBezTo>
                <a:lnTo>
                  <a:pt x="2854" y="1388"/>
                </a:lnTo>
                <a:lnTo>
                  <a:pt x="2876" y="1366"/>
                </a:lnTo>
                <a:lnTo>
                  <a:pt x="2876" y="1366"/>
                </a:lnTo>
                <a:cubicBezTo>
                  <a:pt x="2854" y="1388"/>
                  <a:pt x="2810" y="1399"/>
                  <a:pt x="2810" y="1432"/>
                </a:cubicBezTo>
                <a:cubicBezTo>
                  <a:pt x="2785" y="1432"/>
                  <a:pt x="2804" y="1414"/>
                  <a:pt x="2796" y="1414"/>
                </a:cubicBezTo>
                <a:lnTo>
                  <a:pt x="2796" y="1414"/>
                </a:lnTo>
                <a:cubicBezTo>
                  <a:pt x="2793" y="1414"/>
                  <a:pt x="2788" y="1416"/>
                  <a:pt x="2777" y="1421"/>
                </a:cubicBezTo>
                <a:lnTo>
                  <a:pt x="2788" y="1410"/>
                </a:lnTo>
                <a:cubicBezTo>
                  <a:pt x="2784" y="1410"/>
                  <a:pt x="2781" y="1410"/>
                  <a:pt x="2777" y="1410"/>
                </a:cubicBezTo>
                <a:cubicBezTo>
                  <a:pt x="2698" y="1410"/>
                  <a:pt x="2687" y="1514"/>
                  <a:pt x="2610" y="1514"/>
                </a:cubicBezTo>
                <a:cubicBezTo>
                  <a:pt x="2600" y="1514"/>
                  <a:pt x="2590" y="1513"/>
                  <a:pt x="2579" y="1509"/>
                </a:cubicBezTo>
                <a:lnTo>
                  <a:pt x="2579" y="1509"/>
                </a:lnTo>
                <a:lnTo>
                  <a:pt x="2601" y="1520"/>
                </a:lnTo>
                <a:cubicBezTo>
                  <a:pt x="2491" y="1531"/>
                  <a:pt x="2413" y="1631"/>
                  <a:pt x="2303" y="1631"/>
                </a:cubicBezTo>
                <a:cubicBezTo>
                  <a:pt x="2270" y="1631"/>
                  <a:pt x="2270" y="1653"/>
                  <a:pt x="2259" y="1675"/>
                </a:cubicBezTo>
                <a:lnTo>
                  <a:pt x="2248" y="1653"/>
                </a:lnTo>
                <a:lnTo>
                  <a:pt x="2226" y="1686"/>
                </a:lnTo>
                <a:cubicBezTo>
                  <a:pt x="2220" y="1698"/>
                  <a:pt x="2210" y="1702"/>
                  <a:pt x="2198" y="1702"/>
                </a:cubicBezTo>
                <a:cubicBezTo>
                  <a:pt x="2183" y="1702"/>
                  <a:pt x="2164" y="1695"/>
                  <a:pt x="2146" y="1695"/>
                </a:cubicBezTo>
                <a:cubicBezTo>
                  <a:pt x="2131" y="1695"/>
                  <a:pt x="2116" y="1700"/>
                  <a:pt x="2105" y="1719"/>
                </a:cubicBezTo>
                <a:lnTo>
                  <a:pt x="2116" y="1730"/>
                </a:lnTo>
                <a:cubicBezTo>
                  <a:pt x="2098" y="1739"/>
                  <a:pt x="2073" y="1755"/>
                  <a:pt x="2064" y="1755"/>
                </a:cubicBezTo>
                <a:cubicBezTo>
                  <a:pt x="2062" y="1755"/>
                  <a:pt x="2061" y="1754"/>
                  <a:pt x="2061" y="1752"/>
                </a:cubicBezTo>
                <a:lnTo>
                  <a:pt x="2050" y="1763"/>
                </a:lnTo>
                <a:lnTo>
                  <a:pt x="2039" y="1752"/>
                </a:lnTo>
                <a:lnTo>
                  <a:pt x="2006" y="1785"/>
                </a:lnTo>
                <a:cubicBezTo>
                  <a:pt x="2003" y="1786"/>
                  <a:pt x="2000" y="1786"/>
                  <a:pt x="1998" y="1786"/>
                </a:cubicBezTo>
                <a:cubicBezTo>
                  <a:pt x="1978" y="1786"/>
                  <a:pt x="1987" y="1750"/>
                  <a:pt x="1953" y="1750"/>
                </a:cubicBezTo>
                <a:cubicBezTo>
                  <a:pt x="1949" y="1750"/>
                  <a:pt x="1945" y="1751"/>
                  <a:pt x="1940" y="1752"/>
                </a:cubicBezTo>
                <a:cubicBezTo>
                  <a:pt x="1929" y="1774"/>
                  <a:pt x="1907" y="1818"/>
                  <a:pt x="1918" y="1818"/>
                </a:cubicBezTo>
                <a:lnTo>
                  <a:pt x="1940" y="1829"/>
                </a:lnTo>
                <a:lnTo>
                  <a:pt x="1929" y="1851"/>
                </a:lnTo>
                <a:cubicBezTo>
                  <a:pt x="1940" y="1884"/>
                  <a:pt x="1940" y="1928"/>
                  <a:pt x="1995" y="1939"/>
                </a:cubicBezTo>
                <a:lnTo>
                  <a:pt x="2017" y="1906"/>
                </a:lnTo>
                <a:lnTo>
                  <a:pt x="2037" y="1916"/>
                </a:lnTo>
                <a:lnTo>
                  <a:pt x="2037" y="1916"/>
                </a:lnTo>
                <a:cubicBezTo>
                  <a:pt x="2038" y="1912"/>
                  <a:pt x="2039" y="1909"/>
                  <a:pt x="2039" y="1906"/>
                </a:cubicBezTo>
                <a:lnTo>
                  <a:pt x="2061" y="1917"/>
                </a:lnTo>
                <a:lnTo>
                  <a:pt x="2072" y="1873"/>
                </a:lnTo>
                <a:cubicBezTo>
                  <a:pt x="2083" y="1884"/>
                  <a:pt x="2072" y="1906"/>
                  <a:pt x="2094" y="1906"/>
                </a:cubicBezTo>
                <a:cubicBezTo>
                  <a:pt x="2105" y="1884"/>
                  <a:pt x="2072" y="1873"/>
                  <a:pt x="2083" y="1862"/>
                </a:cubicBezTo>
                <a:lnTo>
                  <a:pt x="2083" y="1862"/>
                </a:lnTo>
                <a:cubicBezTo>
                  <a:pt x="2096" y="1868"/>
                  <a:pt x="2101" y="1875"/>
                  <a:pt x="2105" y="1875"/>
                </a:cubicBezTo>
                <a:cubicBezTo>
                  <a:pt x="2109" y="1875"/>
                  <a:pt x="2111" y="1871"/>
                  <a:pt x="2116" y="1862"/>
                </a:cubicBezTo>
                <a:lnTo>
                  <a:pt x="2116" y="1884"/>
                </a:lnTo>
                <a:cubicBezTo>
                  <a:pt x="2127" y="1873"/>
                  <a:pt x="2160" y="1862"/>
                  <a:pt x="2160" y="1840"/>
                </a:cubicBezTo>
                <a:cubicBezTo>
                  <a:pt x="2163" y="1842"/>
                  <a:pt x="2167" y="1842"/>
                  <a:pt x="2170" y="1842"/>
                </a:cubicBezTo>
                <a:cubicBezTo>
                  <a:pt x="2181" y="1842"/>
                  <a:pt x="2191" y="1836"/>
                  <a:pt x="2200" y="1836"/>
                </a:cubicBezTo>
                <a:cubicBezTo>
                  <a:pt x="2206" y="1836"/>
                  <a:pt x="2211" y="1839"/>
                  <a:pt x="2215" y="1851"/>
                </a:cubicBezTo>
                <a:lnTo>
                  <a:pt x="2237" y="1807"/>
                </a:lnTo>
                <a:cubicBezTo>
                  <a:pt x="2237" y="1823"/>
                  <a:pt x="2242" y="1828"/>
                  <a:pt x="2248" y="1828"/>
                </a:cubicBezTo>
                <a:cubicBezTo>
                  <a:pt x="2259" y="1828"/>
                  <a:pt x="2276" y="1815"/>
                  <a:pt x="2289" y="1815"/>
                </a:cubicBezTo>
                <a:cubicBezTo>
                  <a:pt x="2295" y="1815"/>
                  <a:pt x="2301" y="1818"/>
                  <a:pt x="2303" y="1829"/>
                </a:cubicBezTo>
                <a:cubicBezTo>
                  <a:pt x="2303" y="1790"/>
                  <a:pt x="2354" y="1786"/>
                  <a:pt x="2381" y="1763"/>
                </a:cubicBezTo>
                <a:lnTo>
                  <a:pt x="2381" y="1763"/>
                </a:lnTo>
                <a:cubicBezTo>
                  <a:pt x="2403" y="1763"/>
                  <a:pt x="2414" y="1774"/>
                  <a:pt x="2424" y="1774"/>
                </a:cubicBezTo>
                <a:cubicBezTo>
                  <a:pt x="2413" y="1741"/>
                  <a:pt x="2435" y="1719"/>
                  <a:pt x="2446" y="1697"/>
                </a:cubicBezTo>
                <a:cubicBezTo>
                  <a:pt x="2479" y="1719"/>
                  <a:pt x="2446" y="1741"/>
                  <a:pt x="2468" y="1763"/>
                </a:cubicBezTo>
                <a:cubicBezTo>
                  <a:pt x="2457" y="1741"/>
                  <a:pt x="2502" y="1719"/>
                  <a:pt x="2480" y="1708"/>
                </a:cubicBezTo>
                <a:lnTo>
                  <a:pt x="2480" y="1708"/>
                </a:lnTo>
                <a:cubicBezTo>
                  <a:pt x="2502" y="1719"/>
                  <a:pt x="2502" y="1708"/>
                  <a:pt x="2524" y="1730"/>
                </a:cubicBezTo>
                <a:cubicBezTo>
                  <a:pt x="2502" y="1686"/>
                  <a:pt x="2535" y="1719"/>
                  <a:pt x="2535" y="1686"/>
                </a:cubicBezTo>
                <a:cubicBezTo>
                  <a:pt x="2557" y="1693"/>
                  <a:pt x="2559" y="1706"/>
                  <a:pt x="2565" y="1706"/>
                </a:cubicBezTo>
                <a:cubicBezTo>
                  <a:pt x="2568" y="1706"/>
                  <a:pt x="2572" y="1704"/>
                  <a:pt x="2579" y="1697"/>
                </a:cubicBezTo>
                <a:cubicBezTo>
                  <a:pt x="2581" y="1697"/>
                  <a:pt x="2583" y="1697"/>
                  <a:pt x="2584" y="1698"/>
                </a:cubicBezTo>
                <a:lnTo>
                  <a:pt x="2584" y="1698"/>
                </a:lnTo>
                <a:cubicBezTo>
                  <a:pt x="2581" y="1690"/>
                  <a:pt x="2579" y="1682"/>
                  <a:pt x="2579" y="1675"/>
                </a:cubicBezTo>
                <a:cubicBezTo>
                  <a:pt x="2587" y="1669"/>
                  <a:pt x="2592" y="1667"/>
                  <a:pt x="2596" y="1667"/>
                </a:cubicBezTo>
                <a:cubicBezTo>
                  <a:pt x="2608" y="1667"/>
                  <a:pt x="2606" y="1688"/>
                  <a:pt x="2623" y="1697"/>
                </a:cubicBezTo>
                <a:cubicBezTo>
                  <a:pt x="2634" y="1686"/>
                  <a:pt x="2645" y="1653"/>
                  <a:pt x="2656" y="1642"/>
                </a:cubicBezTo>
                <a:lnTo>
                  <a:pt x="2667" y="1653"/>
                </a:lnTo>
                <a:cubicBezTo>
                  <a:pt x="2678" y="1620"/>
                  <a:pt x="2722" y="1631"/>
                  <a:pt x="2744" y="1587"/>
                </a:cubicBezTo>
                <a:lnTo>
                  <a:pt x="2722" y="1553"/>
                </a:lnTo>
                <a:cubicBezTo>
                  <a:pt x="2729" y="1546"/>
                  <a:pt x="2737" y="1533"/>
                  <a:pt x="2745" y="1533"/>
                </a:cubicBezTo>
                <a:cubicBezTo>
                  <a:pt x="2748" y="1533"/>
                  <a:pt x="2752" y="1536"/>
                  <a:pt x="2755" y="1542"/>
                </a:cubicBezTo>
                <a:cubicBezTo>
                  <a:pt x="2777" y="1564"/>
                  <a:pt x="2744" y="1564"/>
                  <a:pt x="2755" y="1587"/>
                </a:cubicBezTo>
                <a:cubicBezTo>
                  <a:pt x="2766" y="1564"/>
                  <a:pt x="2788" y="1531"/>
                  <a:pt x="2810" y="1531"/>
                </a:cubicBezTo>
                <a:cubicBezTo>
                  <a:pt x="2832" y="1553"/>
                  <a:pt x="2777" y="1553"/>
                  <a:pt x="2810" y="1564"/>
                </a:cubicBezTo>
                <a:lnTo>
                  <a:pt x="2777" y="1576"/>
                </a:lnTo>
                <a:cubicBezTo>
                  <a:pt x="2793" y="1592"/>
                  <a:pt x="2788" y="1592"/>
                  <a:pt x="2784" y="1592"/>
                </a:cubicBezTo>
                <a:cubicBezTo>
                  <a:pt x="2780" y="1592"/>
                  <a:pt x="2777" y="1592"/>
                  <a:pt x="2799" y="1609"/>
                </a:cubicBezTo>
                <a:cubicBezTo>
                  <a:pt x="2832" y="1609"/>
                  <a:pt x="2832" y="1587"/>
                  <a:pt x="2876" y="1576"/>
                </a:cubicBezTo>
                <a:cubicBezTo>
                  <a:pt x="2876" y="1553"/>
                  <a:pt x="2865" y="1553"/>
                  <a:pt x="2865" y="1531"/>
                </a:cubicBezTo>
                <a:cubicBezTo>
                  <a:pt x="2874" y="1523"/>
                  <a:pt x="2882" y="1520"/>
                  <a:pt x="2889" y="1520"/>
                </a:cubicBezTo>
                <a:cubicBezTo>
                  <a:pt x="2912" y="1520"/>
                  <a:pt x="2932" y="1549"/>
                  <a:pt x="2947" y="1549"/>
                </a:cubicBezTo>
                <a:cubicBezTo>
                  <a:pt x="2954" y="1549"/>
                  <a:pt x="2959" y="1544"/>
                  <a:pt x="2964" y="1531"/>
                </a:cubicBezTo>
                <a:cubicBezTo>
                  <a:pt x="2964" y="1512"/>
                  <a:pt x="2955" y="1475"/>
                  <a:pt x="2985" y="1475"/>
                </a:cubicBezTo>
                <a:cubicBezTo>
                  <a:pt x="2988" y="1475"/>
                  <a:pt x="2993" y="1475"/>
                  <a:pt x="2997" y="1476"/>
                </a:cubicBezTo>
                <a:lnTo>
                  <a:pt x="2997" y="1509"/>
                </a:lnTo>
                <a:cubicBezTo>
                  <a:pt x="3027" y="1500"/>
                  <a:pt x="3004" y="1464"/>
                  <a:pt x="3029" y="1464"/>
                </a:cubicBezTo>
                <a:cubicBezTo>
                  <a:pt x="3033" y="1464"/>
                  <a:pt x="3037" y="1464"/>
                  <a:pt x="3041" y="1465"/>
                </a:cubicBezTo>
                <a:lnTo>
                  <a:pt x="3030" y="1487"/>
                </a:lnTo>
                <a:cubicBezTo>
                  <a:pt x="3034" y="1489"/>
                  <a:pt x="3037" y="1489"/>
                  <a:pt x="3039" y="1489"/>
                </a:cubicBezTo>
                <a:cubicBezTo>
                  <a:pt x="3059" y="1489"/>
                  <a:pt x="3044" y="1454"/>
                  <a:pt x="3063" y="1454"/>
                </a:cubicBezTo>
                <a:lnTo>
                  <a:pt x="3074" y="1476"/>
                </a:lnTo>
                <a:cubicBezTo>
                  <a:pt x="3107" y="1454"/>
                  <a:pt x="3152" y="1421"/>
                  <a:pt x="3196" y="1388"/>
                </a:cubicBezTo>
                <a:lnTo>
                  <a:pt x="3207" y="1421"/>
                </a:lnTo>
                <a:cubicBezTo>
                  <a:pt x="3262" y="1377"/>
                  <a:pt x="3317" y="1377"/>
                  <a:pt x="3394" y="1355"/>
                </a:cubicBezTo>
                <a:lnTo>
                  <a:pt x="3416" y="1322"/>
                </a:lnTo>
                <a:lnTo>
                  <a:pt x="3438" y="1333"/>
                </a:lnTo>
                <a:cubicBezTo>
                  <a:pt x="3482" y="1322"/>
                  <a:pt x="3427" y="1322"/>
                  <a:pt x="3438" y="1300"/>
                </a:cubicBezTo>
                <a:cubicBezTo>
                  <a:pt x="3441" y="1297"/>
                  <a:pt x="3445" y="1296"/>
                  <a:pt x="3450" y="1296"/>
                </a:cubicBezTo>
                <a:cubicBezTo>
                  <a:pt x="3460" y="1296"/>
                  <a:pt x="3471" y="1303"/>
                  <a:pt x="3471" y="1311"/>
                </a:cubicBezTo>
                <a:cubicBezTo>
                  <a:pt x="3526" y="1267"/>
                  <a:pt x="3581" y="1212"/>
                  <a:pt x="3691" y="1201"/>
                </a:cubicBezTo>
                <a:cubicBezTo>
                  <a:pt x="3768" y="1179"/>
                  <a:pt x="3647" y="1168"/>
                  <a:pt x="3735" y="1157"/>
                </a:cubicBezTo>
                <a:cubicBezTo>
                  <a:pt x="3724" y="1135"/>
                  <a:pt x="3647" y="1102"/>
                  <a:pt x="3603" y="1080"/>
                </a:cubicBezTo>
                <a:cubicBezTo>
                  <a:pt x="3559" y="1047"/>
                  <a:pt x="3526" y="1025"/>
                  <a:pt x="3504" y="981"/>
                </a:cubicBezTo>
                <a:cubicBezTo>
                  <a:pt x="3499" y="983"/>
                  <a:pt x="3494" y="984"/>
                  <a:pt x="3489" y="984"/>
                </a:cubicBezTo>
                <a:cubicBezTo>
                  <a:pt x="3455" y="984"/>
                  <a:pt x="3418" y="940"/>
                  <a:pt x="3389" y="940"/>
                </a:cubicBezTo>
                <a:cubicBezTo>
                  <a:pt x="3383" y="940"/>
                  <a:pt x="3377" y="942"/>
                  <a:pt x="3372" y="948"/>
                </a:cubicBezTo>
                <a:cubicBezTo>
                  <a:pt x="3350" y="914"/>
                  <a:pt x="3361" y="903"/>
                  <a:pt x="3317" y="859"/>
                </a:cubicBezTo>
                <a:cubicBezTo>
                  <a:pt x="3315" y="858"/>
                  <a:pt x="3313" y="857"/>
                  <a:pt x="3311" y="857"/>
                </a:cubicBezTo>
                <a:cubicBezTo>
                  <a:pt x="3301" y="857"/>
                  <a:pt x="3287" y="873"/>
                  <a:pt x="3271" y="873"/>
                </a:cubicBezTo>
                <a:cubicBezTo>
                  <a:pt x="3268" y="873"/>
                  <a:pt x="3265" y="872"/>
                  <a:pt x="3262" y="870"/>
                </a:cubicBezTo>
                <a:lnTo>
                  <a:pt x="3284" y="848"/>
                </a:lnTo>
                <a:lnTo>
                  <a:pt x="3240" y="859"/>
                </a:lnTo>
                <a:lnTo>
                  <a:pt x="3251" y="826"/>
                </a:lnTo>
                <a:lnTo>
                  <a:pt x="3229" y="826"/>
                </a:lnTo>
                <a:lnTo>
                  <a:pt x="3229" y="848"/>
                </a:lnTo>
                <a:cubicBezTo>
                  <a:pt x="3196" y="848"/>
                  <a:pt x="3185" y="793"/>
                  <a:pt x="3185" y="782"/>
                </a:cubicBezTo>
                <a:lnTo>
                  <a:pt x="3118" y="771"/>
                </a:lnTo>
                <a:lnTo>
                  <a:pt x="3141" y="760"/>
                </a:lnTo>
                <a:lnTo>
                  <a:pt x="3141" y="760"/>
                </a:lnTo>
                <a:cubicBezTo>
                  <a:pt x="3134" y="762"/>
                  <a:pt x="3130" y="762"/>
                  <a:pt x="3127" y="762"/>
                </a:cubicBezTo>
                <a:cubicBezTo>
                  <a:pt x="3110" y="762"/>
                  <a:pt x="3147" y="738"/>
                  <a:pt x="3118" y="738"/>
                </a:cubicBezTo>
                <a:lnTo>
                  <a:pt x="3096" y="760"/>
                </a:lnTo>
                <a:cubicBezTo>
                  <a:pt x="3096" y="738"/>
                  <a:pt x="3063" y="716"/>
                  <a:pt x="3030" y="705"/>
                </a:cubicBezTo>
                <a:lnTo>
                  <a:pt x="3052" y="694"/>
                </a:lnTo>
                <a:cubicBezTo>
                  <a:pt x="3008" y="672"/>
                  <a:pt x="2953" y="650"/>
                  <a:pt x="2909" y="628"/>
                </a:cubicBezTo>
                <a:lnTo>
                  <a:pt x="2909" y="628"/>
                </a:lnTo>
                <a:cubicBezTo>
                  <a:pt x="2919" y="638"/>
                  <a:pt x="2904" y="663"/>
                  <a:pt x="2892" y="663"/>
                </a:cubicBezTo>
                <a:cubicBezTo>
                  <a:pt x="2890" y="663"/>
                  <a:pt x="2889" y="663"/>
                  <a:pt x="2887" y="661"/>
                </a:cubicBezTo>
                <a:lnTo>
                  <a:pt x="2898" y="639"/>
                </a:lnTo>
                <a:cubicBezTo>
                  <a:pt x="2876" y="639"/>
                  <a:pt x="2898" y="650"/>
                  <a:pt x="2876" y="661"/>
                </a:cubicBezTo>
                <a:lnTo>
                  <a:pt x="2887" y="628"/>
                </a:lnTo>
                <a:lnTo>
                  <a:pt x="2865" y="617"/>
                </a:lnTo>
                <a:lnTo>
                  <a:pt x="2887" y="606"/>
                </a:lnTo>
                <a:cubicBezTo>
                  <a:pt x="2869" y="606"/>
                  <a:pt x="2858" y="568"/>
                  <a:pt x="2842" y="568"/>
                </a:cubicBezTo>
                <a:cubicBezTo>
                  <a:pt x="2839" y="568"/>
                  <a:pt x="2836" y="569"/>
                  <a:pt x="2832" y="573"/>
                </a:cubicBezTo>
                <a:lnTo>
                  <a:pt x="2832" y="562"/>
                </a:lnTo>
                <a:cubicBezTo>
                  <a:pt x="2788" y="540"/>
                  <a:pt x="2755" y="529"/>
                  <a:pt x="2722" y="518"/>
                </a:cubicBezTo>
                <a:cubicBezTo>
                  <a:pt x="2716" y="523"/>
                  <a:pt x="2708" y="523"/>
                  <a:pt x="2698" y="523"/>
                </a:cubicBezTo>
                <a:cubicBezTo>
                  <a:pt x="2689" y="523"/>
                  <a:pt x="2678" y="523"/>
                  <a:pt x="2667" y="529"/>
                </a:cubicBezTo>
                <a:cubicBezTo>
                  <a:pt x="2645" y="507"/>
                  <a:pt x="2623" y="474"/>
                  <a:pt x="2590" y="452"/>
                </a:cubicBezTo>
                <a:cubicBezTo>
                  <a:pt x="2557" y="452"/>
                  <a:pt x="2568" y="463"/>
                  <a:pt x="2557" y="474"/>
                </a:cubicBezTo>
                <a:cubicBezTo>
                  <a:pt x="2568" y="452"/>
                  <a:pt x="2524" y="430"/>
                  <a:pt x="2557" y="430"/>
                </a:cubicBezTo>
                <a:cubicBezTo>
                  <a:pt x="2513" y="408"/>
                  <a:pt x="2502" y="408"/>
                  <a:pt x="2435" y="386"/>
                </a:cubicBezTo>
                <a:lnTo>
                  <a:pt x="2435" y="408"/>
                </a:lnTo>
                <a:lnTo>
                  <a:pt x="2424" y="386"/>
                </a:lnTo>
                <a:cubicBezTo>
                  <a:pt x="2361" y="375"/>
                  <a:pt x="2328" y="264"/>
                  <a:pt x="2268" y="264"/>
                </a:cubicBezTo>
                <a:cubicBezTo>
                  <a:pt x="2265" y="264"/>
                  <a:pt x="2262" y="264"/>
                  <a:pt x="2259" y="264"/>
                </a:cubicBezTo>
                <a:lnTo>
                  <a:pt x="2193" y="253"/>
                </a:lnTo>
                <a:cubicBezTo>
                  <a:pt x="2182" y="242"/>
                  <a:pt x="2215" y="242"/>
                  <a:pt x="2204" y="220"/>
                </a:cubicBezTo>
                <a:lnTo>
                  <a:pt x="2204" y="220"/>
                </a:lnTo>
                <a:cubicBezTo>
                  <a:pt x="2198" y="221"/>
                  <a:pt x="2193" y="222"/>
                  <a:pt x="2187" y="222"/>
                </a:cubicBezTo>
                <a:cubicBezTo>
                  <a:pt x="2136" y="222"/>
                  <a:pt x="2122" y="175"/>
                  <a:pt x="2072" y="165"/>
                </a:cubicBezTo>
                <a:cubicBezTo>
                  <a:pt x="2072" y="88"/>
                  <a:pt x="1951" y="99"/>
                  <a:pt x="1929" y="44"/>
                </a:cubicBezTo>
                <a:lnTo>
                  <a:pt x="1929" y="55"/>
                </a:lnTo>
                <a:cubicBezTo>
                  <a:pt x="1924" y="57"/>
                  <a:pt x="1921" y="58"/>
                  <a:pt x="1919" y="58"/>
                </a:cubicBezTo>
                <a:cubicBezTo>
                  <a:pt x="1910" y="58"/>
                  <a:pt x="1913" y="42"/>
                  <a:pt x="1896" y="33"/>
                </a:cubicBezTo>
                <a:lnTo>
                  <a:pt x="1896" y="33"/>
                </a:lnTo>
                <a:cubicBezTo>
                  <a:pt x="1896" y="44"/>
                  <a:pt x="1918" y="55"/>
                  <a:pt x="1896" y="55"/>
                </a:cubicBezTo>
                <a:cubicBezTo>
                  <a:pt x="1874" y="44"/>
                  <a:pt x="1852" y="33"/>
                  <a:pt x="1829" y="22"/>
                </a:cubicBezTo>
                <a:lnTo>
                  <a:pt x="1796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15"/>
          <p:cNvSpPr/>
          <p:nvPr/>
        </p:nvSpPr>
        <p:spPr>
          <a:xfrm flipH="1">
            <a:off x="6035693" y="2613412"/>
            <a:ext cx="48" cy="48"/>
          </a:xfrm>
          <a:custGeom>
            <a:rect b="b" l="l" r="r" t="t"/>
            <a:pathLst>
              <a:path extrusionOk="0" h="1" w="1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15"/>
          <p:cNvSpPr/>
          <p:nvPr/>
        </p:nvSpPr>
        <p:spPr>
          <a:xfrm flipH="1">
            <a:off x="6034635" y="2612353"/>
            <a:ext cx="1107" cy="1107"/>
          </a:xfrm>
          <a:custGeom>
            <a:rect b="b" l="l" r="r" t="t"/>
            <a:pathLst>
              <a:path extrusionOk="0" h="23" w="23">
                <a:moveTo>
                  <a:pt x="11" y="1"/>
                </a:moveTo>
                <a:lnTo>
                  <a:pt x="0" y="23"/>
                </a:lnTo>
                <a:lnTo>
                  <a:pt x="22" y="23"/>
                </a:lnTo>
                <a:lnTo>
                  <a:pt x="11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15"/>
          <p:cNvSpPr/>
          <p:nvPr/>
        </p:nvSpPr>
        <p:spPr>
          <a:xfrm flipH="1">
            <a:off x="5974707" y="2587468"/>
            <a:ext cx="578" cy="578"/>
          </a:xfrm>
          <a:custGeom>
            <a:rect b="b" l="l" r="r" t="t"/>
            <a:pathLst>
              <a:path extrusionOk="0" h="12" w="12">
                <a:moveTo>
                  <a:pt x="11" y="0"/>
                </a:moveTo>
                <a:lnTo>
                  <a:pt x="0" y="11"/>
                </a:lnTo>
                <a:lnTo>
                  <a:pt x="11" y="11"/>
                </a:lnTo>
                <a:lnTo>
                  <a:pt x="11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15"/>
          <p:cNvSpPr/>
          <p:nvPr/>
        </p:nvSpPr>
        <p:spPr>
          <a:xfrm flipH="1">
            <a:off x="6076511" y="2584772"/>
            <a:ext cx="578" cy="578"/>
          </a:xfrm>
          <a:custGeom>
            <a:rect b="b" l="l" r="r" t="t"/>
            <a:pathLst>
              <a:path extrusionOk="0" h="12" w="12">
                <a:moveTo>
                  <a:pt x="0" y="1"/>
                </a:moveTo>
                <a:lnTo>
                  <a:pt x="11" y="12"/>
                </a:lnTo>
                <a:lnTo>
                  <a:pt x="11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15"/>
          <p:cNvSpPr/>
          <p:nvPr/>
        </p:nvSpPr>
        <p:spPr>
          <a:xfrm flipH="1">
            <a:off x="5964118" y="2566241"/>
            <a:ext cx="48" cy="48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15"/>
          <p:cNvSpPr/>
          <p:nvPr/>
        </p:nvSpPr>
        <p:spPr>
          <a:xfrm flipH="1">
            <a:off x="6055332" y="2602293"/>
            <a:ext cx="578" cy="578"/>
          </a:xfrm>
          <a:custGeom>
            <a:rect b="b" l="l" r="r" t="t"/>
            <a:pathLst>
              <a:path extrusionOk="0" h="12" w="12">
                <a:moveTo>
                  <a:pt x="1" y="12"/>
                </a:moveTo>
                <a:lnTo>
                  <a:pt x="12" y="1"/>
                </a:lnTo>
                <a:lnTo>
                  <a:pt x="12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15"/>
          <p:cNvSpPr/>
          <p:nvPr/>
        </p:nvSpPr>
        <p:spPr>
          <a:xfrm flipH="1">
            <a:off x="6107799" y="2556710"/>
            <a:ext cx="578" cy="48"/>
          </a:xfrm>
          <a:custGeom>
            <a:rect b="b" l="l" r="r" t="t"/>
            <a:pathLst>
              <a:path extrusionOk="0" h="1" w="12">
                <a:moveTo>
                  <a:pt x="0" y="0"/>
                </a:moveTo>
                <a:lnTo>
                  <a:pt x="11" y="0"/>
                </a:lnTo>
                <a:lnTo>
                  <a:pt x="0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15"/>
          <p:cNvSpPr/>
          <p:nvPr/>
        </p:nvSpPr>
        <p:spPr>
          <a:xfrm flipH="1">
            <a:off x="6104622" y="2572594"/>
            <a:ext cx="1107" cy="48"/>
          </a:xfrm>
          <a:custGeom>
            <a:rect b="b" l="l" r="r" t="t"/>
            <a:pathLst>
              <a:path extrusionOk="0" h="1" w="23">
                <a:moveTo>
                  <a:pt x="22" y="1"/>
                </a:moveTo>
                <a:lnTo>
                  <a:pt x="0" y="1"/>
                </a:lnTo>
                <a:lnTo>
                  <a:pt x="22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15"/>
          <p:cNvSpPr/>
          <p:nvPr/>
        </p:nvSpPr>
        <p:spPr>
          <a:xfrm flipH="1">
            <a:off x="6082384" y="2543955"/>
            <a:ext cx="48" cy="48"/>
          </a:xfrm>
          <a:custGeom>
            <a:rect b="b" l="l" r="r" t="t"/>
            <a:pathLst>
              <a:path extrusionOk="0" h="1" w="1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15"/>
          <p:cNvSpPr/>
          <p:nvPr/>
        </p:nvSpPr>
        <p:spPr>
          <a:xfrm flipH="1">
            <a:off x="6036223" y="2614471"/>
            <a:ext cx="578" cy="578"/>
          </a:xfrm>
          <a:custGeom>
            <a:rect b="b" l="l" r="r" t="t"/>
            <a:pathLst>
              <a:path extrusionOk="0" h="12" w="12">
                <a:moveTo>
                  <a:pt x="0" y="1"/>
                </a:moveTo>
                <a:lnTo>
                  <a:pt x="11" y="12"/>
                </a:lnTo>
                <a:lnTo>
                  <a:pt x="11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15"/>
          <p:cNvSpPr/>
          <p:nvPr/>
        </p:nvSpPr>
        <p:spPr>
          <a:xfrm flipH="1">
            <a:off x="6042577" y="2609706"/>
            <a:ext cx="1637" cy="1637"/>
          </a:xfrm>
          <a:custGeom>
            <a:rect b="b" l="l" r="r" t="t"/>
            <a:pathLst>
              <a:path extrusionOk="0" h="34" w="34">
                <a:moveTo>
                  <a:pt x="33" y="34"/>
                </a:moveTo>
                <a:lnTo>
                  <a:pt x="0" y="1"/>
                </a:lnTo>
                <a:lnTo>
                  <a:pt x="33" y="34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15"/>
          <p:cNvSpPr/>
          <p:nvPr/>
        </p:nvSpPr>
        <p:spPr>
          <a:xfrm flipH="1">
            <a:off x="6046812" y="2600464"/>
            <a:ext cx="2166" cy="1877"/>
          </a:xfrm>
          <a:custGeom>
            <a:rect b="b" l="l" r="r" t="t"/>
            <a:pathLst>
              <a:path extrusionOk="0" h="39" w="45">
                <a:moveTo>
                  <a:pt x="34" y="1"/>
                </a:moveTo>
                <a:cubicBezTo>
                  <a:pt x="30" y="1"/>
                  <a:pt x="31" y="15"/>
                  <a:pt x="20" y="15"/>
                </a:cubicBezTo>
                <a:cubicBezTo>
                  <a:pt x="16" y="15"/>
                  <a:pt x="10" y="13"/>
                  <a:pt x="0" y="5"/>
                </a:cubicBezTo>
                <a:lnTo>
                  <a:pt x="0" y="5"/>
                </a:lnTo>
                <a:lnTo>
                  <a:pt x="33" y="39"/>
                </a:lnTo>
                <a:lnTo>
                  <a:pt x="44" y="17"/>
                </a:lnTo>
                <a:cubicBezTo>
                  <a:pt x="38" y="5"/>
                  <a:pt x="35" y="1"/>
                  <a:pt x="34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15"/>
          <p:cNvSpPr/>
          <p:nvPr/>
        </p:nvSpPr>
        <p:spPr>
          <a:xfrm flipH="1">
            <a:off x="6052348" y="2596999"/>
            <a:ext cx="915" cy="722"/>
          </a:xfrm>
          <a:custGeom>
            <a:rect b="b" l="l" r="r" t="t"/>
            <a:pathLst>
              <a:path extrusionOk="0" h="15" w="19">
                <a:moveTo>
                  <a:pt x="12" y="0"/>
                </a:moveTo>
                <a:lnTo>
                  <a:pt x="1" y="11"/>
                </a:lnTo>
                <a:cubicBezTo>
                  <a:pt x="5" y="14"/>
                  <a:pt x="8" y="14"/>
                  <a:pt x="10" y="14"/>
                </a:cubicBezTo>
                <a:cubicBezTo>
                  <a:pt x="19" y="14"/>
                  <a:pt x="12" y="0"/>
                  <a:pt x="12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15"/>
          <p:cNvSpPr/>
          <p:nvPr/>
        </p:nvSpPr>
        <p:spPr>
          <a:xfrm flipH="1">
            <a:off x="6086090" y="2577360"/>
            <a:ext cx="578" cy="578"/>
          </a:xfrm>
          <a:custGeom>
            <a:rect b="b" l="l" r="r" t="t"/>
            <a:pathLst>
              <a:path extrusionOk="0" h="12" w="12">
                <a:moveTo>
                  <a:pt x="12" y="1"/>
                </a:moveTo>
                <a:lnTo>
                  <a:pt x="1" y="12"/>
                </a:lnTo>
                <a:lnTo>
                  <a:pt x="12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15"/>
          <p:cNvSpPr/>
          <p:nvPr/>
        </p:nvSpPr>
        <p:spPr>
          <a:xfrm flipH="1">
            <a:off x="6095091" y="2578948"/>
            <a:ext cx="1107" cy="1107"/>
          </a:xfrm>
          <a:custGeom>
            <a:rect b="b" l="l" r="r" t="t"/>
            <a:pathLst>
              <a:path extrusionOk="0" h="23" w="23">
                <a:moveTo>
                  <a:pt x="0" y="1"/>
                </a:moveTo>
                <a:lnTo>
                  <a:pt x="12" y="23"/>
                </a:lnTo>
                <a:lnTo>
                  <a:pt x="23" y="12"/>
                </a:lnTo>
                <a:lnTo>
                  <a:pt x="0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15"/>
          <p:cNvSpPr/>
          <p:nvPr/>
        </p:nvSpPr>
        <p:spPr>
          <a:xfrm flipH="1">
            <a:off x="6095621" y="2569947"/>
            <a:ext cx="1107" cy="578"/>
          </a:xfrm>
          <a:custGeom>
            <a:rect b="b" l="l" r="r" t="t"/>
            <a:pathLst>
              <a:path extrusionOk="0" h="12" w="23">
                <a:moveTo>
                  <a:pt x="0" y="0"/>
                </a:moveTo>
                <a:lnTo>
                  <a:pt x="11" y="12"/>
                </a:lnTo>
                <a:lnTo>
                  <a:pt x="23" y="12"/>
                </a:lnTo>
                <a:lnTo>
                  <a:pt x="0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15"/>
          <p:cNvSpPr/>
          <p:nvPr/>
        </p:nvSpPr>
        <p:spPr>
          <a:xfrm flipH="1">
            <a:off x="6071217" y="2549249"/>
            <a:ext cx="1107" cy="1107"/>
          </a:xfrm>
          <a:custGeom>
            <a:rect b="b" l="l" r="r" t="t"/>
            <a:pathLst>
              <a:path extrusionOk="0" h="23" w="23">
                <a:moveTo>
                  <a:pt x="22" y="23"/>
                </a:moveTo>
                <a:lnTo>
                  <a:pt x="0" y="1"/>
                </a:lnTo>
                <a:lnTo>
                  <a:pt x="22" y="23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15"/>
          <p:cNvSpPr/>
          <p:nvPr/>
        </p:nvSpPr>
        <p:spPr>
          <a:xfrm flipH="1">
            <a:off x="6044165" y="2538130"/>
            <a:ext cx="1637" cy="48"/>
          </a:xfrm>
          <a:custGeom>
            <a:rect b="b" l="l" r="r" t="t"/>
            <a:pathLst>
              <a:path extrusionOk="0" h="1" w="34">
                <a:moveTo>
                  <a:pt x="33" y="0"/>
                </a:moveTo>
                <a:lnTo>
                  <a:pt x="0" y="0"/>
                </a:lnTo>
                <a:lnTo>
                  <a:pt x="33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15"/>
          <p:cNvSpPr/>
          <p:nvPr/>
        </p:nvSpPr>
        <p:spPr>
          <a:xfrm flipH="1">
            <a:off x="5975766" y="2571535"/>
            <a:ext cx="1107" cy="48"/>
          </a:xfrm>
          <a:custGeom>
            <a:rect b="b" l="l" r="r" t="t"/>
            <a:pathLst>
              <a:path extrusionOk="0" h="1" w="23">
                <a:moveTo>
                  <a:pt x="22" y="1"/>
                </a:moveTo>
                <a:lnTo>
                  <a:pt x="0" y="1"/>
                </a:lnTo>
                <a:lnTo>
                  <a:pt x="22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15"/>
          <p:cNvSpPr/>
          <p:nvPr/>
        </p:nvSpPr>
        <p:spPr>
          <a:xfrm flipH="1">
            <a:off x="5914780" y="2683977"/>
            <a:ext cx="1107" cy="1107"/>
          </a:xfrm>
          <a:custGeom>
            <a:rect b="b" l="l" r="r" t="t"/>
            <a:pathLst>
              <a:path extrusionOk="0" h="23" w="23">
                <a:moveTo>
                  <a:pt x="22" y="0"/>
                </a:moveTo>
                <a:lnTo>
                  <a:pt x="0" y="22"/>
                </a:lnTo>
                <a:lnTo>
                  <a:pt x="22" y="22"/>
                </a:lnTo>
                <a:lnTo>
                  <a:pt x="22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15"/>
          <p:cNvSpPr/>
          <p:nvPr/>
        </p:nvSpPr>
        <p:spPr>
          <a:xfrm flipH="1">
            <a:off x="5914780" y="2680800"/>
            <a:ext cx="4284" cy="2166"/>
          </a:xfrm>
          <a:custGeom>
            <a:rect b="b" l="l" r="r" t="t"/>
            <a:pathLst>
              <a:path extrusionOk="0" h="45" w="89">
                <a:moveTo>
                  <a:pt x="55" y="0"/>
                </a:moveTo>
                <a:cubicBezTo>
                  <a:pt x="33" y="11"/>
                  <a:pt x="11" y="22"/>
                  <a:pt x="0" y="44"/>
                </a:cubicBezTo>
                <a:cubicBezTo>
                  <a:pt x="22" y="33"/>
                  <a:pt x="22" y="44"/>
                  <a:pt x="55" y="22"/>
                </a:cubicBezTo>
                <a:lnTo>
                  <a:pt x="55" y="44"/>
                </a:lnTo>
                <a:lnTo>
                  <a:pt x="88" y="44"/>
                </a:lnTo>
                <a:cubicBezTo>
                  <a:pt x="80" y="28"/>
                  <a:pt x="72" y="18"/>
                  <a:pt x="60" y="18"/>
                </a:cubicBezTo>
                <a:cubicBezTo>
                  <a:pt x="55" y="18"/>
                  <a:pt x="50" y="19"/>
                  <a:pt x="44" y="22"/>
                </a:cubicBezTo>
                <a:lnTo>
                  <a:pt x="55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15"/>
          <p:cNvSpPr/>
          <p:nvPr/>
        </p:nvSpPr>
        <p:spPr>
          <a:xfrm flipH="1">
            <a:off x="5961470" y="2651631"/>
            <a:ext cx="578" cy="578"/>
          </a:xfrm>
          <a:custGeom>
            <a:rect b="b" l="l" r="r" t="t"/>
            <a:pathLst>
              <a:path extrusionOk="0" h="12" w="12">
                <a:moveTo>
                  <a:pt x="12" y="11"/>
                </a:moveTo>
                <a:lnTo>
                  <a:pt x="1" y="0"/>
                </a:lnTo>
                <a:lnTo>
                  <a:pt x="12" y="1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15"/>
          <p:cNvSpPr/>
          <p:nvPr/>
        </p:nvSpPr>
        <p:spPr>
          <a:xfrm flipH="1">
            <a:off x="5923781" y="2679741"/>
            <a:ext cx="578" cy="578"/>
          </a:xfrm>
          <a:custGeom>
            <a:rect b="b" l="l" r="r" t="t"/>
            <a:pathLst>
              <a:path extrusionOk="0" h="12" w="12">
                <a:moveTo>
                  <a:pt x="0" y="0"/>
                </a:moveTo>
                <a:lnTo>
                  <a:pt x="0" y="11"/>
                </a:lnTo>
                <a:lnTo>
                  <a:pt x="11" y="11"/>
                </a:lnTo>
                <a:lnTo>
                  <a:pt x="0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15"/>
          <p:cNvSpPr/>
          <p:nvPr/>
        </p:nvSpPr>
        <p:spPr>
          <a:xfrm flipH="1">
            <a:off x="5947656" y="2658514"/>
            <a:ext cx="578" cy="578"/>
          </a:xfrm>
          <a:custGeom>
            <a:rect b="b" l="l" r="r" t="t"/>
            <a:pathLst>
              <a:path extrusionOk="0" h="12" w="12">
                <a:moveTo>
                  <a:pt x="0" y="0"/>
                </a:moveTo>
                <a:lnTo>
                  <a:pt x="0" y="11"/>
                </a:lnTo>
                <a:lnTo>
                  <a:pt x="11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15"/>
          <p:cNvSpPr/>
          <p:nvPr/>
        </p:nvSpPr>
        <p:spPr>
          <a:xfrm flipH="1">
            <a:off x="5913192" y="2681330"/>
            <a:ext cx="578" cy="1107"/>
          </a:xfrm>
          <a:custGeom>
            <a:rect b="b" l="l" r="r" t="t"/>
            <a:pathLst>
              <a:path extrusionOk="0" h="23" w="12">
                <a:moveTo>
                  <a:pt x="11" y="22"/>
                </a:moveTo>
                <a:lnTo>
                  <a:pt x="11" y="22"/>
                </a:lnTo>
                <a:lnTo>
                  <a:pt x="0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15"/>
          <p:cNvSpPr/>
          <p:nvPr/>
        </p:nvSpPr>
        <p:spPr>
          <a:xfrm flipH="1">
            <a:off x="5908426" y="2606529"/>
            <a:ext cx="3225" cy="2166"/>
          </a:xfrm>
          <a:custGeom>
            <a:rect b="b" l="l" r="r" t="t"/>
            <a:pathLst>
              <a:path extrusionOk="0" h="45" w="67">
                <a:moveTo>
                  <a:pt x="45" y="1"/>
                </a:moveTo>
                <a:cubicBezTo>
                  <a:pt x="45" y="12"/>
                  <a:pt x="0" y="23"/>
                  <a:pt x="22" y="45"/>
                </a:cubicBezTo>
                <a:cubicBezTo>
                  <a:pt x="11" y="12"/>
                  <a:pt x="67" y="45"/>
                  <a:pt x="45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15"/>
          <p:cNvSpPr/>
          <p:nvPr/>
        </p:nvSpPr>
        <p:spPr>
          <a:xfrm flipH="1">
            <a:off x="5962000" y="2619814"/>
            <a:ext cx="578" cy="578"/>
          </a:xfrm>
          <a:custGeom>
            <a:rect b="b" l="l" r="r" t="t"/>
            <a:pathLst>
              <a:path extrusionOk="0" h="12" w="12">
                <a:moveTo>
                  <a:pt x="1" y="0"/>
                </a:moveTo>
                <a:lnTo>
                  <a:pt x="1" y="11"/>
                </a:lnTo>
                <a:lnTo>
                  <a:pt x="12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15"/>
          <p:cNvSpPr/>
          <p:nvPr/>
        </p:nvSpPr>
        <p:spPr>
          <a:xfrm flipH="1">
            <a:off x="5954009" y="2616060"/>
            <a:ext cx="578" cy="578"/>
          </a:xfrm>
          <a:custGeom>
            <a:rect b="b" l="l" r="r" t="t"/>
            <a:pathLst>
              <a:path extrusionOk="0" h="12" w="12">
                <a:moveTo>
                  <a:pt x="11" y="1"/>
                </a:moveTo>
                <a:lnTo>
                  <a:pt x="0" y="12"/>
                </a:lnTo>
                <a:lnTo>
                  <a:pt x="11" y="12"/>
                </a:lnTo>
                <a:lnTo>
                  <a:pt x="11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15"/>
          <p:cNvSpPr/>
          <p:nvPr/>
        </p:nvSpPr>
        <p:spPr>
          <a:xfrm flipH="1">
            <a:off x="5872903" y="2669633"/>
            <a:ext cx="1155" cy="1348"/>
          </a:xfrm>
          <a:custGeom>
            <a:rect b="b" l="l" r="r" t="t"/>
            <a:pathLst>
              <a:path extrusionOk="0" h="28" w="24">
                <a:moveTo>
                  <a:pt x="2" y="1"/>
                </a:moveTo>
                <a:cubicBezTo>
                  <a:pt x="10" y="17"/>
                  <a:pt x="0" y="27"/>
                  <a:pt x="7" y="27"/>
                </a:cubicBezTo>
                <a:cubicBezTo>
                  <a:pt x="10" y="27"/>
                  <a:pt x="15" y="26"/>
                  <a:pt x="24" y="23"/>
                </a:cubicBezTo>
                <a:lnTo>
                  <a:pt x="2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15"/>
          <p:cNvSpPr/>
          <p:nvPr/>
        </p:nvSpPr>
        <p:spPr>
          <a:xfrm flipH="1">
            <a:off x="5924311" y="2679741"/>
            <a:ext cx="578" cy="48"/>
          </a:xfrm>
          <a:custGeom>
            <a:rect b="b" l="l" r="r" t="t"/>
            <a:pathLst>
              <a:path extrusionOk="0" h="1" w="12">
                <a:moveTo>
                  <a:pt x="0" y="0"/>
                </a:moveTo>
                <a:lnTo>
                  <a:pt x="11" y="0"/>
                </a:lnTo>
                <a:lnTo>
                  <a:pt x="11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15"/>
          <p:cNvSpPr/>
          <p:nvPr/>
        </p:nvSpPr>
        <p:spPr>
          <a:xfrm flipH="1">
            <a:off x="5959352" y="2609176"/>
            <a:ext cx="1107" cy="578"/>
          </a:xfrm>
          <a:custGeom>
            <a:rect b="b" l="l" r="r" t="t"/>
            <a:pathLst>
              <a:path extrusionOk="0" h="12" w="23">
                <a:moveTo>
                  <a:pt x="1" y="1"/>
                </a:moveTo>
                <a:lnTo>
                  <a:pt x="23" y="12"/>
                </a:lnTo>
                <a:lnTo>
                  <a:pt x="23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15"/>
          <p:cNvSpPr/>
          <p:nvPr/>
        </p:nvSpPr>
        <p:spPr>
          <a:xfrm flipH="1">
            <a:off x="5919545" y="2681330"/>
            <a:ext cx="578" cy="48"/>
          </a:xfrm>
          <a:custGeom>
            <a:rect b="b" l="l" r="r" t="t"/>
            <a:pathLst>
              <a:path extrusionOk="0" h="1" w="12">
                <a:moveTo>
                  <a:pt x="11" y="0"/>
                </a:moveTo>
                <a:lnTo>
                  <a:pt x="0" y="0"/>
                </a:lnTo>
                <a:lnTo>
                  <a:pt x="11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15"/>
          <p:cNvSpPr/>
          <p:nvPr/>
        </p:nvSpPr>
        <p:spPr>
          <a:xfrm flipH="1">
            <a:off x="5824622" y="2592955"/>
            <a:ext cx="181950" cy="93719"/>
          </a:xfrm>
          <a:custGeom>
            <a:rect b="b" l="l" r="r" t="t"/>
            <a:pathLst>
              <a:path extrusionOk="0" h="1947" w="3780">
                <a:moveTo>
                  <a:pt x="1440" y="301"/>
                </a:moveTo>
                <a:cubicBezTo>
                  <a:pt x="1433" y="313"/>
                  <a:pt x="1434" y="308"/>
                  <a:pt x="1444" y="327"/>
                </a:cubicBezTo>
                <a:cubicBezTo>
                  <a:pt x="1450" y="320"/>
                  <a:pt x="1442" y="310"/>
                  <a:pt x="1440" y="301"/>
                </a:cubicBezTo>
                <a:close/>
                <a:moveTo>
                  <a:pt x="356" y="797"/>
                </a:moveTo>
                <a:cubicBezTo>
                  <a:pt x="360" y="797"/>
                  <a:pt x="366" y="798"/>
                  <a:pt x="375" y="800"/>
                </a:cubicBezTo>
                <a:cubicBezTo>
                  <a:pt x="343" y="811"/>
                  <a:pt x="415" y="822"/>
                  <a:pt x="409" y="822"/>
                </a:cubicBezTo>
                <a:lnTo>
                  <a:pt x="409" y="822"/>
                </a:lnTo>
                <a:cubicBezTo>
                  <a:pt x="385" y="822"/>
                  <a:pt x="350" y="821"/>
                  <a:pt x="331" y="811"/>
                </a:cubicBezTo>
                <a:cubicBezTo>
                  <a:pt x="349" y="811"/>
                  <a:pt x="338" y="797"/>
                  <a:pt x="356" y="797"/>
                </a:cubicBezTo>
                <a:close/>
                <a:moveTo>
                  <a:pt x="430" y="823"/>
                </a:moveTo>
                <a:lnTo>
                  <a:pt x="430" y="823"/>
                </a:lnTo>
                <a:cubicBezTo>
                  <a:pt x="435" y="824"/>
                  <a:pt x="438" y="826"/>
                  <a:pt x="438" y="826"/>
                </a:cubicBezTo>
                <a:cubicBezTo>
                  <a:pt x="439" y="826"/>
                  <a:pt x="436" y="825"/>
                  <a:pt x="430" y="823"/>
                </a:cubicBezTo>
                <a:close/>
                <a:moveTo>
                  <a:pt x="232" y="944"/>
                </a:moveTo>
                <a:lnTo>
                  <a:pt x="298" y="977"/>
                </a:lnTo>
                <a:lnTo>
                  <a:pt x="298" y="977"/>
                </a:lnTo>
                <a:lnTo>
                  <a:pt x="276" y="955"/>
                </a:lnTo>
                <a:lnTo>
                  <a:pt x="232" y="944"/>
                </a:lnTo>
                <a:close/>
                <a:moveTo>
                  <a:pt x="3313" y="1108"/>
                </a:moveTo>
                <a:cubicBezTo>
                  <a:pt x="3302" y="1115"/>
                  <a:pt x="3294" y="1120"/>
                  <a:pt x="3294" y="1120"/>
                </a:cubicBezTo>
                <a:lnTo>
                  <a:pt x="3317" y="1109"/>
                </a:lnTo>
                <a:cubicBezTo>
                  <a:pt x="3316" y="1109"/>
                  <a:pt x="3314" y="1109"/>
                  <a:pt x="3313" y="1108"/>
                </a:cubicBezTo>
                <a:close/>
                <a:moveTo>
                  <a:pt x="3228" y="1351"/>
                </a:moveTo>
                <a:lnTo>
                  <a:pt x="3261" y="1362"/>
                </a:lnTo>
                <a:lnTo>
                  <a:pt x="3228" y="1373"/>
                </a:lnTo>
                <a:lnTo>
                  <a:pt x="3228" y="1351"/>
                </a:lnTo>
                <a:close/>
                <a:moveTo>
                  <a:pt x="1752" y="1748"/>
                </a:moveTo>
                <a:lnTo>
                  <a:pt x="1708" y="1759"/>
                </a:lnTo>
                <a:lnTo>
                  <a:pt x="1708" y="1759"/>
                </a:lnTo>
                <a:cubicBezTo>
                  <a:pt x="1708" y="1759"/>
                  <a:pt x="1708" y="1759"/>
                  <a:pt x="1708" y="1759"/>
                </a:cubicBezTo>
                <a:lnTo>
                  <a:pt x="1708" y="1759"/>
                </a:lnTo>
                <a:lnTo>
                  <a:pt x="1708" y="1759"/>
                </a:lnTo>
                <a:lnTo>
                  <a:pt x="1708" y="1759"/>
                </a:lnTo>
                <a:lnTo>
                  <a:pt x="1708" y="1759"/>
                </a:lnTo>
                <a:cubicBezTo>
                  <a:pt x="1712" y="1759"/>
                  <a:pt x="1715" y="1759"/>
                  <a:pt x="1719" y="1759"/>
                </a:cubicBezTo>
                <a:lnTo>
                  <a:pt x="1708" y="1792"/>
                </a:lnTo>
                <a:cubicBezTo>
                  <a:pt x="1723" y="1792"/>
                  <a:pt x="1728" y="1782"/>
                  <a:pt x="1736" y="1782"/>
                </a:cubicBezTo>
                <a:cubicBezTo>
                  <a:pt x="1740" y="1782"/>
                  <a:pt x="1745" y="1785"/>
                  <a:pt x="1752" y="1792"/>
                </a:cubicBezTo>
                <a:lnTo>
                  <a:pt x="1719" y="1814"/>
                </a:lnTo>
                <a:cubicBezTo>
                  <a:pt x="1734" y="1814"/>
                  <a:pt x="1748" y="1809"/>
                  <a:pt x="1763" y="1809"/>
                </a:cubicBezTo>
                <a:cubicBezTo>
                  <a:pt x="1770" y="1809"/>
                  <a:pt x="1777" y="1810"/>
                  <a:pt x="1784" y="1813"/>
                </a:cubicBezTo>
                <a:lnTo>
                  <a:pt x="1784" y="1813"/>
                </a:lnTo>
                <a:cubicBezTo>
                  <a:pt x="1784" y="1810"/>
                  <a:pt x="1785" y="1806"/>
                  <a:pt x="1785" y="1803"/>
                </a:cubicBezTo>
                <a:lnTo>
                  <a:pt x="1785" y="1803"/>
                </a:lnTo>
                <a:lnTo>
                  <a:pt x="1796" y="1814"/>
                </a:lnTo>
                <a:cubicBezTo>
                  <a:pt x="1818" y="1759"/>
                  <a:pt x="1752" y="1792"/>
                  <a:pt x="1719" y="1770"/>
                </a:cubicBezTo>
                <a:lnTo>
                  <a:pt x="1752" y="1748"/>
                </a:lnTo>
                <a:close/>
                <a:moveTo>
                  <a:pt x="1784" y="1813"/>
                </a:moveTo>
                <a:cubicBezTo>
                  <a:pt x="1784" y="1814"/>
                  <a:pt x="1784" y="1814"/>
                  <a:pt x="1783" y="1815"/>
                </a:cubicBezTo>
                <a:lnTo>
                  <a:pt x="1783" y="1815"/>
                </a:lnTo>
                <a:lnTo>
                  <a:pt x="1785" y="1814"/>
                </a:lnTo>
                <a:cubicBezTo>
                  <a:pt x="1785" y="1814"/>
                  <a:pt x="1784" y="1814"/>
                  <a:pt x="1784" y="1813"/>
                </a:cubicBezTo>
                <a:close/>
                <a:moveTo>
                  <a:pt x="1783" y="1815"/>
                </a:moveTo>
                <a:lnTo>
                  <a:pt x="1752" y="1825"/>
                </a:lnTo>
                <a:cubicBezTo>
                  <a:pt x="1763" y="1836"/>
                  <a:pt x="1785" y="1836"/>
                  <a:pt x="1796" y="1836"/>
                </a:cubicBezTo>
                <a:cubicBezTo>
                  <a:pt x="1781" y="1836"/>
                  <a:pt x="1782" y="1825"/>
                  <a:pt x="1783" y="1815"/>
                </a:cubicBezTo>
                <a:close/>
                <a:moveTo>
                  <a:pt x="1813" y="0"/>
                </a:moveTo>
                <a:cubicBezTo>
                  <a:pt x="1803" y="0"/>
                  <a:pt x="1794" y="3"/>
                  <a:pt x="1785" y="7"/>
                </a:cubicBezTo>
                <a:cubicBezTo>
                  <a:pt x="1730" y="29"/>
                  <a:pt x="1686" y="40"/>
                  <a:pt x="1664" y="51"/>
                </a:cubicBezTo>
                <a:cubicBezTo>
                  <a:pt x="1609" y="62"/>
                  <a:pt x="1543" y="73"/>
                  <a:pt x="1488" y="95"/>
                </a:cubicBezTo>
                <a:cubicBezTo>
                  <a:pt x="1447" y="106"/>
                  <a:pt x="1491" y="163"/>
                  <a:pt x="1446" y="163"/>
                </a:cubicBezTo>
                <a:cubicBezTo>
                  <a:pt x="1442" y="163"/>
                  <a:pt x="1438" y="162"/>
                  <a:pt x="1433" y="161"/>
                </a:cubicBezTo>
                <a:lnTo>
                  <a:pt x="1433" y="128"/>
                </a:lnTo>
                <a:cubicBezTo>
                  <a:pt x="1366" y="195"/>
                  <a:pt x="1267" y="195"/>
                  <a:pt x="1201" y="261"/>
                </a:cubicBezTo>
                <a:lnTo>
                  <a:pt x="1212" y="239"/>
                </a:lnTo>
                <a:cubicBezTo>
                  <a:pt x="1209" y="237"/>
                  <a:pt x="1206" y="236"/>
                  <a:pt x="1202" y="236"/>
                </a:cubicBezTo>
                <a:cubicBezTo>
                  <a:pt x="1179" y="236"/>
                  <a:pt x="1148" y="264"/>
                  <a:pt x="1157" y="283"/>
                </a:cubicBezTo>
                <a:lnTo>
                  <a:pt x="1135" y="261"/>
                </a:lnTo>
                <a:cubicBezTo>
                  <a:pt x="1116" y="261"/>
                  <a:pt x="1105" y="295"/>
                  <a:pt x="1095" y="295"/>
                </a:cubicBezTo>
                <a:cubicBezTo>
                  <a:pt x="1094" y="295"/>
                  <a:pt x="1092" y="295"/>
                  <a:pt x="1091" y="294"/>
                </a:cubicBezTo>
                <a:lnTo>
                  <a:pt x="1091" y="283"/>
                </a:lnTo>
                <a:cubicBezTo>
                  <a:pt x="1080" y="294"/>
                  <a:pt x="1036" y="294"/>
                  <a:pt x="1058" y="316"/>
                </a:cubicBezTo>
                <a:cubicBezTo>
                  <a:pt x="1025" y="316"/>
                  <a:pt x="1014" y="349"/>
                  <a:pt x="981" y="349"/>
                </a:cubicBezTo>
                <a:cubicBezTo>
                  <a:pt x="970" y="382"/>
                  <a:pt x="926" y="360"/>
                  <a:pt x="937" y="393"/>
                </a:cubicBezTo>
                <a:cubicBezTo>
                  <a:pt x="933" y="381"/>
                  <a:pt x="924" y="376"/>
                  <a:pt x="913" y="376"/>
                </a:cubicBezTo>
                <a:cubicBezTo>
                  <a:pt x="893" y="376"/>
                  <a:pt x="867" y="393"/>
                  <a:pt x="860" y="415"/>
                </a:cubicBezTo>
                <a:cubicBezTo>
                  <a:pt x="860" y="393"/>
                  <a:pt x="838" y="404"/>
                  <a:pt x="838" y="393"/>
                </a:cubicBezTo>
                <a:cubicBezTo>
                  <a:pt x="816" y="393"/>
                  <a:pt x="805" y="415"/>
                  <a:pt x="816" y="426"/>
                </a:cubicBezTo>
                <a:cubicBezTo>
                  <a:pt x="810" y="424"/>
                  <a:pt x="805" y="423"/>
                  <a:pt x="800" y="423"/>
                </a:cubicBezTo>
                <a:cubicBezTo>
                  <a:pt x="768" y="423"/>
                  <a:pt x="753" y="465"/>
                  <a:pt x="731" y="465"/>
                </a:cubicBezTo>
                <a:cubicBezTo>
                  <a:pt x="723" y="465"/>
                  <a:pt x="715" y="460"/>
                  <a:pt x="705" y="448"/>
                </a:cubicBezTo>
                <a:cubicBezTo>
                  <a:pt x="650" y="503"/>
                  <a:pt x="595" y="536"/>
                  <a:pt x="540" y="569"/>
                </a:cubicBezTo>
                <a:cubicBezTo>
                  <a:pt x="529" y="536"/>
                  <a:pt x="606" y="536"/>
                  <a:pt x="584" y="503"/>
                </a:cubicBezTo>
                <a:lnTo>
                  <a:pt x="584" y="503"/>
                </a:lnTo>
                <a:cubicBezTo>
                  <a:pt x="540" y="536"/>
                  <a:pt x="518" y="580"/>
                  <a:pt x="463" y="602"/>
                </a:cubicBezTo>
                <a:lnTo>
                  <a:pt x="463" y="569"/>
                </a:lnTo>
                <a:cubicBezTo>
                  <a:pt x="419" y="613"/>
                  <a:pt x="375" y="613"/>
                  <a:pt x="298" y="668"/>
                </a:cubicBezTo>
                <a:lnTo>
                  <a:pt x="298" y="646"/>
                </a:lnTo>
                <a:lnTo>
                  <a:pt x="276" y="668"/>
                </a:lnTo>
                <a:lnTo>
                  <a:pt x="287" y="668"/>
                </a:lnTo>
                <a:cubicBezTo>
                  <a:pt x="325" y="678"/>
                  <a:pt x="288" y="712"/>
                  <a:pt x="293" y="729"/>
                </a:cubicBezTo>
                <a:lnTo>
                  <a:pt x="293" y="729"/>
                </a:lnTo>
                <a:cubicBezTo>
                  <a:pt x="285" y="721"/>
                  <a:pt x="276" y="718"/>
                  <a:pt x="267" y="718"/>
                </a:cubicBezTo>
                <a:cubicBezTo>
                  <a:pt x="252" y="718"/>
                  <a:pt x="237" y="725"/>
                  <a:pt x="220" y="725"/>
                </a:cubicBezTo>
                <a:cubicBezTo>
                  <a:pt x="206" y="725"/>
                  <a:pt x="191" y="720"/>
                  <a:pt x="177" y="701"/>
                </a:cubicBezTo>
                <a:lnTo>
                  <a:pt x="177" y="701"/>
                </a:lnTo>
                <a:cubicBezTo>
                  <a:pt x="177" y="701"/>
                  <a:pt x="177" y="712"/>
                  <a:pt x="188" y="723"/>
                </a:cubicBezTo>
                <a:cubicBezTo>
                  <a:pt x="166" y="723"/>
                  <a:pt x="155" y="723"/>
                  <a:pt x="155" y="712"/>
                </a:cubicBezTo>
                <a:cubicBezTo>
                  <a:pt x="111" y="745"/>
                  <a:pt x="155" y="734"/>
                  <a:pt x="111" y="756"/>
                </a:cubicBezTo>
                <a:lnTo>
                  <a:pt x="89" y="745"/>
                </a:lnTo>
                <a:lnTo>
                  <a:pt x="89" y="745"/>
                </a:lnTo>
                <a:cubicBezTo>
                  <a:pt x="89" y="767"/>
                  <a:pt x="100" y="778"/>
                  <a:pt x="55" y="789"/>
                </a:cubicBezTo>
                <a:lnTo>
                  <a:pt x="33" y="778"/>
                </a:lnTo>
                <a:lnTo>
                  <a:pt x="0" y="800"/>
                </a:lnTo>
                <a:cubicBezTo>
                  <a:pt x="11" y="811"/>
                  <a:pt x="44" y="823"/>
                  <a:pt x="66" y="834"/>
                </a:cubicBezTo>
                <a:cubicBezTo>
                  <a:pt x="111" y="845"/>
                  <a:pt x="144" y="856"/>
                  <a:pt x="155" y="878"/>
                </a:cubicBezTo>
                <a:cubicBezTo>
                  <a:pt x="77" y="878"/>
                  <a:pt x="155" y="889"/>
                  <a:pt x="111" y="900"/>
                </a:cubicBezTo>
                <a:lnTo>
                  <a:pt x="166" y="922"/>
                </a:lnTo>
                <a:lnTo>
                  <a:pt x="177" y="911"/>
                </a:lnTo>
                <a:cubicBezTo>
                  <a:pt x="210" y="933"/>
                  <a:pt x="265" y="933"/>
                  <a:pt x="276" y="955"/>
                </a:cubicBezTo>
                <a:cubicBezTo>
                  <a:pt x="309" y="955"/>
                  <a:pt x="317" y="936"/>
                  <a:pt x="328" y="936"/>
                </a:cubicBezTo>
                <a:cubicBezTo>
                  <a:pt x="332" y="936"/>
                  <a:pt x="336" y="938"/>
                  <a:pt x="342" y="944"/>
                </a:cubicBezTo>
                <a:cubicBezTo>
                  <a:pt x="331" y="944"/>
                  <a:pt x="364" y="966"/>
                  <a:pt x="364" y="988"/>
                </a:cubicBezTo>
                <a:cubicBezTo>
                  <a:pt x="375" y="988"/>
                  <a:pt x="383" y="985"/>
                  <a:pt x="390" y="985"/>
                </a:cubicBezTo>
                <a:cubicBezTo>
                  <a:pt x="397" y="985"/>
                  <a:pt x="403" y="988"/>
                  <a:pt x="408" y="999"/>
                </a:cubicBezTo>
                <a:lnTo>
                  <a:pt x="386" y="1032"/>
                </a:lnTo>
                <a:cubicBezTo>
                  <a:pt x="389" y="1030"/>
                  <a:pt x="393" y="1030"/>
                  <a:pt x="396" y="1030"/>
                </a:cubicBezTo>
                <a:cubicBezTo>
                  <a:pt x="414" y="1030"/>
                  <a:pt x="436" y="1045"/>
                  <a:pt x="460" y="1045"/>
                </a:cubicBezTo>
                <a:cubicBezTo>
                  <a:pt x="464" y="1045"/>
                  <a:pt x="469" y="1044"/>
                  <a:pt x="474" y="1043"/>
                </a:cubicBezTo>
                <a:lnTo>
                  <a:pt x="474" y="1043"/>
                </a:lnTo>
                <a:lnTo>
                  <a:pt x="474" y="1043"/>
                </a:lnTo>
                <a:lnTo>
                  <a:pt x="474" y="1076"/>
                </a:lnTo>
                <a:cubicBezTo>
                  <a:pt x="477" y="1079"/>
                  <a:pt x="480" y="1081"/>
                  <a:pt x="482" y="1081"/>
                </a:cubicBezTo>
                <a:cubicBezTo>
                  <a:pt x="491" y="1081"/>
                  <a:pt x="490" y="1055"/>
                  <a:pt x="497" y="1055"/>
                </a:cubicBezTo>
                <a:cubicBezTo>
                  <a:pt x="499" y="1055"/>
                  <a:pt x="503" y="1058"/>
                  <a:pt x="507" y="1065"/>
                </a:cubicBezTo>
                <a:lnTo>
                  <a:pt x="496" y="1076"/>
                </a:lnTo>
                <a:cubicBezTo>
                  <a:pt x="529" y="1098"/>
                  <a:pt x="573" y="1098"/>
                  <a:pt x="606" y="1131"/>
                </a:cubicBezTo>
                <a:cubicBezTo>
                  <a:pt x="603" y="1141"/>
                  <a:pt x="598" y="1144"/>
                  <a:pt x="594" y="1144"/>
                </a:cubicBezTo>
                <a:cubicBezTo>
                  <a:pt x="588" y="1144"/>
                  <a:pt x="581" y="1140"/>
                  <a:pt x="575" y="1140"/>
                </a:cubicBezTo>
                <a:cubicBezTo>
                  <a:pt x="570" y="1140"/>
                  <a:pt x="566" y="1143"/>
                  <a:pt x="562" y="1153"/>
                </a:cubicBezTo>
                <a:cubicBezTo>
                  <a:pt x="617" y="1175"/>
                  <a:pt x="683" y="1175"/>
                  <a:pt x="728" y="1208"/>
                </a:cubicBezTo>
                <a:lnTo>
                  <a:pt x="716" y="1197"/>
                </a:lnTo>
                <a:cubicBezTo>
                  <a:pt x="722" y="1191"/>
                  <a:pt x="727" y="1189"/>
                  <a:pt x="730" y="1189"/>
                </a:cubicBezTo>
                <a:cubicBezTo>
                  <a:pt x="746" y="1189"/>
                  <a:pt x="745" y="1231"/>
                  <a:pt x="765" y="1231"/>
                </a:cubicBezTo>
                <a:cubicBezTo>
                  <a:pt x="767" y="1231"/>
                  <a:pt x="769" y="1231"/>
                  <a:pt x="772" y="1230"/>
                </a:cubicBezTo>
                <a:lnTo>
                  <a:pt x="772" y="1230"/>
                </a:lnTo>
                <a:lnTo>
                  <a:pt x="761" y="1241"/>
                </a:lnTo>
                <a:cubicBezTo>
                  <a:pt x="783" y="1274"/>
                  <a:pt x="827" y="1274"/>
                  <a:pt x="882" y="1285"/>
                </a:cubicBezTo>
                <a:lnTo>
                  <a:pt x="871" y="1296"/>
                </a:lnTo>
                <a:cubicBezTo>
                  <a:pt x="882" y="1318"/>
                  <a:pt x="915" y="1329"/>
                  <a:pt x="937" y="1340"/>
                </a:cubicBezTo>
                <a:cubicBezTo>
                  <a:pt x="942" y="1340"/>
                  <a:pt x="948" y="1343"/>
                  <a:pt x="952" y="1343"/>
                </a:cubicBezTo>
                <a:cubicBezTo>
                  <a:pt x="956" y="1343"/>
                  <a:pt x="959" y="1340"/>
                  <a:pt x="959" y="1329"/>
                </a:cubicBezTo>
                <a:cubicBezTo>
                  <a:pt x="992" y="1417"/>
                  <a:pt x="1091" y="1362"/>
                  <a:pt x="1124" y="1450"/>
                </a:cubicBezTo>
                <a:lnTo>
                  <a:pt x="1102" y="1450"/>
                </a:lnTo>
                <a:lnTo>
                  <a:pt x="1157" y="1473"/>
                </a:lnTo>
                <a:cubicBezTo>
                  <a:pt x="1168" y="1450"/>
                  <a:pt x="1157" y="1450"/>
                  <a:pt x="1157" y="1439"/>
                </a:cubicBezTo>
                <a:lnTo>
                  <a:pt x="1186" y="1432"/>
                </a:lnTo>
                <a:lnTo>
                  <a:pt x="1186" y="1432"/>
                </a:lnTo>
                <a:cubicBezTo>
                  <a:pt x="1172" y="1441"/>
                  <a:pt x="1179" y="1464"/>
                  <a:pt x="1179" y="1473"/>
                </a:cubicBezTo>
                <a:lnTo>
                  <a:pt x="1190" y="1462"/>
                </a:lnTo>
                <a:cubicBezTo>
                  <a:pt x="1193" y="1472"/>
                  <a:pt x="1196" y="1476"/>
                  <a:pt x="1200" y="1476"/>
                </a:cubicBezTo>
                <a:cubicBezTo>
                  <a:pt x="1208" y="1476"/>
                  <a:pt x="1217" y="1458"/>
                  <a:pt x="1225" y="1458"/>
                </a:cubicBezTo>
                <a:cubicBezTo>
                  <a:pt x="1228" y="1458"/>
                  <a:pt x="1232" y="1462"/>
                  <a:pt x="1234" y="1473"/>
                </a:cubicBezTo>
                <a:lnTo>
                  <a:pt x="1278" y="1484"/>
                </a:lnTo>
                <a:cubicBezTo>
                  <a:pt x="1273" y="1495"/>
                  <a:pt x="1267" y="1495"/>
                  <a:pt x="1262" y="1495"/>
                </a:cubicBezTo>
                <a:cubicBezTo>
                  <a:pt x="1256" y="1495"/>
                  <a:pt x="1251" y="1495"/>
                  <a:pt x="1245" y="1506"/>
                </a:cubicBezTo>
                <a:cubicBezTo>
                  <a:pt x="1249" y="1507"/>
                  <a:pt x="1253" y="1508"/>
                  <a:pt x="1257" y="1508"/>
                </a:cubicBezTo>
                <a:cubicBezTo>
                  <a:pt x="1270" y="1508"/>
                  <a:pt x="1286" y="1501"/>
                  <a:pt x="1298" y="1501"/>
                </a:cubicBezTo>
                <a:cubicBezTo>
                  <a:pt x="1306" y="1501"/>
                  <a:pt x="1311" y="1505"/>
                  <a:pt x="1311" y="1517"/>
                </a:cubicBezTo>
                <a:lnTo>
                  <a:pt x="1278" y="1506"/>
                </a:lnTo>
                <a:lnTo>
                  <a:pt x="1278" y="1506"/>
                </a:lnTo>
                <a:cubicBezTo>
                  <a:pt x="1289" y="1550"/>
                  <a:pt x="1289" y="1539"/>
                  <a:pt x="1300" y="1550"/>
                </a:cubicBezTo>
                <a:lnTo>
                  <a:pt x="1322" y="1583"/>
                </a:lnTo>
                <a:lnTo>
                  <a:pt x="1322" y="1572"/>
                </a:lnTo>
                <a:cubicBezTo>
                  <a:pt x="1339" y="1559"/>
                  <a:pt x="1350" y="1554"/>
                  <a:pt x="1360" y="1554"/>
                </a:cubicBezTo>
                <a:cubicBezTo>
                  <a:pt x="1379" y="1554"/>
                  <a:pt x="1390" y="1573"/>
                  <a:pt x="1418" y="1573"/>
                </a:cubicBezTo>
                <a:cubicBezTo>
                  <a:pt x="1423" y="1573"/>
                  <a:pt x="1427" y="1573"/>
                  <a:pt x="1433" y="1572"/>
                </a:cubicBezTo>
                <a:lnTo>
                  <a:pt x="1433" y="1572"/>
                </a:lnTo>
                <a:cubicBezTo>
                  <a:pt x="1378" y="1583"/>
                  <a:pt x="1411" y="1583"/>
                  <a:pt x="1400" y="1605"/>
                </a:cubicBezTo>
                <a:lnTo>
                  <a:pt x="1400" y="1638"/>
                </a:lnTo>
                <a:cubicBezTo>
                  <a:pt x="1402" y="1637"/>
                  <a:pt x="1404" y="1636"/>
                  <a:pt x="1406" y="1636"/>
                </a:cubicBezTo>
                <a:cubicBezTo>
                  <a:pt x="1418" y="1636"/>
                  <a:pt x="1423" y="1655"/>
                  <a:pt x="1438" y="1655"/>
                </a:cubicBezTo>
                <a:cubicBezTo>
                  <a:pt x="1442" y="1655"/>
                  <a:pt x="1448" y="1653"/>
                  <a:pt x="1455" y="1649"/>
                </a:cubicBezTo>
                <a:lnTo>
                  <a:pt x="1455" y="1682"/>
                </a:lnTo>
                <a:cubicBezTo>
                  <a:pt x="1477" y="1682"/>
                  <a:pt x="1455" y="1660"/>
                  <a:pt x="1466" y="1660"/>
                </a:cubicBezTo>
                <a:cubicBezTo>
                  <a:pt x="1469" y="1659"/>
                  <a:pt x="1471" y="1659"/>
                  <a:pt x="1474" y="1659"/>
                </a:cubicBezTo>
                <a:cubicBezTo>
                  <a:pt x="1509" y="1659"/>
                  <a:pt x="1523" y="1716"/>
                  <a:pt x="1574" y="1716"/>
                </a:cubicBezTo>
                <a:cubicBezTo>
                  <a:pt x="1578" y="1716"/>
                  <a:pt x="1582" y="1716"/>
                  <a:pt x="1587" y="1715"/>
                </a:cubicBezTo>
                <a:cubicBezTo>
                  <a:pt x="1596" y="1717"/>
                  <a:pt x="1604" y="1718"/>
                  <a:pt x="1612" y="1718"/>
                </a:cubicBezTo>
                <a:cubicBezTo>
                  <a:pt x="1633" y="1718"/>
                  <a:pt x="1649" y="1712"/>
                  <a:pt x="1666" y="1712"/>
                </a:cubicBezTo>
                <a:cubicBezTo>
                  <a:pt x="1673" y="1712"/>
                  <a:pt x="1679" y="1713"/>
                  <a:pt x="1686" y="1715"/>
                </a:cubicBezTo>
                <a:cubicBezTo>
                  <a:pt x="1697" y="1737"/>
                  <a:pt x="1664" y="1737"/>
                  <a:pt x="1664" y="1737"/>
                </a:cubicBezTo>
                <a:cubicBezTo>
                  <a:pt x="1673" y="1755"/>
                  <a:pt x="1690" y="1758"/>
                  <a:pt x="1708" y="1759"/>
                </a:cubicBezTo>
                <a:lnTo>
                  <a:pt x="1708" y="1759"/>
                </a:lnTo>
                <a:lnTo>
                  <a:pt x="1730" y="1726"/>
                </a:lnTo>
                <a:cubicBezTo>
                  <a:pt x="1725" y="1715"/>
                  <a:pt x="1719" y="1715"/>
                  <a:pt x="1715" y="1715"/>
                </a:cubicBezTo>
                <a:cubicBezTo>
                  <a:pt x="1711" y="1715"/>
                  <a:pt x="1708" y="1715"/>
                  <a:pt x="1708" y="1704"/>
                </a:cubicBezTo>
                <a:lnTo>
                  <a:pt x="1686" y="1704"/>
                </a:lnTo>
                <a:lnTo>
                  <a:pt x="1708" y="1682"/>
                </a:lnTo>
                <a:cubicBezTo>
                  <a:pt x="1697" y="1665"/>
                  <a:pt x="1680" y="1665"/>
                  <a:pt x="1667" y="1665"/>
                </a:cubicBezTo>
                <a:cubicBezTo>
                  <a:pt x="1653" y="1665"/>
                  <a:pt x="1642" y="1665"/>
                  <a:pt x="1642" y="1649"/>
                </a:cubicBezTo>
                <a:cubicBezTo>
                  <a:pt x="1636" y="1647"/>
                  <a:pt x="1631" y="1647"/>
                  <a:pt x="1628" y="1647"/>
                </a:cubicBezTo>
                <a:cubicBezTo>
                  <a:pt x="1605" y="1647"/>
                  <a:pt x="1623" y="1672"/>
                  <a:pt x="1576" y="1682"/>
                </a:cubicBezTo>
                <a:lnTo>
                  <a:pt x="1587" y="1605"/>
                </a:lnTo>
                <a:lnTo>
                  <a:pt x="1576" y="1627"/>
                </a:lnTo>
                <a:lnTo>
                  <a:pt x="1565" y="1605"/>
                </a:lnTo>
                <a:cubicBezTo>
                  <a:pt x="1543" y="1616"/>
                  <a:pt x="1565" y="1616"/>
                  <a:pt x="1543" y="1627"/>
                </a:cubicBezTo>
                <a:cubicBezTo>
                  <a:pt x="1532" y="1594"/>
                  <a:pt x="1477" y="1605"/>
                  <a:pt x="1499" y="1572"/>
                </a:cubicBezTo>
                <a:lnTo>
                  <a:pt x="1499" y="1572"/>
                </a:lnTo>
                <a:cubicBezTo>
                  <a:pt x="1477" y="1583"/>
                  <a:pt x="1510" y="1594"/>
                  <a:pt x="1477" y="1594"/>
                </a:cubicBezTo>
                <a:cubicBezTo>
                  <a:pt x="1499" y="1550"/>
                  <a:pt x="1455" y="1583"/>
                  <a:pt x="1444" y="1550"/>
                </a:cubicBezTo>
                <a:cubicBezTo>
                  <a:pt x="1446" y="1547"/>
                  <a:pt x="1449" y="1546"/>
                  <a:pt x="1452" y="1546"/>
                </a:cubicBezTo>
                <a:cubicBezTo>
                  <a:pt x="1454" y="1546"/>
                  <a:pt x="1457" y="1547"/>
                  <a:pt x="1459" y="1547"/>
                </a:cubicBezTo>
                <a:cubicBezTo>
                  <a:pt x="1463" y="1547"/>
                  <a:pt x="1466" y="1544"/>
                  <a:pt x="1466" y="1528"/>
                </a:cubicBezTo>
                <a:lnTo>
                  <a:pt x="1466" y="1528"/>
                </a:lnTo>
                <a:cubicBezTo>
                  <a:pt x="1460" y="1531"/>
                  <a:pt x="1456" y="1533"/>
                  <a:pt x="1452" y="1533"/>
                </a:cubicBezTo>
                <a:cubicBezTo>
                  <a:pt x="1432" y="1533"/>
                  <a:pt x="1429" y="1495"/>
                  <a:pt x="1411" y="1495"/>
                </a:cubicBezTo>
                <a:lnTo>
                  <a:pt x="1411" y="1484"/>
                </a:lnTo>
                <a:lnTo>
                  <a:pt x="1389" y="1506"/>
                </a:lnTo>
                <a:cubicBezTo>
                  <a:pt x="1378" y="1506"/>
                  <a:pt x="1355" y="1484"/>
                  <a:pt x="1333" y="1473"/>
                </a:cubicBezTo>
                <a:cubicBezTo>
                  <a:pt x="1333" y="1473"/>
                  <a:pt x="1289" y="1428"/>
                  <a:pt x="1267" y="1406"/>
                </a:cubicBezTo>
                <a:cubicBezTo>
                  <a:pt x="1261" y="1413"/>
                  <a:pt x="1254" y="1416"/>
                  <a:pt x="1247" y="1416"/>
                </a:cubicBezTo>
                <a:cubicBezTo>
                  <a:pt x="1232" y="1416"/>
                  <a:pt x="1216" y="1403"/>
                  <a:pt x="1201" y="1395"/>
                </a:cubicBezTo>
                <a:lnTo>
                  <a:pt x="1234" y="1384"/>
                </a:lnTo>
                <a:lnTo>
                  <a:pt x="1212" y="1373"/>
                </a:lnTo>
                <a:lnTo>
                  <a:pt x="1190" y="1373"/>
                </a:lnTo>
                <a:lnTo>
                  <a:pt x="1201" y="1351"/>
                </a:lnTo>
                <a:cubicBezTo>
                  <a:pt x="1179" y="1340"/>
                  <a:pt x="1135" y="1351"/>
                  <a:pt x="1113" y="1318"/>
                </a:cubicBezTo>
                <a:cubicBezTo>
                  <a:pt x="1103" y="1338"/>
                  <a:pt x="1111" y="1375"/>
                  <a:pt x="1082" y="1375"/>
                </a:cubicBezTo>
                <a:cubicBezTo>
                  <a:pt x="1078" y="1375"/>
                  <a:pt x="1074" y="1375"/>
                  <a:pt x="1069" y="1373"/>
                </a:cubicBezTo>
                <a:lnTo>
                  <a:pt x="1091" y="1351"/>
                </a:lnTo>
                <a:lnTo>
                  <a:pt x="1080" y="1340"/>
                </a:lnTo>
                <a:lnTo>
                  <a:pt x="1069" y="1340"/>
                </a:lnTo>
                <a:lnTo>
                  <a:pt x="1080" y="1307"/>
                </a:lnTo>
                <a:lnTo>
                  <a:pt x="1091" y="1318"/>
                </a:lnTo>
                <a:lnTo>
                  <a:pt x="1069" y="1274"/>
                </a:lnTo>
                <a:lnTo>
                  <a:pt x="1047" y="1296"/>
                </a:lnTo>
                <a:cubicBezTo>
                  <a:pt x="1025" y="1285"/>
                  <a:pt x="1058" y="1274"/>
                  <a:pt x="1047" y="1252"/>
                </a:cubicBezTo>
                <a:lnTo>
                  <a:pt x="1047" y="1252"/>
                </a:lnTo>
                <a:cubicBezTo>
                  <a:pt x="1045" y="1255"/>
                  <a:pt x="1042" y="1255"/>
                  <a:pt x="1039" y="1255"/>
                </a:cubicBezTo>
                <a:cubicBezTo>
                  <a:pt x="1035" y="1255"/>
                  <a:pt x="1030" y="1253"/>
                  <a:pt x="1023" y="1253"/>
                </a:cubicBezTo>
                <a:cubicBezTo>
                  <a:pt x="1018" y="1253"/>
                  <a:pt x="1011" y="1255"/>
                  <a:pt x="1003" y="1263"/>
                </a:cubicBezTo>
                <a:lnTo>
                  <a:pt x="1003" y="1241"/>
                </a:lnTo>
                <a:cubicBezTo>
                  <a:pt x="996" y="1241"/>
                  <a:pt x="974" y="1226"/>
                  <a:pt x="960" y="1226"/>
                </a:cubicBezTo>
                <a:cubicBezTo>
                  <a:pt x="953" y="1226"/>
                  <a:pt x="948" y="1230"/>
                  <a:pt x="948" y="1241"/>
                </a:cubicBezTo>
                <a:cubicBezTo>
                  <a:pt x="893" y="1241"/>
                  <a:pt x="871" y="1186"/>
                  <a:pt x="827" y="1164"/>
                </a:cubicBezTo>
                <a:cubicBezTo>
                  <a:pt x="800" y="1155"/>
                  <a:pt x="780" y="1139"/>
                  <a:pt x="756" y="1139"/>
                </a:cubicBezTo>
                <a:cubicBezTo>
                  <a:pt x="751" y="1139"/>
                  <a:pt x="745" y="1140"/>
                  <a:pt x="739" y="1142"/>
                </a:cubicBezTo>
                <a:lnTo>
                  <a:pt x="739" y="1109"/>
                </a:lnTo>
                <a:cubicBezTo>
                  <a:pt x="716" y="1098"/>
                  <a:pt x="716" y="1109"/>
                  <a:pt x="694" y="1087"/>
                </a:cubicBezTo>
                <a:cubicBezTo>
                  <a:pt x="707" y="1081"/>
                  <a:pt x="705" y="1074"/>
                  <a:pt x="706" y="1074"/>
                </a:cubicBezTo>
                <a:lnTo>
                  <a:pt x="706" y="1074"/>
                </a:lnTo>
                <a:cubicBezTo>
                  <a:pt x="706" y="1074"/>
                  <a:pt x="707" y="1078"/>
                  <a:pt x="716" y="1087"/>
                </a:cubicBezTo>
                <a:cubicBezTo>
                  <a:pt x="698" y="1069"/>
                  <a:pt x="695" y="1051"/>
                  <a:pt x="677" y="1051"/>
                </a:cubicBezTo>
                <a:cubicBezTo>
                  <a:pt x="672" y="1051"/>
                  <a:pt x="667" y="1052"/>
                  <a:pt x="661" y="1054"/>
                </a:cubicBezTo>
                <a:cubicBezTo>
                  <a:pt x="683" y="1043"/>
                  <a:pt x="650" y="1021"/>
                  <a:pt x="639" y="1021"/>
                </a:cubicBezTo>
                <a:lnTo>
                  <a:pt x="639" y="1021"/>
                </a:lnTo>
                <a:lnTo>
                  <a:pt x="650" y="1043"/>
                </a:lnTo>
                <a:lnTo>
                  <a:pt x="617" y="1021"/>
                </a:lnTo>
                <a:lnTo>
                  <a:pt x="639" y="999"/>
                </a:lnTo>
                <a:cubicBezTo>
                  <a:pt x="606" y="944"/>
                  <a:pt x="518" y="999"/>
                  <a:pt x="507" y="922"/>
                </a:cubicBezTo>
                <a:lnTo>
                  <a:pt x="507" y="922"/>
                </a:lnTo>
                <a:cubicBezTo>
                  <a:pt x="485" y="933"/>
                  <a:pt x="529" y="955"/>
                  <a:pt x="507" y="966"/>
                </a:cubicBezTo>
                <a:cubicBezTo>
                  <a:pt x="485" y="944"/>
                  <a:pt x="474" y="900"/>
                  <a:pt x="474" y="900"/>
                </a:cubicBezTo>
                <a:cubicBezTo>
                  <a:pt x="468" y="890"/>
                  <a:pt x="460" y="887"/>
                  <a:pt x="453" y="887"/>
                </a:cubicBezTo>
                <a:cubicBezTo>
                  <a:pt x="440" y="887"/>
                  <a:pt x="427" y="895"/>
                  <a:pt x="418" y="895"/>
                </a:cubicBezTo>
                <a:cubicBezTo>
                  <a:pt x="414" y="895"/>
                  <a:pt x="410" y="893"/>
                  <a:pt x="408" y="889"/>
                </a:cubicBezTo>
                <a:cubicBezTo>
                  <a:pt x="397" y="900"/>
                  <a:pt x="386" y="922"/>
                  <a:pt x="353" y="922"/>
                </a:cubicBezTo>
                <a:cubicBezTo>
                  <a:pt x="342" y="900"/>
                  <a:pt x="375" y="878"/>
                  <a:pt x="397" y="878"/>
                </a:cubicBezTo>
                <a:cubicBezTo>
                  <a:pt x="408" y="867"/>
                  <a:pt x="397" y="867"/>
                  <a:pt x="408" y="856"/>
                </a:cubicBezTo>
                <a:lnTo>
                  <a:pt x="408" y="856"/>
                </a:lnTo>
                <a:lnTo>
                  <a:pt x="386" y="867"/>
                </a:lnTo>
                <a:lnTo>
                  <a:pt x="375" y="845"/>
                </a:lnTo>
                <a:lnTo>
                  <a:pt x="342" y="856"/>
                </a:lnTo>
                <a:cubicBezTo>
                  <a:pt x="342" y="847"/>
                  <a:pt x="337" y="845"/>
                  <a:pt x="330" y="845"/>
                </a:cubicBezTo>
                <a:cubicBezTo>
                  <a:pt x="322" y="845"/>
                  <a:pt x="311" y="848"/>
                  <a:pt x="298" y="848"/>
                </a:cubicBezTo>
                <a:cubicBezTo>
                  <a:pt x="291" y="848"/>
                  <a:pt x="283" y="847"/>
                  <a:pt x="276" y="845"/>
                </a:cubicBezTo>
                <a:cubicBezTo>
                  <a:pt x="287" y="839"/>
                  <a:pt x="306" y="839"/>
                  <a:pt x="317" y="839"/>
                </a:cubicBezTo>
                <a:cubicBezTo>
                  <a:pt x="328" y="839"/>
                  <a:pt x="331" y="839"/>
                  <a:pt x="309" y="834"/>
                </a:cubicBezTo>
                <a:cubicBezTo>
                  <a:pt x="313" y="830"/>
                  <a:pt x="320" y="829"/>
                  <a:pt x="329" y="829"/>
                </a:cubicBezTo>
                <a:cubicBezTo>
                  <a:pt x="347" y="829"/>
                  <a:pt x="371" y="834"/>
                  <a:pt x="386" y="834"/>
                </a:cubicBezTo>
                <a:cubicBezTo>
                  <a:pt x="368" y="830"/>
                  <a:pt x="365" y="829"/>
                  <a:pt x="370" y="829"/>
                </a:cubicBezTo>
                <a:cubicBezTo>
                  <a:pt x="380" y="829"/>
                  <a:pt x="419" y="834"/>
                  <a:pt x="419" y="834"/>
                </a:cubicBezTo>
                <a:lnTo>
                  <a:pt x="430" y="834"/>
                </a:lnTo>
                <a:lnTo>
                  <a:pt x="386" y="823"/>
                </a:lnTo>
                <a:lnTo>
                  <a:pt x="430" y="823"/>
                </a:lnTo>
                <a:cubicBezTo>
                  <a:pt x="417" y="817"/>
                  <a:pt x="395" y="807"/>
                  <a:pt x="408" y="800"/>
                </a:cubicBezTo>
                <a:lnTo>
                  <a:pt x="408" y="800"/>
                </a:lnTo>
                <a:lnTo>
                  <a:pt x="397" y="789"/>
                </a:lnTo>
                <a:lnTo>
                  <a:pt x="397" y="789"/>
                </a:lnTo>
                <a:cubicBezTo>
                  <a:pt x="401" y="792"/>
                  <a:pt x="404" y="793"/>
                  <a:pt x="407" y="793"/>
                </a:cubicBezTo>
                <a:cubicBezTo>
                  <a:pt x="416" y="793"/>
                  <a:pt x="410" y="778"/>
                  <a:pt x="419" y="778"/>
                </a:cubicBezTo>
                <a:lnTo>
                  <a:pt x="408" y="778"/>
                </a:lnTo>
                <a:lnTo>
                  <a:pt x="408" y="756"/>
                </a:lnTo>
                <a:lnTo>
                  <a:pt x="419" y="767"/>
                </a:lnTo>
                <a:cubicBezTo>
                  <a:pt x="416" y="757"/>
                  <a:pt x="419" y="754"/>
                  <a:pt x="425" y="754"/>
                </a:cubicBezTo>
                <a:cubicBezTo>
                  <a:pt x="432" y="754"/>
                  <a:pt x="444" y="758"/>
                  <a:pt x="454" y="758"/>
                </a:cubicBezTo>
                <a:cubicBezTo>
                  <a:pt x="463" y="758"/>
                  <a:pt x="471" y="756"/>
                  <a:pt x="474" y="745"/>
                </a:cubicBezTo>
                <a:lnTo>
                  <a:pt x="507" y="778"/>
                </a:lnTo>
                <a:cubicBezTo>
                  <a:pt x="516" y="766"/>
                  <a:pt x="523" y="763"/>
                  <a:pt x="530" y="763"/>
                </a:cubicBezTo>
                <a:cubicBezTo>
                  <a:pt x="536" y="763"/>
                  <a:pt x="542" y="765"/>
                  <a:pt x="549" y="765"/>
                </a:cubicBezTo>
                <a:cubicBezTo>
                  <a:pt x="556" y="765"/>
                  <a:pt x="563" y="763"/>
                  <a:pt x="573" y="756"/>
                </a:cubicBezTo>
                <a:cubicBezTo>
                  <a:pt x="551" y="745"/>
                  <a:pt x="551" y="745"/>
                  <a:pt x="562" y="712"/>
                </a:cubicBezTo>
                <a:lnTo>
                  <a:pt x="562" y="712"/>
                </a:lnTo>
                <a:lnTo>
                  <a:pt x="518" y="756"/>
                </a:lnTo>
                <a:lnTo>
                  <a:pt x="540" y="712"/>
                </a:lnTo>
                <a:lnTo>
                  <a:pt x="507" y="734"/>
                </a:lnTo>
                <a:cubicBezTo>
                  <a:pt x="507" y="712"/>
                  <a:pt x="518" y="723"/>
                  <a:pt x="496" y="712"/>
                </a:cubicBezTo>
                <a:lnTo>
                  <a:pt x="496" y="712"/>
                </a:lnTo>
                <a:cubicBezTo>
                  <a:pt x="500" y="714"/>
                  <a:pt x="503" y="714"/>
                  <a:pt x="506" y="714"/>
                </a:cubicBezTo>
                <a:cubicBezTo>
                  <a:pt x="530" y="714"/>
                  <a:pt x="533" y="679"/>
                  <a:pt x="562" y="679"/>
                </a:cubicBezTo>
                <a:lnTo>
                  <a:pt x="584" y="734"/>
                </a:lnTo>
                <a:cubicBezTo>
                  <a:pt x="628" y="734"/>
                  <a:pt x="639" y="679"/>
                  <a:pt x="694" y="668"/>
                </a:cubicBezTo>
                <a:lnTo>
                  <a:pt x="672" y="668"/>
                </a:lnTo>
                <a:cubicBezTo>
                  <a:pt x="672" y="646"/>
                  <a:pt x="705" y="657"/>
                  <a:pt x="716" y="635"/>
                </a:cubicBezTo>
                <a:lnTo>
                  <a:pt x="739" y="668"/>
                </a:lnTo>
                <a:cubicBezTo>
                  <a:pt x="739" y="657"/>
                  <a:pt x="772" y="646"/>
                  <a:pt x="772" y="613"/>
                </a:cubicBezTo>
                <a:lnTo>
                  <a:pt x="794" y="624"/>
                </a:lnTo>
                <a:cubicBezTo>
                  <a:pt x="838" y="624"/>
                  <a:pt x="816" y="569"/>
                  <a:pt x="860" y="558"/>
                </a:cubicBezTo>
                <a:cubicBezTo>
                  <a:pt x="860" y="580"/>
                  <a:pt x="882" y="580"/>
                  <a:pt x="860" y="602"/>
                </a:cubicBezTo>
                <a:lnTo>
                  <a:pt x="882" y="591"/>
                </a:lnTo>
                <a:cubicBezTo>
                  <a:pt x="892" y="591"/>
                  <a:pt x="901" y="556"/>
                  <a:pt x="911" y="556"/>
                </a:cubicBezTo>
                <a:cubicBezTo>
                  <a:pt x="912" y="556"/>
                  <a:pt x="914" y="557"/>
                  <a:pt x="915" y="558"/>
                </a:cubicBezTo>
                <a:lnTo>
                  <a:pt x="926" y="525"/>
                </a:lnTo>
                <a:lnTo>
                  <a:pt x="937" y="536"/>
                </a:lnTo>
                <a:cubicBezTo>
                  <a:pt x="926" y="525"/>
                  <a:pt x="948" y="514"/>
                  <a:pt x="937" y="503"/>
                </a:cubicBezTo>
                <a:lnTo>
                  <a:pt x="937" y="503"/>
                </a:lnTo>
                <a:cubicBezTo>
                  <a:pt x="947" y="509"/>
                  <a:pt x="956" y="511"/>
                  <a:pt x="966" y="511"/>
                </a:cubicBezTo>
                <a:cubicBezTo>
                  <a:pt x="1002" y="511"/>
                  <a:pt x="1034" y="477"/>
                  <a:pt x="1070" y="477"/>
                </a:cubicBezTo>
                <a:cubicBezTo>
                  <a:pt x="1077" y="477"/>
                  <a:pt x="1084" y="478"/>
                  <a:pt x="1091" y="481"/>
                </a:cubicBezTo>
                <a:cubicBezTo>
                  <a:pt x="1113" y="470"/>
                  <a:pt x="1146" y="448"/>
                  <a:pt x="1168" y="437"/>
                </a:cubicBezTo>
                <a:lnTo>
                  <a:pt x="1168" y="437"/>
                </a:lnTo>
                <a:lnTo>
                  <a:pt x="1157" y="448"/>
                </a:lnTo>
                <a:cubicBezTo>
                  <a:pt x="1201" y="448"/>
                  <a:pt x="1168" y="393"/>
                  <a:pt x="1212" y="393"/>
                </a:cubicBezTo>
                <a:cubicBezTo>
                  <a:pt x="1234" y="404"/>
                  <a:pt x="1190" y="415"/>
                  <a:pt x="1212" y="415"/>
                </a:cubicBezTo>
                <a:cubicBezTo>
                  <a:pt x="1218" y="430"/>
                  <a:pt x="1224" y="435"/>
                  <a:pt x="1231" y="435"/>
                </a:cubicBezTo>
                <a:cubicBezTo>
                  <a:pt x="1244" y="435"/>
                  <a:pt x="1259" y="411"/>
                  <a:pt x="1277" y="411"/>
                </a:cubicBezTo>
                <a:cubicBezTo>
                  <a:pt x="1281" y="411"/>
                  <a:pt x="1285" y="412"/>
                  <a:pt x="1289" y="415"/>
                </a:cubicBezTo>
                <a:cubicBezTo>
                  <a:pt x="1292" y="416"/>
                  <a:pt x="1294" y="417"/>
                  <a:pt x="1296" y="417"/>
                </a:cubicBezTo>
                <a:cubicBezTo>
                  <a:pt x="1314" y="417"/>
                  <a:pt x="1326" y="381"/>
                  <a:pt x="1355" y="371"/>
                </a:cubicBezTo>
                <a:lnTo>
                  <a:pt x="1366" y="371"/>
                </a:lnTo>
                <a:cubicBezTo>
                  <a:pt x="1377" y="339"/>
                  <a:pt x="1408" y="318"/>
                  <a:pt x="1440" y="296"/>
                </a:cubicBezTo>
                <a:lnTo>
                  <a:pt x="1440" y="296"/>
                </a:lnTo>
                <a:cubicBezTo>
                  <a:pt x="1439" y="298"/>
                  <a:pt x="1440" y="299"/>
                  <a:pt x="1440" y="301"/>
                </a:cubicBezTo>
                <a:lnTo>
                  <a:pt x="1440" y="301"/>
                </a:lnTo>
                <a:cubicBezTo>
                  <a:pt x="1441" y="299"/>
                  <a:pt x="1442" y="297"/>
                  <a:pt x="1444" y="294"/>
                </a:cubicBezTo>
                <a:lnTo>
                  <a:pt x="1444" y="294"/>
                </a:lnTo>
                <a:cubicBezTo>
                  <a:pt x="1442" y="295"/>
                  <a:pt x="1441" y="296"/>
                  <a:pt x="1440" y="296"/>
                </a:cubicBezTo>
                <a:lnTo>
                  <a:pt x="1440" y="296"/>
                </a:lnTo>
                <a:cubicBezTo>
                  <a:pt x="1440" y="291"/>
                  <a:pt x="1444" y="286"/>
                  <a:pt x="1455" y="283"/>
                </a:cubicBezTo>
                <a:cubicBezTo>
                  <a:pt x="1466" y="283"/>
                  <a:pt x="1488" y="283"/>
                  <a:pt x="1499" y="305"/>
                </a:cubicBezTo>
                <a:lnTo>
                  <a:pt x="1477" y="316"/>
                </a:lnTo>
                <a:cubicBezTo>
                  <a:pt x="1482" y="321"/>
                  <a:pt x="1487" y="323"/>
                  <a:pt x="1491" y="323"/>
                </a:cubicBezTo>
                <a:cubicBezTo>
                  <a:pt x="1504" y="323"/>
                  <a:pt x="1512" y="305"/>
                  <a:pt x="1521" y="305"/>
                </a:cubicBezTo>
                <a:lnTo>
                  <a:pt x="1532" y="316"/>
                </a:lnTo>
                <a:cubicBezTo>
                  <a:pt x="1565" y="294"/>
                  <a:pt x="1554" y="261"/>
                  <a:pt x="1598" y="250"/>
                </a:cubicBezTo>
                <a:lnTo>
                  <a:pt x="1587" y="239"/>
                </a:lnTo>
                <a:cubicBezTo>
                  <a:pt x="1590" y="225"/>
                  <a:pt x="1595" y="221"/>
                  <a:pt x="1600" y="221"/>
                </a:cubicBezTo>
                <a:cubicBezTo>
                  <a:pt x="1607" y="221"/>
                  <a:pt x="1614" y="228"/>
                  <a:pt x="1621" y="228"/>
                </a:cubicBezTo>
                <a:cubicBezTo>
                  <a:pt x="1624" y="228"/>
                  <a:pt x="1628" y="225"/>
                  <a:pt x="1631" y="217"/>
                </a:cubicBezTo>
                <a:lnTo>
                  <a:pt x="1653" y="250"/>
                </a:lnTo>
                <a:cubicBezTo>
                  <a:pt x="1664" y="228"/>
                  <a:pt x="1686" y="195"/>
                  <a:pt x="1719" y="173"/>
                </a:cubicBezTo>
                <a:lnTo>
                  <a:pt x="1719" y="173"/>
                </a:lnTo>
                <a:cubicBezTo>
                  <a:pt x="1708" y="206"/>
                  <a:pt x="1686" y="228"/>
                  <a:pt x="1664" y="250"/>
                </a:cubicBezTo>
                <a:lnTo>
                  <a:pt x="1708" y="217"/>
                </a:lnTo>
                <a:lnTo>
                  <a:pt x="1708" y="228"/>
                </a:lnTo>
                <a:cubicBezTo>
                  <a:pt x="1708" y="195"/>
                  <a:pt x="1730" y="161"/>
                  <a:pt x="1763" y="150"/>
                </a:cubicBezTo>
                <a:cubicBezTo>
                  <a:pt x="1774" y="184"/>
                  <a:pt x="1785" y="184"/>
                  <a:pt x="1796" y="184"/>
                </a:cubicBezTo>
                <a:cubicBezTo>
                  <a:pt x="1798" y="181"/>
                  <a:pt x="1800" y="181"/>
                  <a:pt x="1802" y="181"/>
                </a:cubicBezTo>
                <a:cubicBezTo>
                  <a:pt x="1811" y="181"/>
                  <a:pt x="1818" y="199"/>
                  <a:pt x="1818" y="217"/>
                </a:cubicBezTo>
                <a:cubicBezTo>
                  <a:pt x="1851" y="217"/>
                  <a:pt x="1906" y="283"/>
                  <a:pt x="1961" y="316"/>
                </a:cubicBezTo>
                <a:cubicBezTo>
                  <a:pt x="1961" y="290"/>
                  <a:pt x="1963" y="284"/>
                  <a:pt x="1966" y="284"/>
                </a:cubicBezTo>
                <a:cubicBezTo>
                  <a:pt x="1969" y="284"/>
                  <a:pt x="1973" y="288"/>
                  <a:pt x="1978" y="288"/>
                </a:cubicBezTo>
                <a:cubicBezTo>
                  <a:pt x="1982" y="288"/>
                  <a:pt x="1988" y="285"/>
                  <a:pt x="1994" y="272"/>
                </a:cubicBezTo>
                <a:lnTo>
                  <a:pt x="2017" y="283"/>
                </a:lnTo>
                <a:lnTo>
                  <a:pt x="2050" y="338"/>
                </a:lnTo>
                <a:cubicBezTo>
                  <a:pt x="2050" y="346"/>
                  <a:pt x="2047" y="348"/>
                  <a:pt x="2042" y="348"/>
                </a:cubicBezTo>
                <a:cubicBezTo>
                  <a:pt x="2037" y="348"/>
                  <a:pt x="2031" y="345"/>
                  <a:pt x="2025" y="345"/>
                </a:cubicBezTo>
                <a:cubicBezTo>
                  <a:pt x="2022" y="345"/>
                  <a:pt x="2019" y="346"/>
                  <a:pt x="2017" y="349"/>
                </a:cubicBezTo>
                <a:cubicBezTo>
                  <a:pt x="2050" y="371"/>
                  <a:pt x="2028" y="371"/>
                  <a:pt x="2039" y="404"/>
                </a:cubicBezTo>
                <a:cubicBezTo>
                  <a:pt x="2039" y="393"/>
                  <a:pt x="2044" y="387"/>
                  <a:pt x="2051" y="387"/>
                </a:cubicBezTo>
                <a:cubicBezTo>
                  <a:pt x="2058" y="387"/>
                  <a:pt x="2066" y="393"/>
                  <a:pt x="2072" y="404"/>
                </a:cubicBezTo>
                <a:lnTo>
                  <a:pt x="2061" y="360"/>
                </a:lnTo>
                <a:cubicBezTo>
                  <a:pt x="2116" y="360"/>
                  <a:pt x="2072" y="426"/>
                  <a:pt x="2127" y="426"/>
                </a:cubicBezTo>
                <a:lnTo>
                  <a:pt x="2105" y="426"/>
                </a:lnTo>
                <a:cubicBezTo>
                  <a:pt x="2129" y="434"/>
                  <a:pt x="2165" y="460"/>
                  <a:pt x="2200" y="460"/>
                </a:cubicBezTo>
                <a:cubicBezTo>
                  <a:pt x="2213" y="460"/>
                  <a:pt x="2225" y="457"/>
                  <a:pt x="2237" y="448"/>
                </a:cubicBezTo>
                <a:lnTo>
                  <a:pt x="2237" y="448"/>
                </a:lnTo>
                <a:lnTo>
                  <a:pt x="2215" y="470"/>
                </a:lnTo>
                <a:cubicBezTo>
                  <a:pt x="2270" y="514"/>
                  <a:pt x="2358" y="503"/>
                  <a:pt x="2380" y="547"/>
                </a:cubicBezTo>
                <a:lnTo>
                  <a:pt x="2380" y="558"/>
                </a:lnTo>
                <a:cubicBezTo>
                  <a:pt x="2387" y="558"/>
                  <a:pt x="2395" y="553"/>
                  <a:pt x="2402" y="553"/>
                </a:cubicBezTo>
                <a:cubicBezTo>
                  <a:pt x="2406" y="553"/>
                  <a:pt x="2409" y="554"/>
                  <a:pt x="2413" y="558"/>
                </a:cubicBezTo>
                <a:lnTo>
                  <a:pt x="2402" y="580"/>
                </a:lnTo>
                <a:lnTo>
                  <a:pt x="2446" y="580"/>
                </a:lnTo>
                <a:lnTo>
                  <a:pt x="2435" y="591"/>
                </a:lnTo>
                <a:cubicBezTo>
                  <a:pt x="2457" y="613"/>
                  <a:pt x="2479" y="616"/>
                  <a:pt x="2503" y="616"/>
                </a:cubicBezTo>
                <a:cubicBezTo>
                  <a:pt x="2510" y="616"/>
                  <a:pt x="2518" y="616"/>
                  <a:pt x="2527" y="616"/>
                </a:cubicBezTo>
                <a:cubicBezTo>
                  <a:pt x="2543" y="616"/>
                  <a:pt x="2560" y="617"/>
                  <a:pt x="2578" y="624"/>
                </a:cubicBezTo>
                <a:cubicBezTo>
                  <a:pt x="2556" y="657"/>
                  <a:pt x="2589" y="690"/>
                  <a:pt x="2600" y="701"/>
                </a:cubicBezTo>
                <a:lnTo>
                  <a:pt x="2600" y="712"/>
                </a:lnTo>
                <a:cubicBezTo>
                  <a:pt x="2655" y="745"/>
                  <a:pt x="2722" y="745"/>
                  <a:pt x="2777" y="756"/>
                </a:cubicBezTo>
                <a:cubicBezTo>
                  <a:pt x="2799" y="811"/>
                  <a:pt x="2887" y="845"/>
                  <a:pt x="2931" y="889"/>
                </a:cubicBezTo>
                <a:lnTo>
                  <a:pt x="2953" y="867"/>
                </a:lnTo>
                <a:cubicBezTo>
                  <a:pt x="2964" y="889"/>
                  <a:pt x="3008" y="867"/>
                  <a:pt x="2986" y="900"/>
                </a:cubicBezTo>
                <a:lnTo>
                  <a:pt x="2986" y="889"/>
                </a:lnTo>
                <a:lnTo>
                  <a:pt x="2986" y="889"/>
                </a:lnTo>
                <a:cubicBezTo>
                  <a:pt x="2975" y="933"/>
                  <a:pt x="3008" y="933"/>
                  <a:pt x="3030" y="944"/>
                </a:cubicBezTo>
                <a:lnTo>
                  <a:pt x="3052" y="911"/>
                </a:lnTo>
                <a:cubicBezTo>
                  <a:pt x="3074" y="999"/>
                  <a:pt x="3206" y="977"/>
                  <a:pt x="3206" y="1043"/>
                </a:cubicBezTo>
                <a:lnTo>
                  <a:pt x="3261" y="1043"/>
                </a:lnTo>
                <a:lnTo>
                  <a:pt x="3250" y="1065"/>
                </a:lnTo>
                <a:cubicBezTo>
                  <a:pt x="3271" y="1085"/>
                  <a:pt x="3300" y="1105"/>
                  <a:pt x="3313" y="1108"/>
                </a:cubicBezTo>
                <a:lnTo>
                  <a:pt x="3313" y="1108"/>
                </a:lnTo>
                <a:cubicBezTo>
                  <a:pt x="3331" y="1098"/>
                  <a:pt x="3357" y="1085"/>
                  <a:pt x="3374" y="1085"/>
                </a:cubicBezTo>
                <a:cubicBezTo>
                  <a:pt x="3377" y="1085"/>
                  <a:pt x="3380" y="1086"/>
                  <a:pt x="3383" y="1087"/>
                </a:cubicBezTo>
                <a:lnTo>
                  <a:pt x="3339" y="1109"/>
                </a:lnTo>
                <a:cubicBezTo>
                  <a:pt x="3361" y="1120"/>
                  <a:pt x="3317" y="1120"/>
                  <a:pt x="3383" y="1131"/>
                </a:cubicBezTo>
                <a:lnTo>
                  <a:pt x="3350" y="1131"/>
                </a:lnTo>
                <a:cubicBezTo>
                  <a:pt x="3359" y="1131"/>
                  <a:pt x="3311" y="1131"/>
                  <a:pt x="3361" y="1138"/>
                </a:cubicBezTo>
                <a:lnTo>
                  <a:pt x="3361" y="1138"/>
                </a:lnTo>
                <a:cubicBezTo>
                  <a:pt x="3359" y="1140"/>
                  <a:pt x="3383" y="1150"/>
                  <a:pt x="3383" y="1164"/>
                </a:cubicBezTo>
                <a:lnTo>
                  <a:pt x="3350" y="1142"/>
                </a:lnTo>
                <a:lnTo>
                  <a:pt x="3350" y="1142"/>
                </a:lnTo>
                <a:cubicBezTo>
                  <a:pt x="3383" y="1164"/>
                  <a:pt x="3394" y="1175"/>
                  <a:pt x="3383" y="1186"/>
                </a:cubicBezTo>
                <a:lnTo>
                  <a:pt x="3372" y="1175"/>
                </a:lnTo>
                <a:cubicBezTo>
                  <a:pt x="3350" y="1175"/>
                  <a:pt x="3383" y="1197"/>
                  <a:pt x="3350" y="1197"/>
                </a:cubicBezTo>
                <a:lnTo>
                  <a:pt x="3350" y="1175"/>
                </a:lnTo>
                <a:cubicBezTo>
                  <a:pt x="3339" y="1186"/>
                  <a:pt x="3339" y="1186"/>
                  <a:pt x="3339" y="1208"/>
                </a:cubicBezTo>
                <a:cubicBezTo>
                  <a:pt x="3339" y="1213"/>
                  <a:pt x="3333" y="1215"/>
                  <a:pt x="3325" y="1215"/>
                </a:cubicBezTo>
                <a:cubicBezTo>
                  <a:pt x="3315" y="1215"/>
                  <a:pt x="3301" y="1210"/>
                  <a:pt x="3294" y="1197"/>
                </a:cubicBezTo>
                <a:cubicBezTo>
                  <a:pt x="3294" y="1219"/>
                  <a:pt x="3283" y="1241"/>
                  <a:pt x="3272" y="1241"/>
                </a:cubicBezTo>
                <a:lnTo>
                  <a:pt x="3272" y="1219"/>
                </a:lnTo>
                <a:cubicBezTo>
                  <a:pt x="3222" y="1219"/>
                  <a:pt x="3218" y="1265"/>
                  <a:pt x="3193" y="1265"/>
                </a:cubicBezTo>
                <a:cubicBezTo>
                  <a:pt x="3190" y="1265"/>
                  <a:pt x="3187" y="1264"/>
                  <a:pt x="3184" y="1263"/>
                </a:cubicBezTo>
                <a:lnTo>
                  <a:pt x="3173" y="1252"/>
                </a:lnTo>
                <a:cubicBezTo>
                  <a:pt x="3206" y="1241"/>
                  <a:pt x="3228" y="1230"/>
                  <a:pt x="3228" y="1230"/>
                </a:cubicBezTo>
                <a:cubicBezTo>
                  <a:pt x="3217" y="1208"/>
                  <a:pt x="3195" y="1219"/>
                  <a:pt x="3206" y="1175"/>
                </a:cubicBezTo>
                <a:lnTo>
                  <a:pt x="3206" y="1175"/>
                </a:lnTo>
                <a:cubicBezTo>
                  <a:pt x="3184" y="1208"/>
                  <a:pt x="3162" y="1252"/>
                  <a:pt x="3140" y="1252"/>
                </a:cubicBezTo>
                <a:lnTo>
                  <a:pt x="3129" y="1252"/>
                </a:lnTo>
                <a:lnTo>
                  <a:pt x="3129" y="1241"/>
                </a:lnTo>
                <a:lnTo>
                  <a:pt x="3118" y="1252"/>
                </a:lnTo>
                <a:lnTo>
                  <a:pt x="3096" y="1252"/>
                </a:lnTo>
                <a:lnTo>
                  <a:pt x="3052" y="1263"/>
                </a:lnTo>
                <a:cubicBezTo>
                  <a:pt x="3063" y="1285"/>
                  <a:pt x="3041" y="1296"/>
                  <a:pt x="3063" y="1307"/>
                </a:cubicBezTo>
                <a:lnTo>
                  <a:pt x="3074" y="1296"/>
                </a:lnTo>
                <a:lnTo>
                  <a:pt x="3107" y="1274"/>
                </a:lnTo>
                <a:lnTo>
                  <a:pt x="3107" y="1274"/>
                </a:lnTo>
                <a:cubicBezTo>
                  <a:pt x="3107" y="1290"/>
                  <a:pt x="3101" y="1301"/>
                  <a:pt x="3089" y="1301"/>
                </a:cubicBezTo>
                <a:cubicBezTo>
                  <a:pt x="3085" y="1301"/>
                  <a:pt x="3080" y="1299"/>
                  <a:pt x="3074" y="1296"/>
                </a:cubicBezTo>
                <a:cubicBezTo>
                  <a:pt x="3074" y="1318"/>
                  <a:pt x="3074" y="1340"/>
                  <a:pt x="3074" y="1340"/>
                </a:cubicBezTo>
                <a:cubicBezTo>
                  <a:pt x="3041" y="1318"/>
                  <a:pt x="3008" y="1318"/>
                  <a:pt x="2986" y="1296"/>
                </a:cubicBezTo>
                <a:cubicBezTo>
                  <a:pt x="2953" y="1329"/>
                  <a:pt x="2898" y="1351"/>
                  <a:pt x="2898" y="1406"/>
                </a:cubicBezTo>
                <a:lnTo>
                  <a:pt x="2876" y="1395"/>
                </a:lnTo>
                <a:lnTo>
                  <a:pt x="2887" y="1373"/>
                </a:lnTo>
                <a:lnTo>
                  <a:pt x="2887" y="1373"/>
                </a:lnTo>
                <a:cubicBezTo>
                  <a:pt x="2865" y="1395"/>
                  <a:pt x="2821" y="1406"/>
                  <a:pt x="2832" y="1439"/>
                </a:cubicBezTo>
                <a:cubicBezTo>
                  <a:pt x="2799" y="1439"/>
                  <a:pt x="2815" y="1421"/>
                  <a:pt x="2812" y="1421"/>
                </a:cubicBezTo>
                <a:lnTo>
                  <a:pt x="2812" y="1421"/>
                </a:lnTo>
                <a:cubicBezTo>
                  <a:pt x="2810" y="1421"/>
                  <a:pt x="2807" y="1423"/>
                  <a:pt x="2799" y="1428"/>
                </a:cubicBezTo>
                <a:lnTo>
                  <a:pt x="2799" y="1417"/>
                </a:lnTo>
                <a:cubicBezTo>
                  <a:pt x="2792" y="1416"/>
                  <a:pt x="2785" y="1415"/>
                  <a:pt x="2779" y="1415"/>
                </a:cubicBezTo>
                <a:cubicBezTo>
                  <a:pt x="2705" y="1415"/>
                  <a:pt x="2693" y="1519"/>
                  <a:pt x="2612" y="1519"/>
                </a:cubicBezTo>
                <a:cubicBezTo>
                  <a:pt x="2605" y="1519"/>
                  <a:pt x="2597" y="1518"/>
                  <a:pt x="2589" y="1517"/>
                </a:cubicBezTo>
                <a:lnTo>
                  <a:pt x="2589" y="1517"/>
                </a:lnTo>
                <a:lnTo>
                  <a:pt x="2611" y="1528"/>
                </a:lnTo>
                <a:cubicBezTo>
                  <a:pt x="2501" y="1539"/>
                  <a:pt x="2424" y="1638"/>
                  <a:pt x="2314" y="1638"/>
                </a:cubicBezTo>
                <a:cubicBezTo>
                  <a:pt x="2281" y="1638"/>
                  <a:pt x="2281" y="1660"/>
                  <a:pt x="2270" y="1682"/>
                </a:cubicBezTo>
                <a:lnTo>
                  <a:pt x="2259" y="1660"/>
                </a:lnTo>
                <a:lnTo>
                  <a:pt x="2237" y="1693"/>
                </a:lnTo>
                <a:cubicBezTo>
                  <a:pt x="2231" y="1705"/>
                  <a:pt x="2221" y="1709"/>
                  <a:pt x="2209" y="1709"/>
                </a:cubicBezTo>
                <a:cubicBezTo>
                  <a:pt x="2193" y="1709"/>
                  <a:pt x="2175" y="1703"/>
                  <a:pt x="2157" y="1703"/>
                </a:cubicBezTo>
                <a:cubicBezTo>
                  <a:pt x="2141" y="1703"/>
                  <a:pt x="2127" y="1708"/>
                  <a:pt x="2116" y="1726"/>
                </a:cubicBezTo>
                <a:lnTo>
                  <a:pt x="2127" y="1737"/>
                </a:lnTo>
                <a:cubicBezTo>
                  <a:pt x="2109" y="1746"/>
                  <a:pt x="2084" y="1762"/>
                  <a:pt x="2075" y="1762"/>
                </a:cubicBezTo>
                <a:cubicBezTo>
                  <a:pt x="2073" y="1762"/>
                  <a:pt x="2072" y="1761"/>
                  <a:pt x="2072" y="1759"/>
                </a:cubicBezTo>
                <a:lnTo>
                  <a:pt x="2061" y="1770"/>
                </a:lnTo>
                <a:lnTo>
                  <a:pt x="2050" y="1759"/>
                </a:lnTo>
                <a:lnTo>
                  <a:pt x="2017" y="1792"/>
                </a:lnTo>
                <a:cubicBezTo>
                  <a:pt x="2013" y="1793"/>
                  <a:pt x="2011" y="1793"/>
                  <a:pt x="2009" y="1793"/>
                </a:cubicBezTo>
                <a:cubicBezTo>
                  <a:pt x="1989" y="1793"/>
                  <a:pt x="1998" y="1757"/>
                  <a:pt x="1964" y="1757"/>
                </a:cubicBezTo>
                <a:cubicBezTo>
                  <a:pt x="1960" y="1757"/>
                  <a:pt x="1955" y="1758"/>
                  <a:pt x="1950" y="1759"/>
                </a:cubicBezTo>
                <a:lnTo>
                  <a:pt x="1917" y="1825"/>
                </a:lnTo>
                <a:lnTo>
                  <a:pt x="1950" y="1836"/>
                </a:lnTo>
                <a:lnTo>
                  <a:pt x="1939" y="1858"/>
                </a:lnTo>
                <a:cubicBezTo>
                  <a:pt x="1950" y="1891"/>
                  <a:pt x="1950" y="1935"/>
                  <a:pt x="2005" y="1946"/>
                </a:cubicBezTo>
                <a:lnTo>
                  <a:pt x="2028" y="1902"/>
                </a:lnTo>
                <a:lnTo>
                  <a:pt x="2039" y="1924"/>
                </a:lnTo>
                <a:lnTo>
                  <a:pt x="2017" y="1935"/>
                </a:lnTo>
                <a:cubicBezTo>
                  <a:pt x="2021" y="1937"/>
                  <a:pt x="2024" y="1938"/>
                  <a:pt x="2027" y="1938"/>
                </a:cubicBezTo>
                <a:cubicBezTo>
                  <a:pt x="2039" y="1938"/>
                  <a:pt x="2041" y="1922"/>
                  <a:pt x="2050" y="1913"/>
                </a:cubicBezTo>
                <a:lnTo>
                  <a:pt x="2072" y="1924"/>
                </a:lnTo>
                <a:lnTo>
                  <a:pt x="2083" y="1880"/>
                </a:lnTo>
                <a:cubicBezTo>
                  <a:pt x="2094" y="1891"/>
                  <a:pt x="2083" y="1913"/>
                  <a:pt x="2105" y="1913"/>
                </a:cubicBezTo>
                <a:cubicBezTo>
                  <a:pt x="2116" y="1891"/>
                  <a:pt x="2083" y="1880"/>
                  <a:pt x="2094" y="1869"/>
                </a:cubicBezTo>
                <a:lnTo>
                  <a:pt x="2094" y="1869"/>
                </a:lnTo>
                <a:cubicBezTo>
                  <a:pt x="2106" y="1875"/>
                  <a:pt x="2112" y="1882"/>
                  <a:pt x="2116" y="1882"/>
                </a:cubicBezTo>
                <a:cubicBezTo>
                  <a:pt x="2119" y="1882"/>
                  <a:pt x="2122" y="1878"/>
                  <a:pt x="2127" y="1869"/>
                </a:cubicBezTo>
                <a:lnTo>
                  <a:pt x="2127" y="1891"/>
                </a:lnTo>
                <a:cubicBezTo>
                  <a:pt x="2138" y="1869"/>
                  <a:pt x="2171" y="1869"/>
                  <a:pt x="2171" y="1847"/>
                </a:cubicBezTo>
                <a:cubicBezTo>
                  <a:pt x="2174" y="1849"/>
                  <a:pt x="2178" y="1849"/>
                  <a:pt x="2181" y="1849"/>
                </a:cubicBezTo>
                <a:cubicBezTo>
                  <a:pt x="2192" y="1849"/>
                  <a:pt x="2202" y="1843"/>
                  <a:pt x="2210" y="1843"/>
                </a:cubicBezTo>
                <a:cubicBezTo>
                  <a:pt x="2217" y="1843"/>
                  <a:pt x="2222" y="1846"/>
                  <a:pt x="2226" y="1858"/>
                </a:cubicBezTo>
                <a:lnTo>
                  <a:pt x="2248" y="1814"/>
                </a:lnTo>
                <a:cubicBezTo>
                  <a:pt x="2248" y="1826"/>
                  <a:pt x="2252" y="1830"/>
                  <a:pt x="2258" y="1830"/>
                </a:cubicBezTo>
                <a:cubicBezTo>
                  <a:pt x="2269" y="1830"/>
                  <a:pt x="2284" y="1820"/>
                  <a:pt x="2297" y="1820"/>
                </a:cubicBezTo>
                <a:cubicBezTo>
                  <a:pt x="2305" y="1820"/>
                  <a:pt x="2311" y="1824"/>
                  <a:pt x="2314" y="1836"/>
                </a:cubicBezTo>
                <a:cubicBezTo>
                  <a:pt x="2314" y="1798"/>
                  <a:pt x="2365" y="1793"/>
                  <a:pt x="2392" y="1770"/>
                </a:cubicBezTo>
                <a:lnTo>
                  <a:pt x="2392" y="1770"/>
                </a:lnTo>
                <a:cubicBezTo>
                  <a:pt x="2413" y="1770"/>
                  <a:pt x="2424" y="1770"/>
                  <a:pt x="2435" y="1781"/>
                </a:cubicBezTo>
                <a:cubicBezTo>
                  <a:pt x="2424" y="1748"/>
                  <a:pt x="2457" y="1726"/>
                  <a:pt x="2457" y="1704"/>
                </a:cubicBezTo>
                <a:cubicBezTo>
                  <a:pt x="2490" y="1715"/>
                  <a:pt x="2457" y="1737"/>
                  <a:pt x="2479" y="1770"/>
                </a:cubicBezTo>
                <a:cubicBezTo>
                  <a:pt x="2468" y="1748"/>
                  <a:pt x="2512" y="1726"/>
                  <a:pt x="2490" y="1704"/>
                </a:cubicBezTo>
                <a:lnTo>
                  <a:pt x="2490" y="1704"/>
                </a:lnTo>
                <a:cubicBezTo>
                  <a:pt x="2512" y="1715"/>
                  <a:pt x="2512" y="1715"/>
                  <a:pt x="2534" y="1737"/>
                </a:cubicBezTo>
                <a:cubicBezTo>
                  <a:pt x="2512" y="1693"/>
                  <a:pt x="2545" y="1715"/>
                  <a:pt x="2545" y="1693"/>
                </a:cubicBezTo>
                <a:cubicBezTo>
                  <a:pt x="2568" y="1700"/>
                  <a:pt x="2570" y="1713"/>
                  <a:pt x="2576" y="1713"/>
                </a:cubicBezTo>
                <a:cubicBezTo>
                  <a:pt x="2579" y="1713"/>
                  <a:pt x="2583" y="1711"/>
                  <a:pt x="2589" y="1704"/>
                </a:cubicBezTo>
                <a:cubicBezTo>
                  <a:pt x="2611" y="1704"/>
                  <a:pt x="2589" y="1726"/>
                  <a:pt x="2589" y="1726"/>
                </a:cubicBezTo>
                <a:cubicBezTo>
                  <a:pt x="2622" y="1715"/>
                  <a:pt x="2589" y="1693"/>
                  <a:pt x="2589" y="1682"/>
                </a:cubicBezTo>
                <a:cubicBezTo>
                  <a:pt x="2597" y="1677"/>
                  <a:pt x="2603" y="1674"/>
                  <a:pt x="2607" y="1674"/>
                </a:cubicBezTo>
                <a:cubicBezTo>
                  <a:pt x="2619" y="1674"/>
                  <a:pt x="2617" y="1696"/>
                  <a:pt x="2633" y="1704"/>
                </a:cubicBezTo>
                <a:cubicBezTo>
                  <a:pt x="2644" y="1682"/>
                  <a:pt x="2655" y="1649"/>
                  <a:pt x="2667" y="1649"/>
                </a:cubicBezTo>
                <a:lnTo>
                  <a:pt x="2678" y="1660"/>
                </a:lnTo>
                <a:cubicBezTo>
                  <a:pt x="2689" y="1627"/>
                  <a:pt x="2744" y="1627"/>
                  <a:pt x="2755" y="1594"/>
                </a:cubicBezTo>
                <a:lnTo>
                  <a:pt x="2733" y="1561"/>
                </a:lnTo>
                <a:cubicBezTo>
                  <a:pt x="2740" y="1553"/>
                  <a:pt x="2748" y="1540"/>
                  <a:pt x="2755" y="1540"/>
                </a:cubicBezTo>
                <a:cubicBezTo>
                  <a:pt x="2759" y="1540"/>
                  <a:pt x="2762" y="1543"/>
                  <a:pt x="2766" y="1550"/>
                </a:cubicBezTo>
                <a:cubicBezTo>
                  <a:pt x="2788" y="1572"/>
                  <a:pt x="2755" y="1572"/>
                  <a:pt x="2766" y="1583"/>
                </a:cubicBezTo>
                <a:cubicBezTo>
                  <a:pt x="2788" y="1572"/>
                  <a:pt x="2799" y="1528"/>
                  <a:pt x="2821" y="1528"/>
                </a:cubicBezTo>
                <a:lnTo>
                  <a:pt x="2821" y="1528"/>
                </a:lnTo>
                <a:cubicBezTo>
                  <a:pt x="2843" y="1561"/>
                  <a:pt x="2788" y="1561"/>
                  <a:pt x="2821" y="1572"/>
                </a:cubicBezTo>
                <a:lnTo>
                  <a:pt x="2788" y="1572"/>
                </a:lnTo>
                <a:cubicBezTo>
                  <a:pt x="2832" y="1605"/>
                  <a:pt x="2766" y="1583"/>
                  <a:pt x="2810" y="1616"/>
                </a:cubicBezTo>
                <a:cubicBezTo>
                  <a:pt x="2854" y="1605"/>
                  <a:pt x="2843" y="1583"/>
                  <a:pt x="2887" y="1572"/>
                </a:cubicBezTo>
                <a:cubicBezTo>
                  <a:pt x="2887" y="1561"/>
                  <a:pt x="2876" y="1550"/>
                  <a:pt x="2876" y="1539"/>
                </a:cubicBezTo>
                <a:cubicBezTo>
                  <a:pt x="2886" y="1526"/>
                  <a:pt x="2896" y="1521"/>
                  <a:pt x="2905" y="1521"/>
                </a:cubicBezTo>
                <a:cubicBezTo>
                  <a:pt x="2926" y="1521"/>
                  <a:pt x="2943" y="1545"/>
                  <a:pt x="2958" y="1545"/>
                </a:cubicBezTo>
                <a:cubicBezTo>
                  <a:pt x="2964" y="1545"/>
                  <a:pt x="2970" y="1540"/>
                  <a:pt x="2975" y="1528"/>
                </a:cubicBezTo>
                <a:cubicBezTo>
                  <a:pt x="2975" y="1509"/>
                  <a:pt x="2967" y="1481"/>
                  <a:pt x="2993" y="1481"/>
                </a:cubicBezTo>
                <a:cubicBezTo>
                  <a:pt x="2997" y="1481"/>
                  <a:pt x="3002" y="1482"/>
                  <a:pt x="3008" y="1484"/>
                </a:cubicBezTo>
                <a:lnTo>
                  <a:pt x="3008" y="1517"/>
                </a:lnTo>
                <a:cubicBezTo>
                  <a:pt x="3052" y="1506"/>
                  <a:pt x="3008" y="1462"/>
                  <a:pt x="3063" y="1462"/>
                </a:cubicBezTo>
                <a:lnTo>
                  <a:pt x="3041" y="1484"/>
                </a:lnTo>
                <a:cubicBezTo>
                  <a:pt x="3048" y="1488"/>
                  <a:pt x="3052" y="1490"/>
                  <a:pt x="3055" y="1490"/>
                </a:cubicBezTo>
                <a:cubicBezTo>
                  <a:pt x="3067" y="1490"/>
                  <a:pt x="3056" y="1459"/>
                  <a:pt x="3074" y="1450"/>
                </a:cubicBezTo>
                <a:lnTo>
                  <a:pt x="3085" y="1484"/>
                </a:lnTo>
                <a:cubicBezTo>
                  <a:pt x="3129" y="1462"/>
                  <a:pt x="3162" y="1417"/>
                  <a:pt x="3206" y="1395"/>
                </a:cubicBezTo>
                <a:lnTo>
                  <a:pt x="3217" y="1417"/>
                </a:lnTo>
                <a:cubicBezTo>
                  <a:pt x="3272" y="1384"/>
                  <a:pt x="3339" y="1373"/>
                  <a:pt x="3405" y="1362"/>
                </a:cubicBezTo>
                <a:lnTo>
                  <a:pt x="3427" y="1318"/>
                </a:lnTo>
                <a:lnTo>
                  <a:pt x="3449" y="1329"/>
                </a:lnTo>
                <a:cubicBezTo>
                  <a:pt x="3493" y="1329"/>
                  <a:pt x="3438" y="1318"/>
                  <a:pt x="3449" y="1307"/>
                </a:cubicBezTo>
                <a:cubicBezTo>
                  <a:pt x="3455" y="1304"/>
                  <a:pt x="3461" y="1303"/>
                  <a:pt x="3465" y="1303"/>
                </a:cubicBezTo>
                <a:cubicBezTo>
                  <a:pt x="3476" y="1303"/>
                  <a:pt x="3482" y="1310"/>
                  <a:pt x="3482" y="1318"/>
                </a:cubicBezTo>
                <a:cubicBezTo>
                  <a:pt x="3537" y="1263"/>
                  <a:pt x="3592" y="1219"/>
                  <a:pt x="3702" y="1197"/>
                </a:cubicBezTo>
                <a:lnTo>
                  <a:pt x="3702" y="1208"/>
                </a:lnTo>
                <a:cubicBezTo>
                  <a:pt x="3779" y="1186"/>
                  <a:pt x="3658" y="1164"/>
                  <a:pt x="3746" y="1153"/>
                </a:cubicBezTo>
                <a:lnTo>
                  <a:pt x="3746" y="1153"/>
                </a:lnTo>
                <a:lnTo>
                  <a:pt x="3746" y="1164"/>
                </a:lnTo>
                <a:cubicBezTo>
                  <a:pt x="3779" y="1153"/>
                  <a:pt x="3746" y="1153"/>
                  <a:pt x="3746" y="1142"/>
                </a:cubicBezTo>
                <a:lnTo>
                  <a:pt x="3702" y="1120"/>
                </a:lnTo>
                <a:lnTo>
                  <a:pt x="3636" y="1076"/>
                </a:lnTo>
                <a:cubicBezTo>
                  <a:pt x="3581" y="1054"/>
                  <a:pt x="3548" y="1021"/>
                  <a:pt x="3526" y="988"/>
                </a:cubicBezTo>
                <a:cubicBezTo>
                  <a:pt x="3523" y="988"/>
                  <a:pt x="3521" y="989"/>
                  <a:pt x="3518" y="989"/>
                </a:cubicBezTo>
                <a:cubicBezTo>
                  <a:pt x="3484" y="989"/>
                  <a:pt x="3446" y="942"/>
                  <a:pt x="3416" y="942"/>
                </a:cubicBezTo>
                <a:cubicBezTo>
                  <a:pt x="3408" y="942"/>
                  <a:pt x="3400" y="946"/>
                  <a:pt x="3394" y="955"/>
                </a:cubicBezTo>
                <a:cubicBezTo>
                  <a:pt x="3372" y="911"/>
                  <a:pt x="3383" y="911"/>
                  <a:pt x="3339" y="867"/>
                </a:cubicBezTo>
                <a:cubicBezTo>
                  <a:pt x="3336" y="864"/>
                  <a:pt x="3334" y="863"/>
                  <a:pt x="3331" y="863"/>
                </a:cubicBezTo>
                <a:cubicBezTo>
                  <a:pt x="3319" y="863"/>
                  <a:pt x="3301" y="878"/>
                  <a:pt x="3283" y="878"/>
                </a:cubicBezTo>
                <a:lnTo>
                  <a:pt x="3306" y="856"/>
                </a:lnTo>
                <a:lnTo>
                  <a:pt x="3306" y="856"/>
                </a:lnTo>
                <a:lnTo>
                  <a:pt x="3261" y="867"/>
                </a:lnTo>
                <a:lnTo>
                  <a:pt x="3272" y="823"/>
                </a:lnTo>
                <a:lnTo>
                  <a:pt x="3250" y="823"/>
                </a:lnTo>
                <a:lnTo>
                  <a:pt x="3250" y="845"/>
                </a:lnTo>
                <a:cubicBezTo>
                  <a:pt x="3217" y="845"/>
                  <a:pt x="3206" y="800"/>
                  <a:pt x="3206" y="789"/>
                </a:cubicBezTo>
                <a:lnTo>
                  <a:pt x="3140" y="767"/>
                </a:lnTo>
                <a:lnTo>
                  <a:pt x="3173" y="767"/>
                </a:lnTo>
                <a:cubicBezTo>
                  <a:pt x="3126" y="767"/>
                  <a:pt x="3160" y="743"/>
                  <a:pt x="3150" y="743"/>
                </a:cubicBezTo>
                <a:cubicBezTo>
                  <a:pt x="3148" y="743"/>
                  <a:pt x="3145" y="744"/>
                  <a:pt x="3140" y="745"/>
                </a:cubicBezTo>
                <a:lnTo>
                  <a:pt x="3118" y="756"/>
                </a:lnTo>
                <a:cubicBezTo>
                  <a:pt x="3118" y="734"/>
                  <a:pt x="3085" y="712"/>
                  <a:pt x="3052" y="712"/>
                </a:cubicBezTo>
                <a:lnTo>
                  <a:pt x="3074" y="701"/>
                </a:lnTo>
                <a:cubicBezTo>
                  <a:pt x="3030" y="668"/>
                  <a:pt x="2975" y="646"/>
                  <a:pt x="2931" y="624"/>
                </a:cubicBezTo>
                <a:lnTo>
                  <a:pt x="2931" y="624"/>
                </a:lnTo>
                <a:cubicBezTo>
                  <a:pt x="2940" y="642"/>
                  <a:pt x="2927" y="660"/>
                  <a:pt x="2916" y="660"/>
                </a:cubicBezTo>
                <a:cubicBezTo>
                  <a:pt x="2913" y="660"/>
                  <a:pt x="2911" y="659"/>
                  <a:pt x="2909" y="657"/>
                </a:cubicBezTo>
                <a:lnTo>
                  <a:pt x="2909" y="635"/>
                </a:lnTo>
                <a:lnTo>
                  <a:pt x="2909" y="635"/>
                </a:lnTo>
                <a:cubicBezTo>
                  <a:pt x="2898" y="646"/>
                  <a:pt x="2920" y="646"/>
                  <a:pt x="2898" y="657"/>
                </a:cubicBezTo>
                <a:lnTo>
                  <a:pt x="2909" y="624"/>
                </a:lnTo>
                <a:lnTo>
                  <a:pt x="2887" y="613"/>
                </a:lnTo>
                <a:lnTo>
                  <a:pt x="2898" y="602"/>
                </a:lnTo>
                <a:lnTo>
                  <a:pt x="2898" y="602"/>
                </a:lnTo>
                <a:cubicBezTo>
                  <a:pt x="2897" y="603"/>
                  <a:pt x="2896" y="604"/>
                  <a:pt x="2895" y="604"/>
                </a:cubicBezTo>
                <a:cubicBezTo>
                  <a:pt x="2886" y="604"/>
                  <a:pt x="2876" y="568"/>
                  <a:pt x="2860" y="568"/>
                </a:cubicBezTo>
                <a:cubicBezTo>
                  <a:pt x="2858" y="568"/>
                  <a:pt x="2856" y="568"/>
                  <a:pt x="2854" y="569"/>
                </a:cubicBezTo>
                <a:cubicBezTo>
                  <a:pt x="2810" y="536"/>
                  <a:pt x="2777" y="536"/>
                  <a:pt x="2744" y="514"/>
                </a:cubicBezTo>
                <a:cubicBezTo>
                  <a:pt x="2735" y="522"/>
                  <a:pt x="2729" y="524"/>
                  <a:pt x="2723" y="524"/>
                </a:cubicBezTo>
                <a:cubicBezTo>
                  <a:pt x="2716" y="524"/>
                  <a:pt x="2709" y="522"/>
                  <a:pt x="2702" y="522"/>
                </a:cubicBezTo>
                <a:cubicBezTo>
                  <a:pt x="2698" y="522"/>
                  <a:pt x="2694" y="523"/>
                  <a:pt x="2689" y="525"/>
                </a:cubicBezTo>
                <a:cubicBezTo>
                  <a:pt x="2667" y="503"/>
                  <a:pt x="2644" y="470"/>
                  <a:pt x="2611" y="448"/>
                </a:cubicBezTo>
                <a:cubicBezTo>
                  <a:pt x="2578" y="448"/>
                  <a:pt x="2589" y="470"/>
                  <a:pt x="2567" y="470"/>
                </a:cubicBezTo>
                <a:cubicBezTo>
                  <a:pt x="2578" y="448"/>
                  <a:pt x="2545" y="437"/>
                  <a:pt x="2567" y="426"/>
                </a:cubicBezTo>
                <a:cubicBezTo>
                  <a:pt x="2523" y="404"/>
                  <a:pt x="2512" y="404"/>
                  <a:pt x="2457" y="382"/>
                </a:cubicBezTo>
                <a:lnTo>
                  <a:pt x="2457" y="415"/>
                </a:lnTo>
                <a:lnTo>
                  <a:pt x="2446" y="382"/>
                </a:lnTo>
                <a:cubicBezTo>
                  <a:pt x="2372" y="371"/>
                  <a:pt x="2349" y="260"/>
                  <a:pt x="2280" y="260"/>
                </a:cubicBezTo>
                <a:cubicBezTo>
                  <a:pt x="2279" y="260"/>
                  <a:pt x="2278" y="260"/>
                  <a:pt x="2277" y="260"/>
                </a:cubicBezTo>
                <a:lnTo>
                  <a:pt x="2277" y="260"/>
                </a:lnTo>
                <a:lnTo>
                  <a:pt x="2215" y="250"/>
                </a:lnTo>
                <a:cubicBezTo>
                  <a:pt x="2193" y="239"/>
                  <a:pt x="2237" y="239"/>
                  <a:pt x="2226" y="217"/>
                </a:cubicBezTo>
                <a:lnTo>
                  <a:pt x="2226" y="217"/>
                </a:lnTo>
                <a:cubicBezTo>
                  <a:pt x="2220" y="218"/>
                  <a:pt x="2214" y="218"/>
                  <a:pt x="2209" y="218"/>
                </a:cubicBezTo>
                <a:cubicBezTo>
                  <a:pt x="2157" y="218"/>
                  <a:pt x="2144" y="172"/>
                  <a:pt x="2094" y="161"/>
                </a:cubicBezTo>
                <a:cubicBezTo>
                  <a:pt x="2094" y="84"/>
                  <a:pt x="1972" y="95"/>
                  <a:pt x="1939" y="40"/>
                </a:cubicBezTo>
                <a:lnTo>
                  <a:pt x="1939" y="51"/>
                </a:lnTo>
                <a:cubicBezTo>
                  <a:pt x="1935" y="53"/>
                  <a:pt x="1932" y="54"/>
                  <a:pt x="1930" y="54"/>
                </a:cubicBezTo>
                <a:cubicBezTo>
                  <a:pt x="1921" y="54"/>
                  <a:pt x="1926" y="38"/>
                  <a:pt x="1917" y="29"/>
                </a:cubicBezTo>
                <a:lnTo>
                  <a:pt x="1917" y="51"/>
                </a:lnTo>
                <a:cubicBezTo>
                  <a:pt x="1895" y="40"/>
                  <a:pt x="1873" y="29"/>
                  <a:pt x="1851" y="18"/>
                </a:cubicBezTo>
                <a:cubicBezTo>
                  <a:pt x="1838" y="5"/>
                  <a:pt x="1825" y="0"/>
                  <a:pt x="1813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15"/>
          <p:cNvSpPr/>
          <p:nvPr/>
        </p:nvSpPr>
        <p:spPr>
          <a:xfrm flipH="1">
            <a:off x="5918486" y="2680271"/>
            <a:ext cx="1107" cy="1107"/>
          </a:xfrm>
          <a:custGeom>
            <a:rect b="b" l="l" r="r" t="t"/>
            <a:pathLst>
              <a:path extrusionOk="0" h="23" w="23">
                <a:moveTo>
                  <a:pt x="11" y="0"/>
                </a:moveTo>
                <a:lnTo>
                  <a:pt x="0" y="22"/>
                </a:lnTo>
                <a:lnTo>
                  <a:pt x="22" y="22"/>
                </a:lnTo>
                <a:lnTo>
                  <a:pt x="11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15"/>
          <p:cNvSpPr/>
          <p:nvPr/>
        </p:nvSpPr>
        <p:spPr>
          <a:xfrm flipH="1">
            <a:off x="5986933" y="2635169"/>
            <a:ext cx="578" cy="48"/>
          </a:xfrm>
          <a:custGeom>
            <a:rect b="b" l="l" r="r" t="t"/>
            <a:pathLst>
              <a:path extrusionOk="0" h="1" w="12">
                <a:moveTo>
                  <a:pt x="12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15"/>
          <p:cNvSpPr/>
          <p:nvPr/>
        </p:nvSpPr>
        <p:spPr>
          <a:xfrm flipH="1">
            <a:off x="5858559" y="2655337"/>
            <a:ext cx="48" cy="48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15"/>
          <p:cNvSpPr/>
          <p:nvPr/>
        </p:nvSpPr>
        <p:spPr>
          <a:xfrm flipH="1">
            <a:off x="5960941" y="2652690"/>
            <a:ext cx="48" cy="48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15"/>
          <p:cNvSpPr/>
          <p:nvPr/>
        </p:nvSpPr>
        <p:spPr>
          <a:xfrm flipH="1">
            <a:off x="5847440" y="2633581"/>
            <a:ext cx="48" cy="578"/>
          </a:xfrm>
          <a:custGeom>
            <a:rect b="b" l="l" r="r" t="t"/>
            <a:pathLst>
              <a:path extrusionOk="0" h="12" w="1">
                <a:moveTo>
                  <a:pt x="1" y="1"/>
                </a:moveTo>
                <a:lnTo>
                  <a:pt x="1" y="12"/>
                </a:lnTo>
                <a:lnTo>
                  <a:pt x="1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15"/>
          <p:cNvSpPr/>
          <p:nvPr/>
        </p:nvSpPr>
        <p:spPr>
          <a:xfrm flipH="1">
            <a:off x="5939184" y="2670163"/>
            <a:ext cx="578" cy="578"/>
          </a:xfrm>
          <a:custGeom>
            <a:rect b="b" l="l" r="r" t="t"/>
            <a:pathLst>
              <a:path extrusionOk="0" h="12" w="12">
                <a:moveTo>
                  <a:pt x="1" y="12"/>
                </a:moveTo>
                <a:lnTo>
                  <a:pt x="12" y="1"/>
                </a:lnTo>
                <a:lnTo>
                  <a:pt x="12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15"/>
          <p:cNvSpPr/>
          <p:nvPr/>
        </p:nvSpPr>
        <p:spPr>
          <a:xfrm flipH="1">
            <a:off x="5991699" y="2624050"/>
            <a:ext cx="578" cy="48"/>
          </a:xfrm>
          <a:custGeom>
            <a:rect b="b" l="l" r="r" t="t"/>
            <a:pathLst>
              <a:path extrusionOk="0" h="1" w="12">
                <a:moveTo>
                  <a:pt x="1" y="0"/>
                </a:moveTo>
                <a:lnTo>
                  <a:pt x="12" y="0"/>
                </a:lnTo>
                <a:lnTo>
                  <a:pt x="1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15"/>
          <p:cNvSpPr/>
          <p:nvPr/>
        </p:nvSpPr>
        <p:spPr>
          <a:xfrm flipH="1">
            <a:off x="5989051" y="2640464"/>
            <a:ext cx="1107" cy="48"/>
          </a:xfrm>
          <a:custGeom>
            <a:rect b="b" l="l" r="r" t="t"/>
            <a:pathLst>
              <a:path extrusionOk="0" h="1" w="23">
                <a:moveTo>
                  <a:pt x="23" y="1"/>
                </a:moveTo>
                <a:lnTo>
                  <a:pt x="1" y="1"/>
                </a:lnTo>
                <a:lnTo>
                  <a:pt x="23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15"/>
          <p:cNvSpPr/>
          <p:nvPr/>
        </p:nvSpPr>
        <p:spPr>
          <a:xfrm flipH="1">
            <a:off x="5966236" y="2611294"/>
            <a:ext cx="48" cy="578"/>
          </a:xfrm>
          <a:custGeom>
            <a:rect b="b" l="l" r="r" t="t"/>
            <a:pathLst>
              <a:path extrusionOk="0" h="12" w="1">
                <a:moveTo>
                  <a:pt x="1" y="12"/>
                </a:moveTo>
                <a:lnTo>
                  <a:pt x="1" y="12"/>
                </a:lnTo>
                <a:lnTo>
                  <a:pt x="1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15"/>
          <p:cNvSpPr/>
          <p:nvPr/>
        </p:nvSpPr>
        <p:spPr>
          <a:xfrm flipH="1">
            <a:off x="5920075" y="2682389"/>
            <a:ext cx="578" cy="578"/>
          </a:xfrm>
          <a:custGeom>
            <a:rect b="b" l="l" r="r" t="t"/>
            <a:pathLst>
              <a:path extrusionOk="0" h="12" w="12">
                <a:moveTo>
                  <a:pt x="0" y="0"/>
                </a:moveTo>
                <a:lnTo>
                  <a:pt x="0" y="11"/>
                </a:lnTo>
                <a:lnTo>
                  <a:pt x="11" y="0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15"/>
          <p:cNvSpPr/>
          <p:nvPr/>
        </p:nvSpPr>
        <p:spPr>
          <a:xfrm flipH="1">
            <a:off x="5926477" y="2677575"/>
            <a:ext cx="1637" cy="1685"/>
          </a:xfrm>
          <a:custGeom>
            <a:rect b="b" l="l" r="r" t="t"/>
            <a:pathLst>
              <a:path extrusionOk="0" h="35" w="34">
                <a:moveTo>
                  <a:pt x="1" y="1"/>
                </a:moveTo>
                <a:lnTo>
                  <a:pt x="23" y="34"/>
                </a:lnTo>
                <a:lnTo>
                  <a:pt x="34" y="23"/>
                </a:lnTo>
                <a:lnTo>
                  <a:pt x="1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15"/>
          <p:cNvSpPr/>
          <p:nvPr/>
        </p:nvSpPr>
        <p:spPr>
          <a:xfrm flipH="1">
            <a:off x="5931242" y="2668141"/>
            <a:ext cx="1637" cy="2070"/>
          </a:xfrm>
          <a:custGeom>
            <a:rect b="b" l="l" r="r" t="t"/>
            <a:pathLst>
              <a:path extrusionOk="0" h="43" w="34">
                <a:moveTo>
                  <a:pt x="23" y="0"/>
                </a:moveTo>
                <a:cubicBezTo>
                  <a:pt x="21" y="0"/>
                  <a:pt x="23" y="18"/>
                  <a:pt x="14" y="18"/>
                </a:cubicBezTo>
                <a:cubicBezTo>
                  <a:pt x="11" y="18"/>
                  <a:pt x="7" y="16"/>
                  <a:pt x="1" y="10"/>
                </a:cubicBezTo>
                <a:lnTo>
                  <a:pt x="1" y="10"/>
                </a:lnTo>
                <a:lnTo>
                  <a:pt x="23" y="43"/>
                </a:lnTo>
                <a:lnTo>
                  <a:pt x="34" y="21"/>
                </a:lnTo>
                <a:cubicBezTo>
                  <a:pt x="28" y="5"/>
                  <a:pt x="25" y="0"/>
                  <a:pt x="23" y="0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15"/>
          <p:cNvSpPr/>
          <p:nvPr/>
        </p:nvSpPr>
        <p:spPr>
          <a:xfrm flipH="1">
            <a:off x="5936729" y="2664868"/>
            <a:ext cx="385" cy="722"/>
          </a:xfrm>
          <a:custGeom>
            <a:rect b="b" l="l" r="r" t="t"/>
            <a:pathLst>
              <a:path extrusionOk="0" h="15" w="8">
                <a:moveTo>
                  <a:pt x="1" y="1"/>
                </a:moveTo>
                <a:lnTo>
                  <a:pt x="1" y="12"/>
                </a:lnTo>
                <a:cubicBezTo>
                  <a:pt x="3" y="14"/>
                  <a:pt x="4" y="15"/>
                  <a:pt x="5" y="15"/>
                </a:cubicBezTo>
                <a:cubicBezTo>
                  <a:pt x="8" y="15"/>
                  <a:pt x="1" y="1"/>
                  <a:pt x="1" y="1"/>
                </a:cubicBez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15"/>
          <p:cNvSpPr/>
          <p:nvPr/>
        </p:nvSpPr>
        <p:spPr>
          <a:xfrm flipH="1">
            <a:off x="5970471" y="2644700"/>
            <a:ext cx="578" cy="1107"/>
          </a:xfrm>
          <a:custGeom>
            <a:rect b="b" l="l" r="r" t="t"/>
            <a:pathLst>
              <a:path extrusionOk="0" h="23" w="12">
                <a:moveTo>
                  <a:pt x="12" y="1"/>
                </a:moveTo>
                <a:lnTo>
                  <a:pt x="1" y="23"/>
                </a:lnTo>
                <a:lnTo>
                  <a:pt x="12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15"/>
          <p:cNvSpPr/>
          <p:nvPr/>
        </p:nvSpPr>
        <p:spPr>
          <a:xfrm flipH="1">
            <a:off x="5978943" y="2646817"/>
            <a:ext cx="1107" cy="578"/>
          </a:xfrm>
          <a:custGeom>
            <a:rect b="b" l="l" r="r" t="t"/>
            <a:pathLst>
              <a:path extrusionOk="0" h="12" w="23">
                <a:moveTo>
                  <a:pt x="0" y="1"/>
                </a:moveTo>
                <a:lnTo>
                  <a:pt x="0" y="12"/>
                </a:lnTo>
                <a:lnTo>
                  <a:pt x="22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15"/>
          <p:cNvSpPr/>
          <p:nvPr/>
        </p:nvSpPr>
        <p:spPr>
          <a:xfrm flipH="1">
            <a:off x="5980002" y="2637816"/>
            <a:ext cx="1107" cy="48"/>
          </a:xfrm>
          <a:custGeom>
            <a:rect b="b" l="l" r="r" t="t"/>
            <a:pathLst>
              <a:path extrusionOk="0" h="1" w="23">
                <a:moveTo>
                  <a:pt x="22" y="1"/>
                </a:moveTo>
                <a:lnTo>
                  <a:pt x="22" y="1"/>
                </a:lnTo>
                <a:lnTo>
                  <a:pt x="0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15"/>
          <p:cNvSpPr/>
          <p:nvPr/>
        </p:nvSpPr>
        <p:spPr>
          <a:xfrm flipH="1">
            <a:off x="5955068" y="2617167"/>
            <a:ext cx="578" cy="1107"/>
          </a:xfrm>
          <a:custGeom>
            <a:rect b="b" l="l" r="r" t="t"/>
            <a:pathLst>
              <a:path extrusionOk="0" h="23" w="12">
                <a:moveTo>
                  <a:pt x="11" y="22"/>
                </a:moveTo>
                <a:lnTo>
                  <a:pt x="0" y="0"/>
                </a:lnTo>
                <a:lnTo>
                  <a:pt x="11" y="22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15"/>
          <p:cNvSpPr/>
          <p:nvPr/>
        </p:nvSpPr>
        <p:spPr>
          <a:xfrm flipH="1">
            <a:off x="5928065" y="2605470"/>
            <a:ext cx="1637" cy="48"/>
          </a:xfrm>
          <a:custGeom>
            <a:rect b="b" l="l" r="r" t="t"/>
            <a:pathLst>
              <a:path extrusionOk="0" h="1" w="34">
                <a:moveTo>
                  <a:pt x="34" y="1"/>
                </a:moveTo>
                <a:lnTo>
                  <a:pt x="1" y="1"/>
                </a:lnTo>
                <a:lnTo>
                  <a:pt x="34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15"/>
          <p:cNvSpPr/>
          <p:nvPr/>
        </p:nvSpPr>
        <p:spPr>
          <a:xfrm flipH="1">
            <a:off x="5858559" y="2638875"/>
            <a:ext cx="1637" cy="578"/>
          </a:xfrm>
          <a:custGeom>
            <a:rect b="b" l="l" r="r" t="t"/>
            <a:pathLst>
              <a:path extrusionOk="0" h="12" w="34">
                <a:moveTo>
                  <a:pt x="0" y="1"/>
                </a:moveTo>
                <a:lnTo>
                  <a:pt x="33" y="12"/>
                </a:lnTo>
                <a:lnTo>
                  <a:pt x="22" y="1"/>
                </a:lnTo>
                <a:close/>
              </a:path>
            </a:pathLst>
          </a:custGeom>
          <a:solidFill>
            <a:srgbClr val="FED0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15"/>
          <p:cNvSpPr/>
          <p:nvPr/>
        </p:nvSpPr>
        <p:spPr>
          <a:xfrm flipH="1">
            <a:off x="6059564" y="3151554"/>
            <a:ext cx="313455" cy="291843"/>
          </a:xfrm>
          <a:custGeom>
            <a:rect b="b" l="l" r="r" t="t"/>
            <a:pathLst>
              <a:path extrusionOk="0" h="6063" w="6512">
                <a:moveTo>
                  <a:pt x="4440" y="1"/>
                </a:moveTo>
                <a:cubicBezTo>
                  <a:pt x="3967" y="1"/>
                  <a:pt x="3456" y="149"/>
                  <a:pt x="2942" y="444"/>
                </a:cubicBezTo>
                <a:cubicBezTo>
                  <a:pt x="1301" y="1391"/>
                  <a:pt x="1" y="3628"/>
                  <a:pt x="1" y="5512"/>
                </a:cubicBezTo>
                <a:lnTo>
                  <a:pt x="1" y="5919"/>
                </a:lnTo>
                <a:cubicBezTo>
                  <a:pt x="177" y="6008"/>
                  <a:pt x="397" y="6063"/>
                  <a:pt x="640" y="6063"/>
                </a:cubicBezTo>
                <a:cubicBezTo>
                  <a:pt x="882" y="6063"/>
                  <a:pt x="1091" y="6008"/>
                  <a:pt x="1268" y="5919"/>
                </a:cubicBezTo>
                <a:lnTo>
                  <a:pt x="1268" y="5512"/>
                </a:lnTo>
                <a:cubicBezTo>
                  <a:pt x="1268" y="4080"/>
                  <a:pt x="2325" y="2262"/>
                  <a:pt x="3570" y="1535"/>
                </a:cubicBezTo>
                <a:cubicBezTo>
                  <a:pt x="3887" y="1351"/>
                  <a:pt x="4186" y="1258"/>
                  <a:pt x="4436" y="1258"/>
                </a:cubicBezTo>
                <a:cubicBezTo>
                  <a:pt x="4576" y="1258"/>
                  <a:pt x="4701" y="1288"/>
                  <a:pt x="4804" y="1347"/>
                </a:cubicBezTo>
                <a:cubicBezTo>
                  <a:pt x="5090" y="1513"/>
                  <a:pt x="5256" y="1931"/>
                  <a:pt x="5256" y="2482"/>
                </a:cubicBezTo>
                <a:lnTo>
                  <a:pt x="5256" y="2912"/>
                </a:lnTo>
                <a:cubicBezTo>
                  <a:pt x="5421" y="3000"/>
                  <a:pt x="5641" y="3044"/>
                  <a:pt x="5884" y="3044"/>
                </a:cubicBezTo>
                <a:cubicBezTo>
                  <a:pt x="6126" y="3044"/>
                  <a:pt x="6346" y="3000"/>
                  <a:pt x="6512" y="2912"/>
                </a:cubicBezTo>
                <a:lnTo>
                  <a:pt x="6512" y="2482"/>
                </a:lnTo>
                <a:cubicBezTo>
                  <a:pt x="6512" y="1446"/>
                  <a:pt x="6126" y="664"/>
                  <a:pt x="5432" y="257"/>
                </a:cubicBezTo>
                <a:cubicBezTo>
                  <a:pt x="5133" y="86"/>
                  <a:pt x="4797" y="1"/>
                  <a:pt x="4440" y="1"/>
                </a:cubicBezTo>
                <a:close/>
              </a:path>
            </a:pathLst>
          </a:custGeom>
          <a:solidFill>
            <a:srgbClr val="665A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15"/>
          <p:cNvSpPr/>
          <p:nvPr/>
        </p:nvSpPr>
        <p:spPr>
          <a:xfrm flipH="1">
            <a:off x="6351210" y="2983084"/>
            <a:ext cx="313455" cy="291698"/>
          </a:xfrm>
          <a:custGeom>
            <a:rect b="b" l="l" r="r" t="t"/>
            <a:pathLst>
              <a:path extrusionOk="0" h="6060" w="6512">
                <a:moveTo>
                  <a:pt x="4435" y="0"/>
                </a:moveTo>
                <a:cubicBezTo>
                  <a:pt x="3964" y="0"/>
                  <a:pt x="3455" y="151"/>
                  <a:pt x="2942" y="451"/>
                </a:cubicBezTo>
                <a:cubicBezTo>
                  <a:pt x="1300" y="1399"/>
                  <a:pt x="0" y="3624"/>
                  <a:pt x="0" y="5519"/>
                </a:cubicBezTo>
                <a:lnTo>
                  <a:pt x="0" y="5916"/>
                </a:lnTo>
                <a:cubicBezTo>
                  <a:pt x="176" y="6004"/>
                  <a:pt x="386" y="6059"/>
                  <a:pt x="628" y="6059"/>
                </a:cubicBezTo>
                <a:cubicBezTo>
                  <a:pt x="871" y="6059"/>
                  <a:pt x="1091" y="6004"/>
                  <a:pt x="1267" y="5916"/>
                </a:cubicBezTo>
                <a:lnTo>
                  <a:pt x="1267" y="5519"/>
                </a:lnTo>
                <a:cubicBezTo>
                  <a:pt x="1267" y="4076"/>
                  <a:pt x="2325" y="2258"/>
                  <a:pt x="3570" y="1531"/>
                </a:cubicBezTo>
                <a:cubicBezTo>
                  <a:pt x="3891" y="1353"/>
                  <a:pt x="4194" y="1258"/>
                  <a:pt x="4445" y="1258"/>
                </a:cubicBezTo>
                <a:cubicBezTo>
                  <a:pt x="4581" y="1258"/>
                  <a:pt x="4703" y="1286"/>
                  <a:pt x="4804" y="1344"/>
                </a:cubicBezTo>
                <a:cubicBezTo>
                  <a:pt x="5090" y="1509"/>
                  <a:pt x="5255" y="1928"/>
                  <a:pt x="5255" y="2490"/>
                </a:cubicBezTo>
                <a:lnTo>
                  <a:pt x="5255" y="2908"/>
                </a:lnTo>
                <a:cubicBezTo>
                  <a:pt x="5421" y="2996"/>
                  <a:pt x="5641" y="3052"/>
                  <a:pt x="5883" y="3052"/>
                </a:cubicBezTo>
                <a:cubicBezTo>
                  <a:pt x="6126" y="3052"/>
                  <a:pt x="6346" y="2996"/>
                  <a:pt x="6511" y="2908"/>
                </a:cubicBezTo>
                <a:lnTo>
                  <a:pt x="6511" y="2490"/>
                </a:lnTo>
                <a:cubicBezTo>
                  <a:pt x="6511" y="1454"/>
                  <a:pt x="6126" y="661"/>
                  <a:pt x="5432" y="264"/>
                </a:cubicBezTo>
                <a:cubicBezTo>
                  <a:pt x="5131" y="88"/>
                  <a:pt x="4794" y="0"/>
                  <a:pt x="4435" y="0"/>
                </a:cubicBezTo>
                <a:close/>
              </a:path>
            </a:pathLst>
          </a:custGeom>
          <a:solidFill>
            <a:srgbClr val="665A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15"/>
          <p:cNvSpPr/>
          <p:nvPr/>
        </p:nvSpPr>
        <p:spPr>
          <a:xfrm flipH="1">
            <a:off x="6642904" y="2814421"/>
            <a:ext cx="313455" cy="291698"/>
          </a:xfrm>
          <a:custGeom>
            <a:rect b="b" l="l" r="r" t="t"/>
            <a:pathLst>
              <a:path extrusionOk="0" h="6060" w="6512">
                <a:moveTo>
                  <a:pt x="4436" y="1"/>
                </a:moveTo>
                <a:cubicBezTo>
                  <a:pt x="3964" y="1"/>
                  <a:pt x="3455" y="152"/>
                  <a:pt x="2942" y="452"/>
                </a:cubicBezTo>
                <a:cubicBezTo>
                  <a:pt x="1290" y="1400"/>
                  <a:pt x="1" y="3625"/>
                  <a:pt x="1" y="5520"/>
                </a:cubicBezTo>
                <a:lnTo>
                  <a:pt x="1" y="5928"/>
                </a:lnTo>
                <a:cubicBezTo>
                  <a:pt x="166" y="6016"/>
                  <a:pt x="386" y="6060"/>
                  <a:pt x="629" y="6060"/>
                </a:cubicBezTo>
                <a:cubicBezTo>
                  <a:pt x="871" y="6060"/>
                  <a:pt x="1091" y="6016"/>
                  <a:pt x="1257" y="5928"/>
                </a:cubicBezTo>
                <a:lnTo>
                  <a:pt x="1257" y="5520"/>
                </a:lnTo>
                <a:cubicBezTo>
                  <a:pt x="1257" y="4088"/>
                  <a:pt x="2314" y="2259"/>
                  <a:pt x="3570" y="1543"/>
                </a:cubicBezTo>
                <a:cubicBezTo>
                  <a:pt x="3887" y="1359"/>
                  <a:pt x="4187" y="1266"/>
                  <a:pt x="4436" y="1266"/>
                </a:cubicBezTo>
                <a:cubicBezTo>
                  <a:pt x="4576" y="1266"/>
                  <a:pt x="4701" y="1296"/>
                  <a:pt x="4804" y="1355"/>
                </a:cubicBezTo>
                <a:cubicBezTo>
                  <a:pt x="5091" y="1521"/>
                  <a:pt x="5256" y="1928"/>
                  <a:pt x="5256" y="2490"/>
                </a:cubicBezTo>
                <a:lnTo>
                  <a:pt x="5256" y="2909"/>
                </a:lnTo>
                <a:cubicBezTo>
                  <a:pt x="5421" y="2997"/>
                  <a:pt x="5642" y="3052"/>
                  <a:pt x="5884" y="3052"/>
                </a:cubicBezTo>
                <a:cubicBezTo>
                  <a:pt x="6126" y="3052"/>
                  <a:pt x="6347" y="2997"/>
                  <a:pt x="6512" y="2909"/>
                </a:cubicBezTo>
                <a:lnTo>
                  <a:pt x="6512" y="2490"/>
                </a:lnTo>
                <a:cubicBezTo>
                  <a:pt x="6512" y="1455"/>
                  <a:pt x="6126" y="661"/>
                  <a:pt x="5432" y="265"/>
                </a:cubicBezTo>
                <a:cubicBezTo>
                  <a:pt x="5132" y="89"/>
                  <a:pt x="4795" y="1"/>
                  <a:pt x="4436" y="1"/>
                </a:cubicBezTo>
                <a:close/>
              </a:path>
            </a:pathLst>
          </a:custGeom>
          <a:solidFill>
            <a:srgbClr val="665A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15"/>
          <p:cNvSpPr/>
          <p:nvPr/>
        </p:nvSpPr>
        <p:spPr>
          <a:xfrm flipH="1">
            <a:off x="7693914" y="1990314"/>
            <a:ext cx="635382" cy="366500"/>
          </a:xfrm>
          <a:custGeom>
            <a:rect b="b" l="l" r="r" t="t"/>
            <a:pathLst>
              <a:path extrusionOk="0" h="7614" w="13200">
                <a:moveTo>
                  <a:pt x="13199" y="3813"/>
                </a:moveTo>
                <a:cubicBezTo>
                  <a:pt x="13199" y="5917"/>
                  <a:pt x="10246" y="7614"/>
                  <a:pt x="6600" y="7614"/>
                </a:cubicBezTo>
                <a:cubicBezTo>
                  <a:pt x="2953" y="7614"/>
                  <a:pt x="1" y="5917"/>
                  <a:pt x="1" y="3813"/>
                </a:cubicBezTo>
                <a:cubicBezTo>
                  <a:pt x="1" y="1708"/>
                  <a:pt x="2953" y="1"/>
                  <a:pt x="6600" y="1"/>
                </a:cubicBezTo>
                <a:cubicBezTo>
                  <a:pt x="10246" y="1"/>
                  <a:pt x="13199" y="1708"/>
                  <a:pt x="13199" y="3813"/>
                </a:cubicBezTo>
                <a:close/>
              </a:path>
            </a:pathLst>
          </a:custGeom>
          <a:solidFill>
            <a:srgbClr val="392F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15"/>
          <p:cNvSpPr/>
          <p:nvPr/>
        </p:nvSpPr>
        <p:spPr>
          <a:xfrm flipH="1">
            <a:off x="7645682" y="1962733"/>
            <a:ext cx="731315" cy="211120"/>
          </a:xfrm>
          <a:custGeom>
            <a:rect b="b" l="l" r="r" t="t"/>
            <a:pathLst>
              <a:path extrusionOk="0" h="4386" w="15193">
                <a:moveTo>
                  <a:pt x="7591" y="1"/>
                </a:moveTo>
                <a:cubicBezTo>
                  <a:pt x="3393" y="1"/>
                  <a:pt x="0" y="1962"/>
                  <a:pt x="0" y="4386"/>
                </a:cubicBezTo>
                <a:lnTo>
                  <a:pt x="992" y="4386"/>
                </a:lnTo>
                <a:cubicBezTo>
                  <a:pt x="992" y="2281"/>
                  <a:pt x="3944" y="574"/>
                  <a:pt x="7591" y="574"/>
                </a:cubicBezTo>
                <a:cubicBezTo>
                  <a:pt x="11237" y="574"/>
                  <a:pt x="14190" y="2281"/>
                  <a:pt x="14190" y="4386"/>
                </a:cubicBezTo>
                <a:lnTo>
                  <a:pt x="15193" y="4386"/>
                </a:lnTo>
                <a:cubicBezTo>
                  <a:pt x="15193" y="1962"/>
                  <a:pt x="11788" y="1"/>
                  <a:pt x="759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15"/>
          <p:cNvSpPr/>
          <p:nvPr/>
        </p:nvSpPr>
        <p:spPr>
          <a:xfrm flipH="1">
            <a:off x="8032788" y="2856298"/>
            <a:ext cx="36149" cy="49387"/>
          </a:xfrm>
          <a:custGeom>
            <a:rect b="b" l="l" r="r" t="t"/>
            <a:pathLst>
              <a:path extrusionOk="0" h="1026" w="751">
                <a:moveTo>
                  <a:pt x="750" y="1"/>
                </a:moveTo>
                <a:cubicBezTo>
                  <a:pt x="695" y="89"/>
                  <a:pt x="552" y="155"/>
                  <a:pt x="387" y="166"/>
                </a:cubicBezTo>
                <a:cubicBezTo>
                  <a:pt x="355" y="170"/>
                  <a:pt x="324" y="173"/>
                  <a:pt x="293" y="173"/>
                </a:cubicBezTo>
                <a:cubicBezTo>
                  <a:pt x="173" y="173"/>
                  <a:pt x="62" y="139"/>
                  <a:pt x="1" y="78"/>
                </a:cubicBezTo>
                <a:lnTo>
                  <a:pt x="1" y="78"/>
                </a:lnTo>
                <a:cubicBezTo>
                  <a:pt x="232" y="629"/>
                  <a:pt x="398" y="992"/>
                  <a:pt x="398" y="992"/>
                </a:cubicBezTo>
                <a:cubicBezTo>
                  <a:pt x="409" y="1014"/>
                  <a:pt x="442" y="1025"/>
                  <a:pt x="486" y="1025"/>
                </a:cubicBezTo>
                <a:cubicBezTo>
                  <a:pt x="519" y="1014"/>
                  <a:pt x="552" y="992"/>
                  <a:pt x="563" y="970"/>
                </a:cubicBezTo>
                <a:cubicBezTo>
                  <a:pt x="563" y="970"/>
                  <a:pt x="651" y="585"/>
                  <a:pt x="750" y="1"/>
                </a:cubicBezTo>
                <a:close/>
              </a:path>
            </a:pathLst>
          </a:custGeom>
          <a:solidFill>
            <a:srgbClr val="0C05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15"/>
          <p:cNvSpPr/>
          <p:nvPr/>
        </p:nvSpPr>
        <p:spPr>
          <a:xfrm flipH="1">
            <a:off x="8014255" y="2686625"/>
            <a:ext cx="103972" cy="178725"/>
          </a:xfrm>
          <a:custGeom>
            <a:rect b="b" l="l" r="r" t="t"/>
            <a:pathLst>
              <a:path extrusionOk="0" h="3713" w="2160">
                <a:moveTo>
                  <a:pt x="0" y="232"/>
                </a:moveTo>
                <a:cubicBezTo>
                  <a:pt x="111" y="1267"/>
                  <a:pt x="639" y="2688"/>
                  <a:pt x="1025" y="3603"/>
                </a:cubicBezTo>
                <a:cubicBezTo>
                  <a:pt x="1102" y="3680"/>
                  <a:pt x="1256" y="3713"/>
                  <a:pt x="1411" y="3691"/>
                </a:cubicBezTo>
                <a:cubicBezTo>
                  <a:pt x="1576" y="3680"/>
                  <a:pt x="1719" y="3614"/>
                  <a:pt x="1774" y="3526"/>
                </a:cubicBezTo>
                <a:cubicBezTo>
                  <a:pt x="1950" y="2545"/>
                  <a:pt x="2160" y="1036"/>
                  <a:pt x="2050" y="0"/>
                </a:cubicBezTo>
                <a:lnTo>
                  <a:pt x="0" y="232"/>
                </a:lnTo>
              </a:path>
            </a:pathLst>
          </a:custGeom>
          <a:solidFill>
            <a:srgbClr val="D4435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15"/>
          <p:cNvSpPr/>
          <p:nvPr/>
        </p:nvSpPr>
        <p:spPr>
          <a:xfrm flipH="1">
            <a:off x="8017960" y="1676912"/>
            <a:ext cx="210061" cy="1080968"/>
          </a:xfrm>
          <a:custGeom>
            <a:rect b="b" l="l" r="r" t="t"/>
            <a:pathLst>
              <a:path extrusionOk="0" h="22457" w="4364">
                <a:moveTo>
                  <a:pt x="2050" y="1"/>
                </a:moveTo>
                <a:lnTo>
                  <a:pt x="1" y="221"/>
                </a:lnTo>
                <a:lnTo>
                  <a:pt x="2281" y="21209"/>
                </a:lnTo>
                <a:cubicBezTo>
                  <a:pt x="2313" y="21518"/>
                  <a:pt x="2851" y="22457"/>
                  <a:pt x="3405" y="22457"/>
                </a:cubicBezTo>
                <a:cubicBezTo>
                  <a:pt x="3423" y="22457"/>
                  <a:pt x="3442" y="22456"/>
                  <a:pt x="3460" y="22454"/>
                </a:cubicBezTo>
                <a:cubicBezTo>
                  <a:pt x="4022" y="22398"/>
                  <a:pt x="4364" y="21308"/>
                  <a:pt x="4331" y="20977"/>
                </a:cubicBezTo>
                <a:lnTo>
                  <a:pt x="2050" y="1"/>
                </a:lnTo>
                <a:close/>
              </a:path>
            </a:pathLst>
          </a:custGeom>
          <a:solidFill>
            <a:srgbClr val="FECA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15"/>
          <p:cNvSpPr/>
          <p:nvPr/>
        </p:nvSpPr>
        <p:spPr>
          <a:xfrm flipH="1">
            <a:off x="8061426" y="1682206"/>
            <a:ext cx="166595" cy="1075673"/>
          </a:xfrm>
          <a:custGeom>
            <a:rect b="b" l="l" r="r" t="t"/>
            <a:pathLst>
              <a:path extrusionOk="0" h="22347" w="3461">
                <a:moveTo>
                  <a:pt x="1025" y="1"/>
                </a:moveTo>
                <a:lnTo>
                  <a:pt x="1" y="111"/>
                </a:lnTo>
                <a:lnTo>
                  <a:pt x="2281" y="21099"/>
                </a:lnTo>
                <a:cubicBezTo>
                  <a:pt x="2313" y="21408"/>
                  <a:pt x="2851" y="22347"/>
                  <a:pt x="3405" y="22347"/>
                </a:cubicBezTo>
                <a:cubicBezTo>
                  <a:pt x="3423" y="22347"/>
                  <a:pt x="3442" y="22346"/>
                  <a:pt x="3460" y="22344"/>
                </a:cubicBezTo>
                <a:lnTo>
                  <a:pt x="1025" y="1"/>
                </a:lnTo>
                <a:close/>
              </a:path>
            </a:pathLst>
          </a:custGeom>
          <a:solidFill>
            <a:srgbClr val="F7809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15"/>
          <p:cNvSpPr/>
          <p:nvPr/>
        </p:nvSpPr>
        <p:spPr>
          <a:xfrm flipH="1">
            <a:off x="8127178" y="1577081"/>
            <a:ext cx="118845" cy="67533"/>
          </a:xfrm>
          <a:custGeom>
            <a:rect b="b" l="l" r="r" t="t"/>
            <a:pathLst>
              <a:path extrusionOk="0" h="1403" w="2469">
                <a:moveTo>
                  <a:pt x="1393" y="1"/>
                </a:moveTo>
                <a:cubicBezTo>
                  <a:pt x="1316" y="1"/>
                  <a:pt x="1237" y="5"/>
                  <a:pt x="1157" y="15"/>
                </a:cubicBezTo>
                <a:cubicBezTo>
                  <a:pt x="507" y="81"/>
                  <a:pt x="0" y="444"/>
                  <a:pt x="44" y="830"/>
                </a:cubicBezTo>
                <a:cubicBezTo>
                  <a:pt x="84" y="1164"/>
                  <a:pt x="536" y="1402"/>
                  <a:pt x="1103" y="1402"/>
                </a:cubicBezTo>
                <a:cubicBezTo>
                  <a:pt x="1171" y="1402"/>
                  <a:pt x="1241" y="1399"/>
                  <a:pt x="1311" y="1392"/>
                </a:cubicBezTo>
                <a:cubicBezTo>
                  <a:pt x="1972" y="1315"/>
                  <a:pt x="2468" y="951"/>
                  <a:pt x="2424" y="565"/>
                </a:cubicBezTo>
                <a:cubicBezTo>
                  <a:pt x="2395" y="236"/>
                  <a:pt x="1949" y="1"/>
                  <a:pt x="1393" y="1"/>
                </a:cubicBezTo>
                <a:close/>
              </a:path>
            </a:pathLst>
          </a:custGeom>
          <a:solidFill>
            <a:srgbClr val="665A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15"/>
          <p:cNvSpPr/>
          <p:nvPr/>
        </p:nvSpPr>
        <p:spPr>
          <a:xfrm flipH="1">
            <a:off x="8142581" y="1499441"/>
            <a:ext cx="102383" cy="74561"/>
          </a:xfrm>
          <a:custGeom>
            <a:rect b="b" l="l" r="r" t="t"/>
            <a:pathLst>
              <a:path extrusionOk="0" h="1549" w="2127">
                <a:moveTo>
                  <a:pt x="1088" y="1"/>
                </a:moveTo>
                <a:cubicBezTo>
                  <a:pt x="1046" y="1"/>
                  <a:pt x="1003" y="3"/>
                  <a:pt x="959" y="8"/>
                </a:cubicBezTo>
                <a:cubicBezTo>
                  <a:pt x="254" y="85"/>
                  <a:pt x="0" y="724"/>
                  <a:pt x="44" y="1055"/>
                </a:cubicBezTo>
                <a:cubicBezTo>
                  <a:pt x="74" y="1350"/>
                  <a:pt x="463" y="1548"/>
                  <a:pt x="954" y="1548"/>
                </a:cubicBezTo>
                <a:cubicBezTo>
                  <a:pt x="1013" y="1548"/>
                  <a:pt x="1074" y="1545"/>
                  <a:pt x="1135" y="1539"/>
                </a:cubicBezTo>
                <a:cubicBezTo>
                  <a:pt x="1697" y="1473"/>
                  <a:pt x="2127" y="1154"/>
                  <a:pt x="2094" y="834"/>
                </a:cubicBezTo>
                <a:cubicBezTo>
                  <a:pt x="2063" y="524"/>
                  <a:pt x="1721" y="1"/>
                  <a:pt x="1088" y="1"/>
                </a:cubicBezTo>
                <a:close/>
              </a:path>
            </a:pathLst>
          </a:custGeom>
          <a:solidFill>
            <a:srgbClr val="F7809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15"/>
          <p:cNvSpPr/>
          <p:nvPr/>
        </p:nvSpPr>
        <p:spPr>
          <a:xfrm flipH="1">
            <a:off x="8136228" y="1539585"/>
            <a:ext cx="106619" cy="95404"/>
          </a:xfrm>
          <a:custGeom>
            <a:rect b="b" l="l" r="r" t="t"/>
            <a:pathLst>
              <a:path extrusionOk="0" h="1982" w="2215">
                <a:moveTo>
                  <a:pt x="0" y="221"/>
                </a:moveTo>
                <a:cubicBezTo>
                  <a:pt x="0" y="222"/>
                  <a:pt x="1" y="223"/>
                  <a:pt x="1" y="224"/>
                </a:cubicBezTo>
                <a:lnTo>
                  <a:pt x="1" y="224"/>
                </a:lnTo>
                <a:lnTo>
                  <a:pt x="0" y="221"/>
                </a:lnTo>
                <a:close/>
                <a:moveTo>
                  <a:pt x="2050" y="0"/>
                </a:moveTo>
                <a:cubicBezTo>
                  <a:pt x="2083" y="320"/>
                  <a:pt x="1653" y="639"/>
                  <a:pt x="1091" y="705"/>
                </a:cubicBezTo>
                <a:cubicBezTo>
                  <a:pt x="1030" y="711"/>
                  <a:pt x="969" y="714"/>
                  <a:pt x="910" y="714"/>
                </a:cubicBezTo>
                <a:cubicBezTo>
                  <a:pt x="421" y="714"/>
                  <a:pt x="33" y="517"/>
                  <a:pt x="1" y="224"/>
                </a:cubicBezTo>
                <a:lnTo>
                  <a:pt x="1" y="224"/>
                </a:lnTo>
                <a:lnTo>
                  <a:pt x="133" y="1488"/>
                </a:lnTo>
                <a:cubicBezTo>
                  <a:pt x="162" y="1783"/>
                  <a:pt x="560" y="1981"/>
                  <a:pt x="1045" y="1981"/>
                </a:cubicBezTo>
                <a:cubicBezTo>
                  <a:pt x="1103" y="1981"/>
                  <a:pt x="1163" y="1978"/>
                  <a:pt x="1223" y="1972"/>
                </a:cubicBezTo>
                <a:cubicBezTo>
                  <a:pt x="1785" y="1906"/>
                  <a:pt x="2215" y="1587"/>
                  <a:pt x="2182" y="1267"/>
                </a:cubicBezTo>
                <a:lnTo>
                  <a:pt x="2050" y="0"/>
                </a:lnTo>
                <a:close/>
              </a:path>
            </a:pathLst>
          </a:custGeom>
          <a:solidFill>
            <a:srgbClr val="F7809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15"/>
          <p:cNvSpPr/>
          <p:nvPr/>
        </p:nvSpPr>
        <p:spPr>
          <a:xfrm flipH="1">
            <a:off x="8115000" y="1604277"/>
            <a:ext cx="128906" cy="150085"/>
          </a:xfrm>
          <a:custGeom>
            <a:rect b="b" l="l" r="r" t="t"/>
            <a:pathLst>
              <a:path extrusionOk="0" h="3118" w="2678">
                <a:moveTo>
                  <a:pt x="2380" y="0"/>
                </a:moveTo>
                <a:lnTo>
                  <a:pt x="2380" y="3"/>
                </a:lnTo>
                <a:lnTo>
                  <a:pt x="2380" y="3"/>
                </a:lnTo>
                <a:cubicBezTo>
                  <a:pt x="2380" y="2"/>
                  <a:pt x="2380" y="1"/>
                  <a:pt x="2380" y="0"/>
                </a:cubicBezTo>
                <a:close/>
                <a:moveTo>
                  <a:pt x="2380" y="3"/>
                </a:moveTo>
                <a:cubicBezTo>
                  <a:pt x="2422" y="388"/>
                  <a:pt x="1927" y="750"/>
                  <a:pt x="1267" y="827"/>
                </a:cubicBezTo>
                <a:cubicBezTo>
                  <a:pt x="1197" y="834"/>
                  <a:pt x="1127" y="837"/>
                  <a:pt x="1059" y="837"/>
                </a:cubicBezTo>
                <a:cubicBezTo>
                  <a:pt x="492" y="837"/>
                  <a:pt x="40" y="599"/>
                  <a:pt x="0" y="265"/>
                </a:cubicBezTo>
                <a:lnTo>
                  <a:pt x="0" y="265"/>
                </a:lnTo>
                <a:lnTo>
                  <a:pt x="243" y="2545"/>
                </a:lnTo>
                <a:cubicBezTo>
                  <a:pt x="282" y="2880"/>
                  <a:pt x="743" y="3118"/>
                  <a:pt x="1312" y="3118"/>
                </a:cubicBezTo>
                <a:cubicBezTo>
                  <a:pt x="1380" y="3118"/>
                  <a:pt x="1450" y="3114"/>
                  <a:pt x="1521" y="3107"/>
                </a:cubicBezTo>
                <a:cubicBezTo>
                  <a:pt x="2171" y="3030"/>
                  <a:pt x="2677" y="2667"/>
                  <a:pt x="2633" y="2281"/>
                </a:cubicBezTo>
                <a:lnTo>
                  <a:pt x="2380" y="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15"/>
          <p:cNvSpPr/>
          <p:nvPr/>
        </p:nvSpPr>
        <p:spPr>
          <a:xfrm flipH="1">
            <a:off x="7989322" y="2816539"/>
            <a:ext cx="36631" cy="47750"/>
          </a:xfrm>
          <a:custGeom>
            <a:rect b="b" l="l" r="r" t="t"/>
            <a:pathLst>
              <a:path extrusionOk="0" h="992" w="761">
                <a:moveTo>
                  <a:pt x="0" y="0"/>
                </a:moveTo>
                <a:lnTo>
                  <a:pt x="0" y="0"/>
                </a:lnTo>
                <a:cubicBezTo>
                  <a:pt x="177" y="573"/>
                  <a:pt x="309" y="948"/>
                  <a:pt x="309" y="948"/>
                </a:cubicBezTo>
                <a:cubicBezTo>
                  <a:pt x="320" y="970"/>
                  <a:pt x="353" y="992"/>
                  <a:pt x="386" y="992"/>
                </a:cubicBezTo>
                <a:cubicBezTo>
                  <a:pt x="430" y="992"/>
                  <a:pt x="463" y="970"/>
                  <a:pt x="474" y="948"/>
                </a:cubicBezTo>
                <a:cubicBezTo>
                  <a:pt x="474" y="948"/>
                  <a:pt x="595" y="562"/>
                  <a:pt x="761" y="0"/>
                </a:cubicBezTo>
                <a:lnTo>
                  <a:pt x="761" y="0"/>
                </a:lnTo>
                <a:cubicBezTo>
                  <a:pt x="694" y="78"/>
                  <a:pt x="551" y="133"/>
                  <a:pt x="386" y="133"/>
                </a:cubicBezTo>
                <a:cubicBezTo>
                  <a:pt x="221" y="133"/>
                  <a:pt x="77" y="78"/>
                  <a:pt x="0" y="0"/>
                </a:cubicBezTo>
                <a:close/>
              </a:path>
            </a:pathLst>
          </a:custGeom>
          <a:solidFill>
            <a:srgbClr val="0C05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15"/>
          <p:cNvSpPr/>
          <p:nvPr/>
        </p:nvSpPr>
        <p:spPr>
          <a:xfrm flipH="1">
            <a:off x="7958564" y="2649513"/>
            <a:ext cx="99736" cy="173430"/>
          </a:xfrm>
          <a:custGeom>
            <a:rect b="b" l="l" r="r" t="t"/>
            <a:pathLst>
              <a:path extrusionOk="0" h="3603" w="2072">
                <a:moveTo>
                  <a:pt x="0" y="11"/>
                </a:moveTo>
                <a:cubicBezTo>
                  <a:pt x="11" y="1047"/>
                  <a:pt x="397" y="2523"/>
                  <a:pt x="672" y="3470"/>
                </a:cubicBezTo>
                <a:cubicBezTo>
                  <a:pt x="749" y="3548"/>
                  <a:pt x="893" y="3603"/>
                  <a:pt x="1058" y="3603"/>
                </a:cubicBezTo>
                <a:cubicBezTo>
                  <a:pt x="1223" y="3603"/>
                  <a:pt x="1366" y="3548"/>
                  <a:pt x="1433" y="3470"/>
                </a:cubicBezTo>
                <a:cubicBezTo>
                  <a:pt x="1708" y="2512"/>
                  <a:pt x="2072" y="1036"/>
                  <a:pt x="2072" y="0"/>
                </a:cubicBezTo>
                <a:lnTo>
                  <a:pt x="0" y="11"/>
                </a:lnTo>
              </a:path>
            </a:pathLst>
          </a:custGeom>
          <a:solidFill>
            <a:srgbClr val="D4435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15"/>
          <p:cNvSpPr/>
          <p:nvPr/>
        </p:nvSpPr>
        <p:spPr>
          <a:xfrm flipH="1">
            <a:off x="7958564" y="1633446"/>
            <a:ext cx="105031" cy="1082412"/>
          </a:xfrm>
          <a:custGeom>
            <a:rect b="b" l="l" r="r" t="t"/>
            <a:pathLst>
              <a:path extrusionOk="0" h="22487" w="2182">
                <a:moveTo>
                  <a:pt x="2060" y="0"/>
                </a:moveTo>
                <a:lnTo>
                  <a:pt x="0" y="11"/>
                </a:lnTo>
                <a:lnTo>
                  <a:pt x="110" y="21120"/>
                </a:lnTo>
                <a:cubicBezTo>
                  <a:pt x="121" y="21451"/>
                  <a:pt x="584" y="22486"/>
                  <a:pt x="1157" y="22486"/>
                </a:cubicBezTo>
                <a:cubicBezTo>
                  <a:pt x="1719" y="22475"/>
                  <a:pt x="2182" y="21440"/>
                  <a:pt x="2182" y="21109"/>
                </a:cubicBezTo>
                <a:lnTo>
                  <a:pt x="2060" y="0"/>
                </a:lnTo>
                <a:close/>
              </a:path>
            </a:pathLst>
          </a:custGeom>
          <a:solidFill>
            <a:srgbClr val="FECA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15"/>
          <p:cNvSpPr/>
          <p:nvPr/>
        </p:nvSpPr>
        <p:spPr>
          <a:xfrm flipH="1">
            <a:off x="8007902" y="1633446"/>
            <a:ext cx="55692" cy="1082412"/>
          </a:xfrm>
          <a:custGeom>
            <a:rect b="b" l="l" r="r" t="t"/>
            <a:pathLst>
              <a:path extrusionOk="0" h="22487" w="1157">
                <a:moveTo>
                  <a:pt x="1025" y="0"/>
                </a:moveTo>
                <a:lnTo>
                  <a:pt x="0" y="11"/>
                </a:lnTo>
                <a:lnTo>
                  <a:pt x="110" y="21120"/>
                </a:lnTo>
                <a:cubicBezTo>
                  <a:pt x="121" y="21451"/>
                  <a:pt x="584" y="22486"/>
                  <a:pt x="1157" y="22486"/>
                </a:cubicBezTo>
                <a:lnTo>
                  <a:pt x="1025" y="0"/>
                </a:lnTo>
                <a:close/>
              </a:path>
            </a:pathLst>
          </a:custGeom>
          <a:solidFill>
            <a:srgbClr val="F7809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15"/>
          <p:cNvSpPr/>
          <p:nvPr/>
        </p:nvSpPr>
        <p:spPr>
          <a:xfrm flipH="1">
            <a:off x="7956975" y="1528417"/>
            <a:ext cx="115668" cy="66908"/>
          </a:xfrm>
          <a:custGeom>
            <a:rect b="b" l="l" r="r" t="t"/>
            <a:pathLst>
              <a:path extrusionOk="0" h="1390" w="2403">
                <a:moveTo>
                  <a:pt x="1202" y="1"/>
                </a:moveTo>
                <a:cubicBezTo>
                  <a:pt x="541" y="1"/>
                  <a:pt x="1" y="320"/>
                  <a:pt x="12" y="695"/>
                </a:cubicBezTo>
                <a:cubicBezTo>
                  <a:pt x="12" y="1081"/>
                  <a:pt x="552" y="1389"/>
                  <a:pt x="1213" y="1389"/>
                </a:cubicBezTo>
                <a:cubicBezTo>
                  <a:pt x="1874" y="1378"/>
                  <a:pt x="2403" y="1070"/>
                  <a:pt x="2403" y="684"/>
                </a:cubicBezTo>
                <a:cubicBezTo>
                  <a:pt x="2403" y="309"/>
                  <a:pt x="1863" y="1"/>
                  <a:pt x="1202" y="1"/>
                </a:cubicBezTo>
                <a:close/>
              </a:path>
            </a:pathLst>
          </a:custGeom>
          <a:solidFill>
            <a:srgbClr val="665A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15"/>
          <p:cNvSpPr/>
          <p:nvPr/>
        </p:nvSpPr>
        <p:spPr>
          <a:xfrm flipH="1">
            <a:off x="7964917" y="1450488"/>
            <a:ext cx="99736" cy="73743"/>
          </a:xfrm>
          <a:custGeom>
            <a:rect b="b" l="l" r="r" t="t"/>
            <a:pathLst>
              <a:path extrusionOk="0" h="1532" w="2072">
                <a:moveTo>
                  <a:pt x="1025" y="0"/>
                </a:moveTo>
                <a:cubicBezTo>
                  <a:pt x="309" y="0"/>
                  <a:pt x="0" y="617"/>
                  <a:pt x="0" y="937"/>
                </a:cubicBezTo>
                <a:cubicBezTo>
                  <a:pt x="0" y="1267"/>
                  <a:pt x="463" y="1532"/>
                  <a:pt x="1036" y="1532"/>
                </a:cubicBezTo>
                <a:cubicBezTo>
                  <a:pt x="1609" y="1532"/>
                  <a:pt x="2071" y="1256"/>
                  <a:pt x="2060" y="926"/>
                </a:cubicBezTo>
                <a:cubicBezTo>
                  <a:pt x="2060" y="606"/>
                  <a:pt x="1741" y="0"/>
                  <a:pt x="1025" y="0"/>
                </a:cubicBezTo>
                <a:close/>
              </a:path>
            </a:pathLst>
          </a:custGeom>
          <a:solidFill>
            <a:srgbClr val="F7809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15"/>
          <p:cNvSpPr/>
          <p:nvPr/>
        </p:nvSpPr>
        <p:spPr>
          <a:xfrm flipH="1">
            <a:off x="7964917" y="1495012"/>
            <a:ext cx="99736" cy="90734"/>
          </a:xfrm>
          <a:custGeom>
            <a:rect b="b" l="l" r="r" t="t"/>
            <a:pathLst>
              <a:path extrusionOk="0" h="1885" w="2072">
                <a:moveTo>
                  <a:pt x="0" y="12"/>
                </a:moveTo>
                <a:cubicBezTo>
                  <a:pt x="0" y="14"/>
                  <a:pt x="0" y="16"/>
                  <a:pt x="0" y="18"/>
                </a:cubicBezTo>
                <a:lnTo>
                  <a:pt x="0" y="18"/>
                </a:lnTo>
                <a:lnTo>
                  <a:pt x="0" y="12"/>
                </a:lnTo>
                <a:close/>
                <a:moveTo>
                  <a:pt x="2060" y="1"/>
                </a:moveTo>
                <a:lnTo>
                  <a:pt x="2060" y="18"/>
                </a:lnTo>
                <a:lnTo>
                  <a:pt x="2060" y="18"/>
                </a:lnTo>
                <a:cubicBezTo>
                  <a:pt x="2061" y="12"/>
                  <a:pt x="2060" y="7"/>
                  <a:pt x="2060" y="1"/>
                </a:cubicBezTo>
                <a:close/>
                <a:moveTo>
                  <a:pt x="0" y="18"/>
                </a:moveTo>
                <a:lnTo>
                  <a:pt x="11" y="1290"/>
                </a:lnTo>
                <a:cubicBezTo>
                  <a:pt x="11" y="1620"/>
                  <a:pt x="474" y="1885"/>
                  <a:pt x="1047" y="1885"/>
                </a:cubicBezTo>
                <a:cubicBezTo>
                  <a:pt x="1609" y="1874"/>
                  <a:pt x="2071" y="1609"/>
                  <a:pt x="2071" y="1279"/>
                </a:cubicBezTo>
                <a:lnTo>
                  <a:pt x="2060" y="18"/>
                </a:lnTo>
                <a:lnTo>
                  <a:pt x="2060" y="18"/>
                </a:lnTo>
                <a:cubicBezTo>
                  <a:pt x="2055" y="341"/>
                  <a:pt x="1599" y="607"/>
                  <a:pt x="1036" y="607"/>
                </a:cubicBezTo>
                <a:cubicBezTo>
                  <a:pt x="466" y="607"/>
                  <a:pt x="6" y="346"/>
                  <a:pt x="0" y="18"/>
                </a:cubicBezTo>
                <a:close/>
              </a:path>
            </a:pathLst>
          </a:custGeom>
          <a:solidFill>
            <a:srgbClr val="F7809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15"/>
          <p:cNvSpPr/>
          <p:nvPr/>
        </p:nvSpPr>
        <p:spPr>
          <a:xfrm flipH="1">
            <a:off x="7955916" y="1561341"/>
            <a:ext cx="116198" cy="144261"/>
          </a:xfrm>
          <a:custGeom>
            <a:rect b="b" l="l" r="r" t="t"/>
            <a:pathLst>
              <a:path extrusionOk="0" h="2997" w="2414">
                <a:moveTo>
                  <a:pt x="1" y="11"/>
                </a:moveTo>
                <a:cubicBezTo>
                  <a:pt x="1" y="12"/>
                  <a:pt x="1" y="14"/>
                  <a:pt x="1" y="15"/>
                </a:cubicBezTo>
                <a:lnTo>
                  <a:pt x="1" y="15"/>
                </a:lnTo>
                <a:lnTo>
                  <a:pt x="1" y="11"/>
                </a:lnTo>
                <a:close/>
                <a:moveTo>
                  <a:pt x="2392" y="0"/>
                </a:moveTo>
                <a:cubicBezTo>
                  <a:pt x="2392" y="386"/>
                  <a:pt x="1863" y="694"/>
                  <a:pt x="1202" y="705"/>
                </a:cubicBezTo>
                <a:cubicBezTo>
                  <a:pt x="543" y="705"/>
                  <a:pt x="5" y="399"/>
                  <a:pt x="1" y="15"/>
                </a:cubicBezTo>
                <a:lnTo>
                  <a:pt x="1" y="15"/>
                </a:lnTo>
                <a:lnTo>
                  <a:pt x="12" y="2314"/>
                </a:lnTo>
                <a:cubicBezTo>
                  <a:pt x="12" y="2688"/>
                  <a:pt x="552" y="2997"/>
                  <a:pt x="1213" y="2997"/>
                </a:cubicBezTo>
                <a:cubicBezTo>
                  <a:pt x="1874" y="2997"/>
                  <a:pt x="2414" y="2677"/>
                  <a:pt x="2403" y="2292"/>
                </a:cubicBezTo>
                <a:lnTo>
                  <a:pt x="23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15"/>
          <p:cNvSpPr/>
          <p:nvPr/>
        </p:nvSpPr>
        <p:spPr>
          <a:xfrm flipH="1">
            <a:off x="7763957" y="1475710"/>
            <a:ext cx="36101" cy="51119"/>
          </a:xfrm>
          <a:custGeom>
            <a:rect b="b" l="l" r="r" t="t"/>
            <a:pathLst>
              <a:path extrusionOk="0" h="1062" w="750">
                <a:moveTo>
                  <a:pt x="519" y="1"/>
                </a:moveTo>
                <a:cubicBezTo>
                  <a:pt x="491" y="1"/>
                  <a:pt x="471" y="11"/>
                  <a:pt x="463" y="27"/>
                </a:cubicBezTo>
                <a:cubicBezTo>
                  <a:pt x="463" y="27"/>
                  <a:pt x="265" y="380"/>
                  <a:pt x="1" y="909"/>
                </a:cubicBezTo>
                <a:cubicBezTo>
                  <a:pt x="100" y="975"/>
                  <a:pt x="221" y="1019"/>
                  <a:pt x="353" y="1041"/>
                </a:cubicBezTo>
                <a:cubicBezTo>
                  <a:pt x="418" y="1056"/>
                  <a:pt x="482" y="1062"/>
                  <a:pt x="544" y="1062"/>
                </a:cubicBezTo>
                <a:cubicBezTo>
                  <a:pt x="619" y="1062"/>
                  <a:pt x="689" y="1053"/>
                  <a:pt x="750" y="1041"/>
                </a:cubicBezTo>
                <a:cubicBezTo>
                  <a:pt x="684" y="446"/>
                  <a:pt x="618" y="49"/>
                  <a:pt x="618" y="49"/>
                </a:cubicBezTo>
                <a:cubicBezTo>
                  <a:pt x="618" y="27"/>
                  <a:pt x="585" y="5"/>
                  <a:pt x="551" y="5"/>
                </a:cubicBezTo>
                <a:cubicBezTo>
                  <a:pt x="540" y="2"/>
                  <a:pt x="529" y="1"/>
                  <a:pt x="519" y="1"/>
                </a:cubicBezTo>
                <a:close/>
              </a:path>
            </a:pathLst>
          </a:custGeom>
          <a:solidFill>
            <a:srgbClr val="665A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15"/>
          <p:cNvSpPr/>
          <p:nvPr/>
        </p:nvSpPr>
        <p:spPr>
          <a:xfrm flipH="1">
            <a:off x="7753319" y="1519416"/>
            <a:ext cx="106667" cy="176126"/>
          </a:xfrm>
          <a:custGeom>
            <a:rect b="b" l="l" r="r" t="t"/>
            <a:pathLst>
              <a:path extrusionOk="0" h="3659" w="2216">
                <a:moveTo>
                  <a:pt x="1246" y="1"/>
                </a:moveTo>
                <a:cubicBezTo>
                  <a:pt x="805" y="893"/>
                  <a:pt x="177" y="2270"/>
                  <a:pt x="1" y="3295"/>
                </a:cubicBezTo>
                <a:lnTo>
                  <a:pt x="2028" y="3658"/>
                </a:lnTo>
                <a:cubicBezTo>
                  <a:pt x="2215" y="2634"/>
                  <a:pt x="2105" y="1124"/>
                  <a:pt x="1995" y="133"/>
                </a:cubicBezTo>
                <a:cubicBezTo>
                  <a:pt x="1934" y="145"/>
                  <a:pt x="1864" y="154"/>
                  <a:pt x="1789" y="154"/>
                </a:cubicBezTo>
                <a:cubicBezTo>
                  <a:pt x="1727" y="154"/>
                  <a:pt x="1663" y="148"/>
                  <a:pt x="1598" y="133"/>
                </a:cubicBezTo>
                <a:cubicBezTo>
                  <a:pt x="1466" y="111"/>
                  <a:pt x="1345" y="67"/>
                  <a:pt x="1246" y="1"/>
                </a:cubicBezTo>
                <a:close/>
              </a:path>
            </a:pathLst>
          </a:custGeom>
          <a:solidFill>
            <a:srgbClr val="FECA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15"/>
          <p:cNvSpPr/>
          <p:nvPr/>
        </p:nvSpPr>
        <p:spPr>
          <a:xfrm flipH="1">
            <a:off x="7962270" y="2790017"/>
            <a:ext cx="103442" cy="83322"/>
          </a:xfrm>
          <a:custGeom>
            <a:rect b="b" l="l" r="r" t="t"/>
            <a:pathLst>
              <a:path extrusionOk="0" h="1731" w="2149">
                <a:moveTo>
                  <a:pt x="55" y="507"/>
                </a:moveTo>
                <a:cubicBezTo>
                  <a:pt x="110" y="177"/>
                  <a:pt x="617" y="1"/>
                  <a:pt x="1179" y="100"/>
                </a:cubicBezTo>
                <a:cubicBezTo>
                  <a:pt x="1741" y="199"/>
                  <a:pt x="2148" y="540"/>
                  <a:pt x="2082" y="871"/>
                </a:cubicBezTo>
                <a:cubicBezTo>
                  <a:pt x="2027" y="1190"/>
                  <a:pt x="1609" y="1730"/>
                  <a:pt x="903" y="1609"/>
                </a:cubicBezTo>
                <a:cubicBezTo>
                  <a:pt x="198" y="1477"/>
                  <a:pt x="0" y="827"/>
                  <a:pt x="55" y="507"/>
                </a:cubicBezTo>
              </a:path>
            </a:pathLst>
          </a:custGeom>
          <a:solidFill>
            <a:srgbClr val="F7809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15"/>
          <p:cNvSpPr/>
          <p:nvPr/>
        </p:nvSpPr>
        <p:spPr>
          <a:xfrm flipH="1">
            <a:off x="7951680" y="2733074"/>
            <a:ext cx="111384" cy="98869"/>
          </a:xfrm>
          <a:custGeom>
            <a:rect b="b" l="l" r="r" t="t"/>
            <a:pathLst>
              <a:path extrusionOk="0" h="2054" w="2314">
                <a:moveTo>
                  <a:pt x="1" y="1684"/>
                </a:moveTo>
                <a:lnTo>
                  <a:pt x="1" y="1684"/>
                </a:lnTo>
                <a:cubicBezTo>
                  <a:pt x="1" y="1686"/>
                  <a:pt x="0" y="1688"/>
                  <a:pt x="0" y="1690"/>
                </a:cubicBezTo>
                <a:lnTo>
                  <a:pt x="1" y="1684"/>
                </a:lnTo>
                <a:close/>
                <a:moveTo>
                  <a:pt x="1046" y="0"/>
                </a:moveTo>
                <a:cubicBezTo>
                  <a:pt x="616" y="0"/>
                  <a:pt x="275" y="173"/>
                  <a:pt x="220" y="434"/>
                </a:cubicBezTo>
                <a:lnTo>
                  <a:pt x="1" y="1684"/>
                </a:lnTo>
                <a:lnTo>
                  <a:pt x="1" y="1684"/>
                </a:lnTo>
                <a:cubicBezTo>
                  <a:pt x="50" y="1419"/>
                  <a:pt x="391" y="1255"/>
                  <a:pt x="816" y="1255"/>
                </a:cubicBezTo>
                <a:cubicBezTo>
                  <a:pt x="915" y="1255"/>
                  <a:pt x="1018" y="1264"/>
                  <a:pt x="1124" y="1283"/>
                </a:cubicBezTo>
                <a:cubicBezTo>
                  <a:pt x="1680" y="1381"/>
                  <a:pt x="2084" y="1716"/>
                  <a:pt x="2029" y="2043"/>
                </a:cubicBezTo>
                <a:lnTo>
                  <a:pt x="2029" y="2043"/>
                </a:lnTo>
                <a:lnTo>
                  <a:pt x="2259" y="798"/>
                </a:lnTo>
                <a:cubicBezTo>
                  <a:pt x="2314" y="467"/>
                  <a:pt x="1906" y="126"/>
                  <a:pt x="1344" y="27"/>
                </a:cubicBezTo>
                <a:cubicBezTo>
                  <a:pt x="1242" y="9"/>
                  <a:pt x="1142" y="0"/>
                  <a:pt x="1046" y="0"/>
                </a:cubicBezTo>
                <a:close/>
                <a:moveTo>
                  <a:pt x="2029" y="2043"/>
                </a:moveTo>
                <a:lnTo>
                  <a:pt x="2027" y="2054"/>
                </a:lnTo>
                <a:cubicBezTo>
                  <a:pt x="2028" y="2050"/>
                  <a:pt x="2029" y="2047"/>
                  <a:pt x="2029" y="2043"/>
                </a:cubicBezTo>
                <a:close/>
              </a:path>
            </a:pathLst>
          </a:custGeom>
          <a:solidFill>
            <a:srgbClr val="F7809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15"/>
          <p:cNvSpPr/>
          <p:nvPr/>
        </p:nvSpPr>
        <p:spPr>
          <a:xfrm flipH="1">
            <a:off x="7951680" y="2733074"/>
            <a:ext cx="103442" cy="59350"/>
          </a:xfrm>
          <a:custGeom>
            <a:rect b="b" l="l" r="r" t="t"/>
            <a:pathLst>
              <a:path extrusionOk="0" h="1233" w="2149">
                <a:moveTo>
                  <a:pt x="881" y="0"/>
                </a:moveTo>
                <a:cubicBezTo>
                  <a:pt x="451" y="0"/>
                  <a:pt x="110" y="173"/>
                  <a:pt x="55" y="434"/>
                </a:cubicBezTo>
                <a:cubicBezTo>
                  <a:pt x="0" y="754"/>
                  <a:pt x="408" y="1106"/>
                  <a:pt x="970" y="1206"/>
                </a:cubicBezTo>
                <a:cubicBezTo>
                  <a:pt x="1072" y="1224"/>
                  <a:pt x="1172" y="1232"/>
                  <a:pt x="1268" y="1232"/>
                </a:cubicBezTo>
                <a:cubicBezTo>
                  <a:pt x="1698" y="1232"/>
                  <a:pt x="2040" y="1059"/>
                  <a:pt x="2094" y="798"/>
                </a:cubicBezTo>
                <a:cubicBezTo>
                  <a:pt x="2149" y="467"/>
                  <a:pt x="1741" y="126"/>
                  <a:pt x="1179" y="27"/>
                </a:cubicBezTo>
                <a:cubicBezTo>
                  <a:pt x="1077" y="9"/>
                  <a:pt x="977" y="0"/>
                  <a:pt x="881" y="0"/>
                </a:cubicBezTo>
                <a:close/>
              </a:path>
            </a:pathLst>
          </a:custGeom>
          <a:solidFill>
            <a:srgbClr val="D4435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15"/>
          <p:cNvSpPr/>
          <p:nvPr/>
        </p:nvSpPr>
        <p:spPr>
          <a:xfrm flipH="1">
            <a:off x="7954328" y="2753964"/>
            <a:ext cx="111384" cy="102383"/>
          </a:xfrm>
          <a:custGeom>
            <a:rect b="b" l="l" r="r" t="t"/>
            <a:pathLst>
              <a:path extrusionOk="0" h="2127" w="2314">
                <a:moveTo>
                  <a:pt x="275" y="0"/>
                </a:moveTo>
                <a:cubicBezTo>
                  <a:pt x="220" y="320"/>
                  <a:pt x="628" y="672"/>
                  <a:pt x="1190" y="772"/>
                </a:cubicBezTo>
                <a:cubicBezTo>
                  <a:pt x="1752" y="871"/>
                  <a:pt x="2248" y="683"/>
                  <a:pt x="2314" y="364"/>
                </a:cubicBezTo>
                <a:lnTo>
                  <a:pt x="2082" y="1620"/>
                </a:lnTo>
                <a:cubicBezTo>
                  <a:pt x="2027" y="1939"/>
                  <a:pt x="1531" y="2127"/>
                  <a:pt x="970" y="2017"/>
                </a:cubicBezTo>
                <a:cubicBezTo>
                  <a:pt x="408" y="1917"/>
                  <a:pt x="0" y="1576"/>
                  <a:pt x="55" y="1256"/>
                </a:cubicBezTo>
                <a:lnTo>
                  <a:pt x="275" y="0"/>
                </a:lnTo>
              </a:path>
            </a:pathLst>
          </a:custGeom>
          <a:solidFill>
            <a:srgbClr val="F7809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15"/>
          <p:cNvSpPr/>
          <p:nvPr/>
        </p:nvSpPr>
        <p:spPr>
          <a:xfrm flipH="1">
            <a:off x="7923040" y="2614664"/>
            <a:ext cx="120434" cy="68881"/>
          </a:xfrm>
          <a:custGeom>
            <a:rect b="b" l="l" r="r" t="t"/>
            <a:pathLst>
              <a:path extrusionOk="0" h="1431" w="2502">
                <a:moveTo>
                  <a:pt x="1035" y="1"/>
                </a:moveTo>
                <a:cubicBezTo>
                  <a:pt x="534" y="1"/>
                  <a:pt x="132" y="197"/>
                  <a:pt x="78" y="504"/>
                </a:cubicBezTo>
                <a:cubicBezTo>
                  <a:pt x="1" y="878"/>
                  <a:pt x="475" y="1286"/>
                  <a:pt x="1136" y="1396"/>
                </a:cubicBezTo>
                <a:cubicBezTo>
                  <a:pt x="1260" y="1419"/>
                  <a:pt x="1383" y="1430"/>
                  <a:pt x="1499" y="1430"/>
                </a:cubicBezTo>
                <a:cubicBezTo>
                  <a:pt x="1991" y="1430"/>
                  <a:pt x="2382" y="1234"/>
                  <a:pt x="2436" y="922"/>
                </a:cubicBezTo>
                <a:cubicBezTo>
                  <a:pt x="2502" y="548"/>
                  <a:pt x="2028" y="151"/>
                  <a:pt x="1378" y="30"/>
                </a:cubicBezTo>
                <a:cubicBezTo>
                  <a:pt x="1261" y="10"/>
                  <a:pt x="1146" y="1"/>
                  <a:pt x="1035" y="1"/>
                </a:cubicBezTo>
                <a:close/>
              </a:path>
            </a:pathLst>
          </a:custGeom>
          <a:solidFill>
            <a:srgbClr val="0C05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15"/>
          <p:cNvSpPr/>
          <p:nvPr/>
        </p:nvSpPr>
        <p:spPr>
          <a:xfrm flipH="1">
            <a:off x="7926217" y="2638875"/>
            <a:ext cx="136318" cy="157546"/>
          </a:xfrm>
          <a:custGeom>
            <a:rect b="b" l="l" r="r" t="t"/>
            <a:pathLst>
              <a:path extrusionOk="0" h="3273" w="2832">
                <a:moveTo>
                  <a:pt x="66" y="2259"/>
                </a:moveTo>
                <a:cubicBezTo>
                  <a:pt x="0" y="2634"/>
                  <a:pt x="474" y="3041"/>
                  <a:pt x="1124" y="3152"/>
                </a:cubicBezTo>
                <a:cubicBezTo>
                  <a:pt x="1774" y="3273"/>
                  <a:pt x="2358" y="3063"/>
                  <a:pt x="2424" y="2678"/>
                </a:cubicBezTo>
                <a:lnTo>
                  <a:pt x="2832" y="419"/>
                </a:lnTo>
                <a:cubicBezTo>
                  <a:pt x="2765" y="805"/>
                  <a:pt x="2182" y="1014"/>
                  <a:pt x="1532" y="893"/>
                </a:cubicBezTo>
                <a:cubicBezTo>
                  <a:pt x="871" y="783"/>
                  <a:pt x="397" y="375"/>
                  <a:pt x="474" y="1"/>
                </a:cubicBezTo>
                <a:lnTo>
                  <a:pt x="66" y="2259"/>
                </a:lnTo>
                <a:close/>
              </a:path>
            </a:pathLst>
          </a:custGeom>
          <a:solidFill>
            <a:srgbClr val="A591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15"/>
          <p:cNvSpPr/>
          <p:nvPr/>
        </p:nvSpPr>
        <p:spPr>
          <a:xfrm flipH="1">
            <a:off x="7759189" y="1639174"/>
            <a:ext cx="274706" cy="1035576"/>
          </a:xfrm>
          <a:custGeom>
            <a:rect b="b" l="l" r="r" t="t"/>
            <a:pathLst>
              <a:path extrusionOk="0" h="21514" w="5707">
                <a:moveTo>
                  <a:pt x="4655" y="1"/>
                </a:moveTo>
                <a:cubicBezTo>
                  <a:pt x="4146" y="1"/>
                  <a:pt x="3675" y="438"/>
                  <a:pt x="3625" y="730"/>
                </a:cubicBezTo>
                <a:lnTo>
                  <a:pt x="55" y="20726"/>
                </a:lnTo>
                <a:cubicBezTo>
                  <a:pt x="0" y="21045"/>
                  <a:pt x="408" y="21387"/>
                  <a:pt x="959" y="21486"/>
                </a:cubicBezTo>
                <a:cubicBezTo>
                  <a:pt x="1064" y="21505"/>
                  <a:pt x="1168" y="21513"/>
                  <a:pt x="1268" y="21513"/>
                </a:cubicBezTo>
                <a:cubicBezTo>
                  <a:pt x="1695" y="21513"/>
                  <a:pt x="2038" y="21348"/>
                  <a:pt x="2082" y="21089"/>
                </a:cubicBezTo>
                <a:lnTo>
                  <a:pt x="5652" y="1093"/>
                </a:lnTo>
                <a:cubicBezTo>
                  <a:pt x="5707" y="774"/>
                  <a:pt x="5365" y="113"/>
                  <a:pt x="4804" y="14"/>
                </a:cubicBezTo>
                <a:cubicBezTo>
                  <a:pt x="4754" y="5"/>
                  <a:pt x="4704" y="1"/>
                  <a:pt x="4655" y="1"/>
                </a:cubicBezTo>
                <a:close/>
              </a:path>
            </a:pathLst>
          </a:custGeom>
          <a:solidFill>
            <a:srgbClr val="F7809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15"/>
          <p:cNvSpPr/>
          <p:nvPr/>
        </p:nvSpPr>
        <p:spPr>
          <a:xfrm flipH="1">
            <a:off x="7759190" y="1639800"/>
            <a:ext cx="228593" cy="1034951"/>
          </a:xfrm>
          <a:custGeom>
            <a:rect b="b" l="l" r="r" t="t"/>
            <a:pathLst>
              <a:path extrusionOk="0" h="21501" w="4749">
                <a:moveTo>
                  <a:pt x="3846" y="1"/>
                </a:moveTo>
                <a:lnTo>
                  <a:pt x="1" y="21473"/>
                </a:lnTo>
                <a:cubicBezTo>
                  <a:pt x="106" y="21492"/>
                  <a:pt x="210" y="21500"/>
                  <a:pt x="310" y="21500"/>
                </a:cubicBezTo>
                <a:cubicBezTo>
                  <a:pt x="737" y="21500"/>
                  <a:pt x="1080" y="21335"/>
                  <a:pt x="1124" y="21076"/>
                </a:cubicBezTo>
                <a:lnTo>
                  <a:pt x="4694" y="1080"/>
                </a:lnTo>
                <a:cubicBezTo>
                  <a:pt x="4749" y="761"/>
                  <a:pt x="4407" y="100"/>
                  <a:pt x="3846" y="1"/>
                </a:cubicBezTo>
                <a:close/>
              </a:path>
            </a:pathLst>
          </a:custGeom>
          <a:solidFill>
            <a:srgbClr val="FECA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15"/>
          <p:cNvSpPr/>
          <p:nvPr/>
        </p:nvSpPr>
        <p:spPr>
          <a:xfrm flipH="1">
            <a:off x="7646741" y="2189734"/>
            <a:ext cx="729197" cy="814059"/>
          </a:xfrm>
          <a:custGeom>
            <a:rect b="b" l="l" r="r" t="t"/>
            <a:pathLst>
              <a:path extrusionOk="0" h="16912" w="15149">
                <a:moveTo>
                  <a:pt x="0" y="0"/>
                </a:moveTo>
                <a:cubicBezTo>
                  <a:pt x="1" y="7"/>
                  <a:pt x="2" y="14"/>
                  <a:pt x="3" y="21"/>
                </a:cubicBezTo>
                <a:lnTo>
                  <a:pt x="3" y="21"/>
                </a:lnTo>
                <a:lnTo>
                  <a:pt x="0" y="0"/>
                </a:lnTo>
                <a:close/>
                <a:moveTo>
                  <a:pt x="15149" y="0"/>
                </a:moveTo>
                <a:lnTo>
                  <a:pt x="15145" y="25"/>
                </a:lnTo>
                <a:lnTo>
                  <a:pt x="15145" y="25"/>
                </a:lnTo>
                <a:cubicBezTo>
                  <a:pt x="15146" y="17"/>
                  <a:pt x="15147" y="9"/>
                  <a:pt x="15149" y="0"/>
                </a:cubicBezTo>
                <a:close/>
                <a:moveTo>
                  <a:pt x="3" y="21"/>
                </a:moveTo>
                <a:lnTo>
                  <a:pt x="1840" y="13606"/>
                </a:lnTo>
                <a:cubicBezTo>
                  <a:pt x="1840" y="15435"/>
                  <a:pt x="4407" y="16911"/>
                  <a:pt x="7569" y="16911"/>
                </a:cubicBezTo>
                <a:cubicBezTo>
                  <a:pt x="10731" y="16911"/>
                  <a:pt x="13298" y="15435"/>
                  <a:pt x="13298" y="13606"/>
                </a:cubicBezTo>
                <a:lnTo>
                  <a:pt x="15145" y="25"/>
                </a:lnTo>
                <a:lnTo>
                  <a:pt x="15145" y="25"/>
                </a:lnTo>
                <a:cubicBezTo>
                  <a:pt x="14827" y="2283"/>
                  <a:pt x="11553" y="4055"/>
                  <a:pt x="7569" y="4055"/>
                </a:cubicBezTo>
                <a:cubicBezTo>
                  <a:pt x="3582" y="4055"/>
                  <a:pt x="318" y="2281"/>
                  <a:pt x="3" y="2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15"/>
          <p:cNvSpPr/>
          <p:nvPr/>
        </p:nvSpPr>
        <p:spPr>
          <a:xfrm flipH="1">
            <a:off x="8375890" y="2173802"/>
            <a:ext cx="1107" cy="15981"/>
          </a:xfrm>
          <a:custGeom>
            <a:rect b="b" l="l" r="r" t="t"/>
            <a:pathLst>
              <a:path extrusionOk="0" h="332" w="23">
                <a:moveTo>
                  <a:pt x="22" y="331"/>
                </a:moveTo>
                <a:lnTo>
                  <a:pt x="0" y="1"/>
                </a:lnTo>
                <a:cubicBezTo>
                  <a:pt x="0" y="111"/>
                  <a:pt x="0" y="221"/>
                  <a:pt x="22" y="331"/>
                </a:cubicBezTo>
                <a:close/>
              </a:path>
            </a:pathLst>
          </a:custGeom>
          <a:solidFill>
            <a:srgbClr val="C0B0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15"/>
          <p:cNvSpPr/>
          <p:nvPr/>
        </p:nvSpPr>
        <p:spPr>
          <a:xfrm flipH="1">
            <a:off x="7645692" y="2173802"/>
            <a:ext cx="1107" cy="15981"/>
          </a:xfrm>
          <a:custGeom>
            <a:rect b="b" l="l" r="r" t="t"/>
            <a:pathLst>
              <a:path extrusionOk="0" h="332" w="23">
                <a:moveTo>
                  <a:pt x="23" y="1"/>
                </a:moveTo>
                <a:lnTo>
                  <a:pt x="1" y="331"/>
                </a:lnTo>
                <a:cubicBezTo>
                  <a:pt x="12" y="221"/>
                  <a:pt x="23" y="111"/>
                  <a:pt x="23" y="1"/>
                </a:cubicBezTo>
                <a:close/>
              </a:path>
            </a:pathLst>
          </a:custGeom>
          <a:solidFill>
            <a:srgbClr val="C0B0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15"/>
          <p:cNvSpPr/>
          <p:nvPr/>
        </p:nvSpPr>
        <p:spPr>
          <a:xfrm flipH="1">
            <a:off x="7645682" y="2173802"/>
            <a:ext cx="731315" cy="211120"/>
          </a:xfrm>
          <a:custGeom>
            <a:rect b="b" l="l" r="r" t="t"/>
            <a:pathLst>
              <a:path extrusionOk="0" h="4386" w="15193">
                <a:moveTo>
                  <a:pt x="0" y="1"/>
                </a:moveTo>
                <a:cubicBezTo>
                  <a:pt x="0" y="2424"/>
                  <a:pt x="3393" y="4386"/>
                  <a:pt x="7591" y="4386"/>
                </a:cubicBezTo>
                <a:cubicBezTo>
                  <a:pt x="11788" y="4386"/>
                  <a:pt x="15193" y="2424"/>
                  <a:pt x="15193" y="1"/>
                </a:cubicBezTo>
                <a:lnTo>
                  <a:pt x="14190" y="1"/>
                </a:lnTo>
                <a:cubicBezTo>
                  <a:pt x="14190" y="2105"/>
                  <a:pt x="11237" y="3802"/>
                  <a:pt x="7591" y="3802"/>
                </a:cubicBezTo>
                <a:cubicBezTo>
                  <a:pt x="3944" y="3802"/>
                  <a:pt x="992" y="2105"/>
                  <a:pt x="99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15"/>
          <p:cNvSpPr/>
          <p:nvPr/>
        </p:nvSpPr>
        <p:spPr>
          <a:xfrm flipH="1">
            <a:off x="5143181" y="3308712"/>
            <a:ext cx="370206" cy="206258"/>
          </a:xfrm>
          <a:custGeom>
            <a:rect b="b" l="l" r="r" t="t"/>
            <a:pathLst>
              <a:path extrusionOk="0" h="4285" w="7691">
                <a:moveTo>
                  <a:pt x="5940" y="1"/>
                </a:moveTo>
                <a:cubicBezTo>
                  <a:pt x="5519" y="1"/>
                  <a:pt x="5099" y="94"/>
                  <a:pt x="4771" y="286"/>
                </a:cubicBezTo>
                <a:lnTo>
                  <a:pt x="419" y="2798"/>
                </a:lnTo>
                <a:cubicBezTo>
                  <a:pt x="155" y="2952"/>
                  <a:pt x="0" y="3183"/>
                  <a:pt x="0" y="3426"/>
                </a:cubicBezTo>
                <a:cubicBezTo>
                  <a:pt x="0" y="3679"/>
                  <a:pt x="155" y="3910"/>
                  <a:pt x="430" y="4065"/>
                </a:cubicBezTo>
                <a:cubicBezTo>
                  <a:pt x="672" y="4208"/>
                  <a:pt x="981" y="4285"/>
                  <a:pt x="1300" y="4285"/>
                </a:cubicBezTo>
                <a:cubicBezTo>
                  <a:pt x="1609" y="4285"/>
                  <a:pt x="1917" y="4208"/>
                  <a:pt x="2160" y="4076"/>
                </a:cubicBezTo>
                <a:lnTo>
                  <a:pt x="5520" y="2126"/>
                </a:lnTo>
                <a:cubicBezTo>
                  <a:pt x="5718" y="2015"/>
                  <a:pt x="5828" y="1850"/>
                  <a:pt x="5828" y="1663"/>
                </a:cubicBezTo>
                <a:cubicBezTo>
                  <a:pt x="5828" y="1476"/>
                  <a:pt x="5718" y="1299"/>
                  <a:pt x="5520" y="1189"/>
                </a:cubicBezTo>
                <a:cubicBezTo>
                  <a:pt x="5355" y="1095"/>
                  <a:pt x="5148" y="1049"/>
                  <a:pt x="4941" y="1049"/>
                </a:cubicBezTo>
                <a:cubicBezTo>
                  <a:pt x="4735" y="1049"/>
                  <a:pt x="4528" y="1095"/>
                  <a:pt x="4363" y="1189"/>
                </a:cubicBezTo>
                <a:lnTo>
                  <a:pt x="1697" y="2732"/>
                </a:lnTo>
                <a:cubicBezTo>
                  <a:pt x="1587" y="2798"/>
                  <a:pt x="1554" y="2941"/>
                  <a:pt x="1609" y="3051"/>
                </a:cubicBezTo>
                <a:cubicBezTo>
                  <a:pt x="1654" y="3126"/>
                  <a:pt x="1739" y="3170"/>
                  <a:pt x="1824" y="3170"/>
                </a:cubicBezTo>
                <a:cubicBezTo>
                  <a:pt x="1864" y="3170"/>
                  <a:pt x="1904" y="3160"/>
                  <a:pt x="1939" y="3139"/>
                </a:cubicBezTo>
                <a:lnTo>
                  <a:pt x="4605" y="1597"/>
                </a:lnTo>
                <a:cubicBezTo>
                  <a:pt x="4694" y="1547"/>
                  <a:pt x="4817" y="1522"/>
                  <a:pt x="4941" y="1522"/>
                </a:cubicBezTo>
                <a:cubicBezTo>
                  <a:pt x="5065" y="1522"/>
                  <a:pt x="5189" y="1547"/>
                  <a:pt x="5277" y="1597"/>
                </a:cubicBezTo>
                <a:cubicBezTo>
                  <a:pt x="5333" y="1630"/>
                  <a:pt x="5355" y="1663"/>
                  <a:pt x="5355" y="1663"/>
                </a:cubicBezTo>
                <a:cubicBezTo>
                  <a:pt x="5355" y="1663"/>
                  <a:pt x="5333" y="1685"/>
                  <a:pt x="5288" y="1718"/>
                </a:cubicBezTo>
                <a:lnTo>
                  <a:pt x="1917" y="3657"/>
                </a:lnTo>
                <a:cubicBezTo>
                  <a:pt x="1746" y="3756"/>
                  <a:pt x="1518" y="3806"/>
                  <a:pt x="1289" y="3806"/>
                </a:cubicBezTo>
                <a:cubicBezTo>
                  <a:pt x="1061" y="3806"/>
                  <a:pt x="832" y="3756"/>
                  <a:pt x="661" y="3657"/>
                </a:cubicBezTo>
                <a:cubicBezTo>
                  <a:pt x="540" y="3591"/>
                  <a:pt x="474" y="3503"/>
                  <a:pt x="474" y="3426"/>
                </a:cubicBezTo>
                <a:cubicBezTo>
                  <a:pt x="474" y="3359"/>
                  <a:pt x="540" y="3271"/>
                  <a:pt x="661" y="3205"/>
                </a:cubicBezTo>
                <a:lnTo>
                  <a:pt x="5013" y="693"/>
                </a:lnTo>
                <a:cubicBezTo>
                  <a:pt x="5264" y="551"/>
                  <a:pt x="5602" y="480"/>
                  <a:pt x="5941" y="480"/>
                </a:cubicBezTo>
                <a:cubicBezTo>
                  <a:pt x="6287" y="480"/>
                  <a:pt x="6636" y="554"/>
                  <a:pt x="6897" y="704"/>
                </a:cubicBezTo>
                <a:cubicBezTo>
                  <a:pt x="7095" y="815"/>
                  <a:pt x="7216" y="969"/>
                  <a:pt x="7216" y="1112"/>
                </a:cubicBezTo>
                <a:cubicBezTo>
                  <a:pt x="7216" y="1255"/>
                  <a:pt x="7106" y="1398"/>
                  <a:pt x="6897" y="1509"/>
                </a:cubicBezTo>
                <a:lnTo>
                  <a:pt x="3327" y="3580"/>
                </a:lnTo>
                <a:cubicBezTo>
                  <a:pt x="3217" y="3646"/>
                  <a:pt x="3173" y="3789"/>
                  <a:pt x="3239" y="3899"/>
                </a:cubicBezTo>
                <a:cubicBezTo>
                  <a:pt x="3284" y="3974"/>
                  <a:pt x="3365" y="4019"/>
                  <a:pt x="3450" y="4019"/>
                </a:cubicBezTo>
                <a:cubicBezTo>
                  <a:pt x="3490" y="4019"/>
                  <a:pt x="3531" y="4009"/>
                  <a:pt x="3570" y="3987"/>
                </a:cubicBezTo>
                <a:lnTo>
                  <a:pt x="7139" y="1927"/>
                </a:lnTo>
                <a:cubicBezTo>
                  <a:pt x="7492" y="1718"/>
                  <a:pt x="7690" y="1431"/>
                  <a:pt x="7690" y="1112"/>
                </a:cubicBezTo>
                <a:cubicBezTo>
                  <a:pt x="7690" y="793"/>
                  <a:pt x="7492" y="495"/>
                  <a:pt x="7128" y="286"/>
                </a:cubicBezTo>
                <a:cubicBezTo>
                  <a:pt x="6795" y="97"/>
                  <a:pt x="6367" y="1"/>
                  <a:pt x="594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15"/>
          <p:cNvSpPr/>
          <p:nvPr/>
        </p:nvSpPr>
        <p:spPr>
          <a:xfrm flipH="1">
            <a:off x="7865757" y="3107559"/>
            <a:ext cx="370736" cy="205922"/>
          </a:xfrm>
          <a:custGeom>
            <a:rect b="b" l="l" r="r" t="t"/>
            <a:pathLst>
              <a:path extrusionOk="0" h="4278" w="7702">
                <a:moveTo>
                  <a:pt x="5961" y="0"/>
                </a:moveTo>
                <a:cubicBezTo>
                  <a:pt x="5537" y="0"/>
                  <a:pt x="5112" y="96"/>
                  <a:pt x="4782" y="289"/>
                </a:cubicBezTo>
                <a:lnTo>
                  <a:pt x="430" y="2801"/>
                </a:lnTo>
                <a:cubicBezTo>
                  <a:pt x="155" y="2955"/>
                  <a:pt x="1" y="3187"/>
                  <a:pt x="1" y="3429"/>
                </a:cubicBezTo>
                <a:cubicBezTo>
                  <a:pt x="1" y="3683"/>
                  <a:pt x="155" y="3914"/>
                  <a:pt x="430" y="4068"/>
                </a:cubicBezTo>
                <a:cubicBezTo>
                  <a:pt x="673" y="4211"/>
                  <a:pt x="992" y="4277"/>
                  <a:pt x="1301" y="4277"/>
                </a:cubicBezTo>
                <a:cubicBezTo>
                  <a:pt x="1609" y="4277"/>
                  <a:pt x="1918" y="4211"/>
                  <a:pt x="2160" y="4079"/>
                </a:cubicBezTo>
                <a:lnTo>
                  <a:pt x="5531" y="2129"/>
                </a:lnTo>
                <a:cubicBezTo>
                  <a:pt x="5718" y="2019"/>
                  <a:pt x="5840" y="1843"/>
                  <a:pt x="5840" y="1666"/>
                </a:cubicBezTo>
                <a:cubicBezTo>
                  <a:pt x="5840" y="1479"/>
                  <a:pt x="5718" y="1303"/>
                  <a:pt x="5520" y="1193"/>
                </a:cubicBezTo>
                <a:cubicBezTo>
                  <a:pt x="5360" y="1099"/>
                  <a:pt x="5157" y="1052"/>
                  <a:pt x="4951" y="1052"/>
                </a:cubicBezTo>
                <a:cubicBezTo>
                  <a:pt x="4746" y="1052"/>
                  <a:pt x="4540" y="1099"/>
                  <a:pt x="4374" y="1193"/>
                </a:cubicBezTo>
                <a:lnTo>
                  <a:pt x="1708" y="2724"/>
                </a:lnTo>
                <a:cubicBezTo>
                  <a:pt x="1598" y="2790"/>
                  <a:pt x="1554" y="2944"/>
                  <a:pt x="1620" y="3055"/>
                </a:cubicBezTo>
                <a:cubicBezTo>
                  <a:pt x="1665" y="3129"/>
                  <a:pt x="1745" y="3174"/>
                  <a:pt x="1827" y="3174"/>
                </a:cubicBezTo>
                <a:cubicBezTo>
                  <a:pt x="1866" y="3174"/>
                  <a:pt x="1904" y="3164"/>
                  <a:pt x="1940" y="3143"/>
                </a:cubicBezTo>
                <a:lnTo>
                  <a:pt x="4606" y="1600"/>
                </a:lnTo>
                <a:cubicBezTo>
                  <a:pt x="4699" y="1551"/>
                  <a:pt x="4823" y="1526"/>
                  <a:pt x="4947" y="1526"/>
                </a:cubicBezTo>
                <a:cubicBezTo>
                  <a:pt x="5071" y="1526"/>
                  <a:pt x="5195" y="1551"/>
                  <a:pt x="5289" y="1600"/>
                </a:cubicBezTo>
                <a:cubicBezTo>
                  <a:pt x="5344" y="1633"/>
                  <a:pt x="5355" y="1655"/>
                  <a:pt x="5366" y="1666"/>
                </a:cubicBezTo>
                <a:cubicBezTo>
                  <a:pt x="5355" y="1666"/>
                  <a:pt x="5344" y="1688"/>
                  <a:pt x="5289" y="1721"/>
                </a:cubicBezTo>
                <a:lnTo>
                  <a:pt x="1929" y="3660"/>
                </a:lnTo>
                <a:cubicBezTo>
                  <a:pt x="1758" y="3760"/>
                  <a:pt x="1529" y="3809"/>
                  <a:pt x="1301" y="3809"/>
                </a:cubicBezTo>
                <a:cubicBezTo>
                  <a:pt x="1072" y="3809"/>
                  <a:pt x="843" y="3760"/>
                  <a:pt x="673" y="3660"/>
                </a:cubicBezTo>
                <a:cubicBezTo>
                  <a:pt x="551" y="3594"/>
                  <a:pt x="474" y="3506"/>
                  <a:pt x="474" y="3429"/>
                </a:cubicBezTo>
                <a:cubicBezTo>
                  <a:pt x="474" y="3363"/>
                  <a:pt x="551" y="3275"/>
                  <a:pt x="662" y="3209"/>
                </a:cubicBezTo>
                <a:lnTo>
                  <a:pt x="5013" y="697"/>
                </a:lnTo>
                <a:cubicBezTo>
                  <a:pt x="5264" y="550"/>
                  <a:pt x="5605" y="478"/>
                  <a:pt x="5946" y="478"/>
                </a:cubicBezTo>
                <a:cubicBezTo>
                  <a:pt x="6293" y="478"/>
                  <a:pt x="6641" y="552"/>
                  <a:pt x="6897" y="697"/>
                </a:cubicBezTo>
                <a:cubicBezTo>
                  <a:pt x="7107" y="818"/>
                  <a:pt x="7228" y="972"/>
                  <a:pt x="7228" y="1116"/>
                </a:cubicBezTo>
                <a:cubicBezTo>
                  <a:pt x="7228" y="1248"/>
                  <a:pt x="7107" y="1402"/>
                  <a:pt x="6908" y="1512"/>
                </a:cubicBezTo>
                <a:lnTo>
                  <a:pt x="3339" y="3583"/>
                </a:lnTo>
                <a:cubicBezTo>
                  <a:pt x="3218" y="3638"/>
                  <a:pt x="3184" y="3793"/>
                  <a:pt x="3251" y="3903"/>
                </a:cubicBezTo>
                <a:cubicBezTo>
                  <a:pt x="3296" y="3978"/>
                  <a:pt x="3376" y="4022"/>
                  <a:pt x="3458" y="4022"/>
                </a:cubicBezTo>
                <a:cubicBezTo>
                  <a:pt x="3496" y="4022"/>
                  <a:pt x="3535" y="4012"/>
                  <a:pt x="3570" y="3991"/>
                </a:cubicBezTo>
                <a:lnTo>
                  <a:pt x="7140" y="1931"/>
                </a:lnTo>
                <a:cubicBezTo>
                  <a:pt x="7503" y="1721"/>
                  <a:pt x="7701" y="1435"/>
                  <a:pt x="7701" y="1116"/>
                </a:cubicBezTo>
                <a:cubicBezTo>
                  <a:pt x="7701" y="796"/>
                  <a:pt x="7503" y="499"/>
                  <a:pt x="7140" y="289"/>
                </a:cubicBezTo>
                <a:cubicBezTo>
                  <a:pt x="6809" y="96"/>
                  <a:pt x="6385" y="0"/>
                  <a:pt x="59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15"/>
          <p:cNvSpPr/>
          <p:nvPr/>
        </p:nvSpPr>
        <p:spPr>
          <a:xfrm flipH="1">
            <a:off x="5335189" y="3509913"/>
            <a:ext cx="370158" cy="206066"/>
          </a:xfrm>
          <a:custGeom>
            <a:rect b="b" l="l" r="r" t="t"/>
            <a:pathLst>
              <a:path extrusionOk="0" h="4281" w="7690">
                <a:moveTo>
                  <a:pt x="5949" y="0"/>
                </a:moveTo>
                <a:cubicBezTo>
                  <a:pt x="5525" y="0"/>
                  <a:pt x="5101" y="94"/>
                  <a:pt x="4770" y="281"/>
                </a:cubicBezTo>
                <a:lnTo>
                  <a:pt x="419" y="2793"/>
                </a:lnTo>
                <a:cubicBezTo>
                  <a:pt x="154" y="2947"/>
                  <a:pt x="0" y="3179"/>
                  <a:pt x="0" y="3432"/>
                </a:cubicBezTo>
                <a:cubicBezTo>
                  <a:pt x="0" y="3674"/>
                  <a:pt x="154" y="3906"/>
                  <a:pt x="430" y="4071"/>
                </a:cubicBezTo>
                <a:cubicBezTo>
                  <a:pt x="672" y="4203"/>
                  <a:pt x="981" y="4280"/>
                  <a:pt x="1289" y="4280"/>
                </a:cubicBezTo>
                <a:cubicBezTo>
                  <a:pt x="1609" y="4280"/>
                  <a:pt x="1917" y="4203"/>
                  <a:pt x="2159" y="4071"/>
                </a:cubicBezTo>
                <a:lnTo>
                  <a:pt x="5520" y="2121"/>
                </a:lnTo>
                <a:cubicBezTo>
                  <a:pt x="5718" y="2011"/>
                  <a:pt x="5828" y="1846"/>
                  <a:pt x="5828" y="1658"/>
                </a:cubicBezTo>
                <a:cubicBezTo>
                  <a:pt x="5828" y="1471"/>
                  <a:pt x="5718" y="1295"/>
                  <a:pt x="5520" y="1185"/>
                </a:cubicBezTo>
                <a:cubicBezTo>
                  <a:pt x="5354" y="1091"/>
                  <a:pt x="5148" y="1044"/>
                  <a:pt x="4941" y="1044"/>
                </a:cubicBezTo>
                <a:cubicBezTo>
                  <a:pt x="4735" y="1044"/>
                  <a:pt x="4528" y="1091"/>
                  <a:pt x="4363" y="1185"/>
                </a:cubicBezTo>
                <a:lnTo>
                  <a:pt x="1697" y="2727"/>
                </a:lnTo>
                <a:cubicBezTo>
                  <a:pt x="1587" y="2793"/>
                  <a:pt x="1542" y="2936"/>
                  <a:pt x="1609" y="3046"/>
                </a:cubicBezTo>
                <a:cubicBezTo>
                  <a:pt x="1653" y="3121"/>
                  <a:pt x="1734" y="3166"/>
                  <a:pt x="1819" y="3166"/>
                </a:cubicBezTo>
                <a:cubicBezTo>
                  <a:pt x="1859" y="3166"/>
                  <a:pt x="1900" y="3156"/>
                  <a:pt x="1939" y="3135"/>
                </a:cubicBezTo>
                <a:lnTo>
                  <a:pt x="4605" y="1592"/>
                </a:lnTo>
                <a:cubicBezTo>
                  <a:pt x="4693" y="1543"/>
                  <a:pt x="4817" y="1518"/>
                  <a:pt x="4941" y="1518"/>
                </a:cubicBezTo>
                <a:cubicBezTo>
                  <a:pt x="5065" y="1518"/>
                  <a:pt x="5189" y="1543"/>
                  <a:pt x="5277" y="1592"/>
                </a:cubicBezTo>
                <a:cubicBezTo>
                  <a:pt x="5332" y="1625"/>
                  <a:pt x="5354" y="1658"/>
                  <a:pt x="5354" y="1658"/>
                </a:cubicBezTo>
                <a:cubicBezTo>
                  <a:pt x="5354" y="1658"/>
                  <a:pt x="5332" y="1680"/>
                  <a:pt x="5288" y="1713"/>
                </a:cubicBezTo>
                <a:lnTo>
                  <a:pt x="1917" y="3663"/>
                </a:lnTo>
                <a:cubicBezTo>
                  <a:pt x="1749" y="3756"/>
                  <a:pt x="1524" y="3803"/>
                  <a:pt x="1299" y="3803"/>
                </a:cubicBezTo>
                <a:cubicBezTo>
                  <a:pt x="1067" y="3803"/>
                  <a:pt x="834" y="3753"/>
                  <a:pt x="661" y="3652"/>
                </a:cubicBezTo>
                <a:cubicBezTo>
                  <a:pt x="540" y="3586"/>
                  <a:pt x="474" y="3498"/>
                  <a:pt x="474" y="3432"/>
                </a:cubicBezTo>
                <a:cubicBezTo>
                  <a:pt x="474" y="3355"/>
                  <a:pt x="540" y="3278"/>
                  <a:pt x="661" y="3201"/>
                </a:cubicBezTo>
                <a:lnTo>
                  <a:pt x="5013" y="689"/>
                </a:lnTo>
                <a:cubicBezTo>
                  <a:pt x="5264" y="547"/>
                  <a:pt x="5601" y="475"/>
                  <a:pt x="5941" y="475"/>
                </a:cubicBezTo>
                <a:cubicBezTo>
                  <a:pt x="6287" y="475"/>
                  <a:pt x="6635" y="550"/>
                  <a:pt x="6897" y="700"/>
                </a:cubicBezTo>
                <a:cubicBezTo>
                  <a:pt x="7095" y="821"/>
                  <a:pt x="7216" y="964"/>
                  <a:pt x="7216" y="1107"/>
                </a:cubicBezTo>
                <a:cubicBezTo>
                  <a:pt x="7216" y="1251"/>
                  <a:pt x="7095" y="1394"/>
                  <a:pt x="6897" y="1515"/>
                </a:cubicBezTo>
                <a:lnTo>
                  <a:pt x="3327" y="3575"/>
                </a:lnTo>
                <a:cubicBezTo>
                  <a:pt x="3217" y="3641"/>
                  <a:pt x="3173" y="3785"/>
                  <a:pt x="3239" y="3895"/>
                </a:cubicBezTo>
                <a:cubicBezTo>
                  <a:pt x="3284" y="3970"/>
                  <a:pt x="3365" y="4014"/>
                  <a:pt x="3446" y="4014"/>
                </a:cubicBezTo>
                <a:cubicBezTo>
                  <a:pt x="3485" y="4014"/>
                  <a:pt x="3523" y="4004"/>
                  <a:pt x="3559" y="3983"/>
                </a:cubicBezTo>
                <a:lnTo>
                  <a:pt x="7139" y="1923"/>
                </a:lnTo>
                <a:cubicBezTo>
                  <a:pt x="7492" y="1713"/>
                  <a:pt x="7690" y="1427"/>
                  <a:pt x="7690" y="1107"/>
                </a:cubicBezTo>
                <a:cubicBezTo>
                  <a:pt x="7690" y="788"/>
                  <a:pt x="7492" y="491"/>
                  <a:pt x="7128" y="281"/>
                </a:cubicBezTo>
                <a:cubicBezTo>
                  <a:pt x="6798" y="94"/>
                  <a:pt x="6373" y="0"/>
                  <a:pt x="594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15"/>
          <p:cNvSpPr/>
          <p:nvPr/>
        </p:nvSpPr>
        <p:spPr>
          <a:xfrm flipH="1">
            <a:off x="4970860" y="1522930"/>
            <a:ext cx="412084" cy="692855"/>
          </a:xfrm>
          <a:custGeom>
            <a:rect b="b" l="l" r="r" t="t"/>
            <a:pathLst>
              <a:path extrusionOk="0" h="14394" w="8561">
                <a:moveTo>
                  <a:pt x="5608" y="2737"/>
                </a:moveTo>
                <a:cubicBezTo>
                  <a:pt x="5652" y="2781"/>
                  <a:pt x="5817" y="3046"/>
                  <a:pt x="5817" y="3651"/>
                </a:cubicBezTo>
                <a:lnTo>
                  <a:pt x="5817" y="7386"/>
                </a:lnTo>
                <a:cubicBezTo>
                  <a:pt x="5817" y="8807"/>
                  <a:pt x="4925" y="10581"/>
                  <a:pt x="3901" y="11176"/>
                </a:cubicBezTo>
                <a:lnTo>
                  <a:pt x="3295" y="11529"/>
                </a:lnTo>
                <a:cubicBezTo>
                  <a:pt x="3074" y="11650"/>
                  <a:pt x="2964" y="11650"/>
                  <a:pt x="2964" y="11661"/>
                </a:cubicBezTo>
                <a:cubicBezTo>
                  <a:pt x="2909" y="11617"/>
                  <a:pt x="2744" y="11352"/>
                  <a:pt x="2744" y="10746"/>
                </a:cubicBezTo>
                <a:lnTo>
                  <a:pt x="2744" y="7012"/>
                </a:lnTo>
                <a:cubicBezTo>
                  <a:pt x="2744" y="5590"/>
                  <a:pt x="3636" y="3817"/>
                  <a:pt x="4661" y="3222"/>
                </a:cubicBezTo>
                <a:lnTo>
                  <a:pt x="5278" y="2869"/>
                </a:lnTo>
                <a:cubicBezTo>
                  <a:pt x="5487" y="2748"/>
                  <a:pt x="5608" y="2748"/>
                  <a:pt x="5608" y="2737"/>
                </a:cubicBezTo>
                <a:close/>
                <a:moveTo>
                  <a:pt x="5629" y="1"/>
                </a:moveTo>
                <a:cubicBezTo>
                  <a:pt x="5065" y="1"/>
                  <a:pt x="4473" y="167"/>
                  <a:pt x="3901" y="501"/>
                </a:cubicBezTo>
                <a:lnTo>
                  <a:pt x="3295" y="853"/>
                </a:lnTo>
                <a:cubicBezTo>
                  <a:pt x="1411" y="1933"/>
                  <a:pt x="0" y="4588"/>
                  <a:pt x="0" y="7012"/>
                </a:cubicBezTo>
                <a:lnTo>
                  <a:pt x="0" y="10746"/>
                </a:lnTo>
                <a:cubicBezTo>
                  <a:pt x="0" y="12256"/>
                  <a:pt x="584" y="13457"/>
                  <a:pt x="1587" y="14041"/>
                </a:cubicBezTo>
                <a:cubicBezTo>
                  <a:pt x="2006" y="14283"/>
                  <a:pt x="2457" y="14393"/>
                  <a:pt x="2942" y="14393"/>
                </a:cubicBezTo>
                <a:cubicBezTo>
                  <a:pt x="3504" y="14393"/>
                  <a:pt x="4088" y="14228"/>
                  <a:pt x="4661" y="13897"/>
                </a:cubicBezTo>
                <a:lnTo>
                  <a:pt x="5278" y="13545"/>
                </a:lnTo>
                <a:cubicBezTo>
                  <a:pt x="7151" y="12465"/>
                  <a:pt x="8561" y="9821"/>
                  <a:pt x="8561" y="7386"/>
                </a:cubicBezTo>
                <a:lnTo>
                  <a:pt x="8561" y="3651"/>
                </a:lnTo>
                <a:cubicBezTo>
                  <a:pt x="8561" y="2142"/>
                  <a:pt x="7988" y="941"/>
                  <a:pt x="6974" y="357"/>
                </a:cubicBezTo>
                <a:cubicBezTo>
                  <a:pt x="6565" y="120"/>
                  <a:pt x="6107" y="1"/>
                  <a:pt x="562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15"/>
          <p:cNvSpPr/>
          <p:nvPr/>
        </p:nvSpPr>
        <p:spPr>
          <a:xfrm flipH="1">
            <a:off x="5209987" y="1457371"/>
            <a:ext cx="727127" cy="419545"/>
          </a:xfrm>
          <a:custGeom>
            <a:rect b="b" l="l" r="r" t="t"/>
            <a:pathLst>
              <a:path extrusionOk="0" h="8716" w="15106">
                <a:moveTo>
                  <a:pt x="7547" y="1"/>
                </a:moveTo>
                <a:cubicBezTo>
                  <a:pt x="3383" y="1"/>
                  <a:pt x="1" y="1951"/>
                  <a:pt x="1" y="4352"/>
                </a:cubicBezTo>
                <a:cubicBezTo>
                  <a:pt x="1" y="6765"/>
                  <a:pt x="3383" y="8715"/>
                  <a:pt x="7547" y="8715"/>
                </a:cubicBezTo>
                <a:cubicBezTo>
                  <a:pt x="11723" y="8715"/>
                  <a:pt x="15105" y="6765"/>
                  <a:pt x="15105" y="4352"/>
                </a:cubicBezTo>
                <a:cubicBezTo>
                  <a:pt x="15105" y="1951"/>
                  <a:pt x="11723" y="1"/>
                  <a:pt x="7547" y="1"/>
                </a:cubicBezTo>
                <a:close/>
              </a:path>
            </a:pathLst>
          </a:custGeom>
          <a:solidFill>
            <a:srgbClr val="9ED1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15"/>
          <p:cNvSpPr/>
          <p:nvPr/>
        </p:nvSpPr>
        <p:spPr>
          <a:xfrm flipH="1">
            <a:off x="5292203" y="1504591"/>
            <a:ext cx="562698" cy="324574"/>
          </a:xfrm>
          <a:custGeom>
            <a:rect b="b" l="l" r="r" t="t"/>
            <a:pathLst>
              <a:path extrusionOk="0" h="6743" w="11690">
                <a:moveTo>
                  <a:pt x="5839" y="0"/>
                </a:moveTo>
                <a:cubicBezTo>
                  <a:pt x="2611" y="0"/>
                  <a:pt x="0" y="1510"/>
                  <a:pt x="0" y="3371"/>
                </a:cubicBezTo>
                <a:cubicBezTo>
                  <a:pt x="0" y="5233"/>
                  <a:pt x="2611" y="6743"/>
                  <a:pt x="5839" y="6743"/>
                </a:cubicBezTo>
                <a:cubicBezTo>
                  <a:pt x="9067" y="6743"/>
                  <a:pt x="11689" y="5233"/>
                  <a:pt x="11689" y="3371"/>
                </a:cubicBezTo>
                <a:cubicBezTo>
                  <a:pt x="11689" y="1510"/>
                  <a:pt x="9067" y="0"/>
                  <a:pt x="5839" y="0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15"/>
          <p:cNvSpPr/>
          <p:nvPr/>
        </p:nvSpPr>
        <p:spPr>
          <a:xfrm flipH="1">
            <a:off x="5209987" y="1666852"/>
            <a:ext cx="727127" cy="787007"/>
          </a:xfrm>
          <a:custGeom>
            <a:rect b="b" l="l" r="r" t="t"/>
            <a:pathLst>
              <a:path extrusionOk="0" h="16350" w="15106">
                <a:moveTo>
                  <a:pt x="1" y="0"/>
                </a:moveTo>
                <a:lnTo>
                  <a:pt x="1" y="11998"/>
                </a:lnTo>
                <a:cubicBezTo>
                  <a:pt x="1" y="14400"/>
                  <a:pt x="3383" y="16350"/>
                  <a:pt x="7547" y="16350"/>
                </a:cubicBezTo>
                <a:cubicBezTo>
                  <a:pt x="11723" y="16350"/>
                  <a:pt x="15105" y="14400"/>
                  <a:pt x="15105" y="11998"/>
                </a:cubicBezTo>
                <a:lnTo>
                  <a:pt x="15105" y="0"/>
                </a:lnTo>
                <a:cubicBezTo>
                  <a:pt x="15105" y="2413"/>
                  <a:pt x="11723" y="4363"/>
                  <a:pt x="7547" y="4363"/>
                </a:cubicBezTo>
                <a:cubicBezTo>
                  <a:pt x="3383" y="4363"/>
                  <a:pt x="1" y="2413"/>
                  <a:pt x="1" y="0"/>
                </a:cubicBezTo>
                <a:close/>
              </a:path>
            </a:pathLst>
          </a:custGeom>
          <a:solidFill>
            <a:srgbClr val="4685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9" name="Google Shape;719;p15"/>
          <p:cNvGrpSpPr/>
          <p:nvPr/>
        </p:nvGrpSpPr>
        <p:grpSpPr>
          <a:xfrm>
            <a:off x="5468426" y="1577367"/>
            <a:ext cx="228639" cy="119373"/>
            <a:chOff x="5575882" y="1891663"/>
            <a:chExt cx="228639" cy="119373"/>
          </a:xfrm>
        </p:grpSpPr>
        <p:sp>
          <p:nvSpPr>
            <p:cNvPr id="720" name="Google Shape;720;p15"/>
            <p:cNvSpPr/>
            <p:nvPr/>
          </p:nvSpPr>
          <p:spPr>
            <a:xfrm flipH="1">
              <a:off x="5599756" y="1911157"/>
              <a:ext cx="79615" cy="41877"/>
            </a:xfrm>
            <a:custGeom>
              <a:rect b="b" l="l" r="r" t="t"/>
              <a:pathLst>
                <a:path extrusionOk="0" h="870" w="1654">
                  <a:moveTo>
                    <a:pt x="827" y="1"/>
                  </a:moveTo>
                  <a:cubicBezTo>
                    <a:pt x="634" y="1"/>
                    <a:pt x="442" y="42"/>
                    <a:pt x="298" y="125"/>
                  </a:cubicBezTo>
                  <a:cubicBezTo>
                    <a:pt x="1" y="301"/>
                    <a:pt x="1" y="577"/>
                    <a:pt x="287" y="742"/>
                  </a:cubicBezTo>
                  <a:cubicBezTo>
                    <a:pt x="434" y="828"/>
                    <a:pt x="623" y="870"/>
                    <a:pt x="812" y="870"/>
                  </a:cubicBezTo>
                  <a:cubicBezTo>
                    <a:pt x="1008" y="870"/>
                    <a:pt x="1205" y="826"/>
                    <a:pt x="1356" y="742"/>
                  </a:cubicBezTo>
                  <a:cubicBezTo>
                    <a:pt x="1653" y="565"/>
                    <a:pt x="1653" y="290"/>
                    <a:pt x="1356" y="125"/>
                  </a:cubicBezTo>
                  <a:cubicBezTo>
                    <a:pt x="1213" y="42"/>
                    <a:pt x="1020" y="1"/>
                    <a:pt x="8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5"/>
            <p:cNvSpPr/>
            <p:nvPr/>
          </p:nvSpPr>
          <p:spPr>
            <a:xfrm flipH="1">
              <a:off x="5701561" y="1944322"/>
              <a:ext cx="23923" cy="13045"/>
            </a:xfrm>
            <a:custGeom>
              <a:rect b="b" l="l" r="r" t="t"/>
              <a:pathLst>
                <a:path extrusionOk="0" h="271" w="497">
                  <a:moveTo>
                    <a:pt x="248" y="0"/>
                  </a:moveTo>
                  <a:cubicBezTo>
                    <a:pt x="190" y="0"/>
                    <a:pt x="133" y="14"/>
                    <a:pt x="89" y="42"/>
                  </a:cubicBezTo>
                  <a:cubicBezTo>
                    <a:pt x="0" y="97"/>
                    <a:pt x="0" y="174"/>
                    <a:pt x="89" y="229"/>
                  </a:cubicBezTo>
                  <a:cubicBezTo>
                    <a:pt x="133" y="257"/>
                    <a:pt x="190" y="270"/>
                    <a:pt x="248" y="270"/>
                  </a:cubicBezTo>
                  <a:cubicBezTo>
                    <a:pt x="306" y="270"/>
                    <a:pt x="364" y="257"/>
                    <a:pt x="408" y="229"/>
                  </a:cubicBezTo>
                  <a:cubicBezTo>
                    <a:pt x="496" y="174"/>
                    <a:pt x="496" y="97"/>
                    <a:pt x="408" y="42"/>
                  </a:cubicBezTo>
                  <a:cubicBezTo>
                    <a:pt x="364" y="14"/>
                    <a:pt x="306" y="0"/>
                    <a:pt x="2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5"/>
            <p:cNvSpPr/>
            <p:nvPr/>
          </p:nvSpPr>
          <p:spPr>
            <a:xfrm flipH="1">
              <a:off x="5687265" y="1902541"/>
              <a:ext cx="52034" cy="27629"/>
            </a:xfrm>
            <a:custGeom>
              <a:rect b="b" l="l" r="r" t="t"/>
              <a:pathLst>
                <a:path extrusionOk="0" h="574" w="1081">
                  <a:moveTo>
                    <a:pt x="539" y="1"/>
                  </a:moveTo>
                  <a:cubicBezTo>
                    <a:pt x="414" y="1"/>
                    <a:pt x="287" y="28"/>
                    <a:pt x="188" y="83"/>
                  </a:cubicBezTo>
                  <a:cubicBezTo>
                    <a:pt x="1" y="205"/>
                    <a:pt x="1" y="381"/>
                    <a:pt x="188" y="491"/>
                  </a:cubicBezTo>
                  <a:cubicBezTo>
                    <a:pt x="287" y="546"/>
                    <a:pt x="414" y="574"/>
                    <a:pt x="539" y="574"/>
                  </a:cubicBezTo>
                  <a:cubicBezTo>
                    <a:pt x="665" y="574"/>
                    <a:pt x="789" y="546"/>
                    <a:pt x="882" y="491"/>
                  </a:cubicBezTo>
                  <a:cubicBezTo>
                    <a:pt x="1081" y="381"/>
                    <a:pt x="1081" y="194"/>
                    <a:pt x="882" y="83"/>
                  </a:cubicBezTo>
                  <a:cubicBezTo>
                    <a:pt x="789" y="28"/>
                    <a:pt x="665" y="1"/>
                    <a:pt x="5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5"/>
            <p:cNvSpPr/>
            <p:nvPr/>
          </p:nvSpPr>
          <p:spPr>
            <a:xfrm flipH="1">
              <a:off x="5575882" y="1903504"/>
              <a:ext cx="24982" cy="13045"/>
            </a:xfrm>
            <a:custGeom>
              <a:rect b="b" l="l" r="r" t="t"/>
              <a:pathLst>
                <a:path extrusionOk="0" h="271" w="519">
                  <a:moveTo>
                    <a:pt x="259" y="0"/>
                  </a:moveTo>
                  <a:cubicBezTo>
                    <a:pt x="199" y="0"/>
                    <a:pt x="138" y="14"/>
                    <a:pt x="89" y="41"/>
                  </a:cubicBezTo>
                  <a:cubicBezTo>
                    <a:pt x="0" y="86"/>
                    <a:pt x="0" y="174"/>
                    <a:pt x="89" y="229"/>
                  </a:cubicBezTo>
                  <a:cubicBezTo>
                    <a:pt x="133" y="256"/>
                    <a:pt x="193" y="270"/>
                    <a:pt x="254" y="270"/>
                  </a:cubicBezTo>
                  <a:cubicBezTo>
                    <a:pt x="314" y="270"/>
                    <a:pt x="375" y="256"/>
                    <a:pt x="419" y="229"/>
                  </a:cubicBezTo>
                  <a:cubicBezTo>
                    <a:pt x="518" y="174"/>
                    <a:pt x="518" y="86"/>
                    <a:pt x="430" y="41"/>
                  </a:cubicBezTo>
                  <a:cubicBezTo>
                    <a:pt x="381" y="14"/>
                    <a:pt x="320" y="0"/>
                    <a:pt x="2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5"/>
            <p:cNvSpPr/>
            <p:nvPr/>
          </p:nvSpPr>
          <p:spPr>
            <a:xfrm flipH="1">
              <a:off x="5614053" y="1891663"/>
              <a:ext cx="18628" cy="9771"/>
            </a:xfrm>
            <a:custGeom>
              <a:rect b="b" l="l" r="r" t="t"/>
              <a:pathLst>
                <a:path extrusionOk="0" h="203" w="387">
                  <a:moveTo>
                    <a:pt x="188" y="1"/>
                  </a:moveTo>
                  <a:cubicBezTo>
                    <a:pt x="144" y="1"/>
                    <a:pt x="100" y="12"/>
                    <a:pt x="67" y="34"/>
                  </a:cubicBezTo>
                  <a:cubicBezTo>
                    <a:pt x="0" y="67"/>
                    <a:pt x="0" y="133"/>
                    <a:pt x="67" y="177"/>
                  </a:cubicBezTo>
                  <a:cubicBezTo>
                    <a:pt x="100" y="194"/>
                    <a:pt x="144" y="202"/>
                    <a:pt x="188" y="202"/>
                  </a:cubicBezTo>
                  <a:cubicBezTo>
                    <a:pt x="232" y="202"/>
                    <a:pt x="276" y="194"/>
                    <a:pt x="309" y="177"/>
                  </a:cubicBezTo>
                  <a:cubicBezTo>
                    <a:pt x="386" y="133"/>
                    <a:pt x="386" y="67"/>
                    <a:pt x="309" y="34"/>
                  </a:cubicBezTo>
                  <a:cubicBezTo>
                    <a:pt x="276" y="12"/>
                    <a:pt x="232" y="1"/>
                    <a:pt x="1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5"/>
            <p:cNvSpPr/>
            <p:nvPr/>
          </p:nvSpPr>
          <p:spPr>
            <a:xfrm flipH="1">
              <a:off x="5784304" y="2000398"/>
              <a:ext cx="20217" cy="10638"/>
            </a:xfrm>
            <a:custGeom>
              <a:rect b="b" l="l" r="r" t="t"/>
              <a:pathLst>
                <a:path extrusionOk="0" h="221" w="420">
                  <a:moveTo>
                    <a:pt x="210" y="0"/>
                  </a:moveTo>
                  <a:cubicBezTo>
                    <a:pt x="163" y="0"/>
                    <a:pt x="117" y="12"/>
                    <a:pt x="78" y="34"/>
                  </a:cubicBezTo>
                  <a:cubicBezTo>
                    <a:pt x="1" y="78"/>
                    <a:pt x="1" y="144"/>
                    <a:pt x="78" y="188"/>
                  </a:cubicBezTo>
                  <a:cubicBezTo>
                    <a:pt x="111" y="210"/>
                    <a:pt x="158" y="221"/>
                    <a:pt x="206" y="221"/>
                  </a:cubicBezTo>
                  <a:cubicBezTo>
                    <a:pt x="254" y="221"/>
                    <a:pt x="304" y="210"/>
                    <a:pt x="342" y="188"/>
                  </a:cubicBezTo>
                  <a:cubicBezTo>
                    <a:pt x="409" y="144"/>
                    <a:pt x="420" y="78"/>
                    <a:pt x="342" y="34"/>
                  </a:cubicBezTo>
                  <a:cubicBezTo>
                    <a:pt x="304" y="12"/>
                    <a:pt x="257" y="0"/>
                    <a:pt x="2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5"/>
            <p:cNvSpPr/>
            <p:nvPr/>
          </p:nvSpPr>
          <p:spPr>
            <a:xfrm flipH="1">
              <a:off x="5728083" y="1960639"/>
              <a:ext cx="40867" cy="21516"/>
            </a:xfrm>
            <a:custGeom>
              <a:rect b="b" l="l" r="r" t="t"/>
              <a:pathLst>
                <a:path extrusionOk="0" h="447" w="849">
                  <a:moveTo>
                    <a:pt x="430" y="0"/>
                  </a:moveTo>
                  <a:cubicBezTo>
                    <a:pt x="331" y="0"/>
                    <a:pt x="231" y="22"/>
                    <a:pt x="154" y="66"/>
                  </a:cubicBezTo>
                  <a:cubicBezTo>
                    <a:pt x="0" y="154"/>
                    <a:pt x="0" y="298"/>
                    <a:pt x="143" y="386"/>
                  </a:cubicBezTo>
                  <a:cubicBezTo>
                    <a:pt x="216" y="427"/>
                    <a:pt x="310" y="447"/>
                    <a:pt x="405" y="447"/>
                  </a:cubicBezTo>
                  <a:cubicBezTo>
                    <a:pt x="513" y="447"/>
                    <a:pt x="623" y="422"/>
                    <a:pt x="705" y="375"/>
                  </a:cubicBezTo>
                  <a:cubicBezTo>
                    <a:pt x="848" y="287"/>
                    <a:pt x="848" y="154"/>
                    <a:pt x="705" y="66"/>
                  </a:cubicBezTo>
                  <a:cubicBezTo>
                    <a:pt x="628" y="22"/>
                    <a:pt x="529" y="0"/>
                    <a:pt x="4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7" name="Google Shape;727;p15"/>
          <p:cNvSpPr/>
          <p:nvPr/>
        </p:nvSpPr>
        <p:spPr>
          <a:xfrm flipH="1">
            <a:off x="4959162" y="2443209"/>
            <a:ext cx="505995" cy="292228"/>
          </a:xfrm>
          <a:custGeom>
            <a:rect b="b" l="l" r="r" t="t"/>
            <a:pathLst>
              <a:path extrusionOk="0" h="6071" w="10512">
                <a:moveTo>
                  <a:pt x="5278" y="0"/>
                </a:moveTo>
                <a:lnTo>
                  <a:pt x="1" y="3041"/>
                </a:lnTo>
                <a:lnTo>
                  <a:pt x="5245" y="6071"/>
                </a:lnTo>
                <a:lnTo>
                  <a:pt x="10511" y="3019"/>
                </a:lnTo>
                <a:lnTo>
                  <a:pt x="527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15"/>
          <p:cNvSpPr/>
          <p:nvPr/>
        </p:nvSpPr>
        <p:spPr>
          <a:xfrm flipH="1">
            <a:off x="5196757" y="2490381"/>
            <a:ext cx="190422" cy="109844"/>
          </a:xfrm>
          <a:custGeom>
            <a:rect b="b" l="l" r="r" t="t"/>
            <a:pathLst>
              <a:path extrusionOk="0" h="2282" w="3956">
                <a:moveTo>
                  <a:pt x="3779" y="1"/>
                </a:moveTo>
                <a:lnTo>
                  <a:pt x="0" y="2182"/>
                </a:lnTo>
                <a:lnTo>
                  <a:pt x="177" y="2281"/>
                </a:lnTo>
                <a:lnTo>
                  <a:pt x="3955" y="100"/>
                </a:lnTo>
                <a:lnTo>
                  <a:pt x="3779" y="1"/>
                </a:lnTo>
                <a:close/>
              </a:path>
            </a:pathLst>
          </a:custGeom>
          <a:solidFill>
            <a:srgbClr val="F7809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15"/>
          <p:cNvSpPr/>
          <p:nvPr/>
        </p:nvSpPr>
        <p:spPr>
          <a:xfrm flipH="1">
            <a:off x="5164411" y="2509490"/>
            <a:ext cx="189893" cy="109844"/>
          </a:xfrm>
          <a:custGeom>
            <a:rect b="b" l="l" r="r" t="t"/>
            <a:pathLst>
              <a:path extrusionOk="0" h="2282" w="3945">
                <a:moveTo>
                  <a:pt x="3768" y="1"/>
                </a:moveTo>
                <a:lnTo>
                  <a:pt x="0" y="2171"/>
                </a:lnTo>
                <a:lnTo>
                  <a:pt x="166" y="2281"/>
                </a:lnTo>
                <a:lnTo>
                  <a:pt x="3945" y="100"/>
                </a:lnTo>
                <a:lnTo>
                  <a:pt x="3768" y="1"/>
                </a:lnTo>
                <a:close/>
              </a:path>
            </a:pathLst>
          </a:custGeom>
          <a:solidFill>
            <a:srgbClr val="F7809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15"/>
          <p:cNvSpPr/>
          <p:nvPr/>
        </p:nvSpPr>
        <p:spPr>
          <a:xfrm flipH="1">
            <a:off x="5132065" y="2528070"/>
            <a:ext cx="189893" cy="109796"/>
          </a:xfrm>
          <a:custGeom>
            <a:rect b="b" l="l" r="r" t="t"/>
            <a:pathLst>
              <a:path extrusionOk="0" h="2281" w="3945">
                <a:moveTo>
                  <a:pt x="3779" y="0"/>
                </a:moveTo>
                <a:lnTo>
                  <a:pt x="0" y="2182"/>
                </a:lnTo>
                <a:lnTo>
                  <a:pt x="177" y="2281"/>
                </a:lnTo>
                <a:lnTo>
                  <a:pt x="3945" y="99"/>
                </a:lnTo>
                <a:lnTo>
                  <a:pt x="3779" y="0"/>
                </a:lnTo>
                <a:close/>
              </a:path>
            </a:pathLst>
          </a:custGeom>
          <a:solidFill>
            <a:srgbClr val="F7809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15"/>
          <p:cNvSpPr/>
          <p:nvPr/>
        </p:nvSpPr>
        <p:spPr>
          <a:xfrm flipH="1">
            <a:off x="5155410" y="2578948"/>
            <a:ext cx="134200" cy="77497"/>
          </a:xfrm>
          <a:custGeom>
            <a:rect b="b" l="l" r="r" t="t"/>
            <a:pathLst>
              <a:path extrusionOk="0" h="1610" w="2788">
                <a:moveTo>
                  <a:pt x="2612" y="1"/>
                </a:moveTo>
                <a:lnTo>
                  <a:pt x="0" y="1510"/>
                </a:lnTo>
                <a:lnTo>
                  <a:pt x="177" y="1609"/>
                </a:lnTo>
                <a:lnTo>
                  <a:pt x="2788" y="111"/>
                </a:lnTo>
                <a:lnTo>
                  <a:pt x="2612" y="1"/>
                </a:lnTo>
                <a:close/>
              </a:path>
            </a:pathLst>
          </a:custGeom>
          <a:solidFill>
            <a:srgbClr val="F7809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15"/>
          <p:cNvSpPr/>
          <p:nvPr/>
        </p:nvSpPr>
        <p:spPr>
          <a:xfrm flipH="1">
            <a:off x="4717912" y="2540248"/>
            <a:ext cx="505947" cy="292228"/>
          </a:xfrm>
          <a:custGeom>
            <a:rect b="b" l="l" r="r" t="t"/>
            <a:pathLst>
              <a:path extrusionOk="0" h="6071" w="10511">
                <a:moveTo>
                  <a:pt x="10511" y="3019"/>
                </a:moveTo>
                <a:lnTo>
                  <a:pt x="5245" y="6071"/>
                </a:lnTo>
                <a:lnTo>
                  <a:pt x="1" y="3041"/>
                </a:lnTo>
                <a:lnTo>
                  <a:pt x="5278" y="1"/>
                </a:lnTo>
                <a:lnTo>
                  <a:pt x="10511" y="301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15"/>
          <p:cNvSpPr/>
          <p:nvPr/>
        </p:nvSpPr>
        <p:spPr>
          <a:xfrm flipH="1">
            <a:off x="4955460" y="2587468"/>
            <a:ext cx="190422" cy="109796"/>
          </a:xfrm>
          <a:custGeom>
            <a:rect b="b" l="l" r="r" t="t"/>
            <a:pathLst>
              <a:path extrusionOk="0" h="2281" w="3956">
                <a:moveTo>
                  <a:pt x="3779" y="0"/>
                </a:moveTo>
                <a:lnTo>
                  <a:pt x="0" y="2181"/>
                </a:lnTo>
                <a:lnTo>
                  <a:pt x="176" y="2281"/>
                </a:lnTo>
                <a:lnTo>
                  <a:pt x="3955" y="110"/>
                </a:lnTo>
                <a:lnTo>
                  <a:pt x="3779" y="0"/>
                </a:lnTo>
                <a:close/>
              </a:path>
            </a:pathLst>
          </a:custGeom>
          <a:solidFill>
            <a:srgbClr val="665A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15"/>
          <p:cNvSpPr/>
          <p:nvPr/>
        </p:nvSpPr>
        <p:spPr>
          <a:xfrm flipH="1">
            <a:off x="4923113" y="2606529"/>
            <a:ext cx="189893" cy="109844"/>
          </a:xfrm>
          <a:custGeom>
            <a:rect b="b" l="l" r="r" t="t"/>
            <a:pathLst>
              <a:path extrusionOk="0" h="2282" w="3945">
                <a:moveTo>
                  <a:pt x="3768" y="1"/>
                </a:moveTo>
                <a:lnTo>
                  <a:pt x="0" y="2182"/>
                </a:lnTo>
                <a:lnTo>
                  <a:pt x="176" y="2281"/>
                </a:lnTo>
                <a:lnTo>
                  <a:pt x="3944" y="100"/>
                </a:lnTo>
                <a:lnTo>
                  <a:pt x="3768" y="1"/>
                </a:lnTo>
                <a:close/>
              </a:path>
            </a:pathLst>
          </a:custGeom>
          <a:solidFill>
            <a:srgbClr val="665A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15"/>
          <p:cNvSpPr/>
          <p:nvPr/>
        </p:nvSpPr>
        <p:spPr>
          <a:xfrm flipH="1">
            <a:off x="4873824" y="2634640"/>
            <a:ext cx="131553" cy="76438"/>
          </a:xfrm>
          <a:custGeom>
            <a:rect b="b" l="l" r="r" t="t"/>
            <a:pathLst>
              <a:path extrusionOk="0" h="1588" w="2733">
                <a:moveTo>
                  <a:pt x="2568" y="1"/>
                </a:moveTo>
                <a:lnTo>
                  <a:pt x="1" y="1488"/>
                </a:lnTo>
                <a:lnTo>
                  <a:pt x="177" y="1587"/>
                </a:lnTo>
                <a:lnTo>
                  <a:pt x="2733" y="111"/>
                </a:lnTo>
                <a:lnTo>
                  <a:pt x="2568" y="1"/>
                </a:lnTo>
                <a:close/>
              </a:path>
            </a:pathLst>
          </a:custGeom>
          <a:solidFill>
            <a:srgbClr val="665A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15"/>
          <p:cNvSpPr/>
          <p:nvPr/>
        </p:nvSpPr>
        <p:spPr>
          <a:xfrm flipH="1">
            <a:off x="4823957" y="2663279"/>
            <a:ext cx="132082" cy="76390"/>
          </a:xfrm>
          <a:custGeom>
            <a:rect b="b" l="l" r="r" t="t"/>
            <a:pathLst>
              <a:path extrusionOk="0" h="1587" w="2744">
                <a:moveTo>
                  <a:pt x="2567" y="1"/>
                </a:moveTo>
                <a:lnTo>
                  <a:pt x="0" y="1477"/>
                </a:lnTo>
                <a:lnTo>
                  <a:pt x="176" y="1587"/>
                </a:lnTo>
                <a:lnTo>
                  <a:pt x="2743" y="100"/>
                </a:lnTo>
                <a:lnTo>
                  <a:pt x="2567" y="1"/>
                </a:lnTo>
                <a:close/>
              </a:path>
            </a:pathLst>
          </a:custGeom>
          <a:solidFill>
            <a:srgbClr val="665A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15"/>
          <p:cNvSpPr/>
          <p:nvPr/>
        </p:nvSpPr>
        <p:spPr>
          <a:xfrm flipH="1">
            <a:off x="4996327" y="2705686"/>
            <a:ext cx="84333" cy="48857"/>
          </a:xfrm>
          <a:custGeom>
            <a:rect b="b" l="l" r="r" t="t"/>
            <a:pathLst>
              <a:path extrusionOk="0" h="1015" w="1752">
                <a:moveTo>
                  <a:pt x="882" y="210"/>
                </a:moveTo>
                <a:lnTo>
                  <a:pt x="1399" y="508"/>
                </a:lnTo>
                <a:lnTo>
                  <a:pt x="871" y="805"/>
                </a:lnTo>
                <a:lnTo>
                  <a:pt x="353" y="508"/>
                </a:lnTo>
                <a:lnTo>
                  <a:pt x="882" y="210"/>
                </a:lnTo>
                <a:close/>
                <a:moveTo>
                  <a:pt x="882" y="1"/>
                </a:moveTo>
                <a:lnTo>
                  <a:pt x="0" y="508"/>
                </a:lnTo>
                <a:lnTo>
                  <a:pt x="871" y="1014"/>
                </a:lnTo>
                <a:lnTo>
                  <a:pt x="1752" y="508"/>
                </a:lnTo>
                <a:lnTo>
                  <a:pt x="882" y="1"/>
                </a:lnTo>
                <a:close/>
              </a:path>
            </a:pathLst>
          </a:custGeom>
          <a:solidFill>
            <a:srgbClr val="665A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15"/>
          <p:cNvSpPr/>
          <p:nvPr/>
        </p:nvSpPr>
        <p:spPr>
          <a:xfrm flipH="1">
            <a:off x="4946460" y="2734855"/>
            <a:ext cx="83851" cy="48328"/>
          </a:xfrm>
          <a:custGeom>
            <a:rect b="b" l="l" r="r" t="t"/>
            <a:pathLst>
              <a:path extrusionOk="0" h="1004" w="1742">
                <a:moveTo>
                  <a:pt x="871" y="199"/>
                </a:moveTo>
                <a:lnTo>
                  <a:pt x="1389" y="508"/>
                </a:lnTo>
                <a:lnTo>
                  <a:pt x="871" y="805"/>
                </a:lnTo>
                <a:lnTo>
                  <a:pt x="353" y="508"/>
                </a:lnTo>
                <a:lnTo>
                  <a:pt x="871" y="199"/>
                </a:lnTo>
                <a:close/>
                <a:moveTo>
                  <a:pt x="871" y="1"/>
                </a:moveTo>
                <a:lnTo>
                  <a:pt x="1" y="508"/>
                </a:lnTo>
                <a:lnTo>
                  <a:pt x="871" y="1003"/>
                </a:lnTo>
                <a:lnTo>
                  <a:pt x="1742" y="508"/>
                </a:lnTo>
                <a:lnTo>
                  <a:pt x="871" y="1"/>
                </a:lnTo>
                <a:close/>
              </a:path>
            </a:pathLst>
          </a:custGeom>
          <a:solidFill>
            <a:srgbClr val="665A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15"/>
          <p:cNvSpPr/>
          <p:nvPr/>
        </p:nvSpPr>
        <p:spPr>
          <a:xfrm flipH="1">
            <a:off x="7424032" y="2865877"/>
            <a:ext cx="37160" cy="21757"/>
          </a:xfrm>
          <a:custGeom>
            <a:rect b="b" l="l" r="r" t="t"/>
            <a:pathLst>
              <a:path extrusionOk="0" h="452" w="772">
                <a:moveTo>
                  <a:pt x="386" y="0"/>
                </a:moveTo>
                <a:lnTo>
                  <a:pt x="1" y="231"/>
                </a:lnTo>
                <a:lnTo>
                  <a:pt x="386" y="452"/>
                </a:lnTo>
                <a:lnTo>
                  <a:pt x="772" y="220"/>
                </a:lnTo>
                <a:lnTo>
                  <a:pt x="386" y="0"/>
                </a:lnTo>
                <a:close/>
              </a:path>
            </a:pathLst>
          </a:custGeom>
          <a:solidFill>
            <a:srgbClr val="665A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15"/>
          <p:cNvSpPr/>
          <p:nvPr/>
        </p:nvSpPr>
        <p:spPr>
          <a:xfrm flipH="1">
            <a:off x="7288246" y="2707804"/>
            <a:ext cx="14922" cy="17040"/>
          </a:xfrm>
          <a:custGeom>
            <a:rect b="b" l="l" r="r" t="t"/>
            <a:pathLst>
              <a:path extrusionOk="0" h="354" w="310">
                <a:moveTo>
                  <a:pt x="309" y="1"/>
                </a:moveTo>
                <a:lnTo>
                  <a:pt x="1" y="177"/>
                </a:lnTo>
                <a:lnTo>
                  <a:pt x="309" y="353"/>
                </a:lnTo>
                <a:lnTo>
                  <a:pt x="309" y="1"/>
                </a:lnTo>
                <a:close/>
              </a:path>
            </a:pathLst>
          </a:custGeom>
          <a:solidFill>
            <a:srgbClr val="665A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15"/>
          <p:cNvSpPr/>
          <p:nvPr/>
        </p:nvSpPr>
        <p:spPr>
          <a:xfrm flipH="1">
            <a:off x="7260179" y="2642485"/>
            <a:ext cx="326692" cy="177377"/>
          </a:xfrm>
          <a:custGeom>
            <a:rect b="b" l="l" r="r" t="t"/>
            <a:pathLst>
              <a:path extrusionOk="0" h="3685" w="6787">
                <a:moveTo>
                  <a:pt x="2352" y="1"/>
                </a:moveTo>
                <a:cubicBezTo>
                  <a:pt x="1851" y="1"/>
                  <a:pt x="1373" y="102"/>
                  <a:pt x="1014" y="311"/>
                </a:cubicBezTo>
                <a:lnTo>
                  <a:pt x="794" y="444"/>
                </a:lnTo>
                <a:cubicBezTo>
                  <a:pt x="0" y="895"/>
                  <a:pt x="100" y="1688"/>
                  <a:pt x="1014" y="2217"/>
                </a:cubicBezTo>
                <a:lnTo>
                  <a:pt x="3118" y="3429"/>
                </a:lnTo>
                <a:cubicBezTo>
                  <a:pt x="3408" y="3598"/>
                  <a:pt x="3781" y="3685"/>
                  <a:pt x="4134" y="3685"/>
                </a:cubicBezTo>
                <a:cubicBezTo>
                  <a:pt x="4426" y="3685"/>
                  <a:pt x="4705" y="3626"/>
                  <a:pt x="4914" y="3506"/>
                </a:cubicBezTo>
                <a:lnTo>
                  <a:pt x="6324" y="2691"/>
                </a:lnTo>
                <a:cubicBezTo>
                  <a:pt x="6787" y="2427"/>
                  <a:pt x="6732" y="1964"/>
                  <a:pt x="6203" y="1655"/>
                </a:cubicBezTo>
                <a:lnTo>
                  <a:pt x="4099" y="433"/>
                </a:lnTo>
                <a:cubicBezTo>
                  <a:pt x="3598" y="149"/>
                  <a:pt x="2959" y="1"/>
                  <a:pt x="2352" y="1"/>
                </a:cubicBezTo>
                <a:close/>
              </a:path>
            </a:pathLst>
          </a:custGeom>
          <a:solidFill>
            <a:srgbClr val="FECA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15"/>
          <p:cNvSpPr/>
          <p:nvPr/>
        </p:nvSpPr>
        <p:spPr>
          <a:xfrm flipH="1">
            <a:off x="7267062" y="2677575"/>
            <a:ext cx="338919" cy="218629"/>
          </a:xfrm>
          <a:custGeom>
            <a:rect b="b" l="l" r="r" t="t"/>
            <a:pathLst>
              <a:path extrusionOk="0" h="4542" w="7041">
                <a:moveTo>
                  <a:pt x="838" y="1"/>
                </a:moveTo>
                <a:lnTo>
                  <a:pt x="838" y="1"/>
                </a:lnTo>
                <a:cubicBezTo>
                  <a:pt x="177" y="728"/>
                  <a:pt x="1" y="2171"/>
                  <a:pt x="1290" y="3009"/>
                </a:cubicBezTo>
                <a:cubicBezTo>
                  <a:pt x="1334" y="3031"/>
                  <a:pt x="3515" y="4287"/>
                  <a:pt x="3515" y="4287"/>
                </a:cubicBezTo>
                <a:cubicBezTo>
                  <a:pt x="3805" y="4456"/>
                  <a:pt x="4178" y="4542"/>
                  <a:pt x="4531" y="4542"/>
                </a:cubicBezTo>
                <a:cubicBezTo>
                  <a:pt x="4823" y="4542"/>
                  <a:pt x="5102" y="4483"/>
                  <a:pt x="5311" y="4364"/>
                </a:cubicBezTo>
                <a:lnTo>
                  <a:pt x="6721" y="3548"/>
                </a:lnTo>
                <a:cubicBezTo>
                  <a:pt x="6942" y="3427"/>
                  <a:pt x="7041" y="3251"/>
                  <a:pt x="7030" y="3075"/>
                </a:cubicBezTo>
                <a:lnTo>
                  <a:pt x="7041" y="3075"/>
                </a:lnTo>
                <a:lnTo>
                  <a:pt x="7041" y="1532"/>
                </a:lnTo>
                <a:cubicBezTo>
                  <a:pt x="7030" y="1687"/>
                  <a:pt x="6931" y="1841"/>
                  <a:pt x="6721" y="1962"/>
                </a:cubicBezTo>
                <a:lnTo>
                  <a:pt x="5311" y="2777"/>
                </a:lnTo>
                <a:cubicBezTo>
                  <a:pt x="5102" y="2897"/>
                  <a:pt x="4823" y="2956"/>
                  <a:pt x="4531" y="2956"/>
                </a:cubicBezTo>
                <a:cubicBezTo>
                  <a:pt x="4178" y="2956"/>
                  <a:pt x="3805" y="2869"/>
                  <a:pt x="3515" y="2700"/>
                </a:cubicBezTo>
                <a:lnTo>
                  <a:pt x="1411" y="1488"/>
                </a:lnTo>
                <a:cubicBezTo>
                  <a:pt x="673" y="1059"/>
                  <a:pt x="464" y="453"/>
                  <a:pt x="838" y="1"/>
                </a:cubicBezTo>
                <a:close/>
              </a:path>
            </a:pathLst>
          </a:custGeom>
          <a:solidFill>
            <a:srgbClr val="F7809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15"/>
          <p:cNvSpPr/>
          <p:nvPr/>
        </p:nvSpPr>
        <p:spPr>
          <a:xfrm flipH="1">
            <a:off x="7288243" y="2660103"/>
            <a:ext cx="249821" cy="230711"/>
          </a:xfrm>
          <a:custGeom>
            <a:rect b="b" l="l" r="r" t="t"/>
            <a:pathLst>
              <a:path extrusionOk="0" h="4793" w="5190">
                <a:moveTo>
                  <a:pt x="3206" y="0"/>
                </a:moveTo>
                <a:lnTo>
                  <a:pt x="0" y="1851"/>
                </a:lnTo>
                <a:lnTo>
                  <a:pt x="0" y="3581"/>
                </a:lnTo>
                <a:lnTo>
                  <a:pt x="1862" y="4793"/>
                </a:lnTo>
                <a:lnTo>
                  <a:pt x="1983" y="4727"/>
                </a:lnTo>
                <a:lnTo>
                  <a:pt x="1983" y="2997"/>
                </a:lnTo>
                <a:lnTo>
                  <a:pt x="5189" y="1146"/>
                </a:lnTo>
                <a:lnTo>
                  <a:pt x="5189" y="992"/>
                </a:lnTo>
                <a:lnTo>
                  <a:pt x="3206" y="0"/>
                </a:lnTo>
                <a:close/>
              </a:path>
            </a:pathLst>
          </a:custGeom>
          <a:solidFill>
            <a:srgbClr val="665A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15"/>
          <p:cNvSpPr/>
          <p:nvPr/>
        </p:nvSpPr>
        <p:spPr>
          <a:xfrm flipH="1">
            <a:off x="7288243" y="2653219"/>
            <a:ext cx="255693" cy="237594"/>
          </a:xfrm>
          <a:custGeom>
            <a:rect b="b" l="l" r="r" t="t"/>
            <a:pathLst>
              <a:path extrusionOk="0" h="4936" w="5312">
                <a:moveTo>
                  <a:pt x="3328" y="0"/>
                </a:moveTo>
                <a:lnTo>
                  <a:pt x="1" y="1917"/>
                </a:lnTo>
                <a:lnTo>
                  <a:pt x="1" y="3790"/>
                </a:lnTo>
                <a:lnTo>
                  <a:pt x="1984" y="4936"/>
                </a:lnTo>
                <a:lnTo>
                  <a:pt x="1984" y="3063"/>
                </a:lnTo>
                <a:lnTo>
                  <a:pt x="5311" y="1135"/>
                </a:lnTo>
                <a:lnTo>
                  <a:pt x="332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15"/>
          <p:cNvSpPr/>
          <p:nvPr/>
        </p:nvSpPr>
        <p:spPr>
          <a:xfrm flipH="1">
            <a:off x="7448436" y="2745493"/>
            <a:ext cx="95500" cy="145320"/>
          </a:xfrm>
          <a:custGeom>
            <a:rect b="b" l="l" r="r" t="t"/>
            <a:pathLst>
              <a:path extrusionOk="0" h="3019" w="1984">
                <a:moveTo>
                  <a:pt x="1" y="0"/>
                </a:moveTo>
                <a:lnTo>
                  <a:pt x="1" y="1873"/>
                </a:lnTo>
                <a:lnTo>
                  <a:pt x="1984" y="3019"/>
                </a:lnTo>
                <a:lnTo>
                  <a:pt x="1984" y="1146"/>
                </a:lnTo>
                <a:lnTo>
                  <a:pt x="1" y="0"/>
                </a:lnTo>
                <a:close/>
              </a:path>
            </a:pathLst>
          </a:custGeom>
          <a:solidFill>
            <a:srgbClr val="9ED1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24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 Infographics</a:t>
            </a:r>
            <a:endParaRPr/>
          </a:p>
        </p:txBody>
      </p:sp>
      <p:sp>
        <p:nvSpPr>
          <p:cNvPr id="1122" name="Google Shape;1122;p24"/>
          <p:cNvSpPr/>
          <p:nvPr/>
        </p:nvSpPr>
        <p:spPr>
          <a:xfrm>
            <a:off x="4571838" y="1697338"/>
            <a:ext cx="325" cy="625"/>
          </a:xfrm>
          <a:custGeom>
            <a:rect b="b" l="l" r="r" t="t"/>
            <a:pathLst>
              <a:path extrusionOk="0" h="25" w="13">
                <a:moveTo>
                  <a:pt x="0" y="1"/>
                </a:moveTo>
                <a:lnTo>
                  <a:pt x="0" y="25"/>
                </a:lnTo>
                <a:lnTo>
                  <a:pt x="12" y="13"/>
                </a:lnTo>
                <a:lnTo>
                  <a:pt x="0" y="1"/>
                </a:ln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3" name="Google Shape;1123;p24"/>
          <p:cNvSpPr/>
          <p:nvPr/>
        </p:nvSpPr>
        <p:spPr>
          <a:xfrm>
            <a:off x="4427638" y="2594125"/>
            <a:ext cx="325" cy="625"/>
          </a:xfrm>
          <a:custGeom>
            <a:rect b="b" l="l" r="r" t="t"/>
            <a:pathLst>
              <a:path extrusionOk="0" h="25" w="13">
                <a:moveTo>
                  <a:pt x="0" y="1"/>
                </a:moveTo>
                <a:lnTo>
                  <a:pt x="0" y="25"/>
                </a:lnTo>
                <a:lnTo>
                  <a:pt x="12" y="13"/>
                </a:lnTo>
                <a:lnTo>
                  <a:pt x="0" y="1"/>
                </a:ln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4" name="Google Shape;1124;p24"/>
          <p:cNvSpPr/>
          <p:nvPr/>
        </p:nvSpPr>
        <p:spPr>
          <a:xfrm>
            <a:off x="4427638" y="3535025"/>
            <a:ext cx="325" cy="625"/>
          </a:xfrm>
          <a:custGeom>
            <a:rect b="b" l="l" r="r" t="t"/>
            <a:pathLst>
              <a:path extrusionOk="0" h="25" w="13">
                <a:moveTo>
                  <a:pt x="0" y="0"/>
                </a:moveTo>
                <a:lnTo>
                  <a:pt x="0" y="24"/>
                </a:lnTo>
                <a:lnTo>
                  <a:pt x="12" y="12"/>
                </a:lnTo>
                <a:lnTo>
                  <a:pt x="0" y="0"/>
                </a:lnTo>
                <a:close/>
              </a:path>
            </a:pathLst>
          </a:custGeom>
          <a:solidFill>
            <a:srgbClr val="4949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5" name="Google Shape;1125;p24"/>
          <p:cNvSpPr/>
          <p:nvPr/>
        </p:nvSpPr>
        <p:spPr>
          <a:xfrm>
            <a:off x="4715763" y="2125325"/>
            <a:ext cx="325" cy="625"/>
          </a:xfrm>
          <a:custGeom>
            <a:rect b="b" l="l" r="r" t="t"/>
            <a:pathLst>
              <a:path extrusionOk="0" h="25" w="13">
                <a:moveTo>
                  <a:pt x="12" y="0"/>
                </a:moveTo>
                <a:lnTo>
                  <a:pt x="0" y="12"/>
                </a:lnTo>
                <a:lnTo>
                  <a:pt x="12" y="24"/>
                </a:lnTo>
                <a:lnTo>
                  <a:pt x="12" y="0"/>
                </a:lnTo>
                <a:close/>
              </a:path>
            </a:pathLst>
          </a:custGeom>
          <a:solidFill>
            <a:srgbClr val="69E78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6" name="Google Shape;1126;p24"/>
          <p:cNvSpPr/>
          <p:nvPr/>
        </p:nvSpPr>
        <p:spPr>
          <a:xfrm>
            <a:off x="4715763" y="4005325"/>
            <a:ext cx="325" cy="625"/>
          </a:xfrm>
          <a:custGeom>
            <a:rect b="b" l="l" r="r" t="t"/>
            <a:pathLst>
              <a:path extrusionOk="0" h="25" w="13">
                <a:moveTo>
                  <a:pt x="12" y="0"/>
                </a:moveTo>
                <a:lnTo>
                  <a:pt x="0" y="12"/>
                </a:lnTo>
                <a:lnTo>
                  <a:pt x="12" y="24"/>
                </a:lnTo>
                <a:lnTo>
                  <a:pt x="12" y="0"/>
                </a:lnTo>
                <a:close/>
              </a:path>
            </a:pathLst>
          </a:custGeom>
          <a:solidFill>
            <a:srgbClr val="EC3A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7" name="Google Shape;1127;p24"/>
          <p:cNvSpPr/>
          <p:nvPr/>
        </p:nvSpPr>
        <p:spPr>
          <a:xfrm>
            <a:off x="4715763" y="3067700"/>
            <a:ext cx="325" cy="625"/>
          </a:xfrm>
          <a:custGeom>
            <a:rect b="b" l="l" r="r" t="t"/>
            <a:pathLst>
              <a:path extrusionOk="0" h="25" w="13">
                <a:moveTo>
                  <a:pt x="12" y="1"/>
                </a:moveTo>
                <a:lnTo>
                  <a:pt x="0" y="13"/>
                </a:lnTo>
                <a:lnTo>
                  <a:pt x="12" y="24"/>
                </a:lnTo>
                <a:lnTo>
                  <a:pt x="12" y="1"/>
                </a:lnTo>
                <a:close/>
              </a:path>
            </a:pathLst>
          </a:custGeom>
          <a:solidFill>
            <a:srgbClr val="5EB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8" name="Google Shape;1128;p24"/>
          <p:cNvGrpSpPr/>
          <p:nvPr/>
        </p:nvGrpSpPr>
        <p:grpSpPr>
          <a:xfrm>
            <a:off x="4427638" y="1213900"/>
            <a:ext cx="4006096" cy="885550"/>
            <a:chOff x="4427638" y="1213900"/>
            <a:chExt cx="4006096" cy="885550"/>
          </a:xfrm>
        </p:grpSpPr>
        <p:sp>
          <p:nvSpPr>
            <p:cNvPr id="1129" name="Google Shape;1129;p24"/>
            <p:cNvSpPr/>
            <p:nvPr/>
          </p:nvSpPr>
          <p:spPr>
            <a:xfrm>
              <a:off x="4427638" y="1213900"/>
              <a:ext cx="1252850" cy="885550"/>
            </a:xfrm>
            <a:custGeom>
              <a:rect b="b" l="l" r="r" t="t"/>
              <a:pathLst>
                <a:path extrusionOk="0" h="35422" w="50114">
                  <a:moveTo>
                    <a:pt x="13764" y="1"/>
                  </a:moveTo>
                  <a:lnTo>
                    <a:pt x="3679" y="13002"/>
                  </a:lnTo>
                  <a:lnTo>
                    <a:pt x="0" y="17717"/>
                  </a:lnTo>
                  <a:lnTo>
                    <a:pt x="12" y="17741"/>
                  </a:lnTo>
                  <a:lnTo>
                    <a:pt x="12" y="17753"/>
                  </a:lnTo>
                  <a:lnTo>
                    <a:pt x="0" y="17765"/>
                  </a:lnTo>
                  <a:lnTo>
                    <a:pt x="0" y="17789"/>
                  </a:lnTo>
                  <a:lnTo>
                    <a:pt x="595" y="18503"/>
                  </a:lnTo>
                  <a:lnTo>
                    <a:pt x="13764" y="35422"/>
                  </a:lnTo>
                  <a:lnTo>
                    <a:pt x="29909" y="35422"/>
                  </a:lnTo>
                  <a:lnTo>
                    <a:pt x="24241" y="27980"/>
                  </a:lnTo>
                  <a:lnTo>
                    <a:pt x="50078" y="27980"/>
                  </a:lnTo>
                  <a:lnTo>
                    <a:pt x="42041" y="17729"/>
                  </a:lnTo>
                  <a:lnTo>
                    <a:pt x="50114" y="7442"/>
                  </a:lnTo>
                  <a:lnTo>
                    <a:pt x="24134" y="7442"/>
                  </a:lnTo>
                  <a:lnTo>
                    <a:pt x="29909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30" name="Google Shape;1130;p24"/>
            <p:cNvGrpSpPr/>
            <p:nvPr/>
          </p:nvGrpSpPr>
          <p:grpSpPr>
            <a:xfrm>
              <a:off x="5832904" y="1338506"/>
              <a:ext cx="2600829" cy="636350"/>
              <a:chOff x="5222700" y="3658300"/>
              <a:chExt cx="3210900" cy="636350"/>
            </a:xfrm>
          </p:grpSpPr>
          <p:sp>
            <p:nvSpPr>
              <p:cNvPr id="1131" name="Google Shape;1131;p24"/>
              <p:cNvSpPr txBox="1"/>
              <p:nvPr/>
            </p:nvSpPr>
            <p:spPr>
              <a:xfrm>
                <a:off x="5222700" y="392895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smallest planet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32" name="Google Shape;1132;p24"/>
              <p:cNvSpPr txBox="1"/>
              <p:nvPr/>
            </p:nvSpPr>
            <p:spPr>
              <a:xfrm>
                <a:off x="5222700" y="365830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sp>
          <p:nvSpPr>
            <p:cNvPr id="1133" name="Google Shape;1133;p24"/>
            <p:cNvSpPr txBox="1"/>
            <p:nvPr/>
          </p:nvSpPr>
          <p:spPr>
            <a:xfrm>
              <a:off x="4504163" y="1374825"/>
              <a:ext cx="606300" cy="56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2500">
                <a:solidFill>
                  <a:srgbClr val="FFFFFF"/>
                </a:solidFill>
              </a:endParaRPr>
            </a:p>
          </p:txBody>
        </p:sp>
      </p:grpSp>
      <p:grpSp>
        <p:nvGrpSpPr>
          <p:cNvPr id="1134" name="Google Shape;1134;p24"/>
          <p:cNvGrpSpPr/>
          <p:nvPr/>
        </p:nvGrpSpPr>
        <p:grpSpPr>
          <a:xfrm>
            <a:off x="4427638" y="3092700"/>
            <a:ext cx="4006096" cy="885550"/>
            <a:chOff x="4427638" y="3092700"/>
            <a:chExt cx="4006096" cy="885550"/>
          </a:xfrm>
        </p:grpSpPr>
        <p:sp>
          <p:nvSpPr>
            <p:cNvPr id="1135" name="Google Shape;1135;p24"/>
            <p:cNvSpPr/>
            <p:nvPr/>
          </p:nvSpPr>
          <p:spPr>
            <a:xfrm>
              <a:off x="4427638" y="3092700"/>
              <a:ext cx="1252850" cy="885550"/>
            </a:xfrm>
            <a:custGeom>
              <a:rect b="b" l="l" r="r" t="t"/>
              <a:pathLst>
                <a:path extrusionOk="0" h="35422" w="50114">
                  <a:moveTo>
                    <a:pt x="13764" y="1"/>
                  </a:moveTo>
                  <a:lnTo>
                    <a:pt x="3679" y="12979"/>
                  </a:lnTo>
                  <a:lnTo>
                    <a:pt x="0" y="17693"/>
                  </a:lnTo>
                  <a:lnTo>
                    <a:pt x="12" y="17705"/>
                  </a:lnTo>
                  <a:lnTo>
                    <a:pt x="0" y="17717"/>
                  </a:lnTo>
                  <a:lnTo>
                    <a:pt x="0" y="17741"/>
                  </a:lnTo>
                  <a:lnTo>
                    <a:pt x="595" y="18491"/>
                  </a:lnTo>
                  <a:lnTo>
                    <a:pt x="13764" y="35422"/>
                  </a:lnTo>
                  <a:lnTo>
                    <a:pt x="29909" y="35422"/>
                  </a:lnTo>
                  <a:lnTo>
                    <a:pt x="24241" y="28135"/>
                  </a:lnTo>
                  <a:lnTo>
                    <a:pt x="50078" y="28135"/>
                  </a:lnTo>
                  <a:lnTo>
                    <a:pt x="42041" y="17812"/>
                  </a:lnTo>
                  <a:lnTo>
                    <a:pt x="50114" y="7442"/>
                  </a:lnTo>
                  <a:lnTo>
                    <a:pt x="24134" y="7442"/>
                  </a:lnTo>
                  <a:lnTo>
                    <a:pt x="29909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24"/>
            <p:cNvSpPr txBox="1"/>
            <p:nvPr/>
          </p:nvSpPr>
          <p:spPr>
            <a:xfrm>
              <a:off x="4504163" y="3253625"/>
              <a:ext cx="606300" cy="56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05</a:t>
              </a:r>
              <a:endParaRPr sz="2500">
                <a:solidFill>
                  <a:srgbClr val="FFFFFF"/>
                </a:solidFill>
              </a:endParaRPr>
            </a:p>
          </p:txBody>
        </p:sp>
        <p:grpSp>
          <p:nvGrpSpPr>
            <p:cNvPr id="1137" name="Google Shape;1137;p24"/>
            <p:cNvGrpSpPr/>
            <p:nvPr/>
          </p:nvGrpSpPr>
          <p:grpSpPr>
            <a:xfrm>
              <a:off x="5832904" y="3217182"/>
              <a:ext cx="2600829" cy="636350"/>
              <a:chOff x="5222700" y="3658300"/>
              <a:chExt cx="3210900" cy="636350"/>
            </a:xfrm>
          </p:grpSpPr>
          <p:sp>
            <p:nvSpPr>
              <p:cNvPr id="1138" name="Google Shape;1138;p24"/>
              <p:cNvSpPr txBox="1"/>
              <p:nvPr/>
            </p:nvSpPr>
            <p:spPr>
              <a:xfrm>
                <a:off x="5222700" y="392895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39" name="Google Shape;1139;p24"/>
              <p:cNvSpPr txBox="1"/>
              <p:nvPr/>
            </p:nvSpPr>
            <p:spPr>
              <a:xfrm>
                <a:off x="5222700" y="365830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1140" name="Google Shape;1140;p24"/>
          <p:cNvGrpSpPr/>
          <p:nvPr/>
        </p:nvGrpSpPr>
        <p:grpSpPr>
          <a:xfrm>
            <a:off x="4427638" y="2151525"/>
            <a:ext cx="4006096" cy="885550"/>
            <a:chOff x="4427638" y="2151525"/>
            <a:chExt cx="4006096" cy="885550"/>
          </a:xfrm>
        </p:grpSpPr>
        <p:sp>
          <p:nvSpPr>
            <p:cNvPr id="1141" name="Google Shape;1141;p24"/>
            <p:cNvSpPr/>
            <p:nvPr/>
          </p:nvSpPr>
          <p:spPr>
            <a:xfrm>
              <a:off x="4427638" y="2151525"/>
              <a:ext cx="1252850" cy="885550"/>
            </a:xfrm>
            <a:custGeom>
              <a:rect b="b" l="l" r="r" t="t"/>
              <a:pathLst>
                <a:path extrusionOk="0" h="35422" w="50114">
                  <a:moveTo>
                    <a:pt x="13764" y="0"/>
                  </a:moveTo>
                  <a:lnTo>
                    <a:pt x="3679" y="12990"/>
                  </a:lnTo>
                  <a:lnTo>
                    <a:pt x="0" y="17705"/>
                  </a:lnTo>
                  <a:lnTo>
                    <a:pt x="12" y="17717"/>
                  </a:lnTo>
                  <a:lnTo>
                    <a:pt x="12" y="17729"/>
                  </a:lnTo>
                  <a:lnTo>
                    <a:pt x="0" y="17741"/>
                  </a:lnTo>
                  <a:lnTo>
                    <a:pt x="0" y="17764"/>
                  </a:lnTo>
                  <a:lnTo>
                    <a:pt x="595" y="18491"/>
                  </a:lnTo>
                  <a:lnTo>
                    <a:pt x="13764" y="35421"/>
                  </a:lnTo>
                  <a:lnTo>
                    <a:pt x="29909" y="35421"/>
                  </a:lnTo>
                  <a:lnTo>
                    <a:pt x="24241" y="27980"/>
                  </a:lnTo>
                  <a:lnTo>
                    <a:pt x="50078" y="27980"/>
                  </a:lnTo>
                  <a:lnTo>
                    <a:pt x="42041" y="17657"/>
                  </a:lnTo>
                  <a:lnTo>
                    <a:pt x="50114" y="7287"/>
                  </a:lnTo>
                  <a:lnTo>
                    <a:pt x="24134" y="7287"/>
                  </a:lnTo>
                  <a:lnTo>
                    <a:pt x="29909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24"/>
            <p:cNvSpPr txBox="1"/>
            <p:nvPr/>
          </p:nvSpPr>
          <p:spPr>
            <a:xfrm>
              <a:off x="4504163" y="2312450"/>
              <a:ext cx="606300" cy="56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2500">
                <a:solidFill>
                  <a:srgbClr val="FFFFFF"/>
                </a:solidFill>
              </a:endParaRPr>
            </a:p>
          </p:txBody>
        </p:sp>
        <p:grpSp>
          <p:nvGrpSpPr>
            <p:cNvPr id="1143" name="Google Shape;1143;p24"/>
            <p:cNvGrpSpPr/>
            <p:nvPr/>
          </p:nvGrpSpPr>
          <p:grpSpPr>
            <a:xfrm>
              <a:off x="5832904" y="2253600"/>
              <a:ext cx="2600829" cy="636350"/>
              <a:chOff x="5222700" y="3658300"/>
              <a:chExt cx="3210900" cy="636350"/>
            </a:xfrm>
          </p:grpSpPr>
          <p:sp>
            <p:nvSpPr>
              <p:cNvPr id="1144" name="Google Shape;1144;p24"/>
              <p:cNvSpPr txBox="1"/>
              <p:nvPr/>
            </p:nvSpPr>
            <p:spPr>
              <a:xfrm>
                <a:off x="5222700" y="392895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cold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45" name="Google Shape;1145;p24"/>
              <p:cNvSpPr txBox="1"/>
              <p:nvPr/>
            </p:nvSpPr>
            <p:spPr>
              <a:xfrm>
                <a:off x="5222700" y="365830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1146" name="Google Shape;1146;p24"/>
          <p:cNvGrpSpPr/>
          <p:nvPr/>
        </p:nvGrpSpPr>
        <p:grpSpPr>
          <a:xfrm>
            <a:off x="710004" y="3561525"/>
            <a:ext cx="4006083" cy="885550"/>
            <a:chOff x="710004" y="3561525"/>
            <a:chExt cx="4006083" cy="885550"/>
          </a:xfrm>
        </p:grpSpPr>
        <p:sp>
          <p:nvSpPr>
            <p:cNvPr id="1147" name="Google Shape;1147;p24"/>
            <p:cNvSpPr/>
            <p:nvPr/>
          </p:nvSpPr>
          <p:spPr>
            <a:xfrm>
              <a:off x="3463213" y="3561525"/>
              <a:ext cx="1252875" cy="885550"/>
            </a:xfrm>
            <a:custGeom>
              <a:rect b="b" l="l" r="r" t="t"/>
              <a:pathLst>
                <a:path extrusionOk="0" h="35422" w="50115">
                  <a:moveTo>
                    <a:pt x="20206" y="0"/>
                  </a:moveTo>
                  <a:lnTo>
                    <a:pt x="25980" y="7441"/>
                  </a:lnTo>
                  <a:lnTo>
                    <a:pt x="1" y="7441"/>
                  </a:lnTo>
                  <a:lnTo>
                    <a:pt x="8073" y="17740"/>
                  </a:lnTo>
                  <a:lnTo>
                    <a:pt x="49" y="27980"/>
                  </a:lnTo>
                  <a:lnTo>
                    <a:pt x="25873" y="27980"/>
                  </a:lnTo>
                  <a:lnTo>
                    <a:pt x="20206" y="35421"/>
                  </a:lnTo>
                  <a:lnTo>
                    <a:pt x="36363" y="35421"/>
                  </a:lnTo>
                  <a:lnTo>
                    <a:pt x="49531" y="18514"/>
                  </a:lnTo>
                  <a:lnTo>
                    <a:pt x="50114" y="17800"/>
                  </a:lnTo>
                  <a:lnTo>
                    <a:pt x="50114" y="17776"/>
                  </a:lnTo>
                  <a:lnTo>
                    <a:pt x="50102" y="17764"/>
                  </a:lnTo>
                  <a:lnTo>
                    <a:pt x="50102" y="17752"/>
                  </a:lnTo>
                  <a:lnTo>
                    <a:pt x="50114" y="17740"/>
                  </a:lnTo>
                  <a:lnTo>
                    <a:pt x="46435" y="13014"/>
                  </a:lnTo>
                  <a:lnTo>
                    <a:pt x="36363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4"/>
            <p:cNvSpPr txBox="1"/>
            <p:nvPr/>
          </p:nvSpPr>
          <p:spPr>
            <a:xfrm>
              <a:off x="4033588" y="3722450"/>
              <a:ext cx="606300" cy="56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06</a:t>
              </a:r>
              <a:endParaRPr sz="2500">
                <a:solidFill>
                  <a:srgbClr val="FFFFFF"/>
                </a:solidFill>
              </a:endParaRPr>
            </a:p>
          </p:txBody>
        </p:sp>
        <p:grpSp>
          <p:nvGrpSpPr>
            <p:cNvPr id="1149" name="Google Shape;1149;p24"/>
            <p:cNvGrpSpPr/>
            <p:nvPr/>
          </p:nvGrpSpPr>
          <p:grpSpPr>
            <a:xfrm>
              <a:off x="710004" y="3686120"/>
              <a:ext cx="2600829" cy="636350"/>
              <a:chOff x="5222700" y="3658300"/>
              <a:chExt cx="3210900" cy="636350"/>
            </a:xfrm>
          </p:grpSpPr>
          <p:sp>
            <p:nvSpPr>
              <p:cNvPr id="1150" name="Google Shape;1150;p24"/>
              <p:cNvSpPr txBox="1"/>
              <p:nvPr/>
            </p:nvSpPr>
            <p:spPr>
              <a:xfrm>
                <a:off x="5222700" y="392895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The Moon is a satellite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51" name="Google Shape;1151;p24"/>
              <p:cNvSpPr txBox="1"/>
              <p:nvPr/>
            </p:nvSpPr>
            <p:spPr>
              <a:xfrm>
                <a:off x="5222700" y="365830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Moon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1152" name="Google Shape;1152;p24"/>
          <p:cNvGrpSpPr/>
          <p:nvPr/>
        </p:nvGrpSpPr>
        <p:grpSpPr>
          <a:xfrm>
            <a:off x="710004" y="2623900"/>
            <a:ext cx="4006083" cy="885550"/>
            <a:chOff x="710004" y="2623900"/>
            <a:chExt cx="4006083" cy="885550"/>
          </a:xfrm>
        </p:grpSpPr>
        <p:sp>
          <p:nvSpPr>
            <p:cNvPr id="1153" name="Google Shape;1153;p24"/>
            <p:cNvSpPr/>
            <p:nvPr/>
          </p:nvSpPr>
          <p:spPr>
            <a:xfrm>
              <a:off x="3463213" y="2623900"/>
              <a:ext cx="1252875" cy="885550"/>
            </a:xfrm>
            <a:custGeom>
              <a:rect b="b" l="l" r="r" t="t"/>
              <a:pathLst>
                <a:path extrusionOk="0" h="35422" w="50115">
                  <a:moveTo>
                    <a:pt x="20206" y="0"/>
                  </a:moveTo>
                  <a:lnTo>
                    <a:pt x="25980" y="7442"/>
                  </a:lnTo>
                  <a:lnTo>
                    <a:pt x="1" y="7442"/>
                  </a:lnTo>
                  <a:lnTo>
                    <a:pt x="8073" y="17812"/>
                  </a:lnTo>
                  <a:lnTo>
                    <a:pt x="49" y="28135"/>
                  </a:lnTo>
                  <a:lnTo>
                    <a:pt x="25873" y="28135"/>
                  </a:lnTo>
                  <a:lnTo>
                    <a:pt x="20206" y="35421"/>
                  </a:lnTo>
                  <a:lnTo>
                    <a:pt x="36363" y="35421"/>
                  </a:lnTo>
                  <a:lnTo>
                    <a:pt x="49531" y="18515"/>
                  </a:lnTo>
                  <a:lnTo>
                    <a:pt x="50114" y="17800"/>
                  </a:lnTo>
                  <a:lnTo>
                    <a:pt x="50114" y="17788"/>
                  </a:lnTo>
                  <a:lnTo>
                    <a:pt x="50102" y="17765"/>
                  </a:lnTo>
                  <a:lnTo>
                    <a:pt x="50114" y="17741"/>
                  </a:lnTo>
                  <a:lnTo>
                    <a:pt x="46435" y="13014"/>
                  </a:lnTo>
                  <a:lnTo>
                    <a:pt x="36363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4"/>
            <p:cNvSpPr txBox="1"/>
            <p:nvPr/>
          </p:nvSpPr>
          <p:spPr>
            <a:xfrm>
              <a:off x="4033588" y="2784825"/>
              <a:ext cx="606300" cy="56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2500">
                <a:solidFill>
                  <a:srgbClr val="FFFFFF"/>
                </a:solidFill>
              </a:endParaRPr>
            </a:p>
          </p:txBody>
        </p:sp>
        <p:grpSp>
          <p:nvGrpSpPr>
            <p:cNvPr id="1155" name="Google Shape;1155;p24"/>
            <p:cNvGrpSpPr/>
            <p:nvPr/>
          </p:nvGrpSpPr>
          <p:grpSpPr>
            <a:xfrm>
              <a:off x="710004" y="2746700"/>
              <a:ext cx="2600829" cy="636350"/>
              <a:chOff x="5222700" y="3658300"/>
              <a:chExt cx="3210900" cy="636350"/>
            </a:xfrm>
          </p:grpSpPr>
          <p:sp>
            <p:nvSpPr>
              <p:cNvPr id="1156" name="Google Shape;1156;p24"/>
              <p:cNvSpPr txBox="1"/>
              <p:nvPr/>
            </p:nvSpPr>
            <p:spPr>
              <a:xfrm>
                <a:off x="5222700" y="392895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57" name="Google Shape;1157;p24"/>
              <p:cNvSpPr txBox="1"/>
              <p:nvPr/>
            </p:nvSpPr>
            <p:spPr>
              <a:xfrm>
                <a:off x="5222700" y="365830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Venus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1158" name="Google Shape;1158;p24"/>
          <p:cNvGrpSpPr/>
          <p:nvPr/>
        </p:nvGrpSpPr>
        <p:grpSpPr>
          <a:xfrm>
            <a:off x="710004" y="1682700"/>
            <a:ext cx="4006083" cy="885550"/>
            <a:chOff x="710004" y="1682700"/>
            <a:chExt cx="4006083" cy="885550"/>
          </a:xfrm>
        </p:grpSpPr>
        <p:sp>
          <p:nvSpPr>
            <p:cNvPr id="1159" name="Google Shape;1159;p24"/>
            <p:cNvSpPr/>
            <p:nvPr/>
          </p:nvSpPr>
          <p:spPr>
            <a:xfrm>
              <a:off x="3463213" y="1682700"/>
              <a:ext cx="1252875" cy="885550"/>
            </a:xfrm>
            <a:custGeom>
              <a:rect b="b" l="l" r="r" t="t"/>
              <a:pathLst>
                <a:path extrusionOk="0" h="35422" w="50115">
                  <a:moveTo>
                    <a:pt x="20206" y="1"/>
                  </a:moveTo>
                  <a:lnTo>
                    <a:pt x="25873" y="7288"/>
                  </a:lnTo>
                  <a:lnTo>
                    <a:pt x="49" y="7288"/>
                  </a:lnTo>
                  <a:lnTo>
                    <a:pt x="8073" y="17610"/>
                  </a:lnTo>
                  <a:lnTo>
                    <a:pt x="1" y="27981"/>
                  </a:lnTo>
                  <a:lnTo>
                    <a:pt x="25980" y="27981"/>
                  </a:lnTo>
                  <a:lnTo>
                    <a:pt x="20206" y="35422"/>
                  </a:lnTo>
                  <a:lnTo>
                    <a:pt x="36363" y="35422"/>
                  </a:lnTo>
                  <a:lnTo>
                    <a:pt x="46435" y="22432"/>
                  </a:lnTo>
                  <a:lnTo>
                    <a:pt x="50114" y="17729"/>
                  </a:lnTo>
                  <a:lnTo>
                    <a:pt x="50102" y="17717"/>
                  </a:lnTo>
                  <a:lnTo>
                    <a:pt x="50102" y="17705"/>
                  </a:lnTo>
                  <a:lnTo>
                    <a:pt x="50114" y="17694"/>
                  </a:lnTo>
                  <a:lnTo>
                    <a:pt x="50114" y="17682"/>
                  </a:lnTo>
                  <a:lnTo>
                    <a:pt x="49531" y="16932"/>
                  </a:lnTo>
                  <a:lnTo>
                    <a:pt x="36363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4"/>
            <p:cNvSpPr txBox="1"/>
            <p:nvPr/>
          </p:nvSpPr>
          <p:spPr>
            <a:xfrm>
              <a:off x="4033588" y="1843625"/>
              <a:ext cx="606300" cy="56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2500">
                <a:solidFill>
                  <a:srgbClr val="FFFFFF"/>
                </a:solidFill>
              </a:endParaRPr>
            </a:p>
          </p:txBody>
        </p:sp>
        <p:grpSp>
          <p:nvGrpSpPr>
            <p:cNvPr id="1161" name="Google Shape;1161;p24"/>
            <p:cNvGrpSpPr/>
            <p:nvPr/>
          </p:nvGrpSpPr>
          <p:grpSpPr>
            <a:xfrm>
              <a:off x="710004" y="1807294"/>
              <a:ext cx="2600829" cy="636350"/>
              <a:chOff x="5222700" y="3658300"/>
              <a:chExt cx="3210900" cy="636350"/>
            </a:xfrm>
          </p:grpSpPr>
          <p:sp>
            <p:nvSpPr>
              <p:cNvPr id="1162" name="Google Shape;1162;p24"/>
              <p:cNvSpPr txBox="1"/>
              <p:nvPr/>
            </p:nvSpPr>
            <p:spPr>
              <a:xfrm>
                <a:off x="5222700" y="392895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has several rings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63" name="Google Shape;1163;p24"/>
              <p:cNvSpPr txBox="1"/>
              <p:nvPr/>
            </p:nvSpPr>
            <p:spPr>
              <a:xfrm>
                <a:off x="5222700" y="365830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Saturn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7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p25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 Infographics</a:t>
            </a:r>
            <a:endParaRPr/>
          </a:p>
        </p:txBody>
      </p:sp>
      <p:grpSp>
        <p:nvGrpSpPr>
          <p:cNvPr id="1169" name="Google Shape;1169;p25"/>
          <p:cNvGrpSpPr/>
          <p:nvPr/>
        </p:nvGrpSpPr>
        <p:grpSpPr>
          <a:xfrm>
            <a:off x="1153250" y="1560375"/>
            <a:ext cx="3266500" cy="1041525"/>
            <a:chOff x="1153250" y="1560375"/>
            <a:chExt cx="3266500" cy="1041525"/>
          </a:xfrm>
        </p:grpSpPr>
        <p:sp>
          <p:nvSpPr>
            <p:cNvPr id="1170" name="Google Shape;1170;p25"/>
            <p:cNvSpPr/>
            <p:nvPr/>
          </p:nvSpPr>
          <p:spPr>
            <a:xfrm>
              <a:off x="1254450" y="1624675"/>
              <a:ext cx="3089100" cy="912925"/>
            </a:xfrm>
            <a:custGeom>
              <a:rect b="b" l="l" r="r" t="t"/>
              <a:pathLst>
                <a:path extrusionOk="0" h="36517" w="123564">
                  <a:moveTo>
                    <a:pt x="17658" y="0"/>
                  </a:moveTo>
                  <a:cubicBezTo>
                    <a:pt x="7906" y="0"/>
                    <a:pt x="1" y="7906"/>
                    <a:pt x="1" y="17657"/>
                  </a:cubicBezTo>
                  <a:lnTo>
                    <a:pt x="1" y="18848"/>
                  </a:lnTo>
                  <a:cubicBezTo>
                    <a:pt x="1" y="28611"/>
                    <a:pt x="7906" y="36517"/>
                    <a:pt x="17658" y="36517"/>
                  </a:cubicBezTo>
                  <a:lnTo>
                    <a:pt x="105907" y="36517"/>
                  </a:lnTo>
                  <a:cubicBezTo>
                    <a:pt x="115658" y="36517"/>
                    <a:pt x="123564" y="28611"/>
                    <a:pt x="123564" y="18848"/>
                  </a:cubicBezTo>
                  <a:lnTo>
                    <a:pt x="123564" y="17657"/>
                  </a:lnTo>
                  <a:cubicBezTo>
                    <a:pt x="123564" y="7906"/>
                    <a:pt x="115658" y="0"/>
                    <a:pt x="105907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25"/>
            <p:cNvSpPr/>
            <p:nvPr/>
          </p:nvSpPr>
          <p:spPr>
            <a:xfrm>
              <a:off x="1229450" y="1624675"/>
              <a:ext cx="912625" cy="912925"/>
            </a:xfrm>
            <a:custGeom>
              <a:rect b="b" l="l" r="r" t="t"/>
              <a:pathLst>
                <a:path extrusionOk="0" h="36517" w="36505">
                  <a:moveTo>
                    <a:pt x="18253" y="0"/>
                  </a:moveTo>
                  <a:cubicBezTo>
                    <a:pt x="8168" y="0"/>
                    <a:pt x="1" y="8180"/>
                    <a:pt x="1" y="18252"/>
                  </a:cubicBezTo>
                  <a:cubicBezTo>
                    <a:pt x="1" y="28337"/>
                    <a:pt x="8168" y="36517"/>
                    <a:pt x="18253" y="36517"/>
                  </a:cubicBezTo>
                  <a:cubicBezTo>
                    <a:pt x="28326" y="36517"/>
                    <a:pt x="36505" y="28337"/>
                    <a:pt x="36505" y="18252"/>
                  </a:cubicBezTo>
                  <a:cubicBezTo>
                    <a:pt x="36505" y="8180"/>
                    <a:pt x="28326" y="0"/>
                    <a:pt x="18253" y="0"/>
                  </a:cubicBezTo>
                  <a:close/>
                </a:path>
              </a:pathLst>
            </a:custGeom>
            <a:solidFill>
              <a:srgbClr val="FDD7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25"/>
            <p:cNvSpPr/>
            <p:nvPr/>
          </p:nvSpPr>
          <p:spPr>
            <a:xfrm>
              <a:off x="1302675" y="1698200"/>
              <a:ext cx="765900" cy="765875"/>
            </a:xfrm>
            <a:custGeom>
              <a:rect b="b" l="l" r="r" t="t"/>
              <a:pathLst>
                <a:path extrusionOk="0" h="30635" w="30636">
                  <a:moveTo>
                    <a:pt x="15324" y="0"/>
                  </a:moveTo>
                  <a:cubicBezTo>
                    <a:pt x="6858" y="0"/>
                    <a:pt x="0" y="6858"/>
                    <a:pt x="0" y="15311"/>
                  </a:cubicBezTo>
                  <a:cubicBezTo>
                    <a:pt x="0" y="23777"/>
                    <a:pt x="6858" y="30635"/>
                    <a:pt x="15324" y="30635"/>
                  </a:cubicBezTo>
                  <a:cubicBezTo>
                    <a:pt x="23777" y="30635"/>
                    <a:pt x="30635" y="23777"/>
                    <a:pt x="30635" y="15311"/>
                  </a:cubicBezTo>
                  <a:cubicBezTo>
                    <a:pt x="30635" y="6858"/>
                    <a:pt x="23777" y="0"/>
                    <a:pt x="153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30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3000">
                <a:solidFill>
                  <a:srgbClr val="434343"/>
                </a:solidFill>
              </a:endParaRPr>
            </a:p>
          </p:txBody>
        </p:sp>
        <p:sp>
          <p:nvSpPr>
            <p:cNvPr id="1173" name="Google Shape;1173;p25"/>
            <p:cNvSpPr/>
            <p:nvPr/>
          </p:nvSpPr>
          <p:spPr>
            <a:xfrm>
              <a:off x="1153250" y="1560375"/>
              <a:ext cx="3266500" cy="1041525"/>
            </a:xfrm>
            <a:custGeom>
              <a:rect b="b" l="l" r="r" t="t"/>
              <a:pathLst>
                <a:path extrusionOk="0" h="41661" w="130660">
                  <a:moveTo>
                    <a:pt x="110491" y="893"/>
                  </a:moveTo>
                  <a:cubicBezTo>
                    <a:pt x="121123" y="893"/>
                    <a:pt x="129767" y="9537"/>
                    <a:pt x="129767" y="20170"/>
                  </a:cubicBezTo>
                  <a:lnTo>
                    <a:pt x="129767" y="21491"/>
                  </a:lnTo>
                  <a:cubicBezTo>
                    <a:pt x="129767" y="32123"/>
                    <a:pt x="121123" y="40767"/>
                    <a:pt x="110491" y="40767"/>
                  </a:cubicBezTo>
                  <a:lnTo>
                    <a:pt x="20170" y="40767"/>
                  </a:lnTo>
                  <a:cubicBezTo>
                    <a:pt x="9537" y="40767"/>
                    <a:pt x="894" y="32123"/>
                    <a:pt x="894" y="21491"/>
                  </a:cubicBezTo>
                  <a:lnTo>
                    <a:pt x="894" y="20170"/>
                  </a:lnTo>
                  <a:cubicBezTo>
                    <a:pt x="894" y="9537"/>
                    <a:pt x="9537" y="893"/>
                    <a:pt x="20170" y="893"/>
                  </a:cubicBezTo>
                  <a:close/>
                  <a:moveTo>
                    <a:pt x="20170" y="0"/>
                  </a:moveTo>
                  <a:cubicBezTo>
                    <a:pt x="9049" y="0"/>
                    <a:pt x="1" y="9049"/>
                    <a:pt x="1" y="20170"/>
                  </a:cubicBezTo>
                  <a:lnTo>
                    <a:pt x="1" y="21491"/>
                  </a:lnTo>
                  <a:cubicBezTo>
                    <a:pt x="1" y="32612"/>
                    <a:pt x="9049" y="41660"/>
                    <a:pt x="20170" y="41660"/>
                  </a:cubicBezTo>
                  <a:lnTo>
                    <a:pt x="110491" y="41660"/>
                  </a:lnTo>
                  <a:cubicBezTo>
                    <a:pt x="121611" y="41660"/>
                    <a:pt x="130660" y="32612"/>
                    <a:pt x="130660" y="21491"/>
                  </a:cubicBezTo>
                  <a:lnTo>
                    <a:pt x="130660" y="20170"/>
                  </a:lnTo>
                  <a:cubicBezTo>
                    <a:pt x="130660" y="9049"/>
                    <a:pt x="121611" y="0"/>
                    <a:pt x="110491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74" name="Google Shape;1174;p25"/>
            <p:cNvGrpSpPr/>
            <p:nvPr/>
          </p:nvGrpSpPr>
          <p:grpSpPr>
            <a:xfrm>
              <a:off x="2294484" y="1762963"/>
              <a:ext cx="1818975" cy="636350"/>
              <a:chOff x="5222700" y="3658300"/>
              <a:chExt cx="3210900" cy="636350"/>
            </a:xfrm>
          </p:grpSpPr>
          <p:sp>
            <p:nvSpPr>
              <p:cNvPr id="1175" name="Google Shape;1175;p25"/>
              <p:cNvSpPr txBox="1"/>
              <p:nvPr/>
            </p:nvSpPr>
            <p:spPr>
              <a:xfrm>
                <a:off x="5222700" y="392895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smallest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76" name="Google Shape;1176;p25"/>
              <p:cNvSpPr txBox="1"/>
              <p:nvPr/>
            </p:nvSpPr>
            <p:spPr>
              <a:xfrm>
                <a:off x="5222700" y="365830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1177" name="Google Shape;1177;p25"/>
          <p:cNvGrpSpPr/>
          <p:nvPr/>
        </p:nvGrpSpPr>
        <p:grpSpPr>
          <a:xfrm>
            <a:off x="1153250" y="2906700"/>
            <a:ext cx="3266500" cy="1041525"/>
            <a:chOff x="1153250" y="2906700"/>
            <a:chExt cx="3266500" cy="1041525"/>
          </a:xfrm>
        </p:grpSpPr>
        <p:sp>
          <p:nvSpPr>
            <p:cNvPr id="1178" name="Google Shape;1178;p25"/>
            <p:cNvSpPr/>
            <p:nvPr/>
          </p:nvSpPr>
          <p:spPr>
            <a:xfrm>
              <a:off x="1254450" y="2971150"/>
              <a:ext cx="3089100" cy="912625"/>
            </a:xfrm>
            <a:custGeom>
              <a:rect b="b" l="l" r="r" t="t"/>
              <a:pathLst>
                <a:path extrusionOk="0" h="36505" w="123564">
                  <a:moveTo>
                    <a:pt x="17658" y="0"/>
                  </a:moveTo>
                  <a:cubicBezTo>
                    <a:pt x="7906" y="0"/>
                    <a:pt x="1" y="7906"/>
                    <a:pt x="1" y="17657"/>
                  </a:cubicBezTo>
                  <a:lnTo>
                    <a:pt x="1" y="18848"/>
                  </a:lnTo>
                  <a:cubicBezTo>
                    <a:pt x="1" y="28611"/>
                    <a:pt x="7906" y="36505"/>
                    <a:pt x="17658" y="36505"/>
                  </a:cubicBezTo>
                  <a:lnTo>
                    <a:pt x="105907" y="36505"/>
                  </a:lnTo>
                  <a:cubicBezTo>
                    <a:pt x="115658" y="36505"/>
                    <a:pt x="123564" y="28611"/>
                    <a:pt x="123564" y="18848"/>
                  </a:cubicBezTo>
                  <a:lnTo>
                    <a:pt x="123564" y="17657"/>
                  </a:lnTo>
                  <a:cubicBezTo>
                    <a:pt x="123564" y="7906"/>
                    <a:pt x="115658" y="0"/>
                    <a:pt x="105907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25"/>
            <p:cNvSpPr/>
            <p:nvPr/>
          </p:nvSpPr>
          <p:spPr>
            <a:xfrm>
              <a:off x="1254450" y="2971150"/>
              <a:ext cx="3089100" cy="912625"/>
            </a:xfrm>
            <a:custGeom>
              <a:rect b="b" l="l" r="r" t="t"/>
              <a:pathLst>
                <a:path extrusionOk="0" h="36505" w="123564">
                  <a:moveTo>
                    <a:pt x="17658" y="0"/>
                  </a:moveTo>
                  <a:cubicBezTo>
                    <a:pt x="7906" y="0"/>
                    <a:pt x="1" y="7906"/>
                    <a:pt x="1" y="17657"/>
                  </a:cubicBezTo>
                  <a:lnTo>
                    <a:pt x="1" y="18848"/>
                  </a:lnTo>
                  <a:cubicBezTo>
                    <a:pt x="1" y="28611"/>
                    <a:pt x="7906" y="36505"/>
                    <a:pt x="17658" y="36505"/>
                  </a:cubicBezTo>
                  <a:lnTo>
                    <a:pt x="105907" y="36505"/>
                  </a:lnTo>
                  <a:cubicBezTo>
                    <a:pt x="115658" y="36505"/>
                    <a:pt x="123564" y="28611"/>
                    <a:pt x="123564" y="18848"/>
                  </a:cubicBezTo>
                  <a:lnTo>
                    <a:pt x="123564" y="17657"/>
                  </a:lnTo>
                  <a:cubicBezTo>
                    <a:pt x="123564" y="7906"/>
                    <a:pt x="115658" y="0"/>
                    <a:pt x="105907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25"/>
            <p:cNvSpPr/>
            <p:nvPr/>
          </p:nvSpPr>
          <p:spPr>
            <a:xfrm>
              <a:off x="1229450" y="2971000"/>
              <a:ext cx="912625" cy="912925"/>
            </a:xfrm>
            <a:custGeom>
              <a:rect b="b" l="l" r="r" t="t"/>
              <a:pathLst>
                <a:path extrusionOk="0" h="36517" w="36505">
                  <a:moveTo>
                    <a:pt x="18253" y="0"/>
                  </a:moveTo>
                  <a:cubicBezTo>
                    <a:pt x="8168" y="0"/>
                    <a:pt x="1" y="8180"/>
                    <a:pt x="1" y="18253"/>
                  </a:cubicBezTo>
                  <a:cubicBezTo>
                    <a:pt x="1" y="28337"/>
                    <a:pt x="8168" y="36517"/>
                    <a:pt x="18253" y="36517"/>
                  </a:cubicBezTo>
                  <a:cubicBezTo>
                    <a:pt x="28326" y="36517"/>
                    <a:pt x="36505" y="28337"/>
                    <a:pt x="36505" y="18253"/>
                  </a:cubicBezTo>
                  <a:cubicBezTo>
                    <a:pt x="36505" y="8180"/>
                    <a:pt x="28326" y="0"/>
                    <a:pt x="18253" y="0"/>
                  </a:cubicBezTo>
                  <a:close/>
                </a:path>
              </a:pathLst>
            </a:custGeom>
            <a:solidFill>
              <a:srgbClr val="F489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5"/>
            <p:cNvSpPr/>
            <p:nvPr/>
          </p:nvSpPr>
          <p:spPr>
            <a:xfrm>
              <a:off x="1302675" y="3044525"/>
              <a:ext cx="765900" cy="765875"/>
            </a:xfrm>
            <a:custGeom>
              <a:rect b="b" l="l" r="r" t="t"/>
              <a:pathLst>
                <a:path extrusionOk="0" h="30635" w="30636">
                  <a:moveTo>
                    <a:pt x="15324" y="0"/>
                  </a:moveTo>
                  <a:cubicBezTo>
                    <a:pt x="6858" y="0"/>
                    <a:pt x="0" y="6858"/>
                    <a:pt x="0" y="15312"/>
                  </a:cubicBezTo>
                  <a:cubicBezTo>
                    <a:pt x="0" y="23777"/>
                    <a:pt x="6858" y="30635"/>
                    <a:pt x="15324" y="30635"/>
                  </a:cubicBezTo>
                  <a:cubicBezTo>
                    <a:pt x="23777" y="30635"/>
                    <a:pt x="30635" y="23777"/>
                    <a:pt x="30635" y="15312"/>
                  </a:cubicBezTo>
                  <a:cubicBezTo>
                    <a:pt x="30635" y="6858"/>
                    <a:pt x="23777" y="0"/>
                    <a:pt x="153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30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/>
            </a:p>
          </p:txBody>
        </p:sp>
        <p:sp>
          <p:nvSpPr>
            <p:cNvPr id="1182" name="Google Shape;1182;p25"/>
            <p:cNvSpPr/>
            <p:nvPr/>
          </p:nvSpPr>
          <p:spPr>
            <a:xfrm>
              <a:off x="1153250" y="2906700"/>
              <a:ext cx="3266500" cy="1041525"/>
            </a:xfrm>
            <a:custGeom>
              <a:rect b="b" l="l" r="r" t="t"/>
              <a:pathLst>
                <a:path extrusionOk="0" h="41661" w="130660">
                  <a:moveTo>
                    <a:pt x="110491" y="894"/>
                  </a:moveTo>
                  <a:cubicBezTo>
                    <a:pt x="121123" y="894"/>
                    <a:pt x="129767" y="9537"/>
                    <a:pt x="129767" y="20170"/>
                  </a:cubicBezTo>
                  <a:lnTo>
                    <a:pt x="129767" y="21491"/>
                  </a:lnTo>
                  <a:cubicBezTo>
                    <a:pt x="129767" y="32124"/>
                    <a:pt x="121123" y="40767"/>
                    <a:pt x="110491" y="40767"/>
                  </a:cubicBezTo>
                  <a:lnTo>
                    <a:pt x="20170" y="40767"/>
                  </a:lnTo>
                  <a:cubicBezTo>
                    <a:pt x="9537" y="40767"/>
                    <a:pt x="894" y="32124"/>
                    <a:pt x="894" y="21491"/>
                  </a:cubicBezTo>
                  <a:lnTo>
                    <a:pt x="894" y="20170"/>
                  </a:lnTo>
                  <a:cubicBezTo>
                    <a:pt x="894" y="9537"/>
                    <a:pt x="9537" y="894"/>
                    <a:pt x="20170" y="894"/>
                  </a:cubicBezTo>
                  <a:close/>
                  <a:moveTo>
                    <a:pt x="20170" y="1"/>
                  </a:moveTo>
                  <a:cubicBezTo>
                    <a:pt x="9049" y="1"/>
                    <a:pt x="1" y="9049"/>
                    <a:pt x="1" y="20170"/>
                  </a:cubicBezTo>
                  <a:lnTo>
                    <a:pt x="1" y="21491"/>
                  </a:lnTo>
                  <a:cubicBezTo>
                    <a:pt x="1" y="32612"/>
                    <a:pt x="9049" y="41660"/>
                    <a:pt x="20170" y="41660"/>
                  </a:cubicBezTo>
                  <a:lnTo>
                    <a:pt x="110491" y="41660"/>
                  </a:lnTo>
                  <a:cubicBezTo>
                    <a:pt x="121611" y="41660"/>
                    <a:pt x="130660" y="32612"/>
                    <a:pt x="130660" y="21491"/>
                  </a:cubicBezTo>
                  <a:lnTo>
                    <a:pt x="130660" y="20170"/>
                  </a:lnTo>
                  <a:cubicBezTo>
                    <a:pt x="130660" y="9049"/>
                    <a:pt x="121611" y="1"/>
                    <a:pt x="110491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83" name="Google Shape;1183;p25"/>
            <p:cNvGrpSpPr/>
            <p:nvPr/>
          </p:nvGrpSpPr>
          <p:grpSpPr>
            <a:xfrm>
              <a:off x="2294484" y="3109288"/>
              <a:ext cx="1818975" cy="636350"/>
              <a:chOff x="5222700" y="3658300"/>
              <a:chExt cx="3210900" cy="636350"/>
            </a:xfrm>
          </p:grpSpPr>
          <p:sp>
            <p:nvSpPr>
              <p:cNvPr id="1184" name="Google Shape;1184;p25"/>
              <p:cNvSpPr txBox="1"/>
              <p:nvPr/>
            </p:nvSpPr>
            <p:spPr>
              <a:xfrm>
                <a:off x="5222700" y="392895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Mars is a cold place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85" name="Google Shape;1185;p25"/>
              <p:cNvSpPr txBox="1"/>
              <p:nvPr/>
            </p:nvSpPr>
            <p:spPr>
              <a:xfrm>
                <a:off x="5222700" y="365830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1186" name="Google Shape;1186;p25"/>
          <p:cNvGrpSpPr/>
          <p:nvPr/>
        </p:nvGrpSpPr>
        <p:grpSpPr>
          <a:xfrm>
            <a:off x="4724550" y="1560375"/>
            <a:ext cx="3266200" cy="1041525"/>
            <a:chOff x="4724550" y="1560375"/>
            <a:chExt cx="3266200" cy="1041525"/>
          </a:xfrm>
        </p:grpSpPr>
        <p:sp>
          <p:nvSpPr>
            <p:cNvPr id="1187" name="Google Shape;1187;p25"/>
            <p:cNvSpPr/>
            <p:nvPr/>
          </p:nvSpPr>
          <p:spPr>
            <a:xfrm>
              <a:off x="4825450" y="1624675"/>
              <a:ext cx="3089400" cy="912925"/>
            </a:xfrm>
            <a:custGeom>
              <a:rect b="b" l="l" r="r" t="t"/>
              <a:pathLst>
                <a:path extrusionOk="0" h="36517" w="123576">
                  <a:moveTo>
                    <a:pt x="17657" y="0"/>
                  </a:moveTo>
                  <a:cubicBezTo>
                    <a:pt x="7906" y="0"/>
                    <a:pt x="0" y="7906"/>
                    <a:pt x="0" y="17657"/>
                  </a:cubicBezTo>
                  <a:lnTo>
                    <a:pt x="0" y="18848"/>
                  </a:lnTo>
                  <a:cubicBezTo>
                    <a:pt x="0" y="28611"/>
                    <a:pt x="7906" y="36517"/>
                    <a:pt x="17657" y="36517"/>
                  </a:cubicBezTo>
                  <a:lnTo>
                    <a:pt x="105918" y="36517"/>
                  </a:lnTo>
                  <a:cubicBezTo>
                    <a:pt x="115669" y="36517"/>
                    <a:pt x="123575" y="28611"/>
                    <a:pt x="123575" y="18848"/>
                  </a:cubicBezTo>
                  <a:lnTo>
                    <a:pt x="123575" y="17657"/>
                  </a:lnTo>
                  <a:cubicBezTo>
                    <a:pt x="123575" y="7906"/>
                    <a:pt x="115669" y="0"/>
                    <a:pt x="105918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25"/>
            <p:cNvSpPr/>
            <p:nvPr/>
          </p:nvSpPr>
          <p:spPr>
            <a:xfrm>
              <a:off x="4825450" y="1624675"/>
              <a:ext cx="3089400" cy="912925"/>
            </a:xfrm>
            <a:custGeom>
              <a:rect b="b" l="l" r="r" t="t"/>
              <a:pathLst>
                <a:path extrusionOk="0" h="36517" w="123576">
                  <a:moveTo>
                    <a:pt x="17657" y="0"/>
                  </a:moveTo>
                  <a:cubicBezTo>
                    <a:pt x="7906" y="0"/>
                    <a:pt x="0" y="7906"/>
                    <a:pt x="0" y="17657"/>
                  </a:cubicBezTo>
                  <a:lnTo>
                    <a:pt x="0" y="18848"/>
                  </a:lnTo>
                  <a:cubicBezTo>
                    <a:pt x="0" y="28611"/>
                    <a:pt x="7906" y="36517"/>
                    <a:pt x="17657" y="36517"/>
                  </a:cubicBezTo>
                  <a:lnTo>
                    <a:pt x="105918" y="36517"/>
                  </a:lnTo>
                  <a:cubicBezTo>
                    <a:pt x="115669" y="36517"/>
                    <a:pt x="123575" y="28611"/>
                    <a:pt x="123575" y="18848"/>
                  </a:cubicBezTo>
                  <a:lnTo>
                    <a:pt x="123575" y="17657"/>
                  </a:lnTo>
                  <a:cubicBezTo>
                    <a:pt x="123575" y="7906"/>
                    <a:pt x="115669" y="0"/>
                    <a:pt x="105918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5"/>
            <p:cNvSpPr/>
            <p:nvPr/>
          </p:nvSpPr>
          <p:spPr>
            <a:xfrm>
              <a:off x="4800450" y="1624675"/>
              <a:ext cx="912625" cy="912925"/>
            </a:xfrm>
            <a:custGeom>
              <a:rect b="b" l="l" r="r" t="t"/>
              <a:pathLst>
                <a:path extrusionOk="0" h="36517" w="36505">
                  <a:moveTo>
                    <a:pt x="18252" y="0"/>
                  </a:moveTo>
                  <a:cubicBezTo>
                    <a:pt x="8180" y="0"/>
                    <a:pt x="0" y="8180"/>
                    <a:pt x="0" y="18252"/>
                  </a:cubicBezTo>
                  <a:cubicBezTo>
                    <a:pt x="0" y="28337"/>
                    <a:pt x="8180" y="36517"/>
                    <a:pt x="18252" y="36517"/>
                  </a:cubicBezTo>
                  <a:cubicBezTo>
                    <a:pt x="28337" y="36517"/>
                    <a:pt x="36505" y="28337"/>
                    <a:pt x="36505" y="18252"/>
                  </a:cubicBezTo>
                  <a:cubicBezTo>
                    <a:pt x="36505" y="8180"/>
                    <a:pt x="28337" y="0"/>
                    <a:pt x="18252" y="0"/>
                  </a:cubicBezTo>
                  <a:close/>
                </a:path>
              </a:pathLst>
            </a:custGeom>
            <a:solidFill>
              <a:srgbClr val="A5F1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5"/>
            <p:cNvSpPr/>
            <p:nvPr/>
          </p:nvSpPr>
          <p:spPr>
            <a:xfrm>
              <a:off x="4873950" y="1698200"/>
              <a:ext cx="765900" cy="765875"/>
            </a:xfrm>
            <a:custGeom>
              <a:rect b="b" l="l" r="r" t="t"/>
              <a:pathLst>
                <a:path extrusionOk="0" h="30635" w="30636">
                  <a:moveTo>
                    <a:pt x="15312" y="0"/>
                  </a:moveTo>
                  <a:cubicBezTo>
                    <a:pt x="6859" y="0"/>
                    <a:pt x="1" y="6858"/>
                    <a:pt x="1" y="15311"/>
                  </a:cubicBezTo>
                  <a:cubicBezTo>
                    <a:pt x="1" y="23777"/>
                    <a:pt x="6859" y="30635"/>
                    <a:pt x="15312" y="30635"/>
                  </a:cubicBezTo>
                  <a:cubicBezTo>
                    <a:pt x="23778" y="30635"/>
                    <a:pt x="30636" y="23777"/>
                    <a:pt x="30636" y="15311"/>
                  </a:cubicBezTo>
                  <a:cubicBezTo>
                    <a:pt x="30636" y="6858"/>
                    <a:pt x="23778" y="0"/>
                    <a:pt x="153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30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/>
            </a:p>
          </p:txBody>
        </p:sp>
        <p:sp>
          <p:nvSpPr>
            <p:cNvPr id="1191" name="Google Shape;1191;p25"/>
            <p:cNvSpPr/>
            <p:nvPr/>
          </p:nvSpPr>
          <p:spPr>
            <a:xfrm>
              <a:off x="4724550" y="1560375"/>
              <a:ext cx="3266200" cy="1041525"/>
            </a:xfrm>
            <a:custGeom>
              <a:rect b="b" l="l" r="r" t="t"/>
              <a:pathLst>
                <a:path extrusionOk="0" h="41661" w="130648">
                  <a:moveTo>
                    <a:pt x="110490" y="893"/>
                  </a:moveTo>
                  <a:cubicBezTo>
                    <a:pt x="121110" y="893"/>
                    <a:pt x="129754" y="9537"/>
                    <a:pt x="129754" y="20170"/>
                  </a:cubicBezTo>
                  <a:lnTo>
                    <a:pt x="129754" y="21491"/>
                  </a:lnTo>
                  <a:cubicBezTo>
                    <a:pt x="129754" y="32123"/>
                    <a:pt x="121110" y="40767"/>
                    <a:pt x="110490" y="40767"/>
                  </a:cubicBezTo>
                  <a:lnTo>
                    <a:pt x="20157" y="40767"/>
                  </a:lnTo>
                  <a:cubicBezTo>
                    <a:pt x="9537" y="40767"/>
                    <a:pt x="893" y="32123"/>
                    <a:pt x="893" y="21491"/>
                  </a:cubicBezTo>
                  <a:lnTo>
                    <a:pt x="893" y="20170"/>
                  </a:lnTo>
                  <a:cubicBezTo>
                    <a:pt x="893" y="9537"/>
                    <a:pt x="9537" y="893"/>
                    <a:pt x="20157" y="893"/>
                  </a:cubicBezTo>
                  <a:close/>
                  <a:moveTo>
                    <a:pt x="20157" y="0"/>
                  </a:moveTo>
                  <a:cubicBezTo>
                    <a:pt x="9037" y="0"/>
                    <a:pt x="0" y="9049"/>
                    <a:pt x="0" y="20170"/>
                  </a:cubicBezTo>
                  <a:lnTo>
                    <a:pt x="0" y="21491"/>
                  </a:lnTo>
                  <a:cubicBezTo>
                    <a:pt x="0" y="32612"/>
                    <a:pt x="9037" y="41660"/>
                    <a:pt x="20157" y="41660"/>
                  </a:cubicBezTo>
                  <a:lnTo>
                    <a:pt x="110490" y="41660"/>
                  </a:lnTo>
                  <a:cubicBezTo>
                    <a:pt x="121610" y="41660"/>
                    <a:pt x="130647" y="32612"/>
                    <a:pt x="130647" y="21491"/>
                  </a:cubicBezTo>
                  <a:lnTo>
                    <a:pt x="130647" y="20170"/>
                  </a:lnTo>
                  <a:cubicBezTo>
                    <a:pt x="130647" y="9049"/>
                    <a:pt x="121610" y="0"/>
                    <a:pt x="110490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92" name="Google Shape;1192;p25"/>
            <p:cNvGrpSpPr/>
            <p:nvPr/>
          </p:nvGrpSpPr>
          <p:grpSpPr>
            <a:xfrm>
              <a:off x="5865484" y="1762963"/>
              <a:ext cx="1818975" cy="636350"/>
              <a:chOff x="5222700" y="3658300"/>
              <a:chExt cx="3210900" cy="636350"/>
            </a:xfrm>
          </p:grpSpPr>
          <p:sp>
            <p:nvSpPr>
              <p:cNvPr id="1193" name="Google Shape;1193;p25"/>
              <p:cNvSpPr txBox="1"/>
              <p:nvPr/>
            </p:nvSpPr>
            <p:spPr>
              <a:xfrm>
                <a:off x="5222700" y="392895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nice name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94" name="Google Shape;1194;p25"/>
              <p:cNvSpPr txBox="1"/>
              <p:nvPr/>
            </p:nvSpPr>
            <p:spPr>
              <a:xfrm>
                <a:off x="5222700" y="365830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Venus</a:t>
                </a:r>
                <a:endParaRPr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1195" name="Google Shape;1195;p25"/>
          <p:cNvGrpSpPr/>
          <p:nvPr/>
        </p:nvGrpSpPr>
        <p:grpSpPr>
          <a:xfrm>
            <a:off x="4724550" y="2906700"/>
            <a:ext cx="3266200" cy="1041525"/>
            <a:chOff x="4724550" y="2906700"/>
            <a:chExt cx="3266200" cy="1041525"/>
          </a:xfrm>
        </p:grpSpPr>
        <p:sp>
          <p:nvSpPr>
            <p:cNvPr id="1196" name="Google Shape;1196;p25"/>
            <p:cNvSpPr/>
            <p:nvPr/>
          </p:nvSpPr>
          <p:spPr>
            <a:xfrm>
              <a:off x="4825450" y="2971000"/>
              <a:ext cx="3089400" cy="912625"/>
            </a:xfrm>
            <a:custGeom>
              <a:rect b="b" l="l" r="r" t="t"/>
              <a:pathLst>
                <a:path extrusionOk="0" h="36505" w="123576">
                  <a:moveTo>
                    <a:pt x="17657" y="0"/>
                  </a:moveTo>
                  <a:cubicBezTo>
                    <a:pt x="7906" y="0"/>
                    <a:pt x="0" y="7906"/>
                    <a:pt x="0" y="17657"/>
                  </a:cubicBezTo>
                  <a:lnTo>
                    <a:pt x="0" y="18848"/>
                  </a:lnTo>
                  <a:cubicBezTo>
                    <a:pt x="0" y="28611"/>
                    <a:pt x="7906" y="36505"/>
                    <a:pt x="17657" y="36505"/>
                  </a:cubicBezTo>
                  <a:lnTo>
                    <a:pt x="105918" y="36505"/>
                  </a:lnTo>
                  <a:cubicBezTo>
                    <a:pt x="115669" y="36505"/>
                    <a:pt x="123575" y="28611"/>
                    <a:pt x="123575" y="18848"/>
                  </a:cubicBezTo>
                  <a:lnTo>
                    <a:pt x="123575" y="17657"/>
                  </a:lnTo>
                  <a:cubicBezTo>
                    <a:pt x="123575" y="7906"/>
                    <a:pt x="115669" y="0"/>
                    <a:pt x="105918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5"/>
            <p:cNvSpPr/>
            <p:nvPr/>
          </p:nvSpPr>
          <p:spPr>
            <a:xfrm>
              <a:off x="4825450" y="2971000"/>
              <a:ext cx="3089400" cy="912625"/>
            </a:xfrm>
            <a:custGeom>
              <a:rect b="b" l="l" r="r" t="t"/>
              <a:pathLst>
                <a:path extrusionOk="0" h="36505" w="123576">
                  <a:moveTo>
                    <a:pt x="17657" y="0"/>
                  </a:moveTo>
                  <a:cubicBezTo>
                    <a:pt x="7906" y="0"/>
                    <a:pt x="0" y="7906"/>
                    <a:pt x="0" y="17657"/>
                  </a:cubicBezTo>
                  <a:lnTo>
                    <a:pt x="0" y="18848"/>
                  </a:lnTo>
                  <a:cubicBezTo>
                    <a:pt x="0" y="28611"/>
                    <a:pt x="7906" y="36505"/>
                    <a:pt x="17657" y="36505"/>
                  </a:cubicBezTo>
                  <a:lnTo>
                    <a:pt x="105918" y="36505"/>
                  </a:lnTo>
                  <a:cubicBezTo>
                    <a:pt x="115669" y="36505"/>
                    <a:pt x="123575" y="28611"/>
                    <a:pt x="123575" y="18848"/>
                  </a:cubicBezTo>
                  <a:lnTo>
                    <a:pt x="123575" y="17657"/>
                  </a:lnTo>
                  <a:cubicBezTo>
                    <a:pt x="123575" y="7906"/>
                    <a:pt x="115669" y="0"/>
                    <a:pt x="105918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5"/>
            <p:cNvSpPr/>
            <p:nvPr/>
          </p:nvSpPr>
          <p:spPr>
            <a:xfrm>
              <a:off x="4800450" y="2971000"/>
              <a:ext cx="912625" cy="912925"/>
            </a:xfrm>
            <a:custGeom>
              <a:rect b="b" l="l" r="r" t="t"/>
              <a:pathLst>
                <a:path extrusionOk="0" h="36517" w="36505">
                  <a:moveTo>
                    <a:pt x="18252" y="0"/>
                  </a:moveTo>
                  <a:cubicBezTo>
                    <a:pt x="8180" y="0"/>
                    <a:pt x="0" y="8180"/>
                    <a:pt x="0" y="18253"/>
                  </a:cubicBezTo>
                  <a:cubicBezTo>
                    <a:pt x="0" y="28337"/>
                    <a:pt x="8180" y="36517"/>
                    <a:pt x="18252" y="36517"/>
                  </a:cubicBezTo>
                  <a:cubicBezTo>
                    <a:pt x="28337" y="36517"/>
                    <a:pt x="36505" y="28337"/>
                    <a:pt x="36505" y="18253"/>
                  </a:cubicBezTo>
                  <a:cubicBezTo>
                    <a:pt x="36505" y="8180"/>
                    <a:pt x="28337" y="0"/>
                    <a:pt x="18252" y="0"/>
                  </a:cubicBezTo>
                  <a:close/>
                </a:path>
              </a:pathLst>
            </a:custGeom>
            <a:solidFill>
              <a:srgbClr val="9ED1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25"/>
            <p:cNvSpPr/>
            <p:nvPr/>
          </p:nvSpPr>
          <p:spPr>
            <a:xfrm>
              <a:off x="4873950" y="3044525"/>
              <a:ext cx="765900" cy="765875"/>
            </a:xfrm>
            <a:custGeom>
              <a:rect b="b" l="l" r="r" t="t"/>
              <a:pathLst>
                <a:path extrusionOk="0" h="30635" w="30636">
                  <a:moveTo>
                    <a:pt x="15312" y="0"/>
                  </a:moveTo>
                  <a:cubicBezTo>
                    <a:pt x="6859" y="0"/>
                    <a:pt x="1" y="6858"/>
                    <a:pt x="1" y="15312"/>
                  </a:cubicBezTo>
                  <a:cubicBezTo>
                    <a:pt x="1" y="23777"/>
                    <a:pt x="6859" y="30635"/>
                    <a:pt x="15312" y="30635"/>
                  </a:cubicBezTo>
                  <a:cubicBezTo>
                    <a:pt x="23778" y="30635"/>
                    <a:pt x="30636" y="23777"/>
                    <a:pt x="30636" y="15312"/>
                  </a:cubicBezTo>
                  <a:cubicBezTo>
                    <a:pt x="30636" y="6858"/>
                    <a:pt x="23778" y="0"/>
                    <a:pt x="153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30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/>
            </a:p>
          </p:txBody>
        </p:sp>
        <p:sp>
          <p:nvSpPr>
            <p:cNvPr id="1200" name="Google Shape;1200;p25"/>
            <p:cNvSpPr/>
            <p:nvPr/>
          </p:nvSpPr>
          <p:spPr>
            <a:xfrm>
              <a:off x="4724550" y="2906700"/>
              <a:ext cx="3266200" cy="1041525"/>
            </a:xfrm>
            <a:custGeom>
              <a:rect b="b" l="l" r="r" t="t"/>
              <a:pathLst>
                <a:path extrusionOk="0" h="41661" w="130648">
                  <a:moveTo>
                    <a:pt x="110490" y="894"/>
                  </a:moveTo>
                  <a:cubicBezTo>
                    <a:pt x="121110" y="894"/>
                    <a:pt x="129754" y="9537"/>
                    <a:pt x="129754" y="20170"/>
                  </a:cubicBezTo>
                  <a:lnTo>
                    <a:pt x="129754" y="21491"/>
                  </a:lnTo>
                  <a:cubicBezTo>
                    <a:pt x="129754" y="32124"/>
                    <a:pt x="121110" y="40767"/>
                    <a:pt x="110490" y="40767"/>
                  </a:cubicBezTo>
                  <a:lnTo>
                    <a:pt x="20157" y="40767"/>
                  </a:lnTo>
                  <a:cubicBezTo>
                    <a:pt x="9537" y="40767"/>
                    <a:pt x="893" y="32124"/>
                    <a:pt x="893" y="21491"/>
                  </a:cubicBezTo>
                  <a:lnTo>
                    <a:pt x="893" y="20170"/>
                  </a:lnTo>
                  <a:cubicBezTo>
                    <a:pt x="893" y="9537"/>
                    <a:pt x="9537" y="894"/>
                    <a:pt x="20157" y="894"/>
                  </a:cubicBezTo>
                  <a:close/>
                  <a:moveTo>
                    <a:pt x="20157" y="1"/>
                  </a:moveTo>
                  <a:cubicBezTo>
                    <a:pt x="9037" y="1"/>
                    <a:pt x="0" y="9049"/>
                    <a:pt x="0" y="20170"/>
                  </a:cubicBezTo>
                  <a:lnTo>
                    <a:pt x="0" y="21491"/>
                  </a:lnTo>
                  <a:cubicBezTo>
                    <a:pt x="0" y="32612"/>
                    <a:pt x="9037" y="41660"/>
                    <a:pt x="20157" y="41660"/>
                  </a:cubicBezTo>
                  <a:lnTo>
                    <a:pt x="110490" y="41660"/>
                  </a:lnTo>
                  <a:cubicBezTo>
                    <a:pt x="121610" y="41660"/>
                    <a:pt x="130647" y="32612"/>
                    <a:pt x="130647" y="21491"/>
                  </a:cubicBezTo>
                  <a:lnTo>
                    <a:pt x="130647" y="20170"/>
                  </a:lnTo>
                  <a:cubicBezTo>
                    <a:pt x="130647" y="9049"/>
                    <a:pt x="121610" y="1"/>
                    <a:pt x="110490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01" name="Google Shape;1201;p25"/>
            <p:cNvGrpSpPr/>
            <p:nvPr/>
          </p:nvGrpSpPr>
          <p:grpSpPr>
            <a:xfrm>
              <a:off x="5865484" y="3109288"/>
              <a:ext cx="1818975" cy="636350"/>
              <a:chOff x="5222700" y="3658300"/>
              <a:chExt cx="3210900" cy="636350"/>
            </a:xfrm>
          </p:grpSpPr>
          <p:sp>
            <p:nvSpPr>
              <p:cNvPr id="1202" name="Google Shape;1202;p25"/>
              <p:cNvSpPr txBox="1"/>
              <p:nvPr/>
            </p:nvSpPr>
            <p:spPr>
              <a:xfrm>
                <a:off x="5222700" y="392895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Earth harbors life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03" name="Google Shape;1203;p25"/>
              <p:cNvSpPr txBox="1"/>
              <p:nvPr/>
            </p:nvSpPr>
            <p:spPr>
              <a:xfrm>
                <a:off x="5222700" y="365830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Earth</a:t>
                </a:r>
                <a:endParaRPr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7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8" name="Google Shape;1208;p26"/>
          <p:cNvGrpSpPr/>
          <p:nvPr/>
        </p:nvGrpSpPr>
        <p:grpSpPr>
          <a:xfrm>
            <a:off x="1436600" y="1347425"/>
            <a:ext cx="2967000" cy="2967000"/>
            <a:chOff x="1436600" y="1347425"/>
            <a:chExt cx="2967000" cy="2967000"/>
          </a:xfrm>
        </p:grpSpPr>
        <p:sp>
          <p:nvSpPr>
            <p:cNvPr id="1209" name="Google Shape;1209;p26"/>
            <p:cNvSpPr/>
            <p:nvPr/>
          </p:nvSpPr>
          <p:spPr>
            <a:xfrm>
              <a:off x="1436600" y="1347425"/>
              <a:ext cx="2967000" cy="2967000"/>
            </a:xfrm>
            <a:prstGeom prst="arc">
              <a:avLst>
                <a:gd fmla="val 17813811" name="adj1"/>
                <a:gd fmla="val 3845812" name="adj2"/>
              </a:avLst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6"/>
            <p:cNvSpPr/>
            <p:nvPr/>
          </p:nvSpPr>
          <p:spPr>
            <a:xfrm>
              <a:off x="2082846" y="1993559"/>
              <a:ext cx="1674508" cy="1674508"/>
            </a:xfrm>
            <a:custGeom>
              <a:rect b="b" l="l" r="r" t="t"/>
              <a:pathLst>
                <a:path extrusionOk="0" h="95156" w="95156">
                  <a:moveTo>
                    <a:pt x="47578" y="1"/>
                  </a:moveTo>
                  <a:cubicBezTo>
                    <a:pt x="21301" y="1"/>
                    <a:pt x="1" y="21301"/>
                    <a:pt x="1" y="47578"/>
                  </a:cubicBezTo>
                  <a:cubicBezTo>
                    <a:pt x="1" y="73855"/>
                    <a:pt x="21301" y="95155"/>
                    <a:pt x="47578" y="95155"/>
                  </a:cubicBezTo>
                  <a:cubicBezTo>
                    <a:pt x="73855" y="95155"/>
                    <a:pt x="95156" y="73855"/>
                    <a:pt x="95156" y="47578"/>
                  </a:cubicBezTo>
                  <a:cubicBezTo>
                    <a:pt x="95156" y="21301"/>
                    <a:pt x="73855" y="1"/>
                    <a:pt x="47578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2000">
                <a:solidFill>
                  <a:srgbClr val="FFFFFF"/>
                </a:solidFill>
              </a:endParaRPr>
            </a:p>
          </p:txBody>
        </p:sp>
        <p:sp>
          <p:nvSpPr>
            <p:cNvPr id="1211" name="Google Shape;1211;p26"/>
            <p:cNvSpPr/>
            <p:nvPr/>
          </p:nvSpPr>
          <p:spPr>
            <a:xfrm>
              <a:off x="2155031" y="2065717"/>
              <a:ext cx="1530138" cy="1530190"/>
            </a:xfrm>
            <a:custGeom>
              <a:rect b="b" l="l" r="r" t="t"/>
              <a:pathLst>
                <a:path extrusionOk="0" h="29184" w="29183">
                  <a:moveTo>
                    <a:pt x="14586" y="1"/>
                  </a:moveTo>
                  <a:cubicBezTo>
                    <a:pt x="6525" y="1"/>
                    <a:pt x="0" y="6537"/>
                    <a:pt x="0" y="14598"/>
                  </a:cubicBezTo>
                  <a:cubicBezTo>
                    <a:pt x="0" y="22647"/>
                    <a:pt x="6525" y="29183"/>
                    <a:pt x="14586" y="29183"/>
                  </a:cubicBezTo>
                  <a:cubicBezTo>
                    <a:pt x="22646" y="29183"/>
                    <a:pt x="29183" y="22647"/>
                    <a:pt x="29183" y="14598"/>
                  </a:cubicBezTo>
                  <a:cubicBezTo>
                    <a:pt x="29183" y="6537"/>
                    <a:pt x="22646" y="1"/>
                    <a:pt x="14586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3657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Table of</a:t>
              </a:r>
              <a:br>
                <a:rPr lang="en"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</a:br>
              <a:r>
                <a:rPr lang="en"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Contents</a:t>
              </a:r>
              <a:endParaRPr sz="2000">
                <a:solidFill>
                  <a:srgbClr val="FFFFFF"/>
                </a:solidFill>
              </a:endParaRPr>
            </a:p>
          </p:txBody>
        </p:sp>
        <p:sp>
          <p:nvSpPr>
            <p:cNvPr id="1212" name="Google Shape;1212;p26"/>
            <p:cNvSpPr/>
            <p:nvPr/>
          </p:nvSpPr>
          <p:spPr>
            <a:xfrm>
              <a:off x="2729496" y="2259292"/>
              <a:ext cx="381209" cy="312466"/>
            </a:xfrm>
            <a:custGeom>
              <a:rect b="b" l="l" r="r" t="t"/>
              <a:pathLst>
                <a:path extrusionOk="0" h="9809" w="11967">
                  <a:moveTo>
                    <a:pt x="8309" y="358"/>
                  </a:moveTo>
                  <a:cubicBezTo>
                    <a:pt x="8940" y="358"/>
                    <a:pt x="9663" y="469"/>
                    <a:pt x="10418" y="796"/>
                  </a:cubicBezTo>
                  <a:lnTo>
                    <a:pt x="10418" y="7796"/>
                  </a:lnTo>
                  <a:cubicBezTo>
                    <a:pt x="9723" y="7513"/>
                    <a:pt x="8997" y="7381"/>
                    <a:pt x="8289" y="7381"/>
                  </a:cubicBezTo>
                  <a:cubicBezTo>
                    <a:pt x="7542" y="7381"/>
                    <a:pt x="6816" y="7527"/>
                    <a:pt x="6168" y="7796"/>
                  </a:cubicBezTo>
                  <a:lnTo>
                    <a:pt x="6168" y="796"/>
                  </a:lnTo>
                  <a:cubicBezTo>
                    <a:pt x="6430" y="676"/>
                    <a:pt x="7238" y="358"/>
                    <a:pt x="8309" y="358"/>
                  </a:cubicBezTo>
                  <a:close/>
                  <a:moveTo>
                    <a:pt x="3700" y="358"/>
                  </a:moveTo>
                  <a:cubicBezTo>
                    <a:pt x="4458" y="358"/>
                    <a:pt x="5191" y="513"/>
                    <a:pt x="5823" y="796"/>
                  </a:cubicBezTo>
                  <a:cubicBezTo>
                    <a:pt x="5811" y="1677"/>
                    <a:pt x="5811" y="6761"/>
                    <a:pt x="5811" y="7796"/>
                  </a:cubicBezTo>
                  <a:cubicBezTo>
                    <a:pt x="5418" y="7642"/>
                    <a:pt x="4656" y="7392"/>
                    <a:pt x="3668" y="7392"/>
                  </a:cubicBezTo>
                  <a:cubicBezTo>
                    <a:pt x="2929" y="7392"/>
                    <a:pt x="2215" y="7523"/>
                    <a:pt x="1548" y="7808"/>
                  </a:cubicBezTo>
                  <a:lnTo>
                    <a:pt x="1548" y="3867"/>
                  </a:lnTo>
                  <a:cubicBezTo>
                    <a:pt x="1548" y="3760"/>
                    <a:pt x="1477" y="3689"/>
                    <a:pt x="1370" y="3689"/>
                  </a:cubicBezTo>
                  <a:cubicBezTo>
                    <a:pt x="1262" y="3689"/>
                    <a:pt x="1191" y="3760"/>
                    <a:pt x="1191" y="3867"/>
                  </a:cubicBezTo>
                  <a:lnTo>
                    <a:pt x="1191" y="7987"/>
                  </a:lnTo>
                  <a:cubicBezTo>
                    <a:pt x="1191" y="8118"/>
                    <a:pt x="1298" y="8225"/>
                    <a:pt x="1429" y="8225"/>
                  </a:cubicBezTo>
                  <a:cubicBezTo>
                    <a:pt x="1465" y="8225"/>
                    <a:pt x="1489" y="8225"/>
                    <a:pt x="1524" y="8213"/>
                  </a:cubicBezTo>
                  <a:cubicBezTo>
                    <a:pt x="2203" y="7916"/>
                    <a:pt x="2917" y="7761"/>
                    <a:pt x="3656" y="7761"/>
                  </a:cubicBezTo>
                  <a:cubicBezTo>
                    <a:pt x="4715" y="7761"/>
                    <a:pt x="5537" y="8070"/>
                    <a:pt x="5799" y="8189"/>
                  </a:cubicBezTo>
                  <a:lnTo>
                    <a:pt x="5799" y="8606"/>
                  </a:lnTo>
                  <a:lnTo>
                    <a:pt x="417" y="8606"/>
                  </a:lnTo>
                  <a:cubicBezTo>
                    <a:pt x="381" y="8606"/>
                    <a:pt x="358" y="8582"/>
                    <a:pt x="358" y="8547"/>
                  </a:cubicBezTo>
                  <a:lnTo>
                    <a:pt x="358" y="1248"/>
                  </a:lnTo>
                  <a:cubicBezTo>
                    <a:pt x="358" y="1212"/>
                    <a:pt x="381" y="1188"/>
                    <a:pt x="417" y="1188"/>
                  </a:cubicBezTo>
                  <a:lnTo>
                    <a:pt x="1203" y="1188"/>
                  </a:lnTo>
                  <a:lnTo>
                    <a:pt x="1203" y="3153"/>
                  </a:lnTo>
                  <a:cubicBezTo>
                    <a:pt x="1203" y="3248"/>
                    <a:pt x="1274" y="3332"/>
                    <a:pt x="1382" y="3332"/>
                  </a:cubicBezTo>
                  <a:cubicBezTo>
                    <a:pt x="1489" y="3332"/>
                    <a:pt x="1560" y="3248"/>
                    <a:pt x="1560" y="3153"/>
                  </a:cubicBezTo>
                  <a:lnTo>
                    <a:pt x="1560" y="796"/>
                  </a:lnTo>
                  <a:cubicBezTo>
                    <a:pt x="2253" y="495"/>
                    <a:pt x="2987" y="358"/>
                    <a:pt x="3700" y="358"/>
                  </a:cubicBezTo>
                  <a:close/>
                  <a:moveTo>
                    <a:pt x="6608" y="7987"/>
                  </a:moveTo>
                  <a:lnTo>
                    <a:pt x="6608" y="9249"/>
                  </a:lnTo>
                  <a:lnTo>
                    <a:pt x="6501" y="9166"/>
                  </a:lnTo>
                  <a:cubicBezTo>
                    <a:pt x="6471" y="9136"/>
                    <a:pt x="6430" y="9121"/>
                    <a:pt x="6390" y="9121"/>
                  </a:cubicBezTo>
                  <a:cubicBezTo>
                    <a:pt x="6349" y="9121"/>
                    <a:pt x="6311" y="9136"/>
                    <a:pt x="6287" y="9166"/>
                  </a:cubicBezTo>
                  <a:lnTo>
                    <a:pt x="6168" y="9261"/>
                  </a:lnTo>
                  <a:lnTo>
                    <a:pt x="6168" y="8166"/>
                  </a:lnTo>
                  <a:cubicBezTo>
                    <a:pt x="6251" y="8118"/>
                    <a:pt x="6418" y="8058"/>
                    <a:pt x="6608" y="7987"/>
                  </a:cubicBezTo>
                  <a:close/>
                  <a:moveTo>
                    <a:pt x="8273" y="0"/>
                  </a:moveTo>
                  <a:cubicBezTo>
                    <a:pt x="7438" y="0"/>
                    <a:pt x="6643" y="178"/>
                    <a:pt x="5989" y="486"/>
                  </a:cubicBezTo>
                  <a:cubicBezTo>
                    <a:pt x="5715" y="367"/>
                    <a:pt x="4858" y="10"/>
                    <a:pt x="3668" y="10"/>
                  </a:cubicBezTo>
                  <a:cubicBezTo>
                    <a:pt x="2858" y="10"/>
                    <a:pt x="2072" y="176"/>
                    <a:pt x="1322" y="510"/>
                  </a:cubicBezTo>
                  <a:cubicBezTo>
                    <a:pt x="1143" y="593"/>
                    <a:pt x="1191" y="796"/>
                    <a:pt x="1191" y="843"/>
                  </a:cubicBezTo>
                  <a:lnTo>
                    <a:pt x="405" y="843"/>
                  </a:lnTo>
                  <a:cubicBezTo>
                    <a:pt x="179" y="843"/>
                    <a:pt x="0" y="1022"/>
                    <a:pt x="0" y="1248"/>
                  </a:cubicBezTo>
                  <a:lnTo>
                    <a:pt x="0" y="8535"/>
                  </a:lnTo>
                  <a:cubicBezTo>
                    <a:pt x="0" y="8761"/>
                    <a:pt x="179" y="8939"/>
                    <a:pt x="405" y="8939"/>
                  </a:cubicBezTo>
                  <a:lnTo>
                    <a:pt x="5811" y="8939"/>
                  </a:lnTo>
                  <a:lnTo>
                    <a:pt x="5811" y="9630"/>
                  </a:lnTo>
                  <a:cubicBezTo>
                    <a:pt x="5811" y="9740"/>
                    <a:pt x="5889" y="9808"/>
                    <a:pt x="5977" y="9808"/>
                  </a:cubicBezTo>
                  <a:cubicBezTo>
                    <a:pt x="6013" y="9808"/>
                    <a:pt x="6050" y="9797"/>
                    <a:pt x="6084" y="9773"/>
                  </a:cubicBezTo>
                  <a:lnTo>
                    <a:pt x="6382" y="9535"/>
                  </a:lnTo>
                  <a:cubicBezTo>
                    <a:pt x="6656" y="9737"/>
                    <a:pt x="6668" y="9809"/>
                    <a:pt x="6787" y="9809"/>
                  </a:cubicBezTo>
                  <a:cubicBezTo>
                    <a:pt x="6894" y="9809"/>
                    <a:pt x="6966" y="9737"/>
                    <a:pt x="6966" y="9630"/>
                  </a:cubicBezTo>
                  <a:lnTo>
                    <a:pt x="6966" y="8939"/>
                  </a:lnTo>
                  <a:lnTo>
                    <a:pt x="9335" y="8939"/>
                  </a:lnTo>
                  <a:cubicBezTo>
                    <a:pt x="9442" y="8939"/>
                    <a:pt x="9513" y="8856"/>
                    <a:pt x="9513" y="8761"/>
                  </a:cubicBezTo>
                  <a:cubicBezTo>
                    <a:pt x="9513" y="8654"/>
                    <a:pt x="9442" y="8582"/>
                    <a:pt x="9335" y="8582"/>
                  </a:cubicBezTo>
                  <a:lnTo>
                    <a:pt x="6966" y="8582"/>
                  </a:lnTo>
                  <a:lnTo>
                    <a:pt x="6966" y="7892"/>
                  </a:lnTo>
                  <a:cubicBezTo>
                    <a:pt x="7400" y="7783"/>
                    <a:pt x="7847" y="7728"/>
                    <a:pt x="8295" y="7728"/>
                  </a:cubicBezTo>
                  <a:cubicBezTo>
                    <a:pt x="9025" y="7728"/>
                    <a:pt x="9760" y="7875"/>
                    <a:pt x="10454" y="8177"/>
                  </a:cubicBezTo>
                  <a:cubicBezTo>
                    <a:pt x="10483" y="8192"/>
                    <a:pt x="10514" y="8199"/>
                    <a:pt x="10544" y="8199"/>
                  </a:cubicBezTo>
                  <a:cubicBezTo>
                    <a:pt x="10662" y="8199"/>
                    <a:pt x="10776" y="8096"/>
                    <a:pt x="10776" y="7963"/>
                  </a:cubicBezTo>
                  <a:lnTo>
                    <a:pt x="10776" y="1177"/>
                  </a:lnTo>
                  <a:lnTo>
                    <a:pt x="11561" y="1177"/>
                  </a:lnTo>
                  <a:cubicBezTo>
                    <a:pt x="11597" y="1177"/>
                    <a:pt x="11621" y="1212"/>
                    <a:pt x="11621" y="1236"/>
                  </a:cubicBezTo>
                  <a:lnTo>
                    <a:pt x="11621" y="8535"/>
                  </a:lnTo>
                  <a:cubicBezTo>
                    <a:pt x="11621" y="8570"/>
                    <a:pt x="11597" y="8594"/>
                    <a:pt x="11561" y="8594"/>
                  </a:cubicBezTo>
                  <a:lnTo>
                    <a:pt x="10049" y="8594"/>
                  </a:lnTo>
                  <a:cubicBezTo>
                    <a:pt x="9942" y="8594"/>
                    <a:pt x="9871" y="8666"/>
                    <a:pt x="9871" y="8773"/>
                  </a:cubicBezTo>
                  <a:cubicBezTo>
                    <a:pt x="9871" y="8880"/>
                    <a:pt x="9942" y="8951"/>
                    <a:pt x="10049" y="8951"/>
                  </a:cubicBezTo>
                  <a:lnTo>
                    <a:pt x="11561" y="8951"/>
                  </a:lnTo>
                  <a:cubicBezTo>
                    <a:pt x="11788" y="8951"/>
                    <a:pt x="11966" y="8773"/>
                    <a:pt x="11966" y="8547"/>
                  </a:cubicBezTo>
                  <a:lnTo>
                    <a:pt x="11966" y="1236"/>
                  </a:lnTo>
                  <a:cubicBezTo>
                    <a:pt x="11954" y="998"/>
                    <a:pt x="11776" y="831"/>
                    <a:pt x="11549" y="831"/>
                  </a:cubicBezTo>
                  <a:lnTo>
                    <a:pt x="10764" y="831"/>
                  </a:lnTo>
                  <a:cubicBezTo>
                    <a:pt x="10752" y="784"/>
                    <a:pt x="10811" y="581"/>
                    <a:pt x="10633" y="498"/>
                  </a:cubicBezTo>
                  <a:cubicBezTo>
                    <a:pt x="9864" y="154"/>
                    <a:pt x="9051" y="0"/>
                    <a:pt x="82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3" name="Google Shape;1213;p26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 Infographics</a:t>
            </a:r>
            <a:endParaRPr/>
          </a:p>
        </p:txBody>
      </p:sp>
      <p:grpSp>
        <p:nvGrpSpPr>
          <p:cNvPr id="1214" name="Google Shape;1214;p26"/>
          <p:cNvGrpSpPr/>
          <p:nvPr/>
        </p:nvGrpSpPr>
        <p:grpSpPr>
          <a:xfrm>
            <a:off x="3287528" y="1175725"/>
            <a:ext cx="3659505" cy="636350"/>
            <a:chOff x="3287528" y="1175725"/>
            <a:chExt cx="3659505" cy="636350"/>
          </a:xfrm>
        </p:grpSpPr>
        <p:sp>
          <p:nvSpPr>
            <p:cNvPr id="1215" name="Google Shape;1215;p26"/>
            <p:cNvSpPr/>
            <p:nvPr/>
          </p:nvSpPr>
          <p:spPr>
            <a:xfrm>
              <a:off x="3287528" y="1193159"/>
              <a:ext cx="601462" cy="601482"/>
            </a:xfrm>
            <a:custGeom>
              <a:rect b="b" l="l" r="r" t="t"/>
              <a:pathLst>
                <a:path extrusionOk="0" h="29184" w="29183">
                  <a:moveTo>
                    <a:pt x="14586" y="1"/>
                  </a:moveTo>
                  <a:cubicBezTo>
                    <a:pt x="6525" y="1"/>
                    <a:pt x="0" y="6537"/>
                    <a:pt x="0" y="14598"/>
                  </a:cubicBezTo>
                  <a:cubicBezTo>
                    <a:pt x="0" y="22647"/>
                    <a:pt x="6525" y="29183"/>
                    <a:pt x="14586" y="29183"/>
                  </a:cubicBezTo>
                  <a:cubicBezTo>
                    <a:pt x="22646" y="29183"/>
                    <a:pt x="29183" y="22647"/>
                    <a:pt x="29183" y="14598"/>
                  </a:cubicBezTo>
                  <a:cubicBezTo>
                    <a:pt x="29183" y="6537"/>
                    <a:pt x="22646" y="1"/>
                    <a:pt x="14586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2200">
                <a:solidFill>
                  <a:srgbClr val="FFFFFF"/>
                </a:solidFill>
              </a:endParaRPr>
            </a:p>
          </p:txBody>
        </p:sp>
        <p:grpSp>
          <p:nvGrpSpPr>
            <p:cNvPr id="1216" name="Google Shape;1216;p26"/>
            <p:cNvGrpSpPr/>
            <p:nvPr/>
          </p:nvGrpSpPr>
          <p:grpSpPr>
            <a:xfrm>
              <a:off x="4346204" y="1175725"/>
              <a:ext cx="2600829" cy="636350"/>
              <a:chOff x="5222700" y="3658300"/>
              <a:chExt cx="3210900" cy="636350"/>
            </a:xfrm>
          </p:grpSpPr>
          <p:sp>
            <p:nvSpPr>
              <p:cNvPr id="1217" name="Google Shape;1217;p26"/>
              <p:cNvSpPr txBox="1"/>
              <p:nvPr/>
            </p:nvSpPr>
            <p:spPr>
              <a:xfrm>
                <a:off x="5222700" y="392895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 Mars is cold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18" name="Google Shape;1218;p26"/>
              <p:cNvSpPr txBox="1"/>
              <p:nvPr/>
            </p:nvSpPr>
            <p:spPr>
              <a:xfrm>
                <a:off x="5222700" y="365830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sp>
          <p:nvSpPr>
            <p:cNvPr id="1219" name="Google Shape;1219;p26"/>
            <p:cNvSpPr/>
            <p:nvPr/>
          </p:nvSpPr>
          <p:spPr>
            <a:xfrm>
              <a:off x="3319075" y="1224713"/>
              <a:ext cx="538353" cy="538372"/>
            </a:xfrm>
            <a:custGeom>
              <a:rect b="b" l="l" r="r" t="t"/>
              <a:pathLst>
                <a:path extrusionOk="0" h="29184" w="29183">
                  <a:moveTo>
                    <a:pt x="14586" y="1"/>
                  </a:moveTo>
                  <a:cubicBezTo>
                    <a:pt x="6525" y="1"/>
                    <a:pt x="0" y="6537"/>
                    <a:pt x="0" y="14598"/>
                  </a:cubicBezTo>
                  <a:cubicBezTo>
                    <a:pt x="0" y="22647"/>
                    <a:pt x="6525" y="29183"/>
                    <a:pt x="14586" y="29183"/>
                  </a:cubicBezTo>
                  <a:cubicBezTo>
                    <a:pt x="22646" y="29183"/>
                    <a:pt x="29183" y="22647"/>
                    <a:pt x="29183" y="14598"/>
                  </a:cubicBezTo>
                  <a:cubicBezTo>
                    <a:pt x="29183" y="6537"/>
                    <a:pt x="22646" y="1"/>
                    <a:pt x="14586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2200">
                <a:solidFill>
                  <a:srgbClr val="FFFFFF"/>
                </a:solidFill>
              </a:endParaRPr>
            </a:p>
          </p:txBody>
        </p:sp>
      </p:grpSp>
      <p:grpSp>
        <p:nvGrpSpPr>
          <p:cNvPr id="1220" name="Google Shape;1220;p26"/>
          <p:cNvGrpSpPr/>
          <p:nvPr/>
        </p:nvGrpSpPr>
        <p:grpSpPr>
          <a:xfrm>
            <a:off x="3287528" y="3849832"/>
            <a:ext cx="3659505" cy="636350"/>
            <a:chOff x="3287528" y="3849832"/>
            <a:chExt cx="3659505" cy="636350"/>
          </a:xfrm>
        </p:grpSpPr>
        <p:sp>
          <p:nvSpPr>
            <p:cNvPr id="1221" name="Google Shape;1221;p26"/>
            <p:cNvSpPr/>
            <p:nvPr/>
          </p:nvSpPr>
          <p:spPr>
            <a:xfrm>
              <a:off x="3287528" y="3867284"/>
              <a:ext cx="601462" cy="601462"/>
            </a:xfrm>
            <a:custGeom>
              <a:rect b="b" l="l" r="r" t="t"/>
              <a:pathLst>
                <a:path extrusionOk="0" h="29183" w="29183">
                  <a:moveTo>
                    <a:pt x="14586" y="1"/>
                  </a:moveTo>
                  <a:cubicBezTo>
                    <a:pt x="6525" y="1"/>
                    <a:pt x="0" y="6537"/>
                    <a:pt x="0" y="14598"/>
                  </a:cubicBezTo>
                  <a:cubicBezTo>
                    <a:pt x="0" y="22646"/>
                    <a:pt x="6525" y="29183"/>
                    <a:pt x="14586" y="29183"/>
                  </a:cubicBezTo>
                  <a:cubicBezTo>
                    <a:pt x="22646" y="29183"/>
                    <a:pt x="29183" y="22646"/>
                    <a:pt x="29183" y="14598"/>
                  </a:cubicBezTo>
                  <a:cubicBezTo>
                    <a:pt x="29183" y="6537"/>
                    <a:pt x="22646" y="1"/>
                    <a:pt x="14586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2200">
                <a:solidFill>
                  <a:srgbClr val="FFFFFF"/>
                </a:solidFill>
              </a:endParaRPr>
            </a:p>
          </p:txBody>
        </p:sp>
        <p:grpSp>
          <p:nvGrpSpPr>
            <p:cNvPr id="1222" name="Google Shape;1222;p26"/>
            <p:cNvGrpSpPr/>
            <p:nvPr/>
          </p:nvGrpSpPr>
          <p:grpSpPr>
            <a:xfrm>
              <a:off x="4346204" y="3849832"/>
              <a:ext cx="2600829" cy="636350"/>
              <a:chOff x="5222700" y="3658300"/>
              <a:chExt cx="3210900" cy="636350"/>
            </a:xfrm>
          </p:grpSpPr>
          <p:sp>
            <p:nvSpPr>
              <p:cNvPr id="1223" name="Google Shape;1223;p26"/>
              <p:cNvSpPr txBox="1"/>
              <p:nvPr/>
            </p:nvSpPr>
            <p:spPr>
              <a:xfrm>
                <a:off x="5222700" y="392895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The Moon is a satellite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24" name="Google Shape;1224;p26"/>
              <p:cNvSpPr txBox="1"/>
              <p:nvPr/>
            </p:nvSpPr>
            <p:spPr>
              <a:xfrm>
                <a:off x="5222700" y="365830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Moon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sp>
          <p:nvSpPr>
            <p:cNvPr id="1225" name="Google Shape;1225;p26"/>
            <p:cNvSpPr/>
            <p:nvPr/>
          </p:nvSpPr>
          <p:spPr>
            <a:xfrm>
              <a:off x="3319075" y="3898538"/>
              <a:ext cx="538353" cy="538372"/>
            </a:xfrm>
            <a:custGeom>
              <a:rect b="b" l="l" r="r" t="t"/>
              <a:pathLst>
                <a:path extrusionOk="0" h="29184" w="29183">
                  <a:moveTo>
                    <a:pt x="14586" y="1"/>
                  </a:moveTo>
                  <a:cubicBezTo>
                    <a:pt x="6525" y="1"/>
                    <a:pt x="0" y="6537"/>
                    <a:pt x="0" y="14598"/>
                  </a:cubicBezTo>
                  <a:cubicBezTo>
                    <a:pt x="0" y="22647"/>
                    <a:pt x="6525" y="29183"/>
                    <a:pt x="14586" y="29183"/>
                  </a:cubicBezTo>
                  <a:cubicBezTo>
                    <a:pt x="22646" y="29183"/>
                    <a:pt x="29183" y="22647"/>
                    <a:pt x="29183" y="14598"/>
                  </a:cubicBezTo>
                  <a:cubicBezTo>
                    <a:pt x="29183" y="6537"/>
                    <a:pt x="22646" y="1"/>
                    <a:pt x="14586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05</a:t>
              </a:r>
              <a:endParaRPr sz="2200">
                <a:solidFill>
                  <a:srgbClr val="FFFFFF"/>
                </a:solidFill>
              </a:endParaRPr>
            </a:p>
          </p:txBody>
        </p:sp>
      </p:grpSp>
      <p:grpSp>
        <p:nvGrpSpPr>
          <p:cNvPr id="1226" name="Google Shape;1226;p26"/>
          <p:cNvGrpSpPr/>
          <p:nvPr/>
        </p:nvGrpSpPr>
        <p:grpSpPr>
          <a:xfrm>
            <a:off x="3833488" y="3235163"/>
            <a:ext cx="3659495" cy="636350"/>
            <a:chOff x="3833488" y="3235163"/>
            <a:chExt cx="3659495" cy="636350"/>
          </a:xfrm>
        </p:grpSpPr>
        <p:sp>
          <p:nvSpPr>
            <p:cNvPr id="1227" name="Google Shape;1227;p26"/>
            <p:cNvSpPr/>
            <p:nvPr/>
          </p:nvSpPr>
          <p:spPr>
            <a:xfrm>
              <a:off x="3833488" y="3252612"/>
              <a:ext cx="601462" cy="601462"/>
            </a:xfrm>
            <a:custGeom>
              <a:rect b="b" l="l" r="r" t="t"/>
              <a:pathLst>
                <a:path extrusionOk="0" h="29183" w="29183">
                  <a:moveTo>
                    <a:pt x="14586" y="1"/>
                  </a:moveTo>
                  <a:cubicBezTo>
                    <a:pt x="6525" y="1"/>
                    <a:pt x="1" y="6525"/>
                    <a:pt x="1" y="14586"/>
                  </a:cubicBezTo>
                  <a:cubicBezTo>
                    <a:pt x="1" y="22646"/>
                    <a:pt x="6525" y="29183"/>
                    <a:pt x="14586" y="29183"/>
                  </a:cubicBezTo>
                  <a:cubicBezTo>
                    <a:pt x="22647" y="29183"/>
                    <a:pt x="29183" y="22646"/>
                    <a:pt x="29183" y="14586"/>
                  </a:cubicBezTo>
                  <a:cubicBezTo>
                    <a:pt x="29183" y="6525"/>
                    <a:pt x="22647" y="1"/>
                    <a:pt x="14586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2200">
                <a:solidFill>
                  <a:srgbClr val="FFFFFF"/>
                </a:solidFill>
              </a:endParaRPr>
            </a:p>
          </p:txBody>
        </p:sp>
        <p:grpSp>
          <p:nvGrpSpPr>
            <p:cNvPr id="1228" name="Google Shape;1228;p26"/>
            <p:cNvGrpSpPr/>
            <p:nvPr/>
          </p:nvGrpSpPr>
          <p:grpSpPr>
            <a:xfrm>
              <a:off x="4892154" y="3235163"/>
              <a:ext cx="2600829" cy="636350"/>
              <a:chOff x="5222700" y="3658300"/>
              <a:chExt cx="3210900" cy="636350"/>
            </a:xfrm>
          </p:grpSpPr>
          <p:sp>
            <p:nvSpPr>
              <p:cNvPr id="1229" name="Google Shape;1229;p26"/>
              <p:cNvSpPr txBox="1"/>
              <p:nvPr/>
            </p:nvSpPr>
            <p:spPr>
              <a:xfrm>
                <a:off x="5222700" y="392895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Earth is the only planet with life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30" name="Google Shape;1230;p26"/>
              <p:cNvSpPr txBox="1"/>
              <p:nvPr/>
            </p:nvSpPr>
            <p:spPr>
              <a:xfrm>
                <a:off x="5222700" y="365830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Earth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sp>
          <p:nvSpPr>
            <p:cNvPr id="1231" name="Google Shape;1231;p26"/>
            <p:cNvSpPr/>
            <p:nvPr/>
          </p:nvSpPr>
          <p:spPr>
            <a:xfrm>
              <a:off x="3865050" y="3284163"/>
              <a:ext cx="538353" cy="538372"/>
            </a:xfrm>
            <a:custGeom>
              <a:rect b="b" l="l" r="r" t="t"/>
              <a:pathLst>
                <a:path extrusionOk="0" h="29184" w="29183">
                  <a:moveTo>
                    <a:pt x="14586" y="1"/>
                  </a:moveTo>
                  <a:cubicBezTo>
                    <a:pt x="6525" y="1"/>
                    <a:pt x="0" y="6537"/>
                    <a:pt x="0" y="14598"/>
                  </a:cubicBezTo>
                  <a:cubicBezTo>
                    <a:pt x="0" y="22647"/>
                    <a:pt x="6525" y="29183"/>
                    <a:pt x="14586" y="29183"/>
                  </a:cubicBezTo>
                  <a:cubicBezTo>
                    <a:pt x="22646" y="29183"/>
                    <a:pt x="29183" y="22647"/>
                    <a:pt x="29183" y="14598"/>
                  </a:cubicBezTo>
                  <a:cubicBezTo>
                    <a:pt x="29183" y="6537"/>
                    <a:pt x="22646" y="1"/>
                    <a:pt x="14586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2200">
                <a:solidFill>
                  <a:srgbClr val="FFFFFF"/>
                </a:solidFill>
              </a:endParaRPr>
            </a:p>
          </p:txBody>
        </p:sp>
      </p:grpSp>
      <p:grpSp>
        <p:nvGrpSpPr>
          <p:cNvPr id="1232" name="Google Shape;1232;p26"/>
          <p:cNvGrpSpPr/>
          <p:nvPr/>
        </p:nvGrpSpPr>
        <p:grpSpPr>
          <a:xfrm>
            <a:off x="3833488" y="1801681"/>
            <a:ext cx="3659495" cy="636350"/>
            <a:chOff x="3833488" y="1801681"/>
            <a:chExt cx="3659495" cy="636350"/>
          </a:xfrm>
        </p:grpSpPr>
        <p:sp>
          <p:nvSpPr>
            <p:cNvPr id="1233" name="Google Shape;1233;p26"/>
            <p:cNvSpPr/>
            <p:nvPr/>
          </p:nvSpPr>
          <p:spPr>
            <a:xfrm>
              <a:off x="3833488" y="1819113"/>
              <a:ext cx="601462" cy="601462"/>
            </a:xfrm>
            <a:custGeom>
              <a:rect b="b" l="l" r="r" t="t"/>
              <a:pathLst>
                <a:path extrusionOk="0" h="29183" w="29183">
                  <a:moveTo>
                    <a:pt x="14586" y="1"/>
                  </a:moveTo>
                  <a:cubicBezTo>
                    <a:pt x="6525" y="1"/>
                    <a:pt x="1" y="6525"/>
                    <a:pt x="1" y="14586"/>
                  </a:cubicBezTo>
                  <a:cubicBezTo>
                    <a:pt x="1" y="22646"/>
                    <a:pt x="6525" y="29183"/>
                    <a:pt x="14586" y="29183"/>
                  </a:cubicBezTo>
                  <a:cubicBezTo>
                    <a:pt x="22647" y="29183"/>
                    <a:pt x="29183" y="22646"/>
                    <a:pt x="29183" y="14586"/>
                  </a:cubicBezTo>
                  <a:cubicBezTo>
                    <a:pt x="29183" y="6525"/>
                    <a:pt x="22647" y="1"/>
                    <a:pt x="14586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2200">
                <a:solidFill>
                  <a:srgbClr val="FFFFFF"/>
                </a:solidFill>
              </a:endParaRPr>
            </a:p>
          </p:txBody>
        </p:sp>
        <p:grpSp>
          <p:nvGrpSpPr>
            <p:cNvPr id="1234" name="Google Shape;1234;p26"/>
            <p:cNvGrpSpPr/>
            <p:nvPr/>
          </p:nvGrpSpPr>
          <p:grpSpPr>
            <a:xfrm>
              <a:off x="4892154" y="1801681"/>
              <a:ext cx="2600829" cy="636350"/>
              <a:chOff x="5222700" y="3658300"/>
              <a:chExt cx="3210900" cy="636350"/>
            </a:xfrm>
          </p:grpSpPr>
          <p:sp>
            <p:nvSpPr>
              <p:cNvPr id="1235" name="Google Shape;1235;p26"/>
              <p:cNvSpPr txBox="1"/>
              <p:nvPr/>
            </p:nvSpPr>
            <p:spPr>
              <a:xfrm>
                <a:off x="5222700" y="392895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smallest planet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36" name="Google Shape;1236;p26"/>
              <p:cNvSpPr txBox="1"/>
              <p:nvPr/>
            </p:nvSpPr>
            <p:spPr>
              <a:xfrm>
                <a:off x="5222700" y="365830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sp>
          <p:nvSpPr>
            <p:cNvPr id="1237" name="Google Shape;1237;p26"/>
            <p:cNvSpPr/>
            <p:nvPr/>
          </p:nvSpPr>
          <p:spPr>
            <a:xfrm>
              <a:off x="3865050" y="1850658"/>
              <a:ext cx="538353" cy="538372"/>
            </a:xfrm>
            <a:custGeom>
              <a:rect b="b" l="l" r="r" t="t"/>
              <a:pathLst>
                <a:path extrusionOk="0" h="29184" w="29183">
                  <a:moveTo>
                    <a:pt x="14586" y="1"/>
                  </a:moveTo>
                  <a:cubicBezTo>
                    <a:pt x="6525" y="1"/>
                    <a:pt x="0" y="6537"/>
                    <a:pt x="0" y="14598"/>
                  </a:cubicBezTo>
                  <a:cubicBezTo>
                    <a:pt x="0" y="22647"/>
                    <a:pt x="6525" y="29183"/>
                    <a:pt x="14586" y="29183"/>
                  </a:cubicBezTo>
                  <a:cubicBezTo>
                    <a:pt x="22646" y="29183"/>
                    <a:pt x="29183" y="22647"/>
                    <a:pt x="29183" y="14598"/>
                  </a:cubicBezTo>
                  <a:cubicBezTo>
                    <a:pt x="29183" y="6537"/>
                    <a:pt x="22646" y="1"/>
                    <a:pt x="14586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2200">
                <a:solidFill>
                  <a:srgbClr val="FFFFFF"/>
                </a:solidFill>
              </a:endParaRPr>
            </a:p>
          </p:txBody>
        </p:sp>
      </p:grpSp>
      <p:grpSp>
        <p:nvGrpSpPr>
          <p:cNvPr id="1238" name="Google Shape;1238;p26"/>
          <p:cNvGrpSpPr/>
          <p:nvPr/>
        </p:nvGrpSpPr>
        <p:grpSpPr>
          <a:xfrm>
            <a:off x="4082798" y="2512769"/>
            <a:ext cx="3659485" cy="636350"/>
            <a:chOff x="4082798" y="2512769"/>
            <a:chExt cx="3659485" cy="636350"/>
          </a:xfrm>
        </p:grpSpPr>
        <p:sp>
          <p:nvSpPr>
            <p:cNvPr id="1239" name="Google Shape;1239;p26"/>
            <p:cNvSpPr/>
            <p:nvPr/>
          </p:nvSpPr>
          <p:spPr>
            <a:xfrm>
              <a:off x="4082798" y="2530216"/>
              <a:ext cx="601462" cy="601462"/>
            </a:xfrm>
            <a:custGeom>
              <a:rect b="b" l="l" r="r" t="t"/>
              <a:pathLst>
                <a:path extrusionOk="0" h="29183" w="29183">
                  <a:moveTo>
                    <a:pt x="14598" y="1"/>
                  </a:moveTo>
                  <a:cubicBezTo>
                    <a:pt x="6537" y="1"/>
                    <a:pt x="1" y="6525"/>
                    <a:pt x="1" y="14586"/>
                  </a:cubicBezTo>
                  <a:cubicBezTo>
                    <a:pt x="1" y="22646"/>
                    <a:pt x="6537" y="29183"/>
                    <a:pt x="14598" y="29183"/>
                  </a:cubicBezTo>
                  <a:cubicBezTo>
                    <a:pt x="22646" y="29183"/>
                    <a:pt x="29183" y="22646"/>
                    <a:pt x="29183" y="14586"/>
                  </a:cubicBezTo>
                  <a:cubicBezTo>
                    <a:pt x="29183" y="6525"/>
                    <a:pt x="22646" y="1"/>
                    <a:pt x="14598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2200">
                <a:solidFill>
                  <a:srgbClr val="FFFFFF"/>
                </a:solidFill>
              </a:endParaRPr>
            </a:p>
          </p:txBody>
        </p:sp>
        <p:grpSp>
          <p:nvGrpSpPr>
            <p:cNvPr id="1240" name="Google Shape;1240;p26"/>
            <p:cNvGrpSpPr/>
            <p:nvPr/>
          </p:nvGrpSpPr>
          <p:grpSpPr>
            <a:xfrm>
              <a:off x="5141454" y="2512769"/>
              <a:ext cx="2600829" cy="636350"/>
              <a:chOff x="5222700" y="3658300"/>
              <a:chExt cx="3210900" cy="636350"/>
            </a:xfrm>
          </p:grpSpPr>
          <p:sp>
            <p:nvSpPr>
              <p:cNvPr id="1241" name="Google Shape;1241;p26"/>
              <p:cNvSpPr txBox="1"/>
              <p:nvPr/>
            </p:nvSpPr>
            <p:spPr>
              <a:xfrm>
                <a:off x="5222700" y="392895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has several rings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42" name="Google Shape;1242;p26"/>
              <p:cNvSpPr txBox="1"/>
              <p:nvPr/>
            </p:nvSpPr>
            <p:spPr>
              <a:xfrm>
                <a:off x="5222700" y="365830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Saturn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sp>
          <p:nvSpPr>
            <p:cNvPr id="1243" name="Google Shape;1243;p26"/>
            <p:cNvSpPr/>
            <p:nvPr/>
          </p:nvSpPr>
          <p:spPr>
            <a:xfrm>
              <a:off x="4114350" y="2567408"/>
              <a:ext cx="538353" cy="538372"/>
            </a:xfrm>
            <a:custGeom>
              <a:rect b="b" l="l" r="r" t="t"/>
              <a:pathLst>
                <a:path extrusionOk="0" h="29184" w="29183">
                  <a:moveTo>
                    <a:pt x="14586" y="1"/>
                  </a:moveTo>
                  <a:cubicBezTo>
                    <a:pt x="6525" y="1"/>
                    <a:pt x="0" y="6537"/>
                    <a:pt x="0" y="14598"/>
                  </a:cubicBezTo>
                  <a:cubicBezTo>
                    <a:pt x="0" y="22647"/>
                    <a:pt x="6525" y="29183"/>
                    <a:pt x="14586" y="29183"/>
                  </a:cubicBezTo>
                  <a:cubicBezTo>
                    <a:pt x="22646" y="29183"/>
                    <a:pt x="29183" y="22647"/>
                    <a:pt x="29183" y="14598"/>
                  </a:cubicBezTo>
                  <a:cubicBezTo>
                    <a:pt x="29183" y="6537"/>
                    <a:pt x="22646" y="1"/>
                    <a:pt x="14586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220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7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27"/>
          <p:cNvSpPr txBox="1"/>
          <p:nvPr>
            <p:ph type="title"/>
          </p:nvPr>
        </p:nvSpPr>
        <p:spPr>
          <a:xfrm>
            <a:off x="710275" y="2153400"/>
            <a:ext cx="1980000" cy="8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 Infographics</a:t>
            </a:r>
            <a:endParaRPr/>
          </a:p>
        </p:txBody>
      </p:sp>
      <p:grpSp>
        <p:nvGrpSpPr>
          <p:cNvPr id="1249" name="Google Shape;1249;p27"/>
          <p:cNvGrpSpPr/>
          <p:nvPr/>
        </p:nvGrpSpPr>
        <p:grpSpPr>
          <a:xfrm>
            <a:off x="3046400" y="819725"/>
            <a:ext cx="4988324" cy="810243"/>
            <a:chOff x="3046400" y="819725"/>
            <a:chExt cx="4988324" cy="810243"/>
          </a:xfrm>
        </p:grpSpPr>
        <p:sp>
          <p:nvSpPr>
            <p:cNvPr id="1250" name="Google Shape;1250;p27"/>
            <p:cNvSpPr/>
            <p:nvPr/>
          </p:nvSpPr>
          <p:spPr>
            <a:xfrm>
              <a:off x="4401385" y="819725"/>
              <a:ext cx="487620" cy="266874"/>
            </a:xfrm>
            <a:custGeom>
              <a:rect b="b" l="l" r="r" t="t"/>
              <a:pathLst>
                <a:path extrusionOk="0" h="9228" w="16861">
                  <a:moveTo>
                    <a:pt x="13514" y="1"/>
                  </a:moveTo>
                  <a:lnTo>
                    <a:pt x="1" y="1739"/>
                  </a:lnTo>
                  <a:lnTo>
                    <a:pt x="1" y="9228"/>
                  </a:lnTo>
                  <a:lnTo>
                    <a:pt x="16860" y="9228"/>
                  </a:lnTo>
                  <a:lnTo>
                    <a:pt x="13514" y="1"/>
                  </a:lnTo>
                  <a:close/>
                </a:path>
              </a:pathLst>
            </a:custGeom>
            <a:solidFill>
              <a:srgbClr val="576F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7"/>
            <p:cNvSpPr/>
            <p:nvPr/>
          </p:nvSpPr>
          <p:spPr>
            <a:xfrm>
              <a:off x="3223397" y="1363442"/>
              <a:ext cx="487938" cy="266527"/>
            </a:xfrm>
            <a:custGeom>
              <a:rect b="b" l="l" r="r" t="t"/>
              <a:pathLst>
                <a:path extrusionOk="0" h="9216" w="16872">
                  <a:moveTo>
                    <a:pt x="1" y="1"/>
                  </a:moveTo>
                  <a:lnTo>
                    <a:pt x="3346" y="9216"/>
                  </a:lnTo>
                  <a:lnTo>
                    <a:pt x="16872" y="7013"/>
                  </a:lnTo>
                  <a:lnTo>
                    <a:pt x="16872" y="1"/>
                  </a:lnTo>
                  <a:close/>
                </a:path>
              </a:pathLst>
            </a:custGeom>
            <a:solidFill>
              <a:srgbClr val="576F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7"/>
            <p:cNvSpPr/>
            <p:nvPr/>
          </p:nvSpPr>
          <p:spPr>
            <a:xfrm>
              <a:off x="3046400" y="904183"/>
              <a:ext cx="4988324" cy="636356"/>
            </a:xfrm>
            <a:custGeom>
              <a:rect b="b" l="l" r="r" t="t"/>
              <a:pathLst>
                <a:path extrusionOk="0" h="22004" w="172487">
                  <a:moveTo>
                    <a:pt x="6347" y="1"/>
                  </a:moveTo>
                  <a:lnTo>
                    <a:pt x="1" y="11002"/>
                  </a:lnTo>
                  <a:lnTo>
                    <a:pt x="6347" y="22004"/>
                  </a:lnTo>
                  <a:lnTo>
                    <a:pt x="166129" y="22004"/>
                  </a:lnTo>
                  <a:lnTo>
                    <a:pt x="172487" y="11002"/>
                  </a:lnTo>
                  <a:lnTo>
                    <a:pt x="166129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27"/>
            <p:cNvSpPr/>
            <p:nvPr/>
          </p:nvSpPr>
          <p:spPr>
            <a:xfrm>
              <a:off x="3320168" y="819725"/>
              <a:ext cx="1472375" cy="810223"/>
            </a:xfrm>
            <a:custGeom>
              <a:rect b="b" l="l" r="r" t="t"/>
              <a:pathLst>
                <a:path extrusionOk="0" h="28016" w="50912">
                  <a:moveTo>
                    <a:pt x="10180" y="1"/>
                  </a:moveTo>
                  <a:lnTo>
                    <a:pt x="0" y="28016"/>
                  </a:lnTo>
                  <a:lnTo>
                    <a:pt x="41779" y="28016"/>
                  </a:lnTo>
                  <a:lnTo>
                    <a:pt x="50911" y="1"/>
                  </a:lnTo>
                  <a:close/>
                </a:path>
              </a:pathLst>
            </a:custGeom>
            <a:solidFill>
              <a:srgbClr val="AF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54" name="Google Shape;1254;p27"/>
            <p:cNvGrpSpPr/>
            <p:nvPr/>
          </p:nvGrpSpPr>
          <p:grpSpPr>
            <a:xfrm>
              <a:off x="4900019" y="904186"/>
              <a:ext cx="2908433" cy="636350"/>
              <a:chOff x="872538" y="1249213"/>
              <a:chExt cx="3210900" cy="636350"/>
            </a:xfrm>
          </p:grpSpPr>
          <p:sp>
            <p:nvSpPr>
              <p:cNvPr id="1255" name="Google Shape;1255;p27"/>
              <p:cNvSpPr txBox="1"/>
              <p:nvPr/>
            </p:nvSpPr>
            <p:spPr>
              <a:xfrm>
                <a:off x="872538" y="1519863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56" name="Google Shape;1256;p27"/>
              <p:cNvSpPr txBox="1"/>
              <p:nvPr/>
            </p:nvSpPr>
            <p:spPr>
              <a:xfrm>
                <a:off x="872538" y="1249213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sp>
          <p:nvSpPr>
            <p:cNvPr id="1257" name="Google Shape;1257;p27"/>
            <p:cNvSpPr/>
            <p:nvPr/>
          </p:nvSpPr>
          <p:spPr>
            <a:xfrm>
              <a:off x="3784050" y="919200"/>
              <a:ext cx="606300" cy="6063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2500">
                <a:solidFill>
                  <a:srgbClr val="FFFFFF"/>
                </a:solidFill>
              </a:endParaRPr>
            </a:p>
          </p:txBody>
        </p:sp>
      </p:grpSp>
      <p:grpSp>
        <p:nvGrpSpPr>
          <p:cNvPr id="1258" name="Google Shape;1258;p27"/>
          <p:cNvGrpSpPr/>
          <p:nvPr/>
        </p:nvGrpSpPr>
        <p:grpSpPr>
          <a:xfrm>
            <a:off x="3046400" y="1717783"/>
            <a:ext cx="4988324" cy="810243"/>
            <a:chOff x="3046400" y="1717783"/>
            <a:chExt cx="4988324" cy="810243"/>
          </a:xfrm>
        </p:grpSpPr>
        <p:sp>
          <p:nvSpPr>
            <p:cNvPr id="1259" name="Google Shape;1259;p27"/>
            <p:cNvSpPr/>
            <p:nvPr/>
          </p:nvSpPr>
          <p:spPr>
            <a:xfrm>
              <a:off x="4401385" y="1717783"/>
              <a:ext cx="487620" cy="266527"/>
            </a:xfrm>
            <a:custGeom>
              <a:rect b="b" l="l" r="r" t="t"/>
              <a:pathLst>
                <a:path extrusionOk="0" h="9216" w="16861">
                  <a:moveTo>
                    <a:pt x="13514" y="0"/>
                  </a:moveTo>
                  <a:lnTo>
                    <a:pt x="1" y="1738"/>
                  </a:lnTo>
                  <a:lnTo>
                    <a:pt x="1" y="9216"/>
                  </a:lnTo>
                  <a:lnTo>
                    <a:pt x="16860" y="9216"/>
                  </a:lnTo>
                  <a:lnTo>
                    <a:pt x="13514" y="0"/>
                  </a:lnTo>
                  <a:close/>
                </a:path>
              </a:pathLst>
            </a:custGeom>
            <a:solidFill>
              <a:srgbClr val="576F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27"/>
            <p:cNvSpPr/>
            <p:nvPr/>
          </p:nvSpPr>
          <p:spPr>
            <a:xfrm>
              <a:off x="3223397" y="2261500"/>
              <a:ext cx="487938" cy="266527"/>
            </a:xfrm>
            <a:custGeom>
              <a:rect b="b" l="l" r="r" t="t"/>
              <a:pathLst>
                <a:path extrusionOk="0" h="9216" w="16872">
                  <a:moveTo>
                    <a:pt x="1" y="0"/>
                  </a:moveTo>
                  <a:lnTo>
                    <a:pt x="3346" y="9215"/>
                  </a:lnTo>
                  <a:lnTo>
                    <a:pt x="16872" y="7013"/>
                  </a:lnTo>
                  <a:lnTo>
                    <a:pt x="16872" y="0"/>
                  </a:lnTo>
                  <a:close/>
                </a:path>
              </a:pathLst>
            </a:custGeom>
            <a:solidFill>
              <a:srgbClr val="576F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27"/>
            <p:cNvSpPr/>
            <p:nvPr/>
          </p:nvSpPr>
          <p:spPr>
            <a:xfrm>
              <a:off x="3046400" y="1804547"/>
              <a:ext cx="4988324" cy="636356"/>
            </a:xfrm>
            <a:custGeom>
              <a:rect b="b" l="l" r="r" t="t"/>
              <a:pathLst>
                <a:path extrusionOk="0" h="22004" w="172487">
                  <a:moveTo>
                    <a:pt x="6347" y="1"/>
                  </a:moveTo>
                  <a:lnTo>
                    <a:pt x="1" y="11002"/>
                  </a:lnTo>
                  <a:lnTo>
                    <a:pt x="6347" y="22003"/>
                  </a:lnTo>
                  <a:lnTo>
                    <a:pt x="166129" y="22003"/>
                  </a:lnTo>
                  <a:lnTo>
                    <a:pt x="172487" y="11002"/>
                  </a:lnTo>
                  <a:lnTo>
                    <a:pt x="166129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27"/>
            <p:cNvSpPr/>
            <p:nvPr/>
          </p:nvSpPr>
          <p:spPr>
            <a:xfrm>
              <a:off x="3320168" y="1717783"/>
              <a:ext cx="1472375" cy="810223"/>
            </a:xfrm>
            <a:custGeom>
              <a:rect b="b" l="l" r="r" t="t"/>
              <a:pathLst>
                <a:path extrusionOk="0" h="28016" w="50912">
                  <a:moveTo>
                    <a:pt x="10180" y="0"/>
                  </a:moveTo>
                  <a:lnTo>
                    <a:pt x="0" y="28015"/>
                  </a:lnTo>
                  <a:lnTo>
                    <a:pt x="41779" y="28015"/>
                  </a:lnTo>
                  <a:lnTo>
                    <a:pt x="50911" y="0"/>
                  </a:lnTo>
                  <a:close/>
                </a:path>
              </a:pathLst>
            </a:custGeom>
            <a:solidFill>
              <a:srgbClr val="AF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63" name="Google Shape;1263;p27"/>
            <p:cNvGrpSpPr/>
            <p:nvPr/>
          </p:nvGrpSpPr>
          <p:grpSpPr>
            <a:xfrm>
              <a:off x="4900019" y="1804720"/>
              <a:ext cx="2908433" cy="636350"/>
              <a:chOff x="872538" y="2040483"/>
              <a:chExt cx="3210900" cy="636350"/>
            </a:xfrm>
          </p:grpSpPr>
          <p:sp>
            <p:nvSpPr>
              <p:cNvPr id="1264" name="Google Shape;1264;p27"/>
              <p:cNvSpPr txBox="1"/>
              <p:nvPr/>
            </p:nvSpPr>
            <p:spPr>
              <a:xfrm>
                <a:off x="872538" y="2311133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65" name="Google Shape;1265;p27"/>
              <p:cNvSpPr txBox="1"/>
              <p:nvPr/>
            </p:nvSpPr>
            <p:spPr>
              <a:xfrm>
                <a:off x="872538" y="2040483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sp>
          <p:nvSpPr>
            <p:cNvPr id="1266" name="Google Shape;1266;p27"/>
            <p:cNvSpPr/>
            <p:nvPr/>
          </p:nvSpPr>
          <p:spPr>
            <a:xfrm>
              <a:off x="3784050" y="1819745"/>
              <a:ext cx="606300" cy="6063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2500">
                <a:solidFill>
                  <a:srgbClr val="FFFFFF"/>
                </a:solidFill>
              </a:endParaRPr>
            </a:p>
          </p:txBody>
        </p:sp>
      </p:grpSp>
      <p:grpSp>
        <p:nvGrpSpPr>
          <p:cNvPr id="1267" name="Google Shape;1267;p27"/>
          <p:cNvGrpSpPr/>
          <p:nvPr/>
        </p:nvGrpSpPr>
        <p:grpSpPr>
          <a:xfrm>
            <a:off x="3046400" y="2615812"/>
            <a:ext cx="4988324" cy="809896"/>
            <a:chOff x="3046400" y="2615812"/>
            <a:chExt cx="4988324" cy="809896"/>
          </a:xfrm>
        </p:grpSpPr>
        <p:sp>
          <p:nvSpPr>
            <p:cNvPr id="1268" name="Google Shape;1268;p27"/>
            <p:cNvSpPr/>
            <p:nvPr/>
          </p:nvSpPr>
          <p:spPr>
            <a:xfrm>
              <a:off x="4401385" y="2615812"/>
              <a:ext cx="487620" cy="266527"/>
            </a:xfrm>
            <a:custGeom>
              <a:rect b="b" l="l" r="r" t="t"/>
              <a:pathLst>
                <a:path extrusionOk="0" h="9216" w="16861">
                  <a:moveTo>
                    <a:pt x="13514" y="1"/>
                  </a:moveTo>
                  <a:lnTo>
                    <a:pt x="1" y="1739"/>
                  </a:lnTo>
                  <a:lnTo>
                    <a:pt x="1" y="9216"/>
                  </a:lnTo>
                  <a:lnTo>
                    <a:pt x="16860" y="9216"/>
                  </a:lnTo>
                  <a:lnTo>
                    <a:pt x="13514" y="1"/>
                  </a:lnTo>
                  <a:close/>
                </a:path>
              </a:pathLst>
            </a:custGeom>
            <a:solidFill>
              <a:srgbClr val="576F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27"/>
            <p:cNvSpPr/>
            <p:nvPr/>
          </p:nvSpPr>
          <p:spPr>
            <a:xfrm>
              <a:off x="3223397" y="3159182"/>
              <a:ext cx="487938" cy="266527"/>
            </a:xfrm>
            <a:custGeom>
              <a:rect b="b" l="l" r="r" t="t"/>
              <a:pathLst>
                <a:path extrusionOk="0" h="9216" w="16872">
                  <a:moveTo>
                    <a:pt x="1" y="1"/>
                  </a:moveTo>
                  <a:lnTo>
                    <a:pt x="3346" y="9216"/>
                  </a:lnTo>
                  <a:lnTo>
                    <a:pt x="16872" y="7025"/>
                  </a:lnTo>
                  <a:lnTo>
                    <a:pt x="16872" y="1"/>
                  </a:lnTo>
                  <a:close/>
                </a:path>
              </a:pathLst>
            </a:custGeom>
            <a:solidFill>
              <a:srgbClr val="576F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27"/>
            <p:cNvSpPr/>
            <p:nvPr/>
          </p:nvSpPr>
          <p:spPr>
            <a:xfrm>
              <a:off x="3046400" y="2702589"/>
              <a:ext cx="4988324" cy="636356"/>
            </a:xfrm>
            <a:custGeom>
              <a:rect b="b" l="l" r="r" t="t"/>
              <a:pathLst>
                <a:path extrusionOk="0" h="22004" w="172487">
                  <a:moveTo>
                    <a:pt x="6347" y="1"/>
                  </a:moveTo>
                  <a:lnTo>
                    <a:pt x="1" y="11002"/>
                  </a:lnTo>
                  <a:lnTo>
                    <a:pt x="6347" y="22004"/>
                  </a:lnTo>
                  <a:lnTo>
                    <a:pt x="166129" y="22004"/>
                  </a:lnTo>
                  <a:lnTo>
                    <a:pt x="172487" y="11002"/>
                  </a:lnTo>
                  <a:lnTo>
                    <a:pt x="166129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27"/>
            <p:cNvSpPr/>
            <p:nvPr/>
          </p:nvSpPr>
          <p:spPr>
            <a:xfrm>
              <a:off x="3320168" y="2615812"/>
              <a:ext cx="1472375" cy="809876"/>
            </a:xfrm>
            <a:custGeom>
              <a:rect b="b" l="l" r="r" t="t"/>
              <a:pathLst>
                <a:path extrusionOk="0" h="28004" w="50912">
                  <a:moveTo>
                    <a:pt x="10180" y="1"/>
                  </a:moveTo>
                  <a:lnTo>
                    <a:pt x="0" y="28004"/>
                  </a:lnTo>
                  <a:lnTo>
                    <a:pt x="41779" y="28004"/>
                  </a:lnTo>
                  <a:lnTo>
                    <a:pt x="50911" y="1"/>
                  </a:lnTo>
                  <a:close/>
                </a:path>
              </a:pathLst>
            </a:custGeom>
            <a:solidFill>
              <a:srgbClr val="AF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72" name="Google Shape;1272;p27"/>
            <p:cNvGrpSpPr/>
            <p:nvPr/>
          </p:nvGrpSpPr>
          <p:grpSpPr>
            <a:xfrm>
              <a:off x="4900019" y="2702592"/>
              <a:ext cx="2908433" cy="636350"/>
              <a:chOff x="872538" y="2831754"/>
              <a:chExt cx="3210900" cy="636350"/>
            </a:xfrm>
          </p:grpSpPr>
          <p:sp>
            <p:nvSpPr>
              <p:cNvPr id="1273" name="Google Shape;1273;p27"/>
              <p:cNvSpPr txBox="1"/>
              <p:nvPr/>
            </p:nvSpPr>
            <p:spPr>
              <a:xfrm>
                <a:off x="872538" y="3102404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74" name="Google Shape;1274;p27"/>
              <p:cNvSpPr txBox="1"/>
              <p:nvPr/>
            </p:nvSpPr>
            <p:spPr>
              <a:xfrm>
                <a:off x="872538" y="2831754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sp>
          <p:nvSpPr>
            <p:cNvPr id="1275" name="Google Shape;1275;p27"/>
            <p:cNvSpPr/>
            <p:nvPr/>
          </p:nvSpPr>
          <p:spPr>
            <a:xfrm>
              <a:off x="3784050" y="2717617"/>
              <a:ext cx="606300" cy="6063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2500">
                <a:solidFill>
                  <a:srgbClr val="FFFFFF"/>
                </a:solidFill>
              </a:endParaRPr>
            </a:p>
          </p:txBody>
        </p:sp>
      </p:grpSp>
      <p:grpSp>
        <p:nvGrpSpPr>
          <p:cNvPr id="1276" name="Google Shape;1276;p27"/>
          <p:cNvGrpSpPr/>
          <p:nvPr/>
        </p:nvGrpSpPr>
        <p:grpSpPr>
          <a:xfrm>
            <a:off x="3046400" y="3513523"/>
            <a:ext cx="4988324" cy="810243"/>
            <a:chOff x="3046400" y="3513523"/>
            <a:chExt cx="4988324" cy="810243"/>
          </a:xfrm>
        </p:grpSpPr>
        <p:sp>
          <p:nvSpPr>
            <p:cNvPr id="1277" name="Google Shape;1277;p27"/>
            <p:cNvSpPr/>
            <p:nvPr/>
          </p:nvSpPr>
          <p:spPr>
            <a:xfrm>
              <a:off x="4401385" y="3513523"/>
              <a:ext cx="487620" cy="266874"/>
            </a:xfrm>
            <a:custGeom>
              <a:rect b="b" l="l" r="r" t="t"/>
              <a:pathLst>
                <a:path extrusionOk="0" h="9228" w="16861">
                  <a:moveTo>
                    <a:pt x="13514" y="0"/>
                  </a:moveTo>
                  <a:lnTo>
                    <a:pt x="1" y="1738"/>
                  </a:lnTo>
                  <a:lnTo>
                    <a:pt x="1" y="9227"/>
                  </a:lnTo>
                  <a:lnTo>
                    <a:pt x="16860" y="9227"/>
                  </a:lnTo>
                  <a:lnTo>
                    <a:pt x="13514" y="0"/>
                  </a:lnTo>
                  <a:close/>
                </a:path>
              </a:pathLst>
            </a:custGeom>
            <a:solidFill>
              <a:srgbClr val="576F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7"/>
            <p:cNvSpPr/>
            <p:nvPr/>
          </p:nvSpPr>
          <p:spPr>
            <a:xfrm>
              <a:off x="3223397" y="4057240"/>
              <a:ext cx="487938" cy="266527"/>
            </a:xfrm>
            <a:custGeom>
              <a:rect b="b" l="l" r="r" t="t"/>
              <a:pathLst>
                <a:path extrusionOk="0" h="9216" w="16872">
                  <a:moveTo>
                    <a:pt x="1" y="0"/>
                  </a:moveTo>
                  <a:lnTo>
                    <a:pt x="3346" y="9215"/>
                  </a:lnTo>
                  <a:lnTo>
                    <a:pt x="16872" y="7013"/>
                  </a:lnTo>
                  <a:lnTo>
                    <a:pt x="16872" y="0"/>
                  </a:lnTo>
                  <a:close/>
                </a:path>
              </a:pathLst>
            </a:custGeom>
            <a:solidFill>
              <a:srgbClr val="576F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7"/>
            <p:cNvSpPr/>
            <p:nvPr/>
          </p:nvSpPr>
          <p:spPr>
            <a:xfrm>
              <a:off x="3046400" y="3600625"/>
              <a:ext cx="4988324" cy="636356"/>
            </a:xfrm>
            <a:custGeom>
              <a:rect b="b" l="l" r="r" t="t"/>
              <a:pathLst>
                <a:path extrusionOk="0" h="22004" w="172487">
                  <a:moveTo>
                    <a:pt x="6347" y="0"/>
                  </a:moveTo>
                  <a:lnTo>
                    <a:pt x="1" y="11002"/>
                  </a:lnTo>
                  <a:lnTo>
                    <a:pt x="6347" y="22003"/>
                  </a:lnTo>
                  <a:lnTo>
                    <a:pt x="166129" y="22003"/>
                  </a:lnTo>
                  <a:lnTo>
                    <a:pt x="172487" y="11002"/>
                  </a:lnTo>
                  <a:lnTo>
                    <a:pt x="166129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27"/>
            <p:cNvSpPr/>
            <p:nvPr/>
          </p:nvSpPr>
          <p:spPr>
            <a:xfrm>
              <a:off x="3320168" y="3513523"/>
              <a:ext cx="1472375" cy="810223"/>
            </a:xfrm>
            <a:custGeom>
              <a:rect b="b" l="l" r="r" t="t"/>
              <a:pathLst>
                <a:path extrusionOk="0" h="28016" w="50912">
                  <a:moveTo>
                    <a:pt x="10180" y="0"/>
                  </a:moveTo>
                  <a:lnTo>
                    <a:pt x="0" y="28015"/>
                  </a:lnTo>
                  <a:lnTo>
                    <a:pt x="41779" y="28015"/>
                  </a:lnTo>
                  <a:lnTo>
                    <a:pt x="50911" y="0"/>
                  </a:lnTo>
                  <a:close/>
                </a:path>
              </a:pathLst>
            </a:custGeom>
            <a:solidFill>
              <a:srgbClr val="AF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81" name="Google Shape;1281;p27"/>
            <p:cNvGrpSpPr/>
            <p:nvPr/>
          </p:nvGrpSpPr>
          <p:grpSpPr>
            <a:xfrm>
              <a:off x="4900019" y="3600610"/>
              <a:ext cx="2908433" cy="636350"/>
              <a:chOff x="872538" y="3623025"/>
              <a:chExt cx="3210900" cy="636350"/>
            </a:xfrm>
          </p:grpSpPr>
          <p:sp>
            <p:nvSpPr>
              <p:cNvPr id="1282" name="Google Shape;1282;p27"/>
              <p:cNvSpPr txBox="1"/>
              <p:nvPr/>
            </p:nvSpPr>
            <p:spPr>
              <a:xfrm>
                <a:off x="872538" y="3893675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It’s composed of hydrogen and helium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83" name="Google Shape;1283;p27"/>
              <p:cNvSpPr txBox="1"/>
              <p:nvPr/>
            </p:nvSpPr>
            <p:spPr>
              <a:xfrm>
                <a:off x="872538" y="3623025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Saturn</a:t>
                </a:r>
                <a:endParaRPr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sp>
          <p:nvSpPr>
            <p:cNvPr id="1284" name="Google Shape;1284;p27"/>
            <p:cNvSpPr/>
            <p:nvPr/>
          </p:nvSpPr>
          <p:spPr>
            <a:xfrm>
              <a:off x="3784050" y="3615635"/>
              <a:ext cx="606300" cy="6063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250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8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 Infographics</a:t>
            </a:r>
            <a:endParaRPr/>
          </a:p>
        </p:txBody>
      </p:sp>
      <p:grpSp>
        <p:nvGrpSpPr>
          <p:cNvPr id="1290" name="Google Shape;1290;p28"/>
          <p:cNvGrpSpPr/>
          <p:nvPr/>
        </p:nvGrpSpPr>
        <p:grpSpPr>
          <a:xfrm>
            <a:off x="4900450" y="1168075"/>
            <a:ext cx="2656919" cy="1021503"/>
            <a:chOff x="4900450" y="1168075"/>
            <a:chExt cx="2656919" cy="1021503"/>
          </a:xfrm>
        </p:grpSpPr>
        <p:sp>
          <p:nvSpPr>
            <p:cNvPr id="1291" name="Google Shape;1291;p28"/>
            <p:cNvSpPr/>
            <p:nvPr/>
          </p:nvSpPr>
          <p:spPr>
            <a:xfrm>
              <a:off x="6895090" y="1168075"/>
              <a:ext cx="552642" cy="101269"/>
            </a:xfrm>
            <a:custGeom>
              <a:rect b="b" l="l" r="r" t="t"/>
              <a:pathLst>
                <a:path extrusionOk="0" h="3632" w="18182">
                  <a:moveTo>
                    <a:pt x="3429" y="0"/>
                  </a:moveTo>
                  <a:cubicBezTo>
                    <a:pt x="1536" y="0"/>
                    <a:pt x="0" y="1536"/>
                    <a:pt x="0" y="3429"/>
                  </a:cubicBezTo>
                  <a:lnTo>
                    <a:pt x="0" y="3632"/>
                  </a:lnTo>
                  <a:lnTo>
                    <a:pt x="15193" y="3632"/>
                  </a:lnTo>
                  <a:lnTo>
                    <a:pt x="15193" y="3429"/>
                  </a:lnTo>
                  <a:cubicBezTo>
                    <a:pt x="15193" y="1691"/>
                    <a:pt x="16490" y="250"/>
                    <a:pt x="18181" y="24"/>
                  </a:cubicBezTo>
                  <a:lnTo>
                    <a:pt x="18181" y="0"/>
                  </a:lnTo>
                  <a:close/>
                </a:path>
              </a:pathLst>
            </a:custGeom>
            <a:solidFill>
              <a:srgbClr val="C628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28"/>
            <p:cNvSpPr/>
            <p:nvPr/>
          </p:nvSpPr>
          <p:spPr>
            <a:xfrm>
              <a:off x="5245920" y="1271324"/>
              <a:ext cx="2126130" cy="918254"/>
            </a:xfrm>
            <a:custGeom>
              <a:rect b="b" l="l" r="r" t="t"/>
              <a:pathLst>
                <a:path extrusionOk="0" fill="none" h="32933" w="69950">
                  <a:moveTo>
                    <a:pt x="0" y="5096"/>
                  </a:moveTo>
                  <a:lnTo>
                    <a:pt x="0" y="2000"/>
                  </a:lnTo>
                  <a:cubicBezTo>
                    <a:pt x="0" y="893"/>
                    <a:pt x="893" y="0"/>
                    <a:pt x="2001" y="0"/>
                  </a:cubicBezTo>
                  <a:lnTo>
                    <a:pt x="67949" y="0"/>
                  </a:lnTo>
                  <a:cubicBezTo>
                    <a:pt x="69057" y="0"/>
                    <a:pt x="69950" y="893"/>
                    <a:pt x="69950" y="2000"/>
                  </a:cubicBezTo>
                  <a:lnTo>
                    <a:pt x="69950" y="30944"/>
                  </a:lnTo>
                  <a:cubicBezTo>
                    <a:pt x="69950" y="32040"/>
                    <a:pt x="69057" y="32933"/>
                    <a:pt x="67949" y="32933"/>
                  </a:cubicBezTo>
                  <a:lnTo>
                    <a:pt x="45339" y="32933"/>
                  </a:lnTo>
                  <a:lnTo>
                    <a:pt x="45530" y="32933"/>
                  </a:lnTo>
                  <a:lnTo>
                    <a:pt x="2001" y="32933"/>
                  </a:lnTo>
                  <a:cubicBezTo>
                    <a:pt x="893" y="32933"/>
                    <a:pt x="0" y="32040"/>
                    <a:pt x="0" y="30944"/>
                  </a:cubicBezTo>
                  <a:lnTo>
                    <a:pt x="0" y="18121"/>
                  </a:lnTo>
                </a:path>
              </a:pathLst>
            </a:custGeom>
            <a:noFill/>
            <a:ln cap="flat" cmpd="sng" w="8025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28"/>
            <p:cNvSpPr/>
            <p:nvPr/>
          </p:nvSpPr>
          <p:spPr>
            <a:xfrm>
              <a:off x="7004727" y="1168075"/>
              <a:ext cx="552642" cy="511588"/>
            </a:xfrm>
            <a:custGeom>
              <a:rect b="b" l="l" r="r" t="t"/>
              <a:pathLst>
                <a:path extrusionOk="0" h="18348" w="18182">
                  <a:moveTo>
                    <a:pt x="1" y="0"/>
                  </a:moveTo>
                  <a:lnTo>
                    <a:pt x="1" y="24"/>
                  </a:lnTo>
                  <a:cubicBezTo>
                    <a:pt x="1692" y="250"/>
                    <a:pt x="2989" y="1691"/>
                    <a:pt x="2989" y="3429"/>
                  </a:cubicBezTo>
                  <a:lnTo>
                    <a:pt x="2989" y="18348"/>
                  </a:lnTo>
                  <a:lnTo>
                    <a:pt x="18182" y="18348"/>
                  </a:lnTo>
                  <a:lnTo>
                    <a:pt x="18182" y="3429"/>
                  </a:lnTo>
                  <a:cubicBezTo>
                    <a:pt x="18182" y="1536"/>
                    <a:pt x="16646" y="0"/>
                    <a:pt x="14753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28"/>
            <p:cNvSpPr txBox="1"/>
            <p:nvPr/>
          </p:nvSpPr>
          <p:spPr>
            <a:xfrm>
              <a:off x="4900450" y="1416050"/>
              <a:ext cx="6765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2700">
                <a:solidFill>
                  <a:schemeClr val="accent6"/>
                </a:solidFill>
              </a:endParaRPr>
            </a:p>
          </p:txBody>
        </p:sp>
        <p:sp>
          <p:nvSpPr>
            <p:cNvPr id="1295" name="Google Shape;1295;p28"/>
            <p:cNvSpPr/>
            <p:nvPr/>
          </p:nvSpPr>
          <p:spPr>
            <a:xfrm>
              <a:off x="7190603" y="1274335"/>
              <a:ext cx="301360" cy="299070"/>
            </a:xfrm>
            <a:custGeom>
              <a:rect b="b" l="l" r="r" t="t"/>
              <a:pathLst>
                <a:path extrusionOk="0" h="11882" w="11973">
                  <a:moveTo>
                    <a:pt x="6302" y="725"/>
                  </a:moveTo>
                  <a:lnTo>
                    <a:pt x="6302" y="1639"/>
                  </a:lnTo>
                  <a:cubicBezTo>
                    <a:pt x="6302" y="2111"/>
                    <a:pt x="6522" y="2552"/>
                    <a:pt x="6837" y="2867"/>
                  </a:cubicBezTo>
                  <a:lnTo>
                    <a:pt x="7152" y="3182"/>
                  </a:lnTo>
                  <a:cubicBezTo>
                    <a:pt x="6900" y="3340"/>
                    <a:pt x="6774" y="3560"/>
                    <a:pt x="6711" y="3749"/>
                  </a:cubicBezTo>
                  <a:cubicBezTo>
                    <a:pt x="6479" y="3517"/>
                    <a:pt x="6209" y="3407"/>
                    <a:pt x="5942" y="3407"/>
                  </a:cubicBezTo>
                  <a:cubicBezTo>
                    <a:pt x="5665" y="3407"/>
                    <a:pt x="5392" y="3525"/>
                    <a:pt x="5168" y="3749"/>
                  </a:cubicBezTo>
                  <a:cubicBezTo>
                    <a:pt x="5042" y="3497"/>
                    <a:pt x="4979" y="3340"/>
                    <a:pt x="4758" y="3151"/>
                  </a:cubicBezTo>
                  <a:lnTo>
                    <a:pt x="5105" y="2836"/>
                  </a:lnTo>
                  <a:cubicBezTo>
                    <a:pt x="5420" y="2521"/>
                    <a:pt x="5609" y="2080"/>
                    <a:pt x="5609" y="1607"/>
                  </a:cubicBezTo>
                  <a:lnTo>
                    <a:pt x="5609" y="725"/>
                  </a:lnTo>
                  <a:close/>
                  <a:moveTo>
                    <a:pt x="5231" y="0"/>
                  </a:moveTo>
                  <a:cubicBezTo>
                    <a:pt x="5042" y="0"/>
                    <a:pt x="4884" y="158"/>
                    <a:pt x="4884" y="347"/>
                  </a:cubicBezTo>
                  <a:lnTo>
                    <a:pt x="4884" y="725"/>
                  </a:lnTo>
                  <a:lnTo>
                    <a:pt x="4884" y="1639"/>
                  </a:lnTo>
                  <a:cubicBezTo>
                    <a:pt x="4884" y="1922"/>
                    <a:pt x="4758" y="2206"/>
                    <a:pt x="4569" y="2395"/>
                  </a:cubicBezTo>
                  <a:lnTo>
                    <a:pt x="4096" y="2867"/>
                  </a:lnTo>
                  <a:lnTo>
                    <a:pt x="4033" y="2867"/>
                  </a:lnTo>
                  <a:cubicBezTo>
                    <a:pt x="2206" y="2867"/>
                    <a:pt x="127" y="7404"/>
                    <a:pt x="32" y="9830"/>
                  </a:cubicBezTo>
                  <a:cubicBezTo>
                    <a:pt x="1" y="11311"/>
                    <a:pt x="631" y="11846"/>
                    <a:pt x="1292" y="11846"/>
                  </a:cubicBezTo>
                  <a:cubicBezTo>
                    <a:pt x="1346" y="11852"/>
                    <a:pt x="1398" y="11855"/>
                    <a:pt x="1450" y="11855"/>
                  </a:cubicBezTo>
                  <a:cubicBezTo>
                    <a:pt x="2222" y="11855"/>
                    <a:pt x="2817" y="11224"/>
                    <a:pt x="3466" y="10869"/>
                  </a:cubicBezTo>
                  <a:cubicBezTo>
                    <a:pt x="4033" y="10554"/>
                    <a:pt x="4537" y="10271"/>
                    <a:pt x="4884" y="9767"/>
                  </a:cubicBezTo>
                  <a:cubicBezTo>
                    <a:pt x="5357" y="9137"/>
                    <a:pt x="5640" y="7593"/>
                    <a:pt x="5640" y="6144"/>
                  </a:cubicBezTo>
                  <a:lnTo>
                    <a:pt x="5640" y="6144"/>
                  </a:lnTo>
                  <a:lnTo>
                    <a:pt x="4222" y="7561"/>
                  </a:lnTo>
                  <a:cubicBezTo>
                    <a:pt x="4222" y="7593"/>
                    <a:pt x="4191" y="7593"/>
                    <a:pt x="4191" y="7624"/>
                  </a:cubicBezTo>
                  <a:cubicBezTo>
                    <a:pt x="4159" y="7687"/>
                    <a:pt x="4159" y="7687"/>
                    <a:pt x="4096" y="7687"/>
                  </a:cubicBezTo>
                  <a:lnTo>
                    <a:pt x="2773" y="9011"/>
                  </a:lnTo>
                  <a:cubicBezTo>
                    <a:pt x="2710" y="9074"/>
                    <a:pt x="2616" y="9105"/>
                    <a:pt x="2525" y="9105"/>
                  </a:cubicBezTo>
                  <a:cubicBezTo>
                    <a:pt x="2435" y="9105"/>
                    <a:pt x="2348" y="9074"/>
                    <a:pt x="2301" y="9011"/>
                  </a:cubicBezTo>
                  <a:cubicBezTo>
                    <a:pt x="2175" y="8885"/>
                    <a:pt x="2175" y="8664"/>
                    <a:pt x="2301" y="8538"/>
                  </a:cubicBezTo>
                  <a:lnTo>
                    <a:pt x="3435" y="7404"/>
                  </a:lnTo>
                  <a:lnTo>
                    <a:pt x="2994" y="6963"/>
                  </a:lnTo>
                  <a:cubicBezTo>
                    <a:pt x="2931" y="6900"/>
                    <a:pt x="2899" y="6805"/>
                    <a:pt x="2899" y="6742"/>
                  </a:cubicBezTo>
                  <a:cubicBezTo>
                    <a:pt x="2899" y="6648"/>
                    <a:pt x="2931" y="6585"/>
                    <a:pt x="2962" y="6490"/>
                  </a:cubicBezTo>
                  <a:cubicBezTo>
                    <a:pt x="3029" y="6424"/>
                    <a:pt x="3122" y="6384"/>
                    <a:pt x="3213" y="6384"/>
                  </a:cubicBezTo>
                  <a:cubicBezTo>
                    <a:pt x="3295" y="6384"/>
                    <a:pt x="3375" y="6416"/>
                    <a:pt x="3435" y="6490"/>
                  </a:cubicBezTo>
                  <a:lnTo>
                    <a:pt x="3907" y="6931"/>
                  </a:lnTo>
                  <a:lnTo>
                    <a:pt x="5546" y="5262"/>
                  </a:lnTo>
                  <a:lnTo>
                    <a:pt x="5451" y="4568"/>
                  </a:lnTo>
                  <a:lnTo>
                    <a:pt x="5703" y="4285"/>
                  </a:lnTo>
                  <a:cubicBezTo>
                    <a:pt x="5766" y="4222"/>
                    <a:pt x="5861" y="4190"/>
                    <a:pt x="5951" y="4190"/>
                  </a:cubicBezTo>
                  <a:cubicBezTo>
                    <a:pt x="6042" y="4190"/>
                    <a:pt x="6128" y="4222"/>
                    <a:pt x="6176" y="4285"/>
                  </a:cubicBezTo>
                  <a:lnTo>
                    <a:pt x="6459" y="4568"/>
                  </a:lnTo>
                  <a:cubicBezTo>
                    <a:pt x="6428" y="4789"/>
                    <a:pt x="6396" y="5010"/>
                    <a:pt x="6333" y="5262"/>
                  </a:cubicBezTo>
                  <a:lnTo>
                    <a:pt x="8035" y="6963"/>
                  </a:lnTo>
                  <a:lnTo>
                    <a:pt x="8476" y="6522"/>
                  </a:lnTo>
                  <a:cubicBezTo>
                    <a:pt x="8539" y="6475"/>
                    <a:pt x="8625" y="6451"/>
                    <a:pt x="8712" y="6451"/>
                  </a:cubicBezTo>
                  <a:cubicBezTo>
                    <a:pt x="8799" y="6451"/>
                    <a:pt x="8885" y="6475"/>
                    <a:pt x="8948" y="6522"/>
                  </a:cubicBezTo>
                  <a:cubicBezTo>
                    <a:pt x="9074" y="6648"/>
                    <a:pt x="9074" y="6900"/>
                    <a:pt x="8948" y="6994"/>
                  </a:cubicBezTo>
                  <a:lnTo>
                    <a:pt x="8507" y="7435"/>
                  </a:lnTo>
                  <a:lnTo>
                    <a:pt x="9641" y="8570"/>
                  </a:lnTo>
                  <a:cubicBezTo>
                    <a:pt x="9767" y="8696"/>
                    <a:pt x="9767" y="8948"/>
                    <a:pt x="9641" y="9042"/>
                  </a:cubicBezTo>
                  <a:cubicBezTo>
                    <a:pt x="9594" y="9105"/>
                    <a:pt x="9507" y="9137"/>
                    <a:pt x="9417" y="9137"/>
                  </a:cubicBezTo>
                  <a:cubicBezTo>
                    <a:pt x="9326" y="9137"/>
                    <a:pt x="9232" y="9105"/>
                    <a:pt x="9169" y="9042"/>
                  </a:cubicBezTo>
                  <a:lnTo>
                    <a:pt x="6302" y="6175"/>
                  </a:lnTo>
                  <a:lnTo>
                    <a:pt x="6302" y="6175"/>
                  </a:lnTo>
                  <a:cubicBezTo>
                    <a:pt x="6270" y="7624"/>
                    <a:pt x="6585" y="9168"/>
                    <a:pt x="7058" y="9798"/>
                  </a:cubicBezTo>
                  <a:cubicBezTo>
                    <a:pt x="7404" y="10302"/>
                    <a:pt x="7909" y="10617"/>
                    <a:pt x="8476" y="10901"/>
                  </a:cubicBezTo>
                  <a:cubicBezTo>
                    <a:pt x="9136" y="11291"/>
                    <a:pt x="9711" y="11882"/>
                    <a:pt x="10527" y="11882"/>
                  </a:cubicBezTo>
                  <a:cubicBezTo>
                    <a:pt x="10567" y="11882"/>
                    <a:pt x="10608" y="11881"/>
                    <a:pt x="10649" y="11878"/>
                  </a:cubicBezTo>
                  <a:cubicBezTo>
                    <a:pt x="11028" y="11846"/>
                    <a:pt x="11973" y="11626"/>
                    <a:pt x="11910" y="9893"/>
                  </a:cubicBezTo>
                  <a:cubicBezTo>
                    <a:pt x="11752" y="7372"/>
                    <a:pt x="9673" y="2836"/>
                    <a:pt x="7846" y="2836"/>
                  </a:cubicBezTo>
                  <a:lnTo>
                    <a:pt x="7751" y="2836"/>
                  </a:lnTo>
                  <a:lnTo>
                    <a:pt x="7310" y="2363"/>
                  </a:lnTo>
                  <a:cubicBezTo>
                    <a:pt x="7089" y="2174"/>
                    <a:pt x="6963" y="1891"/>
                    <a:pt x="6963" y="1607"/>
                  </a:cubicBezTo>
                  <a:lnTo>
                    <a:pt x="6963" y="725"/>
                  </a:lnTo>
                  <a:lnTo>
                    <a:pt x="6963" y="347"/>
                  </a:lnTo>
                  <a:cubicBezTo>
                    <a:pt x="6963" y="158"/>
                    <a:pt x="6806" y="0"/>
                    <a:pt x="66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96" name="Google Shape;1296;p28"/>
            <p:cNvGrpSpPr/>
            <p:nvPr/>
          </p:nvGrpSpPr>
          <p:grpSpPr>
            <a:xfrm>
              <a:off x="5487096" y="1404600"/>
              <a:ext cx="1796177" cy="636350"/>
              <a:chOff x="5222700" y="3658300"/>
              <a:chExt cx="3210900" cy="636350"/>
            </a:xfrm>
          </p:grpSpPr>
          <p:sp>
            <p:nvSpPr>
              <p:cNvPr id="1297" name="Google Shape;1297;p28"/>
              <p:cNvSpPr txBox="1"/>
              <p:nvPr/>
            </p:nvSpPr>
            <p:spPr>
              <a:xfrm>
                <a:off x="5222700" y="392895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smallest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98" name="Google Shape;1298;p28"/>
              <p:cNvSpPr txBox="1"/>
              <p:nvPr/>
            </p:nvSpPr>
            <p:spPr>
              <a:xfrm>
                <a:off x="5222700" y="365830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1299" name="Google Shape;1299;p28"/>
          <p:cNvGrpSpPr/>
          <p:nvPr/>
        </p:nvGrpSpPr>
        <p:grpSpPr>
          <a:xfrm>
            <a:off x="4900450" y="3582537"/>
            <a:ext cx="2656919" cy="1023511"/>
            <a:chOff x="4900450" y="3582537"/>
            <a:chExt cx="2656919" cy="1023511"/>
          </a:xfrm>
        </p:grpSpPr>
        <p:sp>
          <p:nvSpPr>
            <p:cNvPr id="1300" name="Google Shape;1300;p28"/>
            <p:cNvSpPr/>
            <p:nvPr/>
          </p:nvSpPr>
          <p:spPr>
            <a:xfrm>
              <a:off x="6895090" y="3582537"/>
              <a:ext cx="552642" cy="101269"/>
            </a:xfrm>
            <a:custGeom>
              <a:rect b="b" l="l" r="r" t="t"/>
              <a:pathLst>
                <a:path extrusionOk="0" h="3632" w="18182">
                  <a:moveTo>
                    <a:pt x="3429" y="0"/>
                  </a:moveTo>
                  <a:cubicBezTo>
                    <a:pt x="1536" y="0"/>
                    <a:pt x="0" y="1536"/>
                    <a:pt x="0" y="3441"/>
                  </a:cubicBezTo>
                  <a:lnTo>
                    <a:pt x="0" y="3632"/>
                  </a:lnTo>
                  <a:lnTo>
                    <a:pt x="15193" y="3632"/>
                  </a:lnTo>
                  <a:lnTo>
                    <a:pt x="15193" y="3441"/>
                  </a:lnTo>
                  <a:cubicBezTo>
                    <a:pt x="15193" y="1691"/>
                    <a:pt x="16490" y="250"/>
                    <a:pt x="18181" y="36"/>
                  </a:cubicBezTo>
                  <a:lnTo>
                    <a:pt x="18181" y="0"/>
                  </a:lnTo>
                  <a:close/>
                </a:path>
              </a:pathLst>
            </a:custGeom>
            <a:solidFill>
              <a:srgbClr val="E092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8"/>
            <p:cNvSpPr/>
            <p:nvPr/>
          </p:nvSpPr>
          <p:spPr>
            <a:xfrm>
              <a:off x="5245920" y="3687766"/>
              <a:ext cx="2126130" cy="918282"/>
            </a:xfrm>
            <a:custGeom>
              <a:rect b="b" l="l" r="r" t="t"/>
              <a:pathLst>
                <a:path extrusionOk="0" fill="none" h="32934" w="69950">
                  <a:moveTo>
                    <a:pt x="0" y="5096"/>
                  </a:moveTo>
                  <a:lnTo>
                    <a:pt x="0" y="2001"/>
                  </a:lnTo>
                  <a:cubicBezTo>
                    <a:pt x="0" y="894"/>
                    <a:pt x="893" y="1"/>
                    <a:pt x="2001" y="1"/>
                  </a:cubicBezTo>
                  <a:lnTo>
                    <a:pt x="67949" y="1"/>
                  </a:lnTo>
                  <a:cubicBezTo>
                    <a:pt x="69057" y="1"/>
                    <a:pt x="69950" y="894"/>
                    <a:pt x="69950" y="2001"/>
                  </a:cubicBezTo>
                  <a:lnTo>
                    <a:pt x="69950" y="30933"/>
                  </a:lnTo>
                  <a:cubicBezTo>
                    <a:pt x="69950" y="32040"/>
                    <a:pt x="69057" y="32933"/>
                    <a:pt x="67949" y="32933"/>
                  </a:cubicBezTo>
                  <a:lnTo>
                    <a:pt x="45339" y="32933"/>
                  </a:lnTo>
                  <a:lnTo>
                    <a:pt x="45530" y="32933"/>
                  </a:lnTo>
                  <a:lnTo>
                    <a:pt x="2001" y="32933"/>
                  </a:lnTo>
                  <a:cubicBezTo>
                    <a:pt x="893" y="32933"/>
                    <a:pt x="0" y="32040"/>
                    <a:pt x="0" y="30933"/>
                  </a:cubicBezTo>
                  <a:lnTo>
                    <a:pt x="0" y="18122"/>
                  </a:lnTo>
                </a:path>
              </a:pathLst>
            </a:custGeom>
            <a:noFill/>
            <a:ln cap="flat" cmpd="sng" w="8025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8"/>
            <p:cNvSpPr/>
            <p:nvPr/>
          </p:nvSpPr>
          <p:spPr>
            <a:xfrm>
              <a:off x="7004727" y="3582537"/>
              <a:ext cx="552642" cy="511923"/>
            </a:xfrm>
            <a:custGeom>
              <a:rect b="b" l="l" r="r" t="t"/>
              <a:pathLst>
                <a:path extrusionOk="0" h="18360" w="18182">
                  <a:moveTo>
                    <a:pt x="1" y="0"/>
                  </a:moveTo>
                  <a:lnTo>
                    <a:pt x="1" y="36"/>
                  </a:lnTo>
                  <a:cubicBezTo>
                    <a:pt x="1692" y="250"/>
                    <a:pt x="2989" y="1691"/>
                    <a:pt x="2989" y="3441"/>
                  </a:cubicBezTo>
                  <a:lnTo>
                    <a:pt x="2989" y="18360"/>
                  </a:lnTo>
                  <a:lnTo>
                    <a:pt x="18182" y="18360"/>
                  </a:lnTo>
                  <a:lnTo>
                    <a:pt x="18182" y="3441"/>
                  </a:lnTo>
                  <a:cubicBezTo>
                    <a:pt x="18182" y="1536"/>
                    <a:pt x="16646" y="0"/>
                    <a:pt x="14753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8"/>
            <p:cNvSpPr txBox="1"/>
            <p:nvPr/>
          </p:nvSpPr>
          <p:spPr>
            <a:xfrm>
              <a:off x="4900450" y="3839400"/>
              <a:ext cx="6765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06</a:t>
              </a:r>
              <a:endParaRPr sz="2700">
                <a:solidFill>
                  <a:schemeClr val="accent5"/>
                </a:solidFill>
              </a:endParaRPr>
            </a:p>
          </p:txBody>
        </p:sp>
        <p:grpSp>
          <p:nvGrpSpPr>
            <p:cNvPr id="1304" name="Google Shape;1304;p28"/>
            <p:cNvGrpSpPr/>
            <p:nvPr/>
          </p:nvGrpSpPr>
          <p:grpSpPr>
            <a:xfrm>
              <a:off x="7191797" y="3695435"/>
              <a:ext cx="298969" cy="297031"/>
              <a:chOff x="-22845575" y="3504075"/>
              <a:chExt cx="296950" cy="295025"/>
            </a:xfrm>
          </p:grpSpPr>
          <p:sp>
            <p:nvSpPr>
              <p:cNvPr id="1305" name="Google Shape;1305;p28"/>
              <p:cNvSpPr/>
              <p:nvPr/>
            </p:nvSpPr>
            <p:spPr>
              <a:xfrm>
                <a:off x="-22688825" y="3504100"/>
                <a:ext cx="140200" cy="295000"/>
              </a:xfrm>
              <a:custGeom>
                <a:rect b="b" l="l" r="r" t="t"/>
                <a:pathLst>
                  <a:path extrusionOk="0" h="11800" w="5608">
                    <a:moveTo>
                      <a:pt x="1465" y="2908"/>
                    </a:moveTo>
                    <a:cubicBezTo>
                      <a:pt x="1552" y="2908"/>
                      <a:pt x="1638" y="2931"/>
                      <a:pt x="1701" y="2979"/>
                    </a:cubicBezTo>
                    <a:cubicBezTo>
                      <a:pt x="1827" y="3105"/>
                      <a:pt x="1827" y="3357"/>
                      <a:pt x="1701" y="3451"/>
                    </a:cubicBezTo>
                    <a:cubicBezTo>
                      <a:pt x="1292" y="3861"/>
                      <a:pt x="1292" y="4522"/>
                      <a:pt x="1701" y="4932"/>
                    </a:cubicBezTo>
                    <a:cubicBezTo>
                      <a:pt x="1827" y="5026"/>
                      <a:pt x="1827" y="5279"/>
                      <a:pt x="1701" y="5373"/>
                    </a:cubicBezTo>
                    <a:cubicBezTo>
                      <a:pt x="1632" y="5477"/>
                      <a:pt x="1544" y="5524"/>
                      <a:pt x="1452" y="5524"/>
                    </a:cubicBezTo>
                    <a:cubicBezTo>
                      <a:pt x="1377" y="5524"/>
                      <a:pt x="1300" y="5493"/>
                      <a:pt x="1229" y="5436"/>
                    </a:cubicBezTo>
                    <a:cubicBezTo>
                      <a:pt x="567" y="4774"/>
                      <a:pt x="567" y="3672"/>
                      <a:pt x="1229" y="2979"/>
                    </a:cubicBezTo>
                    <a:cubicBezTo>
                      <a:pt x="1292" y="2931"/>
                      <a:pt x="1378" y="2908"/>
                      <a:pt x="1465" y="2908"/>
                    </a:cubicBezTo>
                    <a:close/>
                    <a:moveTo>
                      <a:pt x="2461" y="7313"/>
                    </a:moveTo>
                    <a:cubicBezTo>
                      <a:pt x="2532" y="7313"/>
                      <a:pt x="2605" y="7318"/>
                      <a:pt x="2678" y="7326"/>
                    </a:cubicBezTo>
                    <a:cubicBezTo>
                      <a:pt x="2867" y="7358"/>
                      <a:pt x="3025" y="7515"/>
                      <a:pt x="2993" y="7704"/>
                    </a:cubicBezTo>
                    <a:cubicBezTo>
                      <a:pt x="2962" y="7925"/>
                      <a:pt x="2804" y="8019"/>
                      <a:pt x="2615" y="8019"/>
                    </a:cubicBezTo>
                    <a:cubicBezTo>
                      <a:pt x="2579" y="8016"/>
                      <a:pt x="2543" y="8014"/>
                      <a:pt x="2507" y="8014"/>
                    </a:cubicBezTo>
                    <a:cubicBezTo>
                      <a:pt x="1947" y="8014"/>
                      <a:pt x="1418" y="8467"/>
                      <a:pt x="1418" y="9059"/>
                    </a:cubicBezTo>
                    <a:cubicBezTo>
                      <a:pt x="1418" y="9248"/>
                      <a:pt x="1260" y="9406"/>
                      <a:pt x="1071" y="9406"/>
                    </a:cubicBezTo>
                    <a:cubicBezTo>
                      <a:pt x="882" y="9406"/>
                      <a:pt x="725" y="9248"/>
                      <a:pt x="725" y="9059"/>
                    </a:cubicBezTo>
                    <a:cubicBezTo>
                      <a:pt x="725" y="8091"/>
                      <a:pt x="1490" y="7313"/>
                      <a:pt x="2461" y="7313"/>
                    </a:cubicBezTo>
                    <a:close/>
                    <a:moveTo>
                      <a:pt x="1060" y="0"/>
                    </a:moveTo>
                    <a:cubicBezTo>
                      <a:pt x="689" y="0"/>
                      <a:pt x="327" y="130"/>
                      <a:pt x="0" y="364"/>
                    </a:cubicBezTo>
                    <a:lnTo>
                      <a:pt x="0" y="5247"/>
                    </a:lnTo>
                    <a:cubicBezTo>
                      <a:pt x="0" y="5814"/>
                      <a:pt x="473" y="6255"/>
                      <a:pt x="1040" y="6255"/>
                    </a:cubicBezTo>
                    <a:cubicBezTo>
                      <a:pt x="1229" y="6255"/>
                      <a:pt x="1386" y="6413"/>
                      <a:pt x="1386" y="6602"/>
                    </a:cubicBezTo>
                    <a:cubicBezTo>
                      <a:pt x="1386" y="6822"/>
                      <a:pt x="1229" y="6948"/>
                      <a:pt x="1040" y="6948"/>
                    </a:cubicBezTo>
                    <a:cubicBezTo>
                      <a:pt x="630" y="6948"/>
                      <a:pt x="284" y="6854"/>
                      <a:pt x="0" y="6602"/>
                    </a:cubicBezTo>
                    <a:lnTo>
                      <a:pt x="0" y="11453"/>
                    </a:lnTo>
                    <a:cubicBezTo>
                      <a:pt x="284" y="11705"/>
                      <a:pt x="630" y="11800"/>
                      <a:pt x="1040" y="11800"/>
                    </a:cubicBezTo>
                    <a:cubicBezTo>
                      <a:pt x="1733" y="11800"/>
                      <a:pt x="2363" y="11359"/>
                      <a:pt x="2647" y="10760"/>
                    </a:cubicBezTo>
                    <a:cubicBezTo>
                      <a:pt x="3497" y="10634"/>
                      <a:pt x="4190" y="9910"/>
                      <a:pt x="4190" y="9028"/>
                    </a:cubicBezTo>
                    <a:cubicBezTo>
                      <a:pt x="4190" y="8902"/>
                      <a:pt x="4159" y="8776"/>
                      <a:pt x="4159" y="8618"/>
                    </a:cubicBezTo>
                    <a:cubicBezTo>
                      <a:pt x="4505" y="8555"/>
                      <a:pt x="4820" y="8397"/>
                      <a:pt x="5104" y="8145"/>
                    </a:cubicBezTo>
                    <a:cubicBezTo>
                      <a:pt x="5419" y="7830"/>
                      <a:pt x="5608" y="7389"/>
                      <a:pt x="5608" y="6917"/>
                    </a:cubicBezTo>
                    <a:cubicBezTo>
                      <a:pt x="5608" y="6539"/>
                      <a:pt x="5482" y="6192"/>
                      <a:pt x="5261" y="5909"/>
                    </a:cubicBezTo>
                    <a:cubicBezTo>
                      <a:pt x="5482" y="5594"/>
                      <a:pt x="5608" y="5247"/>
                      <a:pt x="5608" y="4869"/>
                    </a:cubicBezTo>
                    <a:cubicBezTo>
                      <a:pt x="5608" y="4396"/>
                      <a:pt x="5387" y="3987"/>
                      <a:pt x="5072" y="3672"/>
                    </a:cubicBezTo>
                    <a:cubicBezTo>
                      <a:pt x="4852" y="3420"/>
                      <a:pt x="4505" y="3262"/>
                      <a:pt x="4127" y="3199"/>
                    </a:cubicBezTo>
                    <a:cubicBezTo>
                      <a:pt x="4253" y="2632"/>
                      <a:pt x="4096" y="2002"/>
                      <a:pt x="3655" y="1561"/>
                    </a:cubicBezTo>
                    <a:cubicBezTo>
                      <a:pt x="3403" y="1309"/>
                      <a:pt x="3025" y="1120"/>
                      <a:pt x="2647" y="1088"/>
                    </a:cubicBezTo>
                    <a:cubicBezTo>
                      <a:pt x="2394" y="584"/>
                      <a:pt x="1985" y="143"/>
                      <a:pt x="1449" y="49"/>
                    </a:cubicBezTo>
                    <a:cubicBezTo>
                      <a:pt x="1319" y="16"/>
                      <a:pt x="1189" y="0"/>
                      <a:pt x="10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6" name="Google Shape;1306;p28"/>
              <p:cNvSpPr/>
              <p:nvPr/>
            </p:nvSpPr>
            <p:spPr>
              <a:xfrm>
                <a:off x="-22845575" y="3504075"/>
                <a:ext cx="139425" cy="294250"/>
              </a:xfrm>
              <a:custGeom>
                <a:rect b="b" l="l" r="r" t="t"/>
                <a:pathLst>
                  <a:path extrusionOk="0" h="11770" w="5577">
                    <a:moveTo>
                      <a:pt x="4187" y="2948"/>
                    </a:moveTo>
                    <a:cubicBezTo>
                      <a:pt x="4277" y="2948"/>
                      <a:pt x="4364" y="2980"/>
                      <a:pt x="4411" y="3043"/>
                    </a:cubicBezTo>
                    <a:cubicBezTo>
                      <a:pt x="5104" y="3673"/>
                      <a:pt x="5104" y="4775"/>
                      <a:pt x="4411" y="5437"/>
                    </a:cubicBezTo>
                    <a:cubicBezTo>
                      <a:pt x="4364" y="5500"/>
                      <a:pt x="4277" y="5532"/>
                      <a:pt x="4187" y="5532"/>
                    </a:cubicBezTo>
                    <a:cubicBezTo>
                      <a:pt x="4096" y="5532"/>
                      <a:pt x="4002" y="5500"/>
                      <a:pt x="3939" y="5437"/>
                    </a:cubicBezTo>
                    <a:cubicBezTo>
                      <a:pt x="3844" y="5311"/>
                      <a:pt x="3844" y="5090"/>
                      <a:pt x="3939" y="4964"/>
                    </a:cubicBezTo>
                    <a:cubicBezTo>
                      <a:pt x="4348" y="4555"/>
                      <a:pt x="4348" y="3893"/>
                      <a:pt x="3939" y="3515"/>
                    </a:cubicBezTo>
                    <a:cubicBezTo>
                      <a:pt x="3844" y="3389"/>
                      <a:pt x="3844" y="3137"/>
                      <a:pt x="3939" y="3043"/>
                    </a:cubicBezTo>
                    <a:cubicBezTo>
                      <a:pt x="4002" y="2980"/>
                      <a:pt x="4096" y="2948"/>
                      <a:pt x="4187" y="2948"/>
                    </a:cubicBezTo>
                    <a:close/>
                    <a:moveTo>
                      <a:pt x="3148" y="7314"/>
                    </a:moveTo>
                    <a:cubicBezTo>
                      <a:pt x="4123" y="7314"/>
                      <a:pt x="4915" y="8092"/>
                      <a:pt x="4915" y="9060"/>
                    </a:cubicBezTo>
                    <a:cubicBezTo>
                      <a:pt x="4915" y="9249"/>
                      <a:pt x="4726" y="9407"/>
                      <a:pt x="4537" y="9407"/>
                    </a:cubicBezTo>
                    <a:cubicBezTo>
                      <a:pt x="4348" y="9407"/>
                      <a:pt x="4191" y="9249"/>
                      <a:pt x="4191" y="9060"/>
                    </a:cubicBezTo>
                    <a:cubicBezTo>
                      <a:pt x="4191" y="8468"/>
                      <a:pt x="3662" y="8015"/>
                      <a:pt x="3101" y="8015"/>
                    </a:cubicBezTo>
                    <a:cubicBezTo>
                      <a:pt x="3066" y="8015"/>
                      <a:pt x="3030" y="8017"/>
                      <a:pt x="2994" y="8020"/>
                    </a:cubicBezTo>
                    <a:cubicBezTo>
                      <a:pt x="2968" y="8029"/>
                      <a:pt x="2944" y="8033"/>
                      <a:pt x="2920" y="8033"/>
                    </a:cubicBezTo>
                    <a:cubicBezTo>
                      <a:pt x="2765" y="8033"/>
                      <a:pt x="2643" y="7869"/>
                      <a:pt x="2616" y="7705"/>
                    </a:cubicBezTo>
                    <a:cubicBezTo>
                      <a:pt x="2584" y="7516"/>
                      <a:pt x="2742" y="7359"/>
                      <a:pt x="2931" y="7327"/>
                    </a:cubicBezTo>
                    <a:cubicBezTo>
                      <a:pt x="3004" y="7319"/>
                      <a:pt x="3077" y="7314"/>
                      <a:pt x="3148" y="7314"/>
                    </a:cubicBezTo>
                    <a:close/>
                    <a:moveTo>
                      <a:pt x="4581" y="0"/>
                    </a:moveTo>
                    <a:cubicBezTo>
                      <a:pt x="4444" y="0"/>
                      <a:pt x="4303" y="16"/>
                      <a:pt x="4159" y="50"/>
                    </a:cubicBezTo>
                    <a:cubicBezTo>
                      <a:pt x="3592" y="144"/>
                      <a:pt x="3214" y="585"/>
                      <a:pt x="2962" y="1089"/>
                    </a:cubicBezTo>
                    <a:cubicBezTo>
                      <a:pt x="2584" y="1152"/>
                      <a:pt x="2206" y="1310"/>
                      <a:pt x="1954" y="1562"/>
                    </a:cubicBezTo>
                    <a:cubicBezTo>
                      <a:pt x="1513" y="2003"/>
                      <a:pt x="1355" y="2633"/>
                      <a:pt x="1481" y="3200"/>
                    </a:cubicBezTo>
                    <a:cubicBezTo>
                      <a:pt x="1135" y="3232"/>
                      <a:pt x="820" y="3389"/>
                      <a:pt x="536" y="3673"/>
                    </a:cubicBezTo>
                    <a:cubicBezTo>
                      <a:pt x="221" y="3988"/>
                      <a:pt x="1" y="4397"/>
                      <a:pt x="1" y="4870"/>
                    </a:cubicBezTo>
                    <a:cubicBezTo>
                      <a:pt x="1" y="5280"/>
                      <a:pt x="127" y="5626"/>
                      <a:pt x="379" y="5910"/>
                    </a:cubicBezTo>
                    <a:cubicBezTo>
                      <a:pt x="127" y="6225"/>
                      <a:pt x="1" y="6571"/>
                      <a:pt x="1" y="6918"/>
                    </a:cubicBezTo>
                    <a:cubicBezTo>
                      <a:pt x="1" y="7390"/>
                      <a:pt x="221" y="7831"/>
                      <a:pt x="536" y="8146"/>
                    </a:cubicBezTo>
                    <a:cubicBezTo>
                      <a:pt x="788" y="8430"/>
                      <a:pt x="1135" y="8588"/>
                      <a:pt x="1481" y="8619"/>
                    </a:cubicBezTo>
                    <a:cubicBezTo>
                      <a:pt x="1229" y="9690"/>
                      <a:pt x="1985" y="10604"/>
                      <a:pt x="2931" y="10698"/>
                    </a:cubicBezTo>
                    <a:cubicBezTo>
                      <a:pt x="3214" y="11328"/>
                      <a:pt x="3781" y="11769"/>
                      <a:pt x="4537" y="11769"/>
                    </a:cubicBezTo>
                    <a:cubicBezTo>
                      <a:pt x="4947" y="11769"/>
                      <a:pt x="5293" y="11612"/>
                      <a:pt x="5577" y="11423"/>
                    </a:cubicBezTo>
                    <a:lnTo>
                      <a:pt x="5577" y="6571"/>
                    </a:lnTo>
                    <a:cubicBezTo>
                      <a:pt x="5293" y="6823"/>
                      <a:pt x="4947" y="6918"/>
                      <a:pt x="4537" y="6918"/>
                    </a:cubicBezTo>
                    <a:cubicBezTo>
                      <a:pt x="4348" y="6918"/>
                      <a:pt x="4191" y="6760"/>
                      <a:pt x="4191" y="6571"/>
                    </a:cubicBezTo>
                    <a:cubicBezTo>
                      <a:pt x="4191" y="6382"/>
                      <a:pt x="4348" y="6225"/>
                      <a:pt x="4537" y="6225"/>
                    </a:cubicBezTo>
                    <a:cubicBezTo>
                      <a:pt x="5136" y="6225"/>
                      <a:pt x="5577" y="5752"/>
                      <a:pt x="5577" y="5185"/>
                    </a:cubicBezTo>
                    <a:lnTo>
                      <a:pt x="5577" y="302"/>
                    </a:lnTo>
                    <a:cubicBezTo>
                      <a:pt x="5300" y="117"/>
                      <a:pt x="4956" y="0"/>
                      <a:pt x="45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7" name="Google Shape;1307;p28"/>
            <p:cNvGrpSpPr/>
            <p:nvPr/>
          </p:nvGrpSpPr>
          <p:grpSpPr>
            <a:xfrm>
              <a:off x="5487096" y="3821100"/>
              <a:ext cx="1796177" cy="636350"/>
              <a:chOff x="5222700" y="3658300"/>
              <a:chExt cx="3210900" cy="636350"/>
            </a:xfrm>
          </p:grpSpPr>
          <p:sp>
            <p:nvSpPr>
              <p:cNvPr id="1308" name="Google Shape;1308;p28"/>
              <p:cNvSpPr txBox="1"/>
              <p:nvPr/>
            </p:nvSpPr>
            <p:spPr>
              <a:xfrm>
                <a:off x="5222700" y="392895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09" name="Google Shape;1309;p28"/>
              <p:cNvSpPr txBox="1"/>
              <p:nvPr/>
            </p:nvSpPr>
            <p:spPr>
              <a:xfrm>
                <a:off x="5222700" y="365830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1310" name="Google Shape;1310;p28"/>
          <p:cNvGrpSpPr/>
          <p:nvPr/>
        </p:nvGrpSpPr>
        <p:grpSpPr>
          <a:xfrm>
            <a:off x="4900450" y="2378457"/>
            <a:ext cx="2656919" cy="1015537"/>
            <a:chOff x="4900450" y="2378457"/>
            <a:chExt cx="2656919" cy="1015537"/>
          </a:xfrm>
        </p:grpSpPr>
        <p:sp>
          <p:nvSpPr>
            <p:cNvPr id="1311" name="Google Shape;1311;p28"/>
            <p:cNvSpPr/>
            <p:nvPr/>
          </p:nvSpPr>
          <p:spPr>
            <a:xfrm>
              <a:off x="6895090" y="2378457"/>
              <a:ext cx="552642" cy="101604"/>
            </a:xfrm>
            <a:custGeom>
              <a:rect b="b" l="l" r="r" t="t"/>
              <a:pathLst>
                <a:path extrusionOk="0" h="3644" w="18182">
                  <a:moveTo>
                    <a:pt x="3429" y="0"/>
                  </a:moveTo>
                  <a:cubicBezTo>
                    <a:pt x="1536" y="0"/>
                    <a:pt x="0" y="1548"/>
                    <a:pt x="0" y="3441"/>
                  </a:cubicBezTo>
                  <a:lnTo>
                    <a:pt x="0" y="3644"/>
                  </a:lnTo>
                  <a:lnTo>
                    <a:pt x="15193" y="3644"/>
                  </a:lnTo>
                  <a:lnTo>
                    <a:pt x="15193" y="3441"/>
                  </a:lnTo>
                  <a:cubicBezTo>
                    <a:pt x="15193" y="1691"/>
                    <a:pt x="16490" y="262"/>
                    <a:pt x="18181" y="36"/>
                  </a:cubicBezTo>
                  <a:lnTo>
                    <a:pt x="18181" y="0"/>
                  </a:lnTo>
                  <a:close/>
                </a:path>
              </a:pathLst>
            </a:custGeom>
            <a:solidFill>
              <a:srgbClr val="4685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28"/>
            <p:cNvSpPr/>
            <p:nvPr/>
          </p:nvSpPr>
          <p:spPr>
            <a:xfrm>
              <a:off x="5245920" y="2475711"/>
              <a:ext cx="2126130" cy="918282"/>
            </a:xfrm>
            <a:custGeom>
              <a:rect b="b" l="l" r="r" t="t"/>
              <a:pathLst>
                <a:path extrusionOk="0" fill="none" h="32934" w="69950">
                  <a:moveTo>
                    <a:pt x="0" y="5085"/>
                  </a:moveTo>
                  <a:lnTo>
                    <a:pt x="0" y="1989"/>
                  </a:lnTo>
                  <a:cubicBezTo>
                    <a:pt x="0" y="894"/>
                    <a:pt x="893" y="1"/>
                    <a:pt x="2001" y="1"/>
                  </a:cubicBezTo>
                  <a:lnTo>
                    <a:pt x="67949" y="1"/>
                  </a:lnTo>
                  <a:cubicBezTo>
                    <a:pt x="69057" y="1"/>
                    <a:pt x="69950" y="894"/>
                    <a:pt x="69950" y="1989"/>
                  </a:cubicBezTo>
                  <a:lnTo>
                    <a:pt x="69950" y="30933"/>
                  </a:lnTo>
                  <a:cubicBezTo>
                    <a:pt x="69950" y="32041"/>
                    <a:pt x="69057" y="32934"/>
                    <a:pt x="67949" y="32934"/>
                  </a:cubicBezTo>
                  <a:lnTo>
                    <a:pt x="45339" y="32934"/>
                  </a:lnTo>
                  <a:lnTo>
                    <a:pt x="45530" y="32934"/>
                  </a:lnTo>
                  <a:lnTo>
                    <a:pt x="2001" y="32934"/>
                  </a:lnTo>
                  <a:cubicBezTo>
                    <a:pt x="893" y="32934"/>
                    <a:pt x="0" y="32041"/>
                    <a:pt x="0" y="30933"/>
                  </a:cubicBezTo>
                  <a:lnTo>
                    <a:pt x="0" y="18110"/>
                  </a:lnTo>
                </a:path>
              </a:pathLst>
            </a:custGeom>
            <a:noFill/>
            <a:ln cap="flat" cmpd="sng" w="8025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28"/>
            <p:cNvSpPr/>
            <p:nvPr/>
          </p:nvSpPr>
          <p:spPr>
            <a:xfrm>
              <a:off x="7004727" y="2378457"/>
              <a:ext cx="552642" cy="511923"/>
            </a:xfrm>
            <a:custGeom>
              <a:rect b="b" l="l" r="r" t="t"/>
              <a:pathLst>
                <a:path extrusionOk="0" h="18360" w="18182">
                  <a:moveTo>
                    <a:pt x="1" y="0"/>
                  </a:moveTo>
                  <a:lnTo>
                    <a:pt x="1" y="36"/>
                  </a:lnTo>
                  <a:cubicBezTo>
                    <a:pt x="1692" y="262"/>
                    <a:pt x="2989" y="1691"/>
                    <a:pt x="2989" y="3441"/>
                  </a:cubicBezTo>
                  <a:lnTo>
                    <a:pt x="2989" y="18360"/>
                  </a:lnTo>
                  <a:lnTo>
                    <a:pt x="18182" y="18360"/>
                  </a:lnTo>
                  <a:lnTo>
                    <a:pt x="18182" y="3441"/>
                  </a:lnTo>
                  <a:cubicBezTo>
                    <a:pt x="18182" y="1548"/>
                    <a:pt x="16646" y="0"/>
                    <a:pt x="14753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28"/>
            <p:cNvSpPr txBox="1"/>
            <p:nvPr/>
          </p:nvSpPr>
          <p:spPr>
            <a:xfrm>
              <a:off x="4900450" y="2627725"/>
              <a:ext cx="6765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5EB2FC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05</a:t>
              </a:r>
              <a:endParaRPr sz="2700">
                <a:solidFill>
                  <a:srgbClr val="5EB2FC"/>
                </a:solidFill>
              </a:endParaRPr>
            </a:p>
          </p:txBody>
        </p:sp>
        <p:grpSp>
          <p:nvGrpSpPr>
            <p:cNvPr id="1315" name="Google Shape;1315;p28"/>
            <p:cNvGrpSpPr/>
            <p:nvPr/>
          </p:nvGrpSpPr>
          <p:grpSpPr>
            <a:xfrm>
              <a:off x="7190613" y="2503621"/>
              <a:ext cx="301335" cy="295420"/>
              <a:chOff x="-22863675" y="3131775"/>
              <a:chExt cx="299300" cy="293425"/>
            </a:xfrm>
          </p:grpSpPr>
          <p:sp>
            <p:nvSpPr>
              <p:cNvPr id="1316" name="Google Shape;1316;p28"/>
              <p:cNvSpPr/>
              <p:nvPr/>
            </p:nvSpPr>
            <p:spPr>
              <a:xfrm>
                <a:off x="-22863675" y="3131775"/>
                <a:ext cx="299300" cy="293425"/>
              </a:xfrm>
              <a:custGeom>
                <a:rect b="b" l="l" r="r" t="t"/>
                <a:pathLst>
                  <a:path extrusionOk="0" h="11737" w="11972">
                    <a:moveTo>
                      <a:pt x="3214" y="5522"/>
                    </a:moveTo>
                    <a:cubicBezTo>
                      <a:pt x="3403" y="5522"/>
                      <a:pt x="3560" y="5679"/>
                      <a:pt x="3560" y="5868"/>
                    </a:cubicBezTo>
                    <a:cubicBezTo>
                      <a:pt x="3560" y="6057"/>
                      <a:pt x="3403" y="6215"/>
                      <a:pt x="3214" y="6215"/>
                    </a:cubicBezTo>
                    <a:cubicBezTo>
                      <a:pt x="3024" y="6215"/>
                      <a:pt x="2867" y="6057"/>
                      <a:pt x="2867" y="5868"/>
                    </a:cubicBezTo>
                    <a:cubicBezTo>
                      <a:pt x="2867" y="5679"/>
                      <a:pt x="3024" y="5522"/>
                      <a:pt x="3214" y="5522"/>
                    </a:cubicBezTo>
                    <a:close/>
                    <a:moveTo>
                      <a:pt x="5986" y="2749"/>
                    </a:moveTo>
                    <a:cubicBezTo>
                      <a:pt x="6931" y="2749"/>
                      <a:pt x="7719" y="3537"/>
                      <a:pt x="7719" y="4482"/>
                    </a:cubicBezTo>
                    <a:cubicBezTo>
                      <a:pt x="7719" y="5427"/>
                      <a:pt x="6963" y="6215"/>
                      <a:pt x="5986" y="6215"/>
                    </a:cubicBezTo>
                    <a:cubicBezTo>
                      <a:pt x="5041" y="6215"/>
                      <a:pt x="4253" y="5427"/>
                      <a:pt x="4253" y="4482"/>
                    </a:cubicBezTo>
                    <a:cubicBezTo>
                      <a:pt x="4253" y="3537"/>
                      <a:pt x="5041" y="2749"/>
                      <a:pt x="5986" y="2749"/>
                    </a:cubicBezTo>
                    <a:close/>
                    <a:moveTo>
                      <a:pt x="8790" y="5522"/>
                    </a:moveTo>
                    <a:cubicBezTo>
                      <a:pt x="8979" y="5522"/>
                      <a:pt x="9136" y="5679"/>
                      <a:pt x="9136" y="5868"/>
                    </a:cubicBezTo>
                    <a:cubicBezTo>
                      <a:pt x="9136" y="6057"/>
                      <a:pt x="8979" y="6215"/>
                      <a:pt x="8790" y="6215"/>
                    </a:cubicBezTo>
                    <a:cubicBezTo>
                      <a:pt x="8569" y="6215"/>
                      <a:pt x="8412" y="6057"/>
                      <a:pt x="8412" y="5868"/>
                    </a:cubicBezTo>
                    <a:cubicBezTo>
                      <a:pt x="8412" y="5679"/>
                      <a:pt x="8569" y="5522"/>
                      <a:pt x="8790" y="5522"/>
                    </a:cubicBezTo>
                    <a:close/>
                    <a:moveTo>
                      <a:pt x="4600" y="7601"/>
                    </a:moveTo>
                    <a:cubicBezTo>
                      <a:pt x="4789" y="7601"/>
                      <a:pt x="4946" y="7759"/>
                      <a:pt x="4946" y="7948"/>
                    </a:cubicBezTo>
                    <a:cubicBezTo>
                      <a:pt x="4946" y="8168"/>
                      <a:pt x="4789" y="8326"/>
                      <a:pt x="4600" y="8326"/>
                    </a:cubicBezTo>
                    <a:cubicBezTo>
                      <a:pt x="4411" y="8326"/>
                      <a:pt x="4253" y="8168"/>
                      <a:pt x="4253" y="7948"/>
                    </a:cubicBezTo>
                    <a:cubicBezTo>
                      <a:pt x="4253" y="7759"/>
                      <a:pt x="4411" y="7601"/>
                      <a:pt x="4600" y="7601"/>
                    </a:cubicBezTo>
                    <a:close/>
                    <a:moveTo>
                      <a:pt x="6679" y="6939"/>
                    </a:moveTo>
                    <a:cubicBezTo>
                      <a:pt x="7278" y="6939"/>
                      <a:pt x="7719" y="7412"/>
                      <a:pt x="7719" y="7948"/>
                    </a:cubicBezTo>
                    <a:cubicBezTo>
                      <a:pt x="7719" y="8515"/>
                      <a:pt x="7246" y="8987"/>
                      <a:pt x="6679" y="8987"/>
                    </a:cubicBezTo>
                    <a:cubicBezTo>
                      <a:pt x="6080" y="8987"/>
                      <a:pt x="5671" y="8515"/>
                      <a:pt x="5671" y="7948"/>
                    </a:cubicBezTo>
                    <a:cubicBezTo>
                      <a:pt x="5671" y="7412"/>
                      <a:pt x="6143" y="6939"/>
                      <a:pt x="6679" y="6939"/>
                    </a:cubicBezTo>
                    <a:close/>
                    <a:moveTo>
                      <a:pt x="5309" y="1"/>
                    </a:moveTo>
                    <a:cubicBezTo>
                      <a:pt x="5222" y="1"/>
                      <a:pt x="5135" y="24"/>
                      <a:pt x="5072" y="71"/>
                    </a:cubicBezTo>
                    <a:cubicBezTo>
                      <a:pt x="4946" y="197"/>
                      <a:pt x="4946" y="449"/>
                      <a:pt x="5072" y="544"/>
                    </a:cubicBezTo>
                    <a:cubicBezTo>
                      <a:pt x="5356" y="828"/>
                      <a:pt x="5545" y="1080"/>
                      <a:pt x="5639" y="1363"/>
                    </a:cubicBezTo>
                    <a:cubicBezTo>
                      <a:pt x="5356" y="1426"/>
                      <a:pt x="5041" y="1458"/>
                      <a:pt x="4757" y="1552"/>
                    </a:cubicBezTo>
                    <a:cubicBezTo>
                      <a:pt x="4474" y="1017"/>
                      <a:pt x="4096" y="796"/>
                      <a:pt x="3592" y="576"/>
                    </a:cubicBezTo>
                    <a:cubicBezTo>
                      <a:pt x="3552" y="560"/>
                      <a:pt x="3507" y="552"/>
                      <a:pt x="3460" y="552"/>
                    </a:cubicBezTo>
                    <a:cubicBezTo>
                      <a:pt x="3320" y="552"/>
                      <a:pt x="3166" y="623"/>
                      <a:pt x="3119" y="765"/>
                    </a:cubicBezTo>
                    <a:cubicBezTo>
                      <a:pt x="3024" y="922"/>
                      <a:pt x="3119" y="1143"/>
                      <a:pt x="3277" y="1206"/>
                    </a:cubicBezTo>
                    <a:cubicBezTo>
                      <a:pt x="3623" y="1363"/>
                      <a:pt x="3907" y="1552"/>
                      <a:pt x="4064" y="1804"/>
                    </a:cubicBezTo>
                    <a:cubicBezTo>
                      <a:pt x="3781" y="1930"/>
                      <a:pt x="3529" y="2088"/>
                      <a:pt x="3308" y="2245"/>
                    </a:cubicBezTo>
                    <a:cubicBezTo>
                      <a:pt x="2867" y="1836"/>
                      <a:pt x="2394" y="1773"/>
                      <a:pt x="1890" y="1741"/>
                    </a:cubicBezTo>
                    <a:cubicBezTo>
                      <a:pt x="1701" y="1741"/>
                      <a:pt x="1544" y="1836"/>
                      <a:pt x="1481" y="2056"/>
                    </a:cubicBezTo>
                    <a:cubicBezTo>
                      <a:pt x="1481" y="2245"/>
                      <a:pt x="1607" y="2403"/>
                      <a:pt x="1796" y="2434"/>
                    </a:cubicBezTo>
                    <a:cubicBezTo>
                      <a:pt x="2205" y="2466"/>
                      <a:pt x="2489" y="2529"/>
                      <a:pt x="2741" y="2718"/>
                    </a:cubicBezTo>
                    <a:cubicBezTo>
                      <a:pt x="2552" y="2907"/>
                      <a:pt x="2363" y="3159"/>
                      <a:pt x="2205" y="3379"/>
                    </a:cubicBezTo>
                    <a:cubicBezTo>
                      <a:pt x="1949" y="3294"/>
                      <a:pt x="1725" y="3260"/>
                      <a:pt x="1508" y="3260"/>
                    </a:cubicBezTo>
                    <a:cubicBezTo>
                      <a:pt x="1243" y="3260"/>
                      <a:pt x="987" y="3310"/>
                      <a:pt x="693" y="3379"/>
                    </a:cubicBezTo>
                    <a:cubicBezTo>
                      <a:pt x="504" y="3411"/>
                      <a:pt x="441" y="3631"/>
                      <a:pt x="473" y="3821"/>
                    </a:cubicBezTo>
                    <a:cubicBezTo>
                      <a:pt x="498" y="3970"/>
                      <a:pt x="621" y="4060"/>
                      <a:pt x="781" y="4060"/>
                    </a:cubicBezTo>
                    <a:cubicBezTo>
                      <a:pt x="823" y="4060"/>
                      <a:pt x="868" y="4054"/>
                      <a:pt x="914" y="4041"/>
                    </a:cubicBezTo>
                    <a:cubicBezTo>
                      <a:pt x="1160" y="3979"/>
                      <a:pt x="1366" y="3931"/>
                      <a:pt x="1567" y="3931"/>
                    </a:cubicBezTo>
                    <a:cubicBezTo>
                      <a:pt x="1674" y="3931"/>
                      <a:pt x="1780" y="3945"/>
                      <a:pt x="1890" y="3978"/>
                    </a:cubicBezTo>
                    <a:cubicBezTo>
                      <a:pt x="1764" y="4262"/>
                      <a:pt x="1638" y="4514"/>
                      <a:pt x="1607" y="4797"/>
                    </a:cubicBezTo>
                    <a:cubicBezTo>
                      <a:pt x="1071" y="4797"/>
                      <a:pt x="630" y="4986"/>
                      <a:pt x="189" y="5301"/>
                    </a:cubicBezTo>
                    <a:cubicBezTo>
                      <a:pt x="32" y="5427"/>
                      <a:pt x="0" y="5616"/>
                      <a:pt x="126" y="5774"/>
                    </a:cubicBezTo>
                    <a:cubicBezTo>
                      <a:pt x="186" y="5874"/>
                      <a:pt x="296" y="5935"/>
                      <a:pt x="409" y="5935"/>
                    </a:cubicBezTo>
                    <a:cubicBezTo>
                      <a:pt x="474" y="5935"/>
                      <a:pt x="541" y="5915"/>
                      <a:pt x="599" y="5868"/>
                    </a:cubicBezTo>
                    <a:cubicBezTo>
                      <a:pt x="914" y="5616"/>
                      <a:pt x="1166" y="5459"/>
                      <a:pt x="1481" y="5459"/>
                    </a:cubicBezTo>
                    <a:cubicBezTo>
                      <a:pt x="1481" y="5585"/>
                      <a:pt x="1449" y="5742"/>
                      <a:pt x="1449" y="5868"/>
                    </a:cubicBezTo>
                    <a:cubicBezTo>
                      <a:pt x="1449" y="6026"/>
                      <a:pt x="1449" y="6183"/>
                      <a:pt x="1481" y="6341"/>
                    </a:cubicBezTo>
                    <a:cubicBezTo>
                      <a:pt x="945" y="6530"/>
                      <a:pt x="662" y="6876"/>
                      <a:pt x="347" y="7318"/>
                    </a:cubicBezTo>
                    <a:cubicBezTo>
                      <a:pt x="221" y="7475"/>
                      <a:pt x="284" y="7664"/>
                      <a:pt x="441" y="7790"/>
                    </a:cubicBezTo>
                    <a:cubicBezTo>
                      <a:pt x="507" y="7843"/>
                      <a:pt x="584" y="7868"/>
                      <a:pt x="658" y="7868"/>
                    </a:cubicBezTo>
                    <a:cubicBezTo>
                      <a:pt x="761" y="7868"/>
                      <a:pt x="859" y="7819"/>
                      <a:pt x="914" y="7727"/>
                    </a:cubicBezTo>
                    <a:cubicBezTo>
                      <a:pt x="1134" y="7349"/>
                      <a:pt x="1323" y="7129"/>
                      <a:pt x="1607" y="7002"/>
                    </a:cubicBezTo>
                    <a:cubicBezTo>
                      <a:pt x="1701" y="7286"/>
                      <a:pt x="1764" y="7570"/>
                      <a:pt x="1922" y="7822"/>
                    </a:cubicBezTo>
                    <a:cubicBezTo>
                      <a:pt x="1481" y="8200"/>
                      <a:pt x="1323" y="8609"/>
                      <a:pt x="1166" y="9145"/>
                    </a:cubicBezTo>
                    <a:cubicBezTo>
                      <a:pt x="1134" y="9334"/>
                      <a:pt x="1260" y="9523"/>
                      <a:pt x="1418" y="9554"/>
                    </a:cubicBezTo>
                    <a:cubicBezTo>
                      <a:pt x="1452" y="9566"/>
                      <a:pt x="1486" y="9571"/>
                      <a:pt x="1519" y="9571"/>
                    </a:cubicBezTo>
                    <a:cubicBezTo>
                      <a:pt x="1671" y="9571"/>
                      <a:pt x="1807" y="9463"/>
                      <a:pt x="1859" y="9334"/>
                    </a:cubicBezTo>
                    <a:cubicBezTo>
                      <a:pt x="1953" y="8924"/>
                      <a:pt x="2048" y="8672"/>
                      <a:pt x="2268" y="8420"/>
                    </a:cubicBezTo>
                    <a:cubicBezTo>
                      <a:pt x="2426" y="8672"/>
                      <a:pt x="2646" y="8893"/>
                      <a:pt x="2835" y="9082"/>
                    </a:cubicBezTo>
                    <a:cubicBezTo>
                      <a:pt x="2520" y="9554"/>
                      <a:pt x="2552" y="10027"/>
                      <a:pt x="2583" y="10594"/>
                    </a:cubicBezTo>
                    <a:cubicBezTo>
                      <a:pt x="2583" y="10783"/>
                      <a:pt x="2741" y="10909"/>
                      <a:pt x="2961" y="10909"/>
                    </a:cubicBezTo>
                    <a:lnTo>
                      <a:pt x="2993" y="10909"/>
                    </a:lnTo>
                    <a:cubicBezTo>
                      <a:pt x="3182" y="10909"/>
                      <a:pt x="3308" y="10720"/>
                      <a:pt x="3308" y="10500"/>
                    </a:cubicBezTo>
                    <a:cubicBezTo>
                      <a:pt x="3277" y="10090"/>
                      <a:pt x="3277" y="9806"/>
                      <a:pt x="3371" y="9523"/>
                    </a:cubicBezTo>
                    <a:cubicBezTo>
                      <a:pt x="3623" y="9680"/>
                      <a:pt x="3844" y="9838"/>
                      <a:pt x="4127" y="9964"/>
                    </a:cubicBezTo>
                    <a:cubicBezTo>
                      <a:pt x="4001" y="10500"/>
                      <a:pt x="4159" y="10941"/>
                      <a:pt x="4411" y="11445"/>
                    </a:cubicBezTo>
                    <a:cubicBezTo>
                      <a:pt x="4452" y="11589"/>
                      <a:pt x="4561" y="11652"/>
                      <a:pt x="4684" y="11652"/>
                    </a:cubicBezTo>
                    <a:cubicBezTo>
                      <a:pt x="4749" y="11652"/>
                      <a:pt x="4818" y="11635"/>
                      <a:pt x="4883" y="11602"/>
                    </a:cubicBezTo>
                    <a:cubicBezTo>
                      <a:pt x="5041" y="11539"/>
                      <a:pt x="5104" y="11350"/>
                      <a:pt x="5041" y="11130"/>
                    </a:cubicBezTo>
                    <a:cubicBezTo>
                      <a:pt x="4883" y="10783"/>
                      <a:pt x="4757" y="10500"/>
                      <a:pt x="4789" y="10184"/>
                    </a:cubicBezTo>
                    <a:lnTo>
                      <a:pt x="4789" y="10184"/>
                    </a:lnTo>
                    <a:cubicBezTo>
                      <a:pt x="5072" y="10279"/>
                      <a:pt x="5356" y="10311"/>
                      <a:pt x="5671" y="10342"/>
                    </a:cubicBezTo>
                    <a:cubicBezTo>
                      <a:pt x="5734" y="10909"/>
                      <a:pt x="6049" y="11256"/>
                      <a:pt x="6427" y="11665"/>
                    </a:cubicBezTo>
                    <a:cubicBezTo>
                      <a:pt x="6474" y="11712"/>
                      <a:pt x="6561" y="11736"/>
                      <a:pt x="6651" y="11736"/>
                    </a:cubicBezTo>
                    <a:cubicBezTo>
                      <a:pt x="6742" y="11736"/>
                      <a:pt x="6837" y="11712"/>
                      <a:pt x="6900" y="11665"/>
                    </a:cubicBezTo>
                    <a:cubicBezTo>
                      <a:pt x="6994" y="11539"/>
                      <a:pt x="6994" y="11287"/>
                      <a:pt x="6900" y="11193"/>
                    </a:cubicBezTo>
                    <a:cubicBezTo>
                      <a:pt x="6616" y="10909"/>
                      <a:pt x="6427" y="10657"/>
                      <a:pt x="6333" y="10342"/>
                    </a:cubicBezTo>
                    <a:cubicBezTo>
                      <a:pt x="6616" y="10311"/>
                      <a:pt x="6931" y="10279"/>
                      <a:pt x="7215" y="10184"/>
                    </a:cubicBezTo>
                    <a:cubicBezTo>
                      <a:pt x="7467" y="10720"/>
                      <a:pt x="7876" y="10941"/>
                      <a:pt x="8380" y="11130"/>
                    </a:cubicBezTo>
                    <a:cubicBezTo>
                      <a:pt x="8424" y="11156"/>
                      <a:pt x="8474" y="11167"/>
                      <a:pt x="8526" y="11167"/>
                    </a:cubicBezTo>
                    <a:cubicBezTo>
                      <a:pt x="8662" y="11167"/>
                      <a:pt x="8807" y="11086"/>
                      <a:pt x="8853" y="10972"/>
                    </a:cubicBezTo>
                    <a:cubicBezTo>
                      <a:pt x="8947" y="10815"/>
                      <a:pt x="8853" y="10594"/>
                      <a:pt x="8695" y="10500"/>
                    </a:cubicBezTo>
                    <a:cubicBezTo>
                      <a:pt x="8349" y="10374"/>
                      <a:pt x="8065" y="10184"/>
                      <a:pt x="7908" y="9932"/>
                    </a:cubicBezTo>
                    <a:cubicBezTo>
                      <a:pt x="8191" y="9806"/>
                      <a:pt x="8412" y="9649"/>
                      <a:pt x="8664" y="9491"/>
                    </a:cubicBezTo>
                    <a:cubicBezTo>
                      <a:pt x="9105" y="9901"/>
                      <a:pt x="9578" y="9964"/>
                      <a:pt x="10082" y="9995"/>
                    </a:cubicBezTo>
                    <a:lnTo>
                      <a:pt x="10113" y="9995"/>
                    </a:lnTo>
                    <a:cubicBezTo>
                      <a:pt x="10302" y="9995"/>
                      <a:pt x="10428" y="9869"/>
                      <a:pt x="10460" y="9680"/>
                    </a:cubicBezTo>
                    <a:cubicBezTo>
                      <a:pt x="10460" y="9491"/>
                      <a:pt x="10365" y="9334"/>
                      <a:pt x="10145" y="9302"/>
                    </a:cubicBezTo>
                    <a:cubicBezTo>
                      <a:pt x="9767" y="9239"/>
                      <a:pt x="9483" y="9208"/>
                      <a:pt x="9199" y="9019"/>
                    </a:cubicBezTo>
                    <a:cubicBezTo>
                      <a:pt x="9388" y="8830"/>
                      <a:pt x="9609" y="8578"/>
                      <a:pt x="9767" y="8357"/>
                    </a:cubicBezTo>
                    <a:cubicBezTo>
                      <a:pt x="9980" y="8437"/>
                      <a:pt x="10181" y="8466"/>
                      <a:pt x="10384" y="8466"/>
                    </a:cubicBezTo>
                    <a:cubicBezTo>
                      <a:pt x="10660" y="8466"/>
                      <a:pt x="10938" y="8412"/>
                      <a:pt x="11247" y="8357"/>
                    </a:cubicBezTo>
                    <a:cubicBezTo>
                      <a:pt x="11468" y="8294"/>
                      <a:pt x="11531" y="8105"/>
                      <a:pt x="11499" y="7916"/>
                    </a:cubicBezTo>
                    <a:cubicBezTo>
                      <a:pt x="11472" y="7751"/>
                      <a:pt x="11300" y="7658"/>
                      <a:pt x="11131" y="7658"/>
                    </a:cubicBezTo>
                    <a:cubicBezTo>
                      <a:pt x="11107" y="7658"/>
                      <a:pt x="11082" y="7660"/>
                      <a:pt x="11058" y="7664"/>
                    </a:cubicBezTo>
                    <a:cubicBezTo>
                      <a:pt x="10806" y="7748"/>
                      <a:pt x="10596" y="7804"/>
                      <a:pt x="10391" y="7804"/>
                    </a:cubicBezTo>
                    <a:cubicBezTo>
                      <a:pt x="10288" y="7804"/>
                      <a:pt x="10187" y="7790"/>
                      <a:pt x="10082" y="7759"/>
                    </a:cubicBezTo>
                    <a:cubicBezTo>
                      <a:pt x="10208" y="7475"/>
                      <a:pt x="10302" y="7192"/>
                      <a:pt x="10365" y="6939"/>
                    </a:cubicBezTo>
                    <a:lnTo>
                      <a:pt x="10397" y="6939"/>
                    </a:lnTo>
                    <a:cubicBezTo>
                      <a:pt x="10932" y="6939"/>
                      <a:pt x="11342" y="6687"/>
                      <a:pt x="11751" y="6372"/>
                    </a:cubicBezTo>
                    <a:cubicBezTo>
                      <a:pt x="11940" y="6246"/>
                      <a:pt x="11972" y="6057"/>
                      <a:pt x="11846" y="5900"/>
                    </a:cubicBezTo>
                    <a:cubicBezTo>
                      <a:pt x="11789" y="5843"/>
                      <a:pt x="11687" y="5798"/>
                      <a:pt x="11580" y="5798"/>
                    </a:cubicBezTo>
                    <a:cubicBezTo>
                      <a:pt x="11509" y="5798"/>
                      <a:pt x="11436" y="5818"/>
                      <a:pt x="11373" y="5868"/>
                    </a:cubicBezTo>
                    <a:cubicBezTo>
                      <a:pt x="11058" y="6120"/>
                      <a:pt x="10775" y="6278"/>
                      <a:pt x="10460" y="6278"/>
                    </a:cubicBezTo>
                    <a:cubicBezTo>
                      <a:pt x="10460" y="6152"/>
                      <a:pt x="10491" y="5994"/>
                      <a:pt x="10491" y="5868"/>
                    </a:cubicBezTo>
                    <a:cubicBezTo>
                      <a:pt x="10491" y="5711"/>
                      <a:pt x="10491" y="5553"/>
                      <a:pt x="10460" y="5396"/>
                    </a:cubicBezTo>
                    <a:cubicBezTo>
                      <a:pt x="11027" y="5207"/>
                      <a:pt x="11279" y="4860"/>
                      <a:pt x="11594" y="4419"/>
                    </a:cubicBezTo>
                    <a:cubicBezTo>
                      <a:pt x="11720" y="4262"/>
                      <a:pt x="11688" y="4073"/>
                      <a:pt x="11531" y="3947"/>
                    </a:cubicBezTo>
                    <a:cubicBezTo>
                      <a:pt x="11465" y="3894"/>
                      <a:pt x="11394" y="3869"/>
                      <a:pt x="11324" y="3869"/>
                    </a:cubicBezTo>
                    <a:cubicBezTo>
                      <a:pt x="11226" y="3869"/>
                      <a:pt x="11132" y="3918"/>
                      <a:pt x="11058" y="4010"/>
                    </a:cubicBezTo>
                    <a:cubicBezTo>
                      <a:pt x="10838" y="4388"/>
                      <a:pt x="10617" y="4608"/>
                      <a:pt x="10365" y="4734"/>
                    </a:cubicBezTo>
                    <a:cubicBezTo>
                      <a:pt x="10271" y="4451"/>
                      <a:pt x="10176" y="4167"/>
                      <a:pt x="10019" y="3915"/>
                    </a:cubicBezTo>
                    <a:cubicBezTo>
                      <a:pt x="10460" y="3537"/>
                      <a:pt x="10617" y="3127"/>
                      <a:pt x="10775" y="2592"/>
                    </a:cubicBezTo>
                    <a:cubicBezTo>
                      <a:pt x="10806" y="2403"/>
                      <a:pt x="10712" y="2214"/>
                      <a:pt x="10554" y="2182"/>
                    </a:cubicBezTo>
                    <a:cubicBezTo>
                      <a:pt x="10520" y="2171"/>
                      <a:pt x="10485" y="2166"/>
                      <a:pt x="10450" y="2166"/>
                    </a:cubicBezTo>
                    <a:cubicBezTo>
                      <a:pt x="10292" y="2166"/>
                      <a:pt x="10139" y="2274"/>
                      <a:pt x="10113" y="2403"/>
                    </a:cubicBezTo>
                    <a:cubicBezTo>
                      <a:pt x="9987" y="2812"/>
                      <a:pt x="9924" y="3064"/>
                      <a:pt x="9672" y="3316"/>
                    </a:cubicBezTo>
                    <a:cubicBezTo>
                      <a:pt x="9515" y="3064"/>
                      <a:pt x="9325" y="2844"/>
                      <a:pt x="9136" y="2655"/>
                    </a:cubicBezTo>
                    <a:cubicBezTo>
                      <a:pt x="9451" y="2182"/>
                      <a:pt x="9388" y="1710"/>
                      <a:pt x="9357" y="1143"/>
                    </a:cubicBezTo>
                    <a:cubicBezTo>
                      <a:pt x="9357" y="954"/>
                      <a:pt x="9168" y="828"/>
                      <a:pt x="8979" y="828"/>
                    </a:cubicBezTo>
                    <a:cubicBezTo>
                      <a:pt x="8790" y="828"/>
                      <a:pt x="8664" y="1017"/>
                      <a:pt x="8664" y="1237"/>
                    </a:cubicBezTo>
                    <a:cubicBezTo>
                      <a:pt x="8695" y="1647"/>
                      <a:pt x="8695" y="1930"/>
                      <a:pt x="8569" y="2214"/>
                    </a:cubicBezTo>
                    <a:cubicBezTo>
                      <a:pt x="8349" y="2056"/>
                      <a:pt x="8097" y="1899"/>
                      <a:pt x="7813" y="1773"/>
                    </a:cubicBezTo>
                    <a:cubicBezTo>
                      <a:pt x="7939" y="1237"/>
                      <a:pt x="7782" y="796"/>
                      <a:pt x="7561" y="292"/>
                    </a:cubicBezTo>
                    <a:cubicBezTo>
                      <a:pt x="7493" y="178"/>
                      <a:pt x="7375" y="97"/>
                      <a:pt x="7243" y="97"/>
                    </a:cubicBezTo>
                    <a:cubicBezTo>
                      <a:pt x="7193" y="97"/>
                      <a:pt x="7141" y="108"/>
                      <a:pt x="7089" y="134"/>
                    </a:cubicBezTo>
                    <a:cubicBezTo>
                      <a:pt x="6931" y="197"/>
                      <a:pt x="6837" y="386"/>
                      <a:pt x="6931" y="607"/>
                    </a:cubicBezTo>
                    <a:cubicBezTo>
                      <a:pt x="7089" y="954"/>
                      <a:pt x="7215" y="1237"/>
                      <a:pt x="7152" y="1552"/>
                    </a:cubicBezTo>
                    <a:cubicBezTo>
                      <a:pt x="6900" y="1458"/>
                      <a:pt x="6616" y="1426"/>
                      <a:pt x="6301" y="1395"/>
                    </a:cubicBezTo>
                    <a:cubicBezTo>
                      <a:pt x="6206" y="828"/>
                      <a:pt x="5891" y="481"/>
                      <a:pt x="5545" y="71"/>
                    </a:cubicBezTo>
                    <a:cubicBezTo>
                      <a:pt x="5482" y="24"/>
                      <a:pt x="5395" y="1"/>
                      <a:pt x="530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7" name="Google Shape;1317;p28"/>
              <p:cNvSpPr/>
              <p:nvPr/>
            </p:nvSpPr>
            <p:spPr>
              <a:xfrm>
                <a:off x="-22740025" y="3217825"/>
                <a:ext cx="52000" cy="51225"/>
              </a:xfrm>
              <a:custGeom>
                <a:rect b="b" l="l" r="r" t="t"/>
                <a:pathLst>
                  <a:path extrusionOk="0" h="2049" w="2080">
                    <a:moveTo>
                      <a:pt x="1040" y="0"/>
                    </a:moveTo>
                    <a:cubicBezTo>
                      <a:pt x="441" y="0"/>
                      <a:pt x="0" y="473"/>
                      <a:pt x="0" y="1009"/>
                    </a:cubicBezTo>
                    <a:cubicBezTo>
                      <a:pt x="0" y="1607"/>
                      <a:pt x="473" y="2048"/>
                      <a:pt x="1040" y="2048"/>
                    </a:cubicBezTo>
                    <a:cubicBezTo>
                      <a:pt x="1607" y="2048"/>
                      <a:pt x="2048" y="1576"/>
                      <a:pt x="2048" y="1009"/>
                    </a:cubicBezTo>
                    <a:cubicBezTo>
                      <a:pt x="2080" y="473"/>
                      <a:pt x="1607" y="0"/>
                      <a:pt x="10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8" name="Google Shape;1318;p28"/>
              <p:cNvSpPr/>
              <p:nvPr/>
            </p:nvSpPr>
            <p:spPr>
              <a:xfrm>
                <a:off x="-22705375" y="3321800"/>
                <a:ext cx="17350" cy="18125"/>
              </a:xfrm>
              <a:custGeom>
                <a:rect b="b" l="l" r="r" t="t"/>
                <a:pathLst>
                  <a:path extrusionOk="0" h="725" w="694">
                    <a:moveTo>
                      <a:pt x="347" y="0"/>
                    </a:moveTo>
                    <a:cubicBezTo>
                      <a:pt x="158" y="0"/>
                      <a:pt x="1" y="158"/>
                      <a:pt x="1" y="347"/>
                    </a:cubicBezTo>
                    <a:cubicBezTo>
                      <a:pt x="1" y="567"/>
                      <a:pt x="158" y="725"/>
                      <a:pt x="347" y="725"/>
                    </a:cubicBezTo>
                    <a:cubicBezTo>
                      <a:pt x="536" y="725"/>
                      <a:pt x="694" y="567"/>
                      <a:pt x="694" y="347"/>
                    </a:cubicBezTo>
                    <a:cubicBezTo>
                      <a:pt x="694" y="158"/>
                      <a:pt x="536" y="0"/>
                      <a:pt x="3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19" name="Google Shape;1319;p28"/>
            <p:cNvGrpSpPr/>
            <p:nvPr/>
          </p:nvGrpSpPr>
          <p:grpSpPr>
            <a:xfrm>
              <a:off x="5487096" y="2616675"/>
              <a:ext cx="1796177" cy="636350"/>
              <a:chOff x="5222700" y="3658300"/>
              <a:chExt cx="3210900" cy="636350"/>
            </a:xfrm>
          </p:grpSpPr>
          <p:sp>
            <p:nvSpPr>
              <p:cNvPr id="1320" name="Google Shape;1320;p28"/>
              <p:cNvSpPr txBox="1"/>
              <p:nvPr/>
            </p:nvSpPr>
            <p:spPr>
              <a:xfrm>
                <a:off x="5222700" y="392895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Mars is very cold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21" name="Google Shape;1321;p28"/>
              <p:cNvSpPr txBox="1"/>
              <p:nvPr/>
            </p:nvSpPr>
            <p:spPr>
              <a:xfrm>
                <a:off x="5222700" y="365830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1322" name="Google Shape;1322;p28"/>
          <p:cNvGrpSpPr/>
          <p:nvPr/>
        </p:nvGrpSpPr>
        <p:grpSpPr>
          <a:xfrm>
            <a:off x="1586625" y="3582537"/>
            <a:ext cx="2659818" cy="1023511"/>
            <a:chOff x="1586625" y="3582537"/>
            <a:chExt cx="2659818" cy="1023511"/>
          </a:xfrm>
        </p:grpSpPr>
        <p:sp>
          <p:nvSpPr>
            <p:cNvPr id="1323" name="Google Shape;1323;p28"/>
            <p:cNvSpPr/>
            <p:nvPr/>
          </p:nvSpPr>
          <p:spPr>
            <a:xfrm>
              <a:off x="3583800" y="3582537"/>
              <a:ext cx="552642" cy="101269"/>
            </a:xfrm>
            <a:custGeom>
              <a:rect b="b" l="l" r="r" t="t"/>
              <a:pathLst>
                <a:path extrusionOk="0" h="3632" w="18182">
                  <a:moveTo>
                    <a:pt x="3442" y="0"/>
                  </a:moveTo>
                  <a:cubicBezTo>
                    <a:pt x="1537" y="0"/>
                    <a:pt x="1" y="1536"/>
                    <a:pt x="1" y="3441"/>
                  </a:cubicBezTo>
                  <a:lnTo>
                    <a:pt x="1" y="3632"/>
                  </a:lnTo>
                  <a:lnTo>
                    <a:pt x="15205" y="3632"/>
                  </a:lnTo>
                  <a:lnTo>
                    <a:pt x="15205" y="3441"/>
                  </a:lnTo>
                  <a:cubicBezTo>
                    <a:pt x="15205" y="1691"/>
                    <a:pt x="16503" y="250"/>
                    <a:pt x="18182" y="36"/>
                  </a:cubicBezTo>
                  <a:lnTo>
                    <a:pt x="18182" y="0"/>
                  </a:lnTo>
                  <a:close/>
                </a:path>
              </a:pathLst>
            </a:custGeom>
            <a:solidFill>
              <a:srgbClr val="576F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8"/>
            <p:cNvSpPr/>
            <p:nvPr/>
          </p:nvSpPr>
          <p:spPr>
            <a:xfrm>
              <a:off x="1933201" y="3687766"/>
              <a:ext cx="2126130" cy="918282"/>
            </a:xfrm>
            <a:custGeom>
              <a:rect b="b" l="l" r="r" t="t"/>
              <a:pathLst>
                <a:path extrusionOk="0" fill="none" h="32934" w="69950">
                  <a:moveTo>
                    <a:pt x="0" y="5096"/>
                  </a:moveTo>
                  <a:lnTo>
                    <a:pt x="0" y="2001"/>
                  </a:lnTo>
                  <a:cubicBezTo>
                    <a:pt x="0" y="894"/>
                    <a:pt x="893" y="1"/>
                    <a:pt x="2001" y="1"/>
                  </a:cubicBezTo>
                  <a:lnTo>
                    <a:pt x="67949" y="1"/>
                  </a:lnTo>
                  <a:cubicBezTo>
                    <a:pt x="69057" y="1"/>
                    <a:pt x="69950" y="894"/>
                    <a:pt x="69950" y="2001"/>
                  </a:cubicBezTo>
                  <a:lnTo>
                    <a:pt x="69950" y="30933"/>
                  </a:lnTo>
                  <a:cubicBezTo>
                    <a:pt x="69950" y="32040"/>
                    <a:pt x="69057" y="32933"/>
                    <a:pt x="67949" y="32933"/>
                  </a:cubicBezTo>
                  <a:lnTo>
                    <a:pt x="45339" y="32933"/>
                  </a:lnTo>
                  <a:lnTo>
                    <a:pt x="45530" y="32933"/>
                  </a:lnTo>
                  <a:lnTo>
                    <a:pt x="2001" y="32933"/>
                  </a:lnTo>
                  <a:cubicBezTo>
                    <a:pt x="893" y="32933"/>
                    <a:pt x="0" y="32040"/>
                    <a:pt x="0" y="30933"/>
                  </a:cubicBezTo>
                  <a:lnTo>
                    <a:pt x="0" y="18122"/>
                  </a:lnTo>
                </a:path>
              </a:pathLst>
            </a:custGeom>
            <a:noFill/>
            <a:ln cap="flat" cmpd="sng" w="8025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8"/>
            <p:cNvSpPr/>
            <p:nvPr/>
          </p:nvSpPr>
          <p:spPr>
            <a:xfrm>
              <a:off x="3693832" y="3582537"/>
              <a:ext cx="552611" cy="511923"/>
            </a:xfrm>
            <a:custGeom>
              <a:rect b="b" l="l" r="r" t="t"/>
              <a:pathLst>
                <a:path extrusionOk="0" h="18360" w="18181">
                  <a:moveTo>
                    <a:pt x="0" y="0"/>
                  </a:moveTo>
                  <a:lnTo>
                    <a:pt x="0" y="36"/>
                  </a:lnTo>
                  <a:cubicBezTo>
                    <a:pt x="1679" y="250"/>
                    <a:pt x="2977" y="1691"/>
                    <a:pt x="2977" y="3441"/>
                  </a:cubicBezTo>
                  <a:lnTo>
                    <a:pt x="2977" y="18360"/>
                  </a:lnTo>
                  <a:lnTo>
                    <a:pt x="18181" y="18360"/>
                  </a:lnTo>
                  <a:lnTo>
                    <a:pt x="18181" y="3441"/>
                  </a:lnTo>
                  <a:cubicBezTo>
                    <a:pt x="18181" y="1536"/>
                    <a:pt x="16645" y="0"/>
                    <a:pt x="14752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28"/>
            <p:cNvSpPr txBox="1"/>
            <p:nvPr/>
          </p:nvSpPr>
          <p:spPr>
            <a:xfrm>
              <a:off x="1586625" y="3839400"/>
              <a:ext cx="6765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2700">
                <a:solidFill>
                  <a:schemeClr val="accent3"/>
                </a:solidFill>
              </a:endParaRPr>
            </a:p>
          </p:txBody>
        </p:sp>
        <p:grpSp>
          <p:nvGrpSpPr>
            <p:cNvPr id="1327" name="Google Shape;1327;p28"/>
            <p:cNvGrpSpPr/>
            <p:nvPr/>
          </p:nvGrpSpPr>
          <p:grpSpPr>
            <a:xfrm>
              <a:off x="3894905" y="3714497"/>
              <a:ext cx="266475" cy="297409"/>
              <a:chOff x="-23962425" y="3519475"/>
              <a:chExt cx="264675" cy="295400"/>
            </a:xfrm>
          </p:grpSpPr>
          <p:sp>
            <p:nvSpPr>
              <p:cNvPr id="1328" name="Google Shape;1328;p28"/>
              <p:cNvSpPr/>
              <p:nvPr/>
            </p:nvSpPr>
            <p:spPr>
              <a:xfrm>
                <a:off x="-23961625" y="3580925"/>
                <a:ext cx="263875" cy="233950"/>
              </a:xfrm>
              <a:custGeom>
                <a:rect b="b" l="l" r="r" t="t"/>
                <a:pathLst>
                  <a:path extrusionOk="0" h="9358" w="10555">
                    <a:moveTo>
                      <a:pt x="1701" y="3119"/>
                    </a:moveTo>
                    <a:cubicBezTo>
                      <a:pt x="1890" y="3119"/>
                      <a:pt x="2048" y="3277"/>
                      <a:pt x="2048" y="3466"/>
                    </a:cubicBezTo>
                    <a:lnTo>
                      <a:pt x="2048" y="4159"/>
                    </a:lnTo>
                    <a:cubicBezTo>
                      <a:pt x="2048" y="4379"/>
                      <a:pt x="2205" y="4537"/>
                      <a:pt x="2394" y="4537"/>
                    </a:cubicBezTo>
                    <a:lnTo>
                      <a:pt x="3119" y="4537"/>
                    </a:lnTo>
                    <a:cubicBezTo>
                      <a:pt x="3308" y="4537"/>
                      <a:pt x="3466" y="4663"/>
                      <a:pt x="3466" y="4883"/>
                    </a:cubicBezTo>
                    <a:cubicBezTo>
                      <a:pt x="3466" y="5072"/>
                      <a:pt x="3308" y="5230"/>
                      <a:pt x="3119" y="5230"/>
                    </a:cubicBezTo>
                    <a:lnTo>
                      <a:pt x="2394" y="5230"/>
                    </a:lnTo>
                    <a:cubicBezTo>
                      <a:pt x="1796" y="5198"/>
                      <a:pt x="1323" y="4726"/>
                      <a:pt x="1323" y="4159"/>
                    </a:cubicBezTo>
                    <a:lnTo>
                      <a:pt x="1323" y="3466"/>
                    </a:lnTo>
                    <a:cubicBezTo>
                      <a:pt x="1323" y="3277"/>
                      <a:pt x="1512" y="3119"/>
                      <a:pt x="1701" y="3119"/>
                    </a:cubicBezTo>
                    <a:close/>
                    <a:moveTo>
                      <a:pt x="3781" y="6585"/>
                    </a:moveTo>
                    <a:lnTo>
                      <a:pt x="3781" y="6931"/>
                    </a:lnTo>
                    <a:cubicBezTo>
                      <a:pt x="3781" y="7120"/>
                      <a:pt x="3623" y="7278"/>
                      <a:pt x="3434" y="7278"/>
                    </a:cubicBezTo>
                    <a:cubicBezTo>
                      <a:pt x="3214" y="7278"/>
                      <a:pt x="3056" y="7120"/>
                      <a:pt x="3056" y="6931"/>
                    </a:cubicBezTo>
                    <a:lnTo>
                      <a:pt x="3056" y="6585"/>
                    </a:lnTo>
                    <a:close/>
                    <a:moveTo>
                      <a:pt x="6900" y="0"/>
                    </a:moveTo>
                    <a:cubicBezTo>
                      <a:pt x="5986" y="0"/>
                      <a:pt x="5293" y="693"/>
                      <a:pt x="5293" y="1607"/>
                    </a:cubicBezTo>
                    <a:cubicBezTo>
                      <a:pt x="5293" y="2363"/>
                      <a:pt x="5765" y="2741"/>
                      <a:pt x="6238" y="3182"/>
                    </a:cubicBezTo>
                    <a:lnTo>
                      <a:pt x="7561" y="4379"/>
                    </a:lnTo>
                    <a:lnTo>
                      <a:pt x="7561" y="7624"/>
                    </a:lnTo>
                    <a:cubicBezTo>
                      <a:pt x="7561" y="8223"/>
                      <a:pt x="7089" y="8664"/>
                      <a:pt x="6553" y="8664"/>
                    </a:cubicBezTo>
                    <a:lnTo>
                      <a:pt x="4820" y="8664"/>
                    </a:lnTo>
                    <a:cubicBezTo>
                      <a:pt x="4348" y="8664"/>
                      <a:pt x="3938" y="8349"/>
                      <a:pt x="3812" y="7876"/>
                    </a:cubicBezTo>
                    <a:cubicBezTo>
                      <a:pt x="4222" y="7719"/>
                      <a:pt x="4505" y="7372"/>
                      <a:pt x="4505" y="6931"/>
                    </a:cubicBezTo>
                    <a:lnTo>
                      <a:pt x="4505" y="6585"/>
                    </a:lnTo>
                    <a:lnTo>
                      <a:pt x="5198" y="6585"/>
                    </a:lnTo>
                    <a:cubicBezTo>
                      <a:pt x="6144" y="6585"/>
                      <a:pt x="6931" y="5797"/>
                      <a:pt x="6931" y="4852"/>
                    </a:cubicBezTo>
                    <a:lnTo>
                      <a:pt x="6931" y="4631"/>
                    </a:lnTo>
                    <a:lnTo>
                      <a:pt x="5829" y="3686"/>
                    </a:lnTo>
                    <a:cubicBezTo>
                      <a:pt x="5671" y="3529"/>
                      <a:pt x="5482" y="3371"/>
                      <a:pt x="5293" y="3182"/>
                    </a:cubicBezTo>
                    <a:cubicBezTo>
                      <a:pt x="4568" y="3151"/>
                      <a:pt x="3875" y="2899"/>
                      <a:pt x="3182" y="2332"/>
                    </a:cubicBezTo>
                    <a:cubicBezTo>
                      <a:pt x="2720" y="1911"/>
                      <a:pt x="1880" y="1701"/>
                      <a:pt x="1091" y="1701"/>
                    </a:cubicBezTo>
                    <a:cubicBezTo>
                      <a:pt x="697" y="1701"/>
                      <a:pt x="315" y="1754"/>
                      <a:pt x="0" y="1859"/>
                    </a:cubicBezTo>
                    <a:lnTo>
                      <a:pt x="0" y="4883"/>
                    </a:lnTo>
                    <a:cubicBezTo>
                      <a:pt x="0" y="5829"/>
                      <a:pt x="788" y="6616"/>
                      <a:pt x="1733" y="6616"/>
                    </a:cubicBezTo>
                    <a:lnTo>
                      <a:pt x="2457" y="6616"/>
                    </a:lnTo>
                    <a:lnTo>
                      <a:pt x="2457" y="6963"/>
                    </a:lnTo>
                    <a:cubicBezTo>
                      <a:pt x="2394" y="7404"/>
                      <a:pt x="2678" y="7782"/>
                      <a:pt x="3119" y="7908"/>
                    </a:cubicBezTo>
                    <a:cubicBezTo>
                      <a:pt x="3277" y="8727"/>
                      <a:pt x="3970" y="9357"/>
                      <a:pt x="4820" y="9357"/>
                    </a:cubicBezTo>
                    <a:lnTo>
                      <a:pt x="6553" y="9357"/>
                    </a:lnTo>
                    <a:cubicBezTo>
                      <a:pt x="7498" y="9357"/>
                      <a:pt x="8286" y="8569"/>
                      <a:pt x="8286" y="7624"/>
                    </a:cubicBezTo>
                    <a:lnTo>
                      <a:pt x="8286" y="4379"/>
                    </a:lnTo>
                    <a:cubicBezTo>
                      <a:pt x="9294" y="3497"/>
                      <a:pt x="9546" y="3277"/>
                      <a:pt x="9546" y="3277"/>
                    </a:cubicBezTo>
                    <a:cubicBezTo>
                      <a:pt x="9987" y="2867"/>
                      <a:pt x="10554" y="2395"/>
                      <a:pt x="10554" y="1607"/>
                    </a:cubicBezTo>
                    <a:cubicBezTo>
                      <a:pt x="10554" y="693"/>
                      <a:pt x="9830" y="0"/>
                      <a:pt x="8948" y="0"/>
                    </a:cubicBezTo>
                    <a:cubicBezTo>
                      <a:pt x="8538" y="0"/>
                      <a:pt x="8191" y="126"/>
                      <a:pt x="7908" y="347"/>
                    </a:cubicBezTo>
                    <a:cubicBezTo>
                      <a:pt x="7656" y="95"/>
                      <a:pt x="7278" y="0"/>
                      <a:pt x="69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9" name="Google Shape;1329;p28"/>
              <p:cNvSpPr/>
              <p:nvPr/>
            </p:nvSpPr>
            <p:spPr>
              <a:xfrm>
                <a:off x="-23962425" y="3519475"/>
                <a:ext cx="158350" cy="122125"/>
              </a:xfrm>
              <a:custGeom>
                <a:rect b="b" l="l" r="r" t="t"/>
                <a:pathLst>
                  <a:path extrusionOk="0" h="4885" w="6334">
                    <a:moveTo>
                      <a:pt x="3844" y="631"/>
                    </a:moveTo>
                    <a:cubicBezTo>
                      <a:pt x="4065" y="631"/>
                      <a:pt x="4222" y="788"/>
                      <a:pt x="4222" y="1009"/>
                    </a:cubicBezTo>
                    <a:lnTo>
                      <a:pt x="4222" y="1387"/>
                    </a:lnTo>
                    <a:lnTo>
                      <a:pt x="2773" y="1387"/>
                    </a:lnTo>
                    <a:lnTo>
                      <a:pt x="2773" y="1009"/>
                    </a:lnTo>
                    <a:cubicBezTo>
                      <a:pt x="2773" y="788"/>
                      <a:pt x="2931" y="631"/>
                      <a:pt x="3151" y="631"/>
                    </a:cubicBezTo>
                    <a:close/>
                    <a:moveTo>
                      <a:pt x="3088" y="1"/>
                    </a:moveTo>
                    <a:cubicBezTo>
                      <a:pt x="2521" y="1"/>
                      <a:pt x="2080" y="473"/>
                      <a:pt x="2080" y="1040"/>
                    </a:cubicBezTo>
                    <a:lnTo>
                      <a:pt x="2080" y="1419"/>
                    </a:lnTo>
                    <a:lnTo>
                      <a:pt x="1733" y="1419"/>
                    </a:lnTo>
                    <a:cubicBezTo>
                      <a:pt x="788" y="1419"/>
                      <a:pt x="1" y="2206"/>
                      <a:pt x="1" y="3151"/>
                    </a:cubicBezTo>
                    <a:lnTo>
                      <a:pt x="1" y="3592"/>
                    </a:lnTo>
                    <a:cubicBezTo>
                      <a:pt x="332" y="3503"/>
                      <a:pt x="705" y="3459"/>
                      <a:pt x="1087" y="3459"/>
                    </a:cubicBezTo>
                    <a:cubicBezTo>
                      <a:pt x="2048" y="3459"/>
                      <a:pt x="3069" y="3736"/>
                      <a:pt x="3655" y="4254"/>
                    </a:cubicBezTo>
                    <a:cubicBezTo>
                      <a:pt x="4002" y="4569"/>
                      <a:pt x="4411" y="4758"/>
                      <a:pt x="4789" y="4884"/>
                    </a:cubicBezTo>
                    <a:cubicBezTo>
                      <a:pt x="4726" y="4664"/>
                      <a:pt x="4632" y="4380"/>
                      <a:pt x="4632" y="4096"/>
                    </a:cubicBezTo>
                    <a:cubicBezTo>
                      <a:pt x="4632" y="2994"/>
                      <a:pt x="5356" y="2112"/>
                      <a:pt x="6333" y="1860"/>
                    </a:cubicBezTo>
                    <a:cubicBezTo>
                      <a:pt x="6018" y="1576"/>
                      <a:pt x="5608" y="1419"/>
                      <a:pt x="5199" y="1419"/>
                    </a:cubicBezTo>
                    <a:lnTo>
                      <a:pt x="4821" y="1419"/>
                    </a:lnTo>
                    <a:lnTo>
                      <a:pt x="4821" y="1040"/>
                    </a:lnTo>
                    <a:cubicBezTo>
                      <a:pt x="4821" y="442"/>
                      <a:pt x="4348" y="1"/>
                      <a:pt x="38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30" name="Google Shape;1330;p28"/>
            <p:cNvGrpSpPr/>
            <p:nvPr/>
          </p:nvGrpSpPr>
          <p:grpSpPr>
            <a:xfrm>
              <a:off x="2174378" y="3821102"/>
              <a:ext cx="1796177" cy="636350"/>
              <a:chOff x="5222700" y="3658300"/>
              <a:chExt cx="3210900" cy="636350"/>
            </a:xfrm>
          </p:grpSpPr>
          <p:sp>
            <p:nvSpPr>
              <p:cNvPr id="1331" name="Google Shape;1331;p28"/>
              <p:cNvSpPr txBox="1"/>
              <p:nvPr/>
            </p:nvSpPr>
            <p:spPr>
              <a:xfrm>
                <a:off x="5222700" y="392895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The Moon is a satellite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32" name="Google Shape;1332;p28"/>
              <p:cNvSpPr txBox="1"/>
              <p:nvPr/>
            </p:nvSpPr>
            <p:spPr>
              <a:xfrm>
                <a:off x="5222700" y="365830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Moon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1333" name="Google Shape;1333;p28"/>
          <p:cNvGrpSpPr/>
          <p:nvPr/>
        </p:nvGrpSpPr>
        <p:grpSpPr>
          <a:xfrm>
            <a:off x="1586625" y="2378457"/>
            <a:ext cx="2659818" cy="1015537"/>
            <a:chOff x="1586625" y="2378457"/>
            <a:chExt cx="2659818" cy="1015537"/>
          </a:xfrm>
        </p:grpSpPr>
        <p:sp>
          <p:nvSpPr>
            <p:cNvPr id="1334" name="Google Shape;1334;p28"/>
            <p:cNvSpPr/>
            <p:nvPr/>
          </p:nvSpPr>
          <p:spPr>
            <a:xfrm>
              <a:off x="3583800" y="2378457"/>
              <a:ext cx="552642" cy="101604"/>
            </a:xfrm>
            <a:custGeom>
              <a:rect b="b" l="l" r="r" t="t"/>
              <a:pathLst>
                <a:path extrusionOk="0" h="3644" w="18182">
                  <a:moveTo>
                    <a:pt x="3442" y="0"/>
                  </a:moveTo>
                  <a:cubicBezTo>
                    <a:pt x="1537" y="0"/>
                    <a:pt x="1" y="1548"/>
                    <a:pt x="1" y="3441"/>
                  </a:cubicBezTo>
                  <a:lnTo>
                    <a:pt x="1" y="3644"/>
                  </a:lnTo>
                  <a:lnTo>
                    <a:pt x="15205" y="3644"/>
                  </a:lnTo>
                  <a:lnTo>
                    <a:pt x="15205" y="3441"/>
                  </a:lnTo>
                  <a:cubicBezTo>
                    <a:pt x="15205" y="1691"/>
                    <a:pt x="16503" y="262"/>
                    <a:pt x="18182" y="36"/>
                  </a:cubicBezTo>
                  <a:lnTo>
                    <a:pt x="18182" y="0"/>
                  </a:lnTo>
                  <a:close/>
                </a:path>
              </a:pathLst>
            </a:custGeom>
            <a:solidFill>
              <a:srgbClr val="2020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28"/>
            <p:cNvSpPr/>
            <p:nvPr/>
          </p:nvSpPr>
          <p:spPr>
            <a:xfrm>
              <a:off x="1933201" y="2475711"/>
              <a:ext cx="2126130" cy="918282"/>
            </a:xfrm>
            <a:custGeom>
              <a:rect b="b" l="l" r="r" t="t"/>
              <a:pathLst>
                <a:path extrusionOk="0" fill="none" h="32934" w="69950">
                  <a:moveTo>
                    <a:pt x="0" y="5085"/>
                  </a:moveTo>
                  <a:lnTo>
                    <a:pt x="0" y="1989"/>
                  </a:lnTo>
                  <a:cubicBezTo>
                    <a:pt x="0" y="894"/>
                    <a:pt x="893" y="1"/>
                    <a:pt x="2001" y="1"/>
                  </a:cubicBezTo>
                  <a:lnTo>
                    <a:pt x="67949" y="1"/>
                  </a:lnTo>
                  <a:cubicBezTo>
                    <a:pt x="69057" y="1"/>
                    <a:pt x="69950" y="894"/>
                    <a:pt x="69950" y="1989"/>
                  </a:cubicBezTo>
                  <a:lnTo>
                    <a:pt x="69950" y="30933"/>
                  </a:lnTo>
                  <a:cubicBezTo>
                    <a:pt x="69950" y="32041"/>
                    <a:pt x="69057" y="32934"/>
                    <a:pt x="67949" y="32934"/>
                  </a:cubicBezTo>
                  <a:lnTo>
                    <a:pt x="45339" y="32934"/>
                  </a:lnTo>
                  <a:lnTo>
                    <a:pt x="45530" y="32934"/>
                  </a:lnTo>
                  <a:lnTo>
                    <a:pt x="2001" y="32934"/>
                  </a:lnTo>
                  <a:cubicBezTo>
                    <a:pt x="893" y="32934"/>
                    <a:pt x="0" y="32041"/>
                    <a:pt x="0" y="30933"/>
                  </a:cubicBezTo>
                  <a:lnTo>
                    <a:pt x="0" y="18110"/>
                  </a:lnTo>
                </a:path>
              </a:pathLst>
            </a:custGeom>
            <a:noFill/>
            <a:ln cap="flat" cmpd="sng" w="8025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28"/>
            <p:cNvSpPr/>
            <p:nvPr/>
          </p:nvSpPr>
          <p:spPr>
            <a:xfrm>
              <a:off x="3693832" y="2378457"/>
              <a:ext cx="552611" cy="511923"/>
            </a:xfrm>
            <a:custGeom>
              <a:rect b="b" l="l" r="r" t="t"/>
              <a:pathLst>
                <a:path extrusionOk="0" h="18360" w="18181">
                  <a:moveTo>
                    <a:pt x="0" y="0"/>
                  </a:moveTo>
                  <a:lnTo>
                    <a:pt x="0" y="36"/>
                  </a:lnTo>
                  <a:cubicBezTo>
                    <a:pt x="1679" y="262"/>
                    <a:pt x="2977" y="1691"/>
                    <a:pt x="2977" y="3441"/>
                  </a:cubicBezTo>
                  <a:lnTo>
                    <a:pt x="2977" y="18360"/>
                  </a:lnTo>
                  <a:lnTo>
                    <a:pt x="18181" y="18360"/>
                  </a:lnTo>
                  <a:lnTo>
                    <a:pt x="18181" y="3441"/>
                  </a:lnTo>
                  <a:cubicBezTo>
                    <a:pt x="18181" y="1548"/>
                    <a:pt x="16645" y="0"/>
                    <a:pt x="14752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8"/>
            <p:cNvSpPr txBox="1"/>
            <p:nvPr/>
          </p:nvSpPr>
          <p:spPr>
            <a:xfrm>
              <a:off x="1586625" y="2627725"/>
              <a:ext cx="6765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2700">
                <a:solidFill>
                  <a:schemeClr val="accent4"/>
                </a:solidFill>
              </a:endParaRPr>
            </a:p>
          </p:txBody>
        </p:sp>
        <p:grpSp>
          <p:nvGrpSpPr>
            <p:cNvPr id="1338" name="Google Shape;1338;p28"/>
            <p:cNvGrpSpPr/>
            <p:nvPr/>
          </p:nvGrpSpPr>
          <p:grpSpPr>
            <a:xfrm>
              <a:off x="3882213" y="2482012"/>
              <a:ext cx="291846" cy="298189"/>
              <a:chOff x="-24353875" y="3147725"/>
              <a:chExt cx="289875" cy="296175"/>
            </a:xfrm>
          </p:grpSpPr>
          <p:sp>
            <p:nvSpPr>
              <p:cNvPr id="1339" name="Google Shape;1339;p28"/>
              <p:cNvSpPr/>
              <p:nvPr/>
            </p:nvSpPr>
            <p:spPr>
              <a:xfrm>
                <a:off x="-24238100" y="3271375"/>
                <a:ext cx="52025" cy="51225"/>
              </a:xfrm>
              <a:custGeom>
                <a:rect b="b" l="l" r="r" t="t"/>
                <a:pathLst>
                  <a:path extrusionOk="0" h="2049" w="2081">
                    <a:moveTo>
                      <a:pt x="1041" y="1"/>
                    </a:moveTo>
                    <a:cubicBezTo>
                      <a:pt x="505" y="1"/>
                      <a:pt x="32" y="473"/>
                      <a:pt x="32" y="1040"/>
                    </a:cubicBezTo>
                    <a:cubicBezTo>
                      <a:pt x="1" y="1576"/>
                      <a:pt x="473" y="2049"/>
                      <a:pt x="1041" y="2049"/>
                    </a:cubicBezTo>
                    <a:cubicBezTo>
                      <a:pt x="1639" y="2049"/>
                      <a:pt x="2080" y="1576"/>
                      <a:pt x="2080" y="1040"/>
                    </a:cubicBezTo>
                    <a:cubicBezTo>
                      <a:pt x="2080" y="442"/>
                      <a:pt x="1608" y="1"/>
                      <a:pt x="104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0" name="Google Shape;1340;p28"/>
              <p:cNvSpPr/>
              <p:nvPr/>
            </p:nvSpPr>
            <p:spPr>
              <a:xfrm>
                <a:off x="-24353875" y="3147725"/>
                <a:ext cx="289875" cy="296175"/>
              </a:xfrm>
              <a:custGeom>
                <a:rect b="b" l="l" r="r" t="t"/>
                <a:pathLst>
                  <a:path extrusionOk="0" h="11847" w="11595">
                    <a:moveTo>
                      <a:pt x="5672" y="757"/>
                    </a:moveTo>
                    <a:cubicBezTo>
                      <a:pt x="6144" y="757"/>
                      <a:pt x="6680" y="1544"/>
                      <a:pt x="7026" y="2710"/>
                    </a:cubicBezTo>
                    <a:cubicBezTo>
                      <a:pt x="6585" y="2867"/>
                      <a:pt x="6176" y="3025"/>
                      <a:pt x="5672" y="3214"/>
                    </a:cubicBezTo>
                    <a:cubicBezTo>
                      <a:pt x="5262" y="3025"/>
                      <a:pt x="4789" y="2836"/>
                      <a:pt x="4348" y="2710"/>
                    </a:cubicBezTo>
                    <a:cubicBezTo>
                      <a:pt x="4695" y="1481"/>
                      <a:pt x="5199" y="757"/>
                      <a:pt x="5672" y="757"/>
                    </a:cubicBezTo>
                    <a:close/>
                    <a:moveTo>
                      <a:pt x="4191" y="3372"/>
                    </a:moveTo>
                    <a:cubicBezTo>
                      <a:pt x="4411" y="3466"/>
                      <a:pt x="4632" y="3529"/>
                      <a:pt x="4852" y="3624"/>
                    </a:cubicBezTo>
                    <a:cubicBezTo>
                      <a:pt x="4159" y="3970"/>
                      <a:pt x="4726" y="3655"/>
                      <a:pt x="4065" y="4096"/>
                    </a:cubicBezTo>
                    <a:lnTo>
                      <a:pt x="4191" y="3372"/>
                    </a:lnTo>
                    <a:close/>
                    <a:moveTo>
                      <a:pt x="7184" y="3372"/>
                    </a:moveTo>
                    <a:lnTo>
                      <a:pt x="7310" y="4096"/>
                    </a:lnTo>
                    <a:cubicBezTo>
                      <a:pt x="6585" y="3655"/>
                      <a:pt x="7184" y="4002"/>
                      <a:pt x="6522" y="3624"/>
                    </a:cubicBezTo>
                    <a:cubicBezTo>
                      <a:pt x="6743" y="3529"/>
                      <a:pt x="6995" y="3466"/>
                      <a:pt x="7184" y="3372"/>
                    </a:cubicBezTo>
                    <a:close/>
                    <a:moveTo>
                      <a:pt x="9191" y="3001"/>
                    </a:moveTo>
                    <a:cubicBezTo>
                      <a:pt x="9631" y="3001"/>
                      <a:pt x="10026" y="3084"/>
                      <a:pt x="10177" y="3340"/>
                    </a:cubicBezTo>
                    <a:cubicBezTo>
                      <a:pt x="10208" y="3435"/>
                      <a:pt x="10240" y="3529"/>
                      <a:pt x="10208" y="3655"/>
                    </a:cubicBezTo>
                    <a:cubicBezTo>
                      <a:pt x="9925" y="3687"/>
                      <a:pt x="9673" y="3907"/>
                      <a:pt x="9515" y="4159"/>
                    </a:cubicBezTo>
                    <a:cubicBezTo>
                      <a:pt x="9358" y="4474"/>
                      <a:pt x="9295" y="4852"/>
                      <a:pt x="9452" y="5104"/>
                    </a:cubicBezTo>
                    <a:cubicBezTo>
                      <a:pt x="9358" y="5230"/>
                      <a:pt x="9263" y="5356"/>
                      <a:pt x="9137" y="5482"/>
                    </a:cubicBezTo>
                    <a:cubicBezTo>
                      <a:pt x="8791" y="5167"/>
                      <a:pt x="8444" y="4884"/>
                      <a:pt x="8034" y="4600"/>
                    </a:cubicBezTo>
                    <a:cubicBezTo>
                      <a:pt x="8003" y="4128"/>
                      <a:pt x="7940" y="3655"/>
                      <a:pt x="7845" y="3183"/>
                    </a:cubicBezTo>
                    <a:cubicBezTo>
                      <a:pt x="8174" y="3100"/>
                      <a:pt x="8710" y="3001"/>
                      <a:pt x="9191" y="3001"/>
                    </a:cubicBezTo>
                    <a:close/>
                    <a:moveTo>
                      <a:pt x="2994" y="3119"/>
                    </a:moveTo>
                    <a:cubicBezTo>
                      <a:pt x="3151" y="3151"/>
                      <a:pt x="3309" y="3151"/>
                      <a:pt x="3466" y="3214"/>
                    </a:cubicBezTo>
                    <a:cubicBezTo>
                      <a:pt x="3403" y="3655"/>
                      <a:pt x="3309" y="4128"/>
                      <a:pt x="3277" y="4632"/>
                    </a:cubicBezTo>
                    <a:cubicBezTo>
                      <a:pt x="2899" y="4915"/>
                      <a:pt x="2490" y="5230"/>
                      <a:pt x="2174" y="5514"/>
                    </a:cubicBezTo>
                    <a:cubicBezTo>
                      <a:pt x="1733" y="5010"/>
                      <a:pt x="851" y="3939"/>
                      <a:pt x="1166" y="3340"/>
                    </a:cubicBezTo>
                    <a:cubicBezTo>
                      <a:pt x="1198" y="3277"/>
                      <a:pt x="1261" y="3183"/>
                      <a:pt x="1387" y="3151"/>
                    </a:cubicBezTo>
                    <a:cubicBezTo>
                      <a:pt x="1576" y="3372"/>
                      <a:pt x="1859" y="3529"/>
                      <a:pt x="2174" y="3529"/>
                    </a:cubicBezTo>
                    <a:cubicBezTo>
                      <a:pt x="2521" y="3529"/>
                      <a:pt x="2836" y="3372"/>
                      <a:pt x="2994" y="3119"/>
                    </a:cubicBezTo>
                    <a:close/>
                    <a:moveTo>
                      <a:pt x="3277" y="5482"/>
                    </a:moveTo>
                    <a:lnTo>
                      <a:pt x="3277" y="5482"/>
                    </a:lnTo>
                    <a:cubicBezTo>
                      <a:pt x="3246" y="6144"/>
                      <a:pt x="3246" y="5986"/>
                      <a:pt x="3277" y="6428"/>
                    </a:cubicBezTo>
                    <a:cubicBezTo>
                      <a:pt x="3088" y="6270"/>
                      <a:pt x="2899" y="6112"/>
                      <a:pt x="2742" y="5955"/>
                    </a:cubicBezTo>
                    <a:cubicBezTo>
                      <a:pt x="2899" y="5797"/>
                      <a:pt x="3088" y="5640"/>
                      <a:pt x="3277" y="5482"/>
                    </a:cubicBezTo>
                    <a:close/>
                    <a:moveTo>
                      <a:pt x="8097" y="5514"/>
                    </a:moveTo>
                    <a:cubicBezTo>
                      <a:pt x="8286" y="5671"/>
                      <a:pt x="8475" y="5829"/>
                      <a:pt x="8633" y="5986"/>
                    </a:cubicBezTo>
                    <a:cubicBezTo>
                      <a:pt x="8475" y="6144"/>
                      <a:pt x="8286" y="6301"/>
                      <a:pt x="8097" y="6459"/>
                    </a:cubicBezTo>
                    <a:lnTo>
                      <a:pt x="8097" y="5514"/>
                    </a:lnTo>
                    <a:close/>
                    <a:moveTo>
                      <a:pt x="5703" y="4002"/>
                    </a:moveTo>
                    <a:cubicBezTo>
                      <a:pt x="6333" y="4317"/>
                      <a:pt x="6743" y="4569"/>
                      <a:pt x="7373" y="5010"/>
                    </a:cubicBezTo>
                    <a:cubicBezTo>
                      <a:pt x="7436" y="5671"/>
                      <a:pt x="7436" y="6238"/>
                      <a:pt x="7373" y="6963"/>
                    </a:cubicBezTo>
                    <a:cubicBezTo>
                      <a:pt x="6837" y="7310"/>
                      <a:pt x="6333" y="7625"/>
                      <a:pt x="5703" y="7940"/>
                    </a:cubicBezTo>
                    <a:cubicBezTo>
                      <a:pt x="5073" y="7625"/>
                      <a:pt x="4537" y="7373"/>
                      <a:pt x="4002" y="6963"/>
                    </a:cubicBezTo>
                    <a:cubicBezTo>
                      <a:pt x="3907" y="6270"/>
                      <a:pt x="3907" y="5671"/>
                      <a:pt x="4002" y="5010"/>
                    </a:cubicBezTo>
                    <a:cubicBezTo>
                      <a:pt x="4600" y="4600"/>
                      <a:pt x="5041" y="4317"/>
                      <a:pt x="5703" y="4002"/>
                    </a:cubicBezTo>
                    <a:close/>
                    <a:moveTo>
                      <a:pt x="4065" y="7845"/>
                    </a:moveTo>
                    <a:cubicBezTo>
                      <a:pt x="4506" y="8097"/>
                      <a:pt x="4254" y="8003"/>
                      <a:pt x="4852" y="8318"/>
                    </a:cubicBezTo>
                    <a:cubicBezTo>
                      <a:pt x="4632" y="8381"/>
                      <a:pt x="4380" y="8507"/>
                      <a:pt x="4191" y="8538"/>
                    </a:cubicBezTo>
                    <a:lnTo>
                      <a:pt x="4065" y="7845"/>
                    </a:lnTo>
                    <a:close/>
                    <a:moveTo>
                      <a:pt x="7278" y="7845"/>
                    </a:moveTo>
                    <a:cubicBezTo>
                      <a:pt x="7247" y="8066"/>
                      <a:pt x="7215" y="8318"/>
                      <a:pt x="7152" y="8538"/>
                    </a:cubicBezTo>
                    <a:cubicBezTo>
                      <a:pt x="6900" y="8475"/>
                      <a:pt x="6711" y="8381"/>
                      <a:pt x="6491" y="8318"/>
                    </a:cubicBezTo>
                    <a:cubicBezTo>
                      <a:pt x="6837" y="8097"/>
                      <a:pt x="6869" y="8097"/>
                      <a:pt x="7278" y="7845"/>
                    </a:cubicBezTo>
                    <a:close/>
                    <a:moveTo>
                      <a:pt x="2237" y="6459"/>
                    </a:moveTo>
                    <a:cubicBezTo>
                      <a:pt x="2584" y="6774"/>
                      <a:pt x="2931" y="7058"/>
                      <a:pt x="3340" y="7310"/>
                    </a:cubicBezTo>
                    <a:cubicBezTo>
                      <a:pt x="3372" y="7845"/>
                      <a:pt x="3435" y="8255"/>
                      <a:pt x="3529" y="8727"/>
                    </a:cubicBezTo>
                    <a:cubicBezTo>
                      <a:pt x="3008" y="8861"/>
                      <a:pt x="2544" y="8927"/>
                      <a:pt x="2165" y="8927"/>
                    </a:cubicBezTo>
                    <a:cubicBezTo>
                      <a:pt x="1650" y="8927"/>
                      <a:pt x="1293" y="8806"/>
                      <a:pt x="1166" y="8570"/>
                    </a:cubicBezTo>
                    <a:cubicBezTo>
                      <a:pt x="851" y="8003"/>
                      <a:pt x="1733" y="6932"/>
                      <a:pt x="2237" y="6459"/>
                    </a:cubicBezTo>
                    <a:close/>
                    <a:moveTo>
                      <a:pt x="9137" y="6459"/>
                    </a:moveTo>
                    <a:cubicBezTo>
                      <a:pt x="9610" y="6932"/>
                      <a:pt x="10523" y="8003"/>
                      <a:pt x="10177" y="8570"/>
                    </a:cubicBezTo>
                    <a:cubicBezTo>
                      <a:pt x="10032" y="8806"/>
                      <a:pt x="9678" y="8927"/>
                      <a:pt x="9169" y="8927"/>
                    </a:cubicBezTo>
                    <a:cubicBezTo>
                      <a:pt x="8794" y="8927"/>
                      <a:pt x="8335" y="8861"/>
                      <a:pt x="7814" y="8727"/>
                    </a:cubicBezTo>
                    <a:cubicBezTo>
                      <a:pt x="7940" y="8318"/>
                      <a:pt x="8003" y="7845"/>
                      <a:pt x="8034" y="7310"/>
                    </a:cubicBezTo>
                    <a:cubicBezTo>
                      <a:pt x="8444" y="7058"/>
                      <a:pt x="8822" y="6743"/>
                      <a:pt x="9137" y="6459"/>
                    </a:cubicBezTo>
                    <a:close/>
                    <a:moveTo>
                      <a:pt x="5640" y="8696"/>
                    </a:moveTo>
                    <a:cubicBezTo>
                      <a:pt x="6081" y="8885"/>
                      <a:pt x="6554" y="9074"/>
                      <a:pt x="6995" y="9200"/>
                    </a:cubicBezTo>
                    <a:cubicBezTo>
                      <a:pt x="6680" y="10429"/>
                      <a:pt x="6176" y="11185"/>
                      <a:pt x="5672" y="11185"/>
                    </a:cubicBezTo>
                    <a:cubicBezTo>
                      <a:pt x="5609" y="11185"/>
                      <a:pt x="5482" y="11090"/>
                      <a:pt x="5356" y="11059"/>
                    </a:cubicBezTo>
                    <a:cubicBezTo>
                      <a:pt x="5482" y="10775"/>
                      <a:pt x="5451" y="10460"/>
                      <a:pt x="5293" y="10177"/>
                    </a:cubicBezTo>
                    <a:cubicBezTo>
                      <a:pt x="5136" y="9862"/>
                      <a:pt x="4821" y="9736"/>
                      <a:pt x="4474" y="9673"/>
                    </a:cubicBezTo>
                    <a:cubicBezTo>
                      <a:pt x="4411" y="9515"/>
                      <a:pt x="4348" y="9357"/>
                      <a:pt x="4317" y="9200"/>
                    </a:cubicBezTo>
                    <a:cubicBezTo>
                      <a:pt x="4726" y="9042"/>
                      <a:pt x="5167" y="8885"/>
                      <a:pt x="5640" y="8696"/>
                    </a:cubicBezTo>
                    <a:close/>
                    <a:moveTo>
                      <a:pt x="5640" y="1"/>
                    </a:moveTo>
                    <a:cubicBezTo>
                      <a:pt x="4758" y="1"/>
                      <a:pt x="4065" y="1072"/>
                      <a:pt x="3655" y="2489"/>
                    </a:cubicBezTo>
                    <a:cubicBezTo>
                      <a:pt x="3498" y="2426"/>
                      <a:pt x="3340" y="2395"/>
                      <a:pt x="3214" y="2395"/>
                    </a:cubicBezTo>
                    <a:cubicBezTo>
                      <a:pt x="3183" y="1859"/>
                      <a:pt x="2742" y="1418"/>
                      <a:pt x="2174" y="1418"/>
                    </a:cubicBezTo>
                    <a:cubicBezTo>
                      <a:pt x="1607" y="1418"/>
                      <a:pt x="1166" y="1891"/>
                      <a:pt x="1166" y="2426"/>
                    </a:cubicBezTo>
                    <a:cubicBezTo>
                      <a:pt x="883" y="2552"/>
                      <a:pt x="694" y="2710"/>
                      <a:pt x="568" y="2962"/>
                    </a:cubicBezTo>
                    <a:cubicBezTo>
                      <a:pt x="32" y="3907"/>
                      <a:pt x="977" y="5104"/>
                      <a:pt x="1702" y="5892"/>
                    </a:cubicBezTo>
                    <a:cubicBezTo>
                      <a:pt x="946" y="6743"/>
                      <a:pt x="1" y="8003"/>
                      <a:pt x="568" y="8885"/>
                    </a:cubicBezTo>
                    <a:cubicBezTo>
                      <a:pt x="879" y="9433"/>
                      <a:pt x="1519" y="9600"/>
                      <a:pt x="2210" y="9600"/>
                    </a:cubicBezTo>
                    <a:cubicBezTo>
                      <a:pt x="2710" y="9600"/>
                      <a:pt x="3237" y="9513"/>
                      <a:pt x="3687" y="9420"/>
                    </a:cubicBezTo>
                    <a:cubicBezTo>
                      <a:pt x="3718" y="9578"/>
                      <a:pt x="3750" y="9673"/>
                      <a:pt x="3844" y="9830"/>
                    </a:cubicBezTo>
                    <a:cubicBezTo>
                      <a:pt x="3403" y="10145"/>
                      <a:pt x="3246" y="10744"/>
                      <a:pt x="3529" y="11216"/>
                    </a:cubicBezTo>
                    <a:cubicBezTo>
                      <a:pt x="3718" y="11531"/>
                      <a:pt x="4065" y="11720"/>
                      <a:pt x="4411" y="11720"/>
                    </a:cubicBezTo>
                    <a:cubicBezTo>
                      <a:pt x="4600" y="11720"/>
                      <a:pt x="4789" y="11689"/>
                      <a:pt x="4947" y="11563"/>
                    </a:cubicBezTo>
                    <a:cubicBezTo>
                      <a:pt x="5167" y="11720"/>
                      <a:pt x="5419" y="11846"/>
                      <a:pt x="5703" y="11846"/>
                    </a:cubicBezTo>
                    <a:cubicBezTo>
                      <a:pt x="6585" y="11846"/>
                      <a:pt x="7278" y="10775"/>
                      <a:pt x="7688" y="9357"/>
                    </a:cubicBezTo>
                    <a:cubicBezTo>
                      <a:pt x="8143" y="9478"/>
                      <a:pt x="8678" y="9576"/>
                      <a:pt x="9184" y="9576"/>
                    </a:cubicBezTo>
                    <a:cubicBezTo>
                      <a:pt x="9868" y="9576"/>
                      <a:pt x="10499" y="9397"/>
                      <a:pt x="10807" y="8853"/>
                    </a:cubicBezTo>
                    <a:cubicBezTo>
                      <a:pt x="11374" y="7908"/>
                      <a:pt x="10429" y="6680"/>
                      <a:pt x="9673" y="5892"/>
                    </a:cubicBezTo>
                    <a:cubicBezTo>
                      <a:pt x="9799" y="5797"/>
                      <a:pt x="9862" y="5671"/>
                      <a:pt x="9988" y="5545"/>
                    </a:cubicBezTo>
                    <a:cubicBezTo>
                      <a:pt x="10145" y="5640"/>
                      <a:pt x="10271" y="5671"/>
                      <a:pt x="10429" y="5671"/>
                    </a:cubicBezTo>
                    <a:cubicBezTo>
                      <a:pt x="10775" y="5671"/>
                      <a:pt x="11122" y="5482"/>
                      <a:pt x="11311" y="5167"/>
                    </a:cubicBezTo>
                    <a:cubicBezTo>
                      <a:pt x="11594" y="4632"/>
                      <a:pt x="11437" y="4002"/>
                      <a:pt x="10933" y="3750"/>
                    </a:cubicBezTo>
                    <a:cubicBezTo>
                      <a:pt x="10964" y="3466"/>
                      <a:pt x="10901" y="3183"/>
                      <a:pt x="10775" y="2962"/>
                    </a:cubicBezTo>
                    <a:cubicBezTo>
                      <a:pt x="10457" y="2432"/>
                      <a:pt x="9842" y="2259"/>
                      <a:pt x="9179" y="2259"/>
                    </a:cubicBezTo>
                    <a:cubicBezTo>
                      <a:pt x="8661" y="2259"/>
                      <a:pt x="8113" y="2365"/>
                      <a:pt x="7656" y="2489"/>
                    </a:cubicBezTo>
                    <a:cubicBezTo>
                      <a:pt x="7278" y="1072"/>
                      <a:pt x="6585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41" name="Google Shape;1341;p28"/>
            <p:cNvGrpSpPr/>
            <p:nvPr/>
          </p:nvGrpSpPr>
          <p:grpSpPr>
            <a:xfrm>
              <a:off x="2174378" y="2616675"/>
              <a:ext cx="1796177" cy="636350"/>
              <a:chOff x="5222700" y="3658300"/>
              <a:chExt cx="3210900" cy="636350"/>
            </a:xfrm>
          </p:grpSpPr>
          <p:sp>
            <p:nvSpPr>
              <p:cNvPr id="1342" name="Google Shape;1342;p28"/>
              <p:cNvSpPr txBox="1"/>
              <p:nvPr/>
            </p:nvSpPr>
            <p:spPr>
              <a:xfrm>
                <a:off x="5222700" y="392895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nice name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43" name="Google Shape;1343;p28"/>
              <p:cNvSpPr txBox="1"/>
              <p:nvPr/>
            </p:nvSpPr>
            <p:spPr>
              <a:xfrm>
                <a:off x="5222700" y="365830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Venus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1344" name="Google Shape;1344;p28"/>
          <p:cNvGrpSpPr/>
          <p:nvPr/>
        </p:nvGrpSpPr>
        <p:grpSpPr>
          <a:xfrm>
            <a:off x="1586625" y="1168075"/>
            <a:ext cx="2659818" cy="1021503"/>
            <a:chOff x="1586625" y="1168075"/>
            <a:chExt cx="2659818" cy="1021503"/>
          </a:xfrm>
        </p:grpSpPr>
        <p:sp>
          <p:nvSpPr>
            <p:cNvPr id="1345" name="Google Shape;1345;p28"/>
            <p:cNvSpPr/>
            <p:nvPr/>
          </p:nvSpPr>
          <p:spPr>
            <a:xfrm>
              <a:off x="3583800" y="1168075"/>
              <a:ext cx="552642" cy="101269"/>
            </a:xfrm>
            <a:custGeom>
              <a:rect b="b" l="l" r="r" t="t"/>
              <a:pathLst>
                <a:path extrusionOk="0" h="3632" w="18182">
                  <a:moveTo>
                    <a:pt x="3442" y="0"/>
                  </a:moveTo>
                  <a:cubicBezTo>
                    <a:pt x="1537" y="0"/>
                    <a:pt x="1" y="1536"/>
                    <a:pt x="1" y="3429"/>
                  </a:cubicBezTo>
                  <a:lnTo>
                    <a:pt x="1" y="3632"/>
                  </a:lnTo>
                  <a:lnTo>
                    <a:pt x="15205" y="3632"/>
                  </a:lnTo>
                  <a:lnTo>
                    <a:pt x="15205" y="3429"/>
                  </a:lnTo>
                  <a:cubicBezTo>
                    <a:pt x="15205" y="1691"/>
                    <a:pt x="16503" y="250"/>
                    <a:pt x="18182" y="24"/>
                  </a:cubicBezTo>
                  <a:lnTo>
                    <a:pt x="18182" y="0"/>
                  </a:lnTo>
                  <a:close/>
                </a:path>
              </a:pathLst>
            </a:custGeom>
            <a:solidFill>
              <a:srgbClr val="2FC9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28"/>
            <p:cNvSpPr/>
            <p:nvPr/>
          </p:nvSpPr>
          <p:spPr>
            <a:xfrm>
              <a:off x="1933201" y="1271324"/>
              <a:ext cx="2126130" cy="918254"/>
            </a:xfrm>
            <a:custGeom>
              <a:rect b="b" l="l" r="r" t="t"/>
              <a:pathLst>
                <a:path extrusionOk="0" fill="none" h="32933" w="69950">
                  <a:moveTo>
                    <a:pt x="0" y="5096"/>
                  </a:moveTo>
                  <a:lnTo>
                    <a:pt x="0" y="2000"/>
                  </a:lnTo>
                  <a:cubicBezTo>
                    <a:pt x="0" y="893"/>
                    <a:pt x="893" y="0"/>
                    <a:pt x="2001" y="0"/>
                  </a:cubicBezTo>
                  <a:lnTo>
                    <a:pt x="67949" y="0"/>
                  </a:lnTo>
                  <a:cubicBezTo>
                    <a:pt x="69057" y="0"/>
                    <a:pt x="69950" y="893"/>
                    <a:pt x="69950" y="2000"/>
                  </a:cubicBezTo>
                  <a:lnTo>
                    <a:pt x="69950" y="30944"/>
                  </a:lnTo>
                  <a:cubicBezTo>
                    <a:pt x="69950" y="32040"/>
                    <a:pt x="69057" y="32933"/>
                    <a:pt x="67949" y="32933"/>
                  </a:cubicBezTo>
                  <a:lnTo>
                    <a:pt x="45339" y="32933"/>
                  </a:lnTo>
                  <a:lnTo>
                    <a:pt x="45530" y="32933"/>
                  </a:lnTo>
                  <a:lnTo>
                    <a:pt x="2001" y="32933"/>
                  </a:lnTo>
                  <a:cubicBezTo>
                    <a:pt x="893" y="32933"/>
                    <a:pt x="0" y="32040"/>
                    <a:pt x="0" y="30944"/>
                  </a:cubicBezTo>
                  <a:lnTo>
                    <a:pt x="0" y="18121"/>
                  </a:lnTo>
                </a:path>
              </a:pathLst>
            </a:custGeom>
            <a:noFill/>
            <a:ln cap="flat" cmpd="sng" w="8025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8"/>
            <p:cNvSpPr/>
            <p:nvPr/>
          </p:nvSpPr>
          <p:spPr>
            <a:xfrm>
              <a:off x="3693832" y="1168075"/>
              <a:ext cx="552611" cy="511588"/>
            </a:xfrm>
            <a:custGeom>
              <a:rect b="b" l="l" r="r" t="t"/>
              <a:pathLst>
                <a:path extrusionOk="0" h="18348" w="18181">
                  <a:moveTo>
                    <a:pt x="0" y="0"/>
                  </a:moveTo>
                  <a:lnTo>
                    <a:pt x="0" y="24"/>
                  </a:lnTo>
                  <a:cubicBezTo>
                    <a:pt x="1679" y="250"/>
                    <a:pt x="2977" y="1691"/>
                    <a:pt x="2977" y="3429"/>
                  </a:cubicBezTo>
                  <a:lnTo>
                    <a:pt x="2977" y="18348"/>
                  </a:lnTo>
                  <a:lnTo>
                    <a:pt x="18181" y="18348"/>
                  </a:lnTo>
                  <a:lnTo>
                    <a:pt x="18181" y="3429"/>
                  </a:lnTo>
                  <a:cubicBezTo>
                    <a:pt x="18181" y="1536"/>
                    <a:pt x="16645" y="0"/>
                    <a:pt x="14752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28"/>
            <p:cNvSpPr txBox="1"/>
            <p:nvPr/>
          </p:nvSpPr>
          <p:spPr>
            <a:xfrm>
              <a:off x="1586625" y="1416050"/>
              <a:ext cx="6765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2700">
                <a:solidFill>
                  <a:schemeClr val="accent2"/>
                </a:solidFill>
              </a:endParaRPr>
            </a:p>
          </p:txBody>
        </p:sp>
        <p:grpSp>
          <p:nvGrpSpPr>
            <p:cNvPr id="1349" name="Google Shape;1349;p28"/>
            <p:cNvGrpSpPr/>
            <p:nvPr/>
          </p:nvGrpSpPr>
          <p:grpSpPr>
            <a:xfrm>
              <a:off x="3877853" y="1293418"/>
              <a:ext cx="300580" cy="260912"/>
              <a:chOff x="-28462125" y="3199700"/>
              <a:chExt cx="298550" cy="259150"/>
            </a:xfrm>
          </p:grpSpPr>
          <p:sp>
            <p:nvSpPr>
              <p:cNvPr id="1350" name="Google Shape;1350;p28"/>
              <p:cNvSpPr/>
              <p:nvPr/>
            </p:nvSpPr>
            <p:spPr>
              <a:xfrm>
                <a:off x="-28459750" y="3284775"/>
                <a:ext cx="296175" cy="104775"/>
              </a:xfrm>
              <a:custGeom>
                <a:rect b="b" l="l" r="r" t="t"/>
                <a:pathLst>
                  <a:path extrusionOk="0" h="4191" w="11847">
                    <a:moveTo>
                      <a:pt x="5230" y="0"/>
                    </a:moveTo>
                    <a:cubicBezTo>
                      <a:pt x="5073" y="0"/>
                      <a:pt x="4947" y="63"/>
                      <a:pt x="4915" y="189"/>
                    </a:cubicBezTo>
                    <a:lnTo>
                      <a:pt x="4096" y="2080"/>
                    </a:lnTo>
                    <a:lnTo>
                      <a:pt x="347" y="2080"/>
                    </a:lnTo>
                    <a:cubicBezTo>
                      <a:pt x="158" y="2080"/>
                      <a:pt x="0" y="2237"/>
                      <a:pt x="0" y="2426"/>
                    </a:cubicBezTo>
                    <a:cubicBezTo>
                      <a:pt x="0" y="2615"/>
                      <a:pt x="158" y="2773"/>
                      <a:pt x="347" y="2773"/>
                    </a:cubicBezTo>
                    <a:lnTo>
                      <a:pt x="4316" y="2773"/>
                    </a:lnTo>
                    <a:cubicBezTo>
                      <a:pt x="4411" y="2773"/>
                      <a:pt x="4505" y="2710"/>
                      <a:pt x="4600" y="2584"/>
                    </a:cubicBezTo>
                    <a:lnTo>
                      <a:pt x="5199" y="1292"/>
                    </a:lnTo>
                    <a:lnTo>
                      <a:pt x="6238" y="3970"/>
                    </a:lnTo>
                    <a:cubicBezTo>
                      <a:pt x="6301" y="4096"/>
                      <a:pt x="6396" y="4159"/>
                      <a:pt x="6522" y="4191"/>
                    </a:cubicBezTo>
                    <a:lnTo>
                      <a:pt x="6553" y="4191"/>
                    </a:lnTo>
                    <a:cubicBezTo>
                      <a:pt x="6679" y="4191"/>
                      <a:pt x="6805" y="4127"/>
                      <a:pt x="6868" y="4033"/>
                    </a:cubicBezTo>
                    <a:lnTo>
                      <a:pt x="7624" y="2836"/>
                    </a:lnTo>
                    <a:lnTo>
                      <a:pt x="11500" y="2836"/>
                    </a:lnTo>
                    <a:cubicBezTo>
                      <a:pt x="11689" y="2836"/>
                      <a:pt x="11846" y="2678"/>
                      <a:pt x="11846" y="2458"/>
                    </a:cubicBezTo>
                    <a:cubicBezTo>
                      <a:pt x="11846" y="2269"/>
                      <a:pt x="11689" y="2111"/>
                      <a:pt x="11500" y="2111"/>
                    </a:cubicBezTo>
                    <a:lnTo>
                      <a:pt x="7435" y="2111"/>
                    </a:lnTo>
                    <a:cubicBezTo>
                      <a:pt x="7309" y="2111"/>
                      <a:pt x="7183" y="2206"/>
                      <a:pt x="7120" y="2269"/>
                    </a:cubicBezTo>
                    <a:lnTo>
                      <a:pt x="6648" y="3056"/>
                    </a:lnTo>
                    <a:lnTo>
                      <a:pt x="5545" y="221"/>
                    </a:lnTo>
                    <a:cubicBezTo>
                      <a:pt x="5514" y="95"/>
                      <a:pt x="5388" y="0"/>
                      <a:pt x="523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1" name="Google Shape;1351;p28"/>
              <p:cNvSpPr/>
              <p:nvPr/>
            </p:nvSpPr>
            <p:spPr>
              <a:xfrm>
                <a:off x="-28462125" y="3199700"/>
                <a:ext cx="295400" cy="125275"/>
              </a:xfrm>
              <a:custGeom>
                <a:rect b="b" l="l" r="r" t="t"/>
                <a:pathLst>
                  <a:path extrusionOk="0" h="5011" w="11816">
                    <a:moveTo>
                      <a:pt x="3151" y="1"/>
                    </a:moveTo>
                    <a:cubicBezTo>
                      <a:pt x="1387" y="1"/>
                      <a:pt x="1" y="1419"/>
                      <a:pt x="1" y="3277"/>
                    </a:cubicBezTo>
                    <a:cubicBezTo>
                      <a:pt x="1" y="3876"/>
                      <a:pt x="158" y="4349"/>
                      <a:pt x="442" y="4821"/>
                    </a:cubicBezTo>
                    <a:lnTo>
                      <a:pt x="3655" y="4821"/>
                    </a:lnTo>
                    <a:lnTo>
                      <a:pt x="4285" y="3340"/>
                    </a:lnTo>
                    <a:cubicBezTo>
                      <a:pt x="4443" y="2994"/>
                      <a:pt x="4821" y="2773"/>
                      <a:pt x="5199" y="2710"/>
                    </a:cubicBezTo>
                    <a:cubicBezTo>
                      <a:pt x="5672" y="2710"/>
                      <a:pt x="6018" y="2994"/>
                      <a:pt x="6176" y="3403"/>
                    </a:cubicBezTo>
                    <a:lnTo>
                      <a:pt x="6806" y="5010"/>
                    </a:lnTo>
                    <a:cubicBezTo>
                      <a:pt x="6963" y="4884"/>
                      <a:pt x="7215" y="4821"/>
                      <a:pt x="7404" y="4821"/>
                    </a:cubicBezTo>
                    <a:lnTo>
                      <a:pt x="11374" y="4821"/>
                    </a:lnTo>
                    <a:cubicBezTo>
                      <a:pt x="11626" y="4349"/>
                      <a:pt x="11815" y="3813"/>
                      <a:pt x="11815" y="3277"/>
                    </a:cubicBezTo>
                    <a:cubicBezTo>
                      <a:pt x="11815" y="1419"/>
                      <a:pt x="10429" y="1"/>
                      <a:pt x="8665" y="1"/>
                    </a:cubicBezTo>
                    <a:cubicBezTo>
                      <a:pt x="7247" y="1"/>
                      <a:pt x="6396" y="977"/>
                      <a:pt x="5924" y="1860"/>
                    </a:cubicBezTo>
                    <a:cubicBezTo>
                      <a:pt x="5451" y="977"/>
                      <a:pt x="4537" y="1"/>
                      <a:pt x="31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2" name="Google Shape;1352;p28"/>
              <p:cNvSpPr/>
              <p:nvPr/>
            </p:nvSpPr>
            <p:spPr>
              <a:xfrm>
                <a:off x="-28405400" y="3360375"/>
                <a:ext cx="186675" cy="98475"/>
              </a:xfrm>
              <a:custGeom>
                <a:rect b="b" l="l" r="r" t="t"/>
                <a:pathLst>
                  <a:path extrusionOk="0" h="3939" w="7467">
                    <a:moveTo>
                      <a:pt x="2962" y="1"/>
                    </a:moveTo>
                    <a:cubicBezTo>
                      <a:pt x="2773" y="284"/>
                      <a:pt x="2458" y="442"/>
                      <a:pt x="2111" y="442"/>
                    </a:cubicBezTo>
                    <a:lnTo>
                      <a:pt x="0" y="442"/>
                    </a:lnTo>
                    <a:cubicBezTo>
                      <a:pt x="158" y="599"/>
                      <a:pt x="347" y="757"/>
                      <a:pt x="536" y="914"/>
                    </a:cubicBezTo>
                    <a:cubicBezTo>
                      <a:pt x="1449" y="1734"/>
                      <a:pt x="2426" y="2647"/>
                      <a:pt x="3434" y="3813"/>
                    </a:cubicBezTo>
                    <a:cubicBezTo>
                      <a:pt x="3529" y="3907"/>
                      <a:pt x="3592" y="3939"/>
                      <a:pt x="3718" y="3939"/>
                    </a:cubicBezTo>
                    <a:cubicBezTo>
                      <a:pt x="3844" y="3939"/>
                      <a:pt x="3907" y="3907"/>
                      <a:pt x="4001" y="3813"/>
                    </a:cubicBezTo>
                    <a:cubicBezTo>
                      <a:pt x="4978" y="2584"/>
                      <a:pt x="6018" y="1734"/>
                      <a:pt x="6900" y="914"/>
                    </a:cubicBezTo>
                    <a:cubicBezTo>
                      <a:pt x="7120" y="757"/>
                      <a:pt x="7278" y="599"/>
                      <a:pt x="7467" y="442"/>
                    </a:cubicBezTo>
                    <a:lnTo>
                      <a:pt x="5860" y="442"/>
                    </a:lnTo>
                    <a:lnTo>
                      <a:pt x="5293" y="1324"/>
                    </a:lnTo>
                    <a:cubicBezTo>
                      <a:pt x="5104" y="1639"/>
                      <a:pt x="4789" y="1860"/>
                      <a:pt x="4379" y="1860"/>
                    </a:cubicBezTo>
                    <a:lnTo>
                      <a:pt x="4316" y="1860"/>
                    </a:lnTo>
                    <a:cubicBezTo>
                      <a:pt x="3907" y="1797"/>
                      <a:pt x="3592" y="1576"/>
                      <a:pt x="3434" y="1167"/>
                    </a:cubicBezTo>
                    <a:lnTo>
                      <a:pt x="296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53" name="Google Shape;1353;p28"/>
            <p:cNvGrpSpPr/>
            <p:nvPr/>
          </p:nvGrpSpPr>
          <p:grpSpPr>
            <a:xfrm>
              <a:off x="2174378" y="1404600"/>
              <a:ext cx="1796177" cy="636350"/>
              <a:chOff x="5222700" y="3658300"/>
              <a:chExt cx="3210900" cy="636350"/>
            </a:xfrm>
          </p:grpSpPr>
          <p:sp>
            <p:nvSpPr>
              <p:cNvPr id="1354" name="Google Shape;1354;p28"/>
              <p:cNvSpPr txBox="1"/>
              <p:nvPr/>
            </p:nvSpPr>
            <p:spPr>
              <a:xfrm>
                <a:off x="5222700" y="392895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is ringed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55" name="Google Shape;1355;p28"/>
              <p:cNvSpPr txBox="1"/>
              <p:nvPr/>
            </p:nvSpPr>
            <p:spPr>
              <a:xfrm>
                <a:off x="5222700" y="365830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Saturn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9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p29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 Infographics</a:t>
            </a:r>
            <a:endParaRPr/>
          </a:p>
        </p:txBody>
      </p:sp>
      <p:grpSp>
        <p:nvGrpSpPr>
          <p:cNvPr id="1361" name="Google Shape;1361;p29"/>
          <p:cNvGrpSpPr/>
          <p:nvPr/>
        </p:nvGrpSpPr>
        <p:grpSpPr>
          <a:xfrm>
            <a:off x="1017675" y="3409125"/>
            <a:ext cx="3233175" cy="752200"/>
            <a:chOff x="1017675" y="3409125"/>
            <a:chExt cx="3233175" cy="752200"/>
          </a:xfrm>
        </p:grpSpPr>
        <p:sp>
          <p:nvSpPr>
            <p:cNvPr id="1362" name="Google Shape;1362;p29"/>
            <p:cNvSpPr/>
            <p:nvPr/>
          </p:nvSpPr>
          <p:spPr>
            <a:xfrm>
              <a:off x="1404025" y="3409125"/>
              <a:ext cx="429250" cy="752200"/>
            </a:xfrm>
            <a:custGeom>
              <a:rect b="b" l="l" r="r" t="t"/>
              <a:pathLst>
                <a:path extrusionOk="0" h="30088" w="17170">
                  <a:moveTo>
                    <a:pt x="1" y="1"/>
                  </a:moveTo>
                  <a:lnTo>
                    <a:pt x="1" y="30088"/>
                  </a:lnTo>
                  <a:lnTo>
                    <a:pt x="17170" y="30088"/>
                  </a:lnTo>
                  <a:lnTo>
                    <a:pt x="17170" y="1"/>
                  </a:lnTo>
                  <a:close/>
                </a:path>
              </a:pathLst>
            </a:custGeom>
            <a:solidFill>
              <a:srgbClr val="576F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29"/>
            <p:cNvSpPr/>
            <p:nvPr/>
          </p:nvSpPr>
          <p:spPr>
            <a:xfrm>
              <a:off x="1509100" y="3495750"/>
              <a:ext cx="2741750" cy="578675"/>
            </a:xfrm>
            <a:custGeom>
              <a:rect b="b" l="l" r="r" t="t"/>
              <a:pathLst>
                <a:path extrusionOk="0" h="23147" w="109670">
                  <a:moveTo>
                    <a:pt x="11574" y="1"/>
                  </a:moveTo>
                  <a:cubicBezTo>
                    <a:pt x="5180" y="1"/>
                    <a:pt x="1" y="5192"/>
                    <a:pt x="1" y="11573"/>
                  </a:cubicBezTo>
                  <a:cubicBezTo>
                    <a:pt x="1" y="17967"/>
                    <a:pt x="5180" y="23146"/>
                    <a:pt x="11574" y="23146"/>
                  </a:cubicBezTo>
                  <a:lnTo>
                    <a:pt x="98108" y="23146"/>
                  </a:lnTo>
                  <a:cubicBezTo>
                    <a:pt x="104490" y="23146"/>
                    <a:pt x="109669" y="17967"/>
                    <a:pt x="109669" y="11573"/>
                  </a:cubicBezTo>
                  <a:cubicBezTo>
                    <a:pt x="109669" y="5192"/>
                    <a:pt x="104490" y="1"/>
                    <a:pt x="98108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274300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The Moon is a satellite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64" name="Google Shape;1364;p29"/>
            <p:cNvSpPr/>
            <p:nvPr/>
          </p:nvSpPr>
          <p:spPr>
            <a:xfrm>
              <a:off x="1017675" y="3409125"/>
              <a:ext cx="814700" cy="752200"/>
            </a:xfrm>
            <a:custGeom>
              <a:rect b="b" l="l" r="r" t="t"/>
              <a:pathLst>
                <a:path extrusionOk="0" h="30088" w="32588">
                  <a:moveTo>
                    <a:pt x="9990" y="1"/>
                  </a:moveTo>
                  <a:cubicBezTo>
                    <a:pt x="1" y="8597"/>
                    <a:pt x="1" y="21492"/>
                    <a:pt x="9990" y="30088"/>
                  </a:cubicBezTo>
                  <a:lnTo>
                    <a:pt x="32588" y="30088"/>
                  </a:lnTo>
                  <a:cubicBezTo>
                    <a:pt x="22599" y="21492"/>
                    <a:pt x="22599" y="8597"/>
                    <a:pt x="32588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>
                <a:solidFill>
                  <a:srgbClr val="FFFFFF"/>
                </a:solidFill>
              </a:endParaRPr>
            </a:p>
          </p:txBody>
        </p:sp>
        <p:grpSp>
          <p:nvGrpSpPr>
            <p:cNvPr id="1365" name="Google Shape;1365;p29"/>
            <p:cNvGrpSpPr/>
            <p:nvPr/>
          </p:nvGrpSpPr>
          <p:grpSpPr>
            <a:xfrm>
              <a:off x="3779448" y="3626143"/>
              <a:ext cx="317946" cy="319381"/>
              <a:chOff x="-12160675" y="4081850"/>
              <a:chExt cx="352100" cy="353650"/>
            </a:xfrm>
          </p:grpSpPr>
          <p:sp>
            <p:nvSpPr>
              <p:cNvPr id="1366" name="Google Shape;1366;p29"/>
              <p:cNvSpPr/>
              <p:nvPr/>
            </p:nvSpPr>
            <p:spPr>
              <a:xfrm>
                <a:off x="-12014950" y="4081850"/>
                <a:ext cx="61450" cy="62275"/>
              </a:xfrm>
              <a:custGeom>
                <a:rect b="b" l="l" r="r" t="t"/>
                <a:pathLst>
                  <a:path extrusionOk="0" h="2491" w="2458">
                    <a:moveTo>
                      <a:pt x="1198" y="0"/>
                    </a:moveTo>
                    <a:cubicBezTo>
                      <a:pt x="536" y="0"/>
                      <a:pt x="0" y="599"/>
                      <a:pt x="0" y="1260"/>
                    </a:cubicBezTo>
                    <a:cubicBezTo>
                      <a:pt x="0" y="1922"/>
                      <a:pt x="536" y="2489"/>
                      <a:pt x="1198" y="2489"/>
                    </a:cubicBezTo>
                    <a:cubicBezTo>
                      <a:pt x="1216" y="2490"/>
                      <a:pt x="1235" y="2490"/>
                      <a:pt x="1253" y="2490"/>
                    </a:cubicBezTo>
                    <a:cubicBezTo>
                      <a:pt x="1892" y="2490"/>
                      <a:pt x="2458" y="1965"/>
                      <a:pt x="2458" y="1260"/>
                    </a:cubicBezTo>
                    <a:cubicBezTo>
                      <a:pt x="2458" y="599"/>
                      <a:pt x="1922" y="0"/>
                      <a:pt x="11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7" name="Google Shape;1367;p29"/>
              <p:cNvSpPr/>
              <p:nvPr/>
            </p:nvSpPr>
            <p:spPr>
              <a:xfrm>
                <a:off x="-12077175" y="4352000"/>
                <a:ext cx="186700" cy="83500"/>
              </a:xfrm>
              <a:custGeom>
                <a:rect b="b" l="l" r="r" t="t"/>
                <a:pathLst>
                  <a:path extrusionOk="0" h="3340" w="7468">
                    <a:moveTo>
                      <a:pt x="1639" y="0"/>
                    </a:moveTo>
                    <a:cubicBezTo>
                      <a:pt x="1166" y="0"/>
                      <a:pt x="820" y="347"/>
                      <a:pt x="820" y="819"/>
                    </a:cubicBezTo>
                    <a:lnTo>
                      <a:pt x="820" y="1670"/>
                    </a:lnTo>
                    <a:cubicBezTo>
                      <a:pt x="347" y="1670"/>
                      <a:pt x="0" y="2048"/>
                      <a:pt x="0" y="2521"/>
                    </a:cubicBezTo>
                    <a:lnTo>
                      <a:pt x="0" y="2899"/>
                    </a:lnTo>
                    <a:cubicBezTo>
                      <a:pt x="0" y="3151"/>
                      <a:pt x="189" y="3340"/>
                      <a:pt x="410" y="3340"/>
                    </a:cubicBezTo>
                    <a:lnTo>
                      <a:pt x="7026" y="3340"/>
                    </a:lnTo>
                    <a:cubicBezTo>
                      <a:pt x="7278" y="3340"/>
                      <a:pt x="7467" y="3151"/>
                      <a:pt x="7467" y="2899"/>
                    </a:cubicBezTo>
                    <a:lnTo>
                      <a:pt x="7467" y="2521"/>
                    </a:lnTo>
                    <a:cubicBezTo>
                      <a:pt x="7467" y="2048"/>
                      <a:pt x="7121" y="1670"/>
                      <a:pt x="6648" y="1670"/>
                    </a:cubicBezTo>
                    <a:lnTo>
                      <a:pt x="6648" y="819"/>
                    </a:lnTo>
                    <a:cubicBezTo>
                      <a:pt x="6616" y="347"/>
                      <a:pt x="6207" y="0"/>
                      <a:pt x="57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8" name="Google Shape;1368;p29"/>
              <p:cNvSpPr/>
              <p:nvPr/>
            </p:nvSpPr>
            <p:spPr>
              <a:xfrm>
                <a:off x="-11911775" y="4186000"/>
                <a:ext cx="103200" cy="101425"/>
              </a:xfrm>
              <a:custGeom>
                <a:rect b="b" l="l" r="r" t="t"/>
                <a:pathLst>
                  <a:path extrusionOk="0" h="4057" w="4128">
                    <a:moveTo>
                      <a:pt x="2060" y="1"/>
                    </a:moveTo>
                    <a:cubicBezTo>
                      <a:pt x="1914" y="1"/>
                      <a:pt x="1765" y="72"/>
                      <a:pt x="1670" y="213"/>
                    </a:cubicBezTo>
                    <a:lnTo>
                      <a:pt x="1198" y="1190"/>
                    </a:lnTo>
                    <a:lnTo>
                      <a:pt x="221" y="1663"/>
                    </a:lnTo>
                    <a:cubicBezTo>
                      <a:pt x="63" y="1757"/>
                      <a:pt x="0" y="1852"/>
                      <a:pt x="0" y="2009"/>
                    </a:cubicBezTo>
                    <a:cubicBezTo>
                      <a:pt x="0" y="2167"/>
                      <a:pt x="63" y="2324"/>
                      <a:pt x="221" y="2356"/>
                    </a:cubicBezTo>
                    <a:lnTo>
                      <a:pt x="1198" y="2828"/>
                    </a:lnTo>
                    <a:lnTo>
                      <a:pt x="1670" y="3836"/>
                    </a:lnTo>
                    <a:cubicBezTo>
                      <a:pt x="1765" y="3994"/>
                      <a:pt x="1891" y="4057"/>
                      <a:pt x="2048" y="4057"/>
                    </a:cubicBezTo>
                    <a:cubicBezTo>
                      <a:pt x="2206" y="4057"/>
                      <a:pt x="2363" y="3994"/>
                      <a:pt x="2395" y="3836"/>
                    </a:cubicBezTo>
                    <a:lnTo>
                      <a:pt x="2867" y="2828"/>
                    </a:lnTo>
                    <a:lnTo>
                      <a:pt x="3907" y="2356"/>
                    </a:lnTo>
                    <a:cubicBezTo>
                      <a:pt x="4065" y="2293"/>
                      <a:pt x="4128" y="2167"/>
                      <a:pt x="4128" y="2009"/>
                    </a:cubicBezTo>
                    <a:cubicBezTo>
                      <a:pt x="4128" y="1852"/>
                      <a:pt x="4033" y="1757"/>
                      <a:pt x="3939" y="1663"/>
                    </a:cubicBezTo>
                    <a:lnTo>
                      <a:pt x="2899" y="1190"/>
                    </a:lnTo>
                    <a:lnTo>
                      <a:pt x="2426" y="213"/>
                    </a:lnTo>
                    <a:cubicBezTo>
                      <a:pt x="2348" y="72"/>
                      <a:pt x="2206" y="1"/>
                      <a:pt x="206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9" name="Google Shape;1369;p29"/>
              <p:cNvSpPr/>
              <p:nvPr/>
            </p:nvSpPr>
            <p:spPr>
              <a:xfrm>
                <a:off x="-12160675" y="4186000"/>
                <a:ext cx="104000" cy="101425"/>
              </a:xfrm>
              <a:custGeom>
                <a:rect b="b" l="l" r="r" t="t"/>
                <a:pathLst>
                  <a:path extrusionOk="0" h="4057" w="4160">
                    <a:moveTo>
                      <a:pt x="2092" y="1"/>
                    </a:moveTo>
                    <a:cubicBezTo>
                      <a:pt x="1946" y="1"/>
                      <a:pt x="1797" y="72"/>
                      <a:pt x="1702" y="213"/>
                    </a:cubicBezTo>
                    <a:lnTo>
                      <a:pt x="1230" y="1190"/>
                    </a:lnTo>
                    <a:lnTo>
                      <a:pt x="221" y="1663"/>
                    </a:lnTo>
                    <a:cubicBezTo>
                      <a:pt x="64" y="1757"/>
                      <a:pt x="1" y="1852"/>
                      <a:pt x="1" y="2009"/>
                    </a:cubicBezTo>
                    <a:cubicBezTo>
                      <a:pt x="1" y="2167"/>
                      <a:pt x="64" y="2324"/>
                      <a:pt x="221" y="2387"/>
                    </a:cubicBezTo>
                    <a:lnTo>
                      <a:pt x="1230" y="2860"/>
                    </a:lnTo>
                    <a:lnTo>
                      <a:pt x="1702" y="3836"/>
                    </a:lnTo>
                    <a:cubicBezTo>
                      <a:pt x="1797" y="3994"/>
                      <a:pt x="1923" y="4057"/>
                      <a:pt x="2080" y="4057"/>
                    </a:cubicBezTo>
                    <a:cubicBezTo>
                      <a:pt x="2238" y="4057"/>
                      <a:pt x="2395" y="3994"/>
                      <a:pt x="2427" y="3836"/>
                    </a:cubicBezTo>
                    <a:lnTo>
                      <a:pt x="2899" y="2860"/>
                    </a:lnTo>
                    <a:lnTo>
                      <a:pt x="3876" y="2387"/>
                    </a:lnTo>
                    <a:cubicBezTo>
                      <a:pt x="4034" y="2324"/>
                      <a:pt x="4160" y="2167"/>
                      <a:pt x="4160" y="2009"/>
                    </a:cubicBezTo>
                    <a:cubicBezTo>
                      <a:pt x="4160" y="1852"/>
                      <a:pt x="4065" y="1694"/>
                      <a:pt x="3939" y="1663"/>
                    </a:cubicBezTo>
                    <a:lnTo>
                      <a:pt x="2931" y="1190"/>
                    </a:lnTo>
                    <a:lnTo>
                      <a:pt x="2458" y="213"/>
                    </a:lnTo>
                    <a:cubicBezTo>
                      <a:pt x="2380" y="72"/>
                      <a:pt x="2238" y="1"/>
                      <a:pt x="209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0" name="Google Shape;1370;p29"/>
              <p:cNvSpPr/>
              <p:nvPr/>
            </p:nvSpPr>
            <p:spPr>
              <a:xfrm>
                <a:off x="-12049600" y="4144075"/>
                <a:ext cx="127600" cy="67750"/>
              </a:xfrm>
              <a:custGeom>
                <a:rect b="b" l="l" r="r" t="t"/>
                <a:pathLst>
                  <a:path extrusionOk="0" h="2710" w="5104">
                    <a:moveTo>
                      <a:pt x="851" y="0"/>
                    </a:moveTo>
                    <a:cubicBezTo>
                      <a:pt x="819" y="32"/>
                      <a:pt x="662" y="63"/>
                      <a:pt x="599" y="189"/>
                    </a:cubicBezTo>
                    <a:cubicBezTo>
                      <a:pt x="63" y="945"/>
                      <a:pt x="0" y="1890"/>
                      <a:pt x="347" y="2710"/>
                    </a:cubicBezTo>
                    <a:lnTo>
                      <a:pt x="2394" y="1670"/>
                    </a:lnTo>
                    <a:cubicBezTo>
                      <a:pt x="2426" y="1638"/>
                      <a:pt x="2521" y="1638"/>
                      <a:pt x="2552" y="1638"/>
                    </a:cubicBezTo>
                    <a:cubicBezTo>
                      <a:pt x="2647" y="1638"/>
                      <a:pt x="2678" y="1638"/>
                      <a:pt x="2710" y="1670"/>
                    </a:cubicBezTo>
                    <a:lnTo>
                      <a:pt x="4757" y="2710"/>
                    </a:lnTo>
                    <a:cubicBezTo>
                      <a:pt x="5104" y="1890"/>
                      <a:pt x="5041" y="945"/>
                      <a:pt x="4537" y="189"/>
                    </a:cubicBezTo>
                    <a:cubicBezTo>
                      <a:pt x="4442" y="63"/>
                      <a:pt x="4316" y="0"/>
                      <a:pt x="41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1" name="Google Shape;1371;p29"/>
              <p:cNvSpPr/>
              <p:nvPr/>
            </p:nvSpPr>
            <p:spPr>
              <a:xfrm>
                <a:off x="-12033850" y="4212600"/>
                <a:ext cx="99250" cy="118150"/>
              </a:xfrm>
              <a:custGeom>
                <a:rect b="b" l="l" r="r" t="t"/>
                <a:pathLst>
                  <a:path extrusionOk="0" h="4726" w="3970">
                    <a:moveTo>
                      <a:pt x="1575" y="0"/>
                    </a:moveTo>
                    <a:lnTo>
                      <a:pt x="0" y="788"/>
                    </a:lnTo>
                    <a:lnTo>
                      <a:pt x="662" y="4726"/>
                    </a:lnTo>
                    <a:lnTo>
                      <a:pt x="3308" y="4726"/>
                    </a:lnTo>
                    <a:lnTo>
                      <a:pt x="3970" y="788"/>
                    </a:lnTo>
                    <a:lnTo>
                      <a:pt x="2395" y="0"/>
                    </a:lnTo>
                    <a:lnTo>
                      <a:pt x="2395" y="1827"/>
                    </a:lnTo>
                    <a:cubicBezTo>
                      <a:pt x="2395" y="2048"/>
                      <a:pt x="2206" y="2268"/>
                      <a:pt x="1954" y="2268"/>
                    </a:cubicBezTo>
                    <a:cubicBezTo>
                      <a:pt x="1733" y="2268"/>
                      <a:pt x="1575" y="2048"/>
                      <a:pt x="1575" y="1827"/>
                    </a:cubicBezTo>
                    <a:lnTo>
                      <a:pt x="157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72" name="Google Shape;1372;p29"/>
          <p:cNvGrpSpPr/>
          <p:nvPr/>
        </p:nvGrpSpPr>
        <p:grpSpPr>
          <a:xfrm>
            <a:off x="4893150" y="2378050"/>
            <a:ext cx="3233175" cy="752200"/>
            <a:chOff x="4893150" y="2378050"/>
            <a:chExt cx="3233175" cy="752200"/>
          </a:xfrm>
        </p:grpSpPr>
        <p:sp>
          <p:nvSpPr>
            <p:cNvPr id="1373" name="Google Shape;1373;p29"/>
            <p:cNvSpPr/>
            <p:nvPr/>
          </p:nvSpPr>
          <p:spPr>
            <a:xfrm>
              <a:off x="5279225" y="2378050"/>
              <a:ext cx="429550" cy="752200"/>
            </a:xfrm>
            <a:custGeom>
              <a:rect b="b" l="l" r="r" t="t"/>
              <a:pathLst>
                <a:path extrusionOk="0" h="30088" w="17182">
                  <a:moveTo>
                    <a:pt x="0" y="1"/>
                  </a:moveTo>
                  <a:lnTo>
                    <a:pt x="0" y="30088"/>
                  </a:lnTo>
                  <a:lnTo>
                    <a:pt x="17181" y="30088"/>
                  </a:lnTo>
                  <a:lnTo>
                    <a:pt x="17181" y="1"/>
                  </a:lnTo>
                  <a:close/>
                </a:path>
              </a:pathLst>
            </a:custGeom>
            <a:solidFill>
              <a:srgbClr val="E092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29"/>
            <p:cNvSpPr/>
            <p:nvPr/>
          </p:nvSpPr>
          <p:spPr>
            <a:xfrm>
              <a:off x="5384600" y="2464975"/>
              <a:ext cx="2741725" cy="578675"/>
            </a:xfrm>
            <a:custGeom>
              <a:rect b="b" l="l" r="r" t="t"/>
              <a:pathLst>
                <a:path extrusionOk="0" h="23147" w="109669">
                  <a:moveTo>
                    <a:pt x="11573" y="0"/>
                  </a:moveTo>
                  <a:cubicBezTo>
                    <a:pt x="5179" y="0"/>
                    <a:pt x="0" y="5180"/>
                    <a:pt x="0" y="11573"/>
                  </a:cubicBezTo>
                  <a:cubicBezTo>
                    <a:pt x="0" y="17967"/>
                    <a:pt x="5179" y="23146"/>
                    <a:pt x="11573" y="23146"/>
                  </a:cubicBezTo>
                  <a:lnTo>
                    <a:pt x="98096" y="23146"/>
                  </a:lnTo>
                  <a:cubicBezTo>
                    <a:pt x="104489" y="23146"/>
                    <a:pt x="109669" y="17967"/>
                    <a:pt x="109669" y="11573"/>
                  </a:cubicBezTo>
                  <a:cubicBezTo>
                    <a:pt x="109669" y="5180"/>
                    <a:pt x="104489" y="0"/>
                    <a:pt x="9809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274300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nice name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75" name="Google Shape;1375;p29"/>
            <p:cNvSpPr/>
            <p:nvPr/>
          </p:nvSpPr>
          <p:spPr>
            <a:xfrm>
              <a:off x="4893150" y="2378050"/>
              <a:ext cx="814425" cy="752200"/>
            </a:xfrm>
            <a:custGeom>
              <a:rect b="b" l="l" r="r" t="t"/>
              <a:pathLst>
                <a:path extrusionOk="0" h="30088" w="32577">
                  <a:moveTo>
                    <a:pt x="9978" y="1"/>
                  </a:moveTo>
                  <a:cubicBezTo>
                    <a:pt x="1" y="8597"/>
                    <a:pt x="1" y="21491"/>
                    <a:pt x="9978" y="30088"/>
                  </a:cubicBezTo>
                  <a:lnTo>
                    <a:pt x="32576" y="30088"/>
                  </a:lnTo>
                  <a:cubicBezTo>
                    <a:pt x="22599" y="21491"/>
                    <a:pt x="22599" y="8597"/>
                    <a:pt x="32576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05</a:t>
              </a:r>
              <a:endParaRPr>
                <a:solidFill>
                  <a:srgbClr val="FFFFFF"/>
                </a:solidFill>
              </a:endParaRPr>
            </a:p>
          </p:txBody>
        </p:sp>
        <p:grpSp>
          <p:nvGrpSpPr>
            <p:cNvPr id="1376" name="Google Shape;1376;p29"/>
            <p:cNvGrpSpPr/>
            <p:nvPr/>
          </p:nvGrpSpPr>
          <p:grpSpPr>
            <a:xfrm>
              <a:off x="7670207" y="2595168"/>
              <a:ext cx="280246" cy="317982"/>
              <a:chOff x="-10370400" y="4049550"/>
              <a:chExt cx="310350" cy="352100"/>
            </a:xfrm>
          </p:grpSpPr>
          <p:sp>
            <p:nvSpPr>
              <p:cNvPr id="1377" name="Google Shape;1377;p29"/>
              <p:cNvSpPr/>
              <p:nvPr/>
            </p:nvSpPr>
            <p:spPr>
              <a:xfrm>
                <a:off x="-10308175" y="4224400"/>
                <a:ext cx="185900" cy="115800"/>
              </a:xfrm>
              <a:custGeom>
                <a:rect b="b" l="l" r="r" t="t"/>
                <a:pathLst>
                  <a:path extrusionOk="0" h="4632" w="7436">
                    <a:moveTo>
                      <a:pt x="1" y="1"/>
                    </a:moveTo>
                    <a:lnTo>
                      <a:pt x="1" y="4632"/>
                    </a:lnTo>
                    <a:lnTo>
                      <a:pt x="1639" y="4632"/>
                    </a:lnTo>
                    <a:lnTo>
                      <a:pt x="1639" y="1261"/>
                    </a:lnTo>
                    <a:cubicBezTo>
                      <a:pt x="1639" y="1040"/>
                      <a:pt x="1859" y="883"/>
                      <a:pt x="2048" y="883"/>
                    </a:cubicBezTo>
                    <a:cubicBezTo>
                      <a:pt x="2269" y="883"/>
                      <a:pt x="2489" y="1072"/>
                      <a:pt x="2489" y="1261"/>
                    </a:cubicBezTo>
                    <a:lnTo>
                      <a:pt x="2489" y="4632"/>
                    </a:lnTo>
                    <a:lnTo>
                      <a:pt x="3309" y="4632"/>
                    </a:lnTo>
                    <a:lnTo>
                      <a:pt x="3309" y="1261"/>
                    </a:lnTo>
                    <a:cubicBezTo>
                      <a:pt x="3309" y="1040"/>
                      <a:pt x="3498" y="883"/>
                      <a:pt x="3750" y="883"/>
                    </a:cubicBezTo>
                    <a:cubicBezTo>
                      <a:pt x="3970" y="883"/>
                      <a:pt x="4128" y="1072"/>
                      <a:pt x="4128" y="1261"/>
                    </a:cubicBezTo>
                    <a:lnTo>
                      <a:pt x="4128" y="4632"/>
                    </a:lnTo>
                    <a:lnTo>
                      <a:pt x="4947" y="4632"/>
                    </a:lnTo>
                    <a:lnTo>
                      <a:pt x="4947" y="1261"/>
                    </a:lnTo>
                    <a:cubicBezTo>
                      <a:pt x="4947" y="1040"/>
                      <a:pt x="5167" y="883"/>
                      <a:pt x="5388" y="883"/>
                    </a:cubicBezTo>
                    <a:cubicBezTo>
                      <a:pt x="5640" y="883"/>
                      <a:pt x="5829" y="1072"/>
                      <a:pt x="5829" y="1261"/>
                    </a:cubicBezTo>
                    <a:lnTo>
                      <a:pt x="5829" y="4632"/>
                    </a:lnTo>
                    <a:lnTo>
                      <a:pt x="7436" y="4632"/>
                    </a:lnTo>
                    <a:lnTo>
                      <a:pt x="743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8" name="Google Shape;1378;p29"/>
              <p:cNvSpPr/>
              <p:nvPr/>
            </p:nvSpPr>
            <p:spPr>
              <a:xfrm>
                <a:off x="-10292425" y="4121225"/>
                <a:ext cx="159125" cy="30750"/>
              </a:xfrm>
              <a:custGeom>
                <a:rect b="b" l="l" r="r" t="t"/>
                <a:pathLst>
                  <a:path extrusionOk="0" h="1230" w="6365">
                    <a:moveTo>
                      <a:pt x="694" y="0"/>
                    </a:moveTo>
                    <a:cubicBezTo>
                      <a:pt x="694" y="158"/>
                      <a:pt x="662" y="316"/>
                      <a:pt x="631" y="442"/>
                    </a:cubicBezTo>
                    <a:cubicBezTo>
                      <a:pt x="505" y="757"/>
                      <a:pt x="284" y="1040"/>
                      <a:pt x="1" y="1229"/>
                    </a:cubicBezTo>
                    <a:lnTo>
                      <a:pt x="6365" y="1229"/>
                    </a:lnTo>
                    <a:cubicBezTo>
                      <a:pt x="6018" y="1040"/>
                      <a:pt x="5798" y="788"/>
                      <a:pt x="5672" y="442"/>
                    </a:cubicBezTo>
                    <a:cubicBezTo>
                      <a:pt x="5577" y="284"/>
                      <a:pt x="5577" y="126"/>
                      <a:pt x="557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9" name="Google Shape;1379;p29"/>
              <p:cNvSpPr/>
              <p:nvPr/>
            </p:nvSpPr>
            <p:spPr>
              <a:xfrm>
                <a:off x="-10370400" y="4049550"/>
                <a:ext cx="310350" cy="91400"/>
              </a:xfrm>
              <a:custGeom>
                <a:rect b="b" l="l" r="r" t="t"/>
                <a:pathLst>
                  <a:path extrusionOk="0" h="3656" w="12414">
                    <a:moveTo>
                      <a:pt x="2049" y="1"/>
                    </a:moveTo>
                    <a:cubicBezTo>
                      <a:pt x="977" y="1"/>
                      <a:pt x="95" y="820"/>
                      <a:pt x="1" y="1891"/>
                    </a:cubicBezTo>
                    <a:cubicBezTo>
                      <a:pt x="95" y="2867"/>
                      <a:pt x="946" y="3655"/>
                      <a:pt x="1954" y="3655"/>
                    </a:cubicBezTo>
                    <a:cubicBezTo>
                      <a:pt x="2427" y="3655"/>
                      <a:pt x="2773" y="3340"/>
                      <a:pt x="2899" y="3025"/>
                    </a:cubicBezTo>
                    <a:cubicBezTo>
                      <a:pt x="2931" y="2867"/>
                      <a:pt x="2962" y="2678"/>
                      <a:pt x="2805" y="2521"/>
                    </a:cubicBezTo>
                    <a:cubicBezTo>
                      <a:pt x="2729" y="2461"/>
                      <a:pt x="2618" y="2422"/>
                      <a:pt x="2520" y="2422"/>
                    </a:cubicBezTo>
                    <a:cubicBezTo>
                      <a:pt x="2411" y="2422"/>
                      <a:pt x="2317" y="2469"/>
                      <a:pt x="2301" y="2584"/>
                    </a:cubicBezTo>
                    <a:cubicBezTo>
                      <a:pt x="2274" y="2793"/>
                      <a:pt x="2097" y="2915"/>
                      <a:pt x="1911" y="2915"/>
                    </a:cubicBezTo>
                    <a:cubicBezTo>
                      <a:pt x="1873" y="2915"/>
                      <a:pt x="1834" y="2910"/>
                      <a:pt x="1796" y="2899"/>
                    </a:cubicBezTo>
                    <a:cubicBezTo>
                      <a:pt x="1544" y="2867"/>
                      <a:pt x="1418" y="2647"/>
                      <a:pt x="1481" y="2395"/>
                    </a:cubicBezTo>
                    <a:cubicBezTo>
                      <a:pt x="1595" y="1848"/>
                      <a:pt x="2036" y="1594"/>
                      <a:pt x="2500" y="1594"/>
                    </a:cubicBezTo>
                    <a:cubicBezTo>
                      <a:pt x="2811" y="1594"/>
                      <a:pt x="3132" y="1708"/>
                      <a:pt x="3372" y="1922"/>
                    </a:cubicBezTo>
                    <a:lnTo>
                      <a:pt x="3466" y="2048"/>
                    </a:lnTo>
                    <a:lnTo>
                      <a:pt x="8917" y="2048"/>
                    </a:lnTo>
                    <a:lnTo>
                      <a:pt x="9043" y="1922"/>
                    </a:lnTo>
                    <a:cubicBezTo>
                      <a:pt x="9262" y="1715"/>
                      <a:pt x="9561" y="1612"/>
                      <a:pt x="9856" y="1612"/>
                    </a:cubicBezTo>
                    <a:cubicBezTo>
                      <a:pt x="10325" y="1612"/>
                      <a:pt x="10785" y="1873"/>
                      <a:pt x="10901" y="2395"/>
                    </a:cubicBezTo>
                    <a:cubicBezTo>
                      <a:pt x="10964" y="2647"/>
                      <a:pt x="10838" y="2836"/>
                      <a:pt x="10618" y="2899"/>
                    </a:cubicBezTo>
                    <a:cubicBezTo>
                      <a:pt x="10575" y="2910"/>
                      <a:pt x="10533" y="2915"/>
                      <a:pt x="10494" y="2915"/>
                    </a:cubicBezTo>
                    <a:cubicBezTo>
                      <a:pt x="10304" y="2915"/>
                      <a:pt x="10161" y="2793"/>
                      <a:pt x="10082" y="2584"/>
                    </a:cubicBezTo>
                    <a:cubicBezTo>
                      <a:pt x="10066" y="2469"/>
                      <a:pt x="9963" y="2422"/>
                      <a:pt x="9851" y="2422"/>
                    </a:cubicBezTo>
                    <a:cubicBezTo>
                      <a:pt x="9749" y="2422"/>
                      <a:pt x="9638" y="2461"/>
                      <a:pt x="9578" y="2521"/>
                    </a:cubicBezTo>
                    <a:cubicBezTo>
                      <a:pt x="9421" y="2678"/>
                      <a:pt x="9452" y="2867"/>
                      <a:pt x="9515" y="3025"/>
                    </a:cubicBezTo>
                    <a:cubicBezTo>
                      <a:pt x="9610" y="3340"/>
                      <a:pt x="10019" y="3655"/>
                      <a:pt x="10460" y="3655"/>
                    </a:cubicBezTo>
                    <a:cubicBezTo>
                      <a:pt x="11311" y="3655"/>
                      <a:pt x="12067" y="3056"/>
                      <a:pt x="12288" y="2269"/>
                    </a:cubicBezTo>
                    <a:cubicBezTo>
                      <a:pt x="12288" y="2206"/>
                      <a:pt x="12351" y="2111"/>
                      <a:pt x="12351" y="2048"/>
                    </a:cubicBezTo>
                    <a:cubicBezTo>
                      <a:pt x="12414" y="883"/>
                      <a:pt x="11468" y="1"/>
                      <a:pt x="103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0" name="Google Shape;1380;p29"/>
              <p:cNvSpPr/>
              <p:nvPr/>
            </p:nvSpPr>
            <p:spPr>
              <a:xfrm>
                <a:off x="-10328650" y="4173200"/>
                <a:ext cx="226850" cy="30750"/>
              </a:xfrm>
              <a:custGeom>
                <a:rect b="b" l="l" r="r" t="t"/>
                <a:pathLst>
                  <a:path extrusionOk="0" h="1230" w="9074">
                    <a:moveTo>
                      <a:pt x="0" y="1"/>
                    </a:moveTo>
                    <a:cubicBezTo>
                      <a:pt x="0" y="694"/>
                      <a:pt x="536" y="1229"/>
                      <a:pt x="1198" y="1229"/>
                    </a:cubicBezTo>
                    <a:lnTo>
                      <a:pt x="7814" y="1229"/>
                    </a:lnTo>
                    <a:cubicBezTo>
                      <a:pt x="8507" y="1229"/>
                      <a:pt x="9074" y="694"/>
                      <a:pt x="907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1" name="Google Shape;1381;p29"/>
              <p:cNvSpPr/>
              <p:nvPr/>
            </p:nvSpPr>
            <p:spPr>
              <a:xfrm>
                <a:off x="-10328650" y="4360650"/>
                <a:ext cx="226850" cy="41000"/>
              </a:xfrm>
              <a:custGeom>
                <a:rect b="b" l="l" r="r" t="t"/>
                <a:pathLst>
                  <a:path extrusionOk="0" h="1640" w="9074">
                    <a:moveTo>
                      <a:pt x="410" y="1"/>
                    </a:moveTo>
                    <a:cubicBezTo>
                      <a:pt x="189" y="1"/>
                      <a:pt x="0" y="190"/>
                      <a:pt x="0" y="379"/>
                    </a:cubicBezTo>
                    <a:lnTo>
                      <a:pt x="0" y="1230"/>
                    </a:lnTo>
                    <a:cubicBezTo>
                      <a:pt x="0" y="1450"/>
                      <a:pt x="189" y="1639"/>
                      <a:pt x="410" y="1639"/>
                    </a:cubicBezTo>
                    <a:lnTo>
                      <a:pt x="8696" y="1639"/>
                    </a:lnTo>
                    <a:cubicBezTo>
                      <a:pt x="8916" y="1639"/>
                      <a:pt x="9074" y="1450"/>
                      <a:pt x="9074" y="1230"/>
                    </a:cubicBezTo>
                    <a:lnTo>
                      <a:pt x="9074" y="379"/>
                    </a:lnTo>
                    <a:cubicBezTo>
                      <a:pt x="9074" y="158"/>
                      <a:pt x="8885" y="1"/>
                      <a:pt x="869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82" name="Google Shape;1382;p29"/>
          <p:cNvGrpSpPr/>
          <p:nvPr/>
        </p:nvGrpSpPr>
        <p:grpSpPr>
          <a:xfrm>
            <a:off x="4893150" y="3409125"/>
            <a:ext cx="3233175" cy="752200"/>
            <a:chOff x="4893150" y="3409125"/>
            <a:chExt cx="3233175" cy="752200"/>
          </a:xfrm>
        </p:grpSpPr>
        <p:sp>
          <p:nvSpPr>
            <p:cNvPr id="1383" name="Google Shape;1383;p29"/>
            <p:cNvSpPr/>
            <p:nvPr/>
          </p:nvSpPr>
          <p:spPr>
            <a:xfrm>
              <a:off x="5279225" y="3409125"/>
              <a:ext cx="429550" cy="752200"/>
            </a:xfrm>
            <a:custGeom>
              <a:rect b="b" l="l" r="r" t="t"/>
              <a:pathLst>
                <a:path extrusionOk="0" h="30088" w="17182">
                  <a:moveTo>
                    <a:pt x="0" y="1"/>
                  </a:moveTo>
                  <a:lnTo>
                    <a:pt x="0" y="30088"/>
                  </a:lnTo>
                  <a:lnTo>
                    <a:pt x="17181" y="30088"/>
                  </a:lnTo>
                  <a:lnTo>
                    <a:pt x="17181" y="1"/>
                  </a:lnTo>
                  <a:close/>
                </a:path>
              </a:pathLst>
            </a:custGeom>
            <a:solidFill>
              <a:srgbClr val="4685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29"/>
            <p:cNvSpPr/>
            <p:nvPr/>
          </p:nvSpPr>
          <p:spPr>
            <a:xfrm>
              <a:off x="5384600" y="3495750"/>
              <a:ext cx="2741725" cy="578675"/>
            </a:xfrm>
            <a:custGeom>
              <a:rect b="b" l="l" r="r" t="t"/>
              <a:pathLst>
                <a:path extrusionOk="0" h="23147" w="109669">
                  <a:moveTo>
                    <a:pt x="11573" y="1"/>
                  </a:moveTo>
                  <a:cubicBezTo>
                    <a:pt x="5179" y="1"/>
                    <a:pt x="0" y="5192"/>
                    <a:pt x="0" y="11573"/>
                  </a:cubicBezTo>
                  <a:cubicBezTo>
                    <a:pt x="0" y="17967"/>
                    <a:pt x="5179" y="23146"/>
                    <a:pt x="11573" y="23146"/>
                  </a:cubicBezTo>
                  <a:lnTo>
                    <a:pt x="98096" y="23146"/>
                  </a:lnTo>
                  <a:cubicBezTo>
                    <a:pt x="104489" y="23146"/>
                    <a:pt x="109669" y="17967"/>
                    <a:pt x="109669" y="11573"/>
                  </a:cubicBezTo>
                  <a:cubicBezTo>
                    <a:pt x="109669" y="5192"/>
                    <a:pt x="104489" y="1"/>
                    <a:pt x="98096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274300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5" name="Google Shape;1385;p29"/>
            <p:cNvSpPr/>
            <p:nvPr/>
          </p:nvSpPr>
          <p:spPr>
            <a:xfrm>
              <a:off x="4893150" y="3409125"/>
              <a:ext cx="814425" cy="752200"/>
            </a:xfrm>
            <a:custGeom>
              <a:rect b="b" l="l" r="r" t="t"/>
              <a:pathLst>
                <a:path extrusionOk="0" h="30088" w="32577">
                  <a:moveTo>
                    <a:pt x="9978" y="1"/>
                  </a:moveTo>
                  <a:cubicBezTo>
                    <a:pt x="1" y="8597"/>
                    <a:pt x="1" y="21492"/>
                    <a:pt x="9978" y="30088"/>
                  </a:cubicBezTo>
                  <a:lnTo>
                    <a:pt x="32576" y="30088"/>
                  </a:lnTo>
                  <a:cubicBezTo>
                    <a:pt x="22599" y="21492"/>
                    <a:pt x="22599" y="8597"/>
                    <a:pt x="32576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05</a:t>
              </a:r>
              <a:endParaRPr>
                <a:solidFill>
                  <a:srgbClr val="FFFFFF"/>
                </a:solidFill>
              </a:endParaRPr>
            </a:p>
          </p:txBody>
        </p:sp>
        <p:grpSp>
          <p:nvGrpSpPr>
            <p:cNvPr id="1386" name="Google Shape;1386;p29"/>
            <p:cNvGrpSpPr/>
            <p:nvPr/>
          </p:nvGrpSpPr>
          <p:grpSpPr>
            <a:xfrm>
              <a:off x="7646729" y="3624914"/>
              <a:ext cx="327202" cy="320330"/>
              <a:chOff x="-8680950" y="3624225"/>
              <a:chExt cx="362350" cy="354700"/>
            </a:xfrm>
          </p:grpSpPr>
          <p:sp>
            <p:nvSpPr>
              <p:cNvPr id="1387" name="Google Shape;1387;p29"/>
              <p:cNvSpPr/>
              <p:nvPr/>
            </p:nvSpPr>
            <p:spPr>
              <a:xfrm>
                <a:off x="-8512400" y="3686450"/>
                <a:ext cx="130775" cy="129800"/>
              </a:xfrm>
              <a:custGeom>
                <a:rect b="b" l="l" r="r" t="t"/>
                <a:pathLst>
                  <a:path extrusionOk="0" h="5192" w="5231">
                    <a:moveTo>
                      <a:pt x="4065" y="1"/>
                    </a:moveTo>
                    <a:lnTo>
                      <a:pt x="158" y="3876"/>
                    </a:lnTo>
                    <a:cubicBezTo>
                      <a:pt x="1" y="4096"/>
                      <a:pt x="1" y="4317"/>
                      <a:pt x="158" y="4474"/>
                    </a:cubicBezTo>
                    <a:lnTo>
                      <a:pt x="757" y="5073"/>
                    </a:lnTo>
                    <a:cubicBezTo>
                      <a:pt x="836" y="5152"/>
                      <a:pt x="938" y="5191"/>
                      <a:pt x="1041" y="5191"/>
                    </a:cubicBezTo>
                    <a:cubicBezTo>
                      <a:pt x="1143" y="5191"/>
                      <a:pt x="1245" y="5152"/>
                      <a:pt x="1324" y="5073"/>
                    </a:cubicBezTo>
                    <a:lnTo>
                      <a:pt x="5231" y="1166"/>
                    </a:lnTo>
                    <a:lnTo>
                      <a:pt x="406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8" name="Google Shape;1388;p29"/>
              <p:cNvSpPr/>
              <p:nvPr/>
            </p:nvSpPr>
            <p:spPr>
              <a:xfrm>
                <a:off x="-8395825" y="3624225"/>
                <a:ext cx="77225" cy="77225"/>
              </a:xfrm>
              <a:custGeom>
                <a:rect b="b" l="l" r="r" t="t"/>
                <a:pathLst>
                  <a:path extrusionOk="0" h="3089" w="3089">
                    <a:moveTo>
                      <a:pt x="1607" y="1"/>
                    </a:moveTo>
                    <a:cubicBezTo>
                      <a:pt x="1481" y="1"/>
                      <a:pt x="1355" y="64"/>
                      <a:pt x="1292" y="158"/>
                    </a:cubicBezTo>
                    <a:lnTo>
                      <a:pt x="1" y="1891"/>
                    </a:lnTo>
                    <a:lnTo>
                      <a:pt x="1198" y="3088"/>
                    </a:lnTo>
                    <a:lnTo>
                      <a:pt x="2931" y="1797"/>
                    </a:lnTo>
                    <a:cubicBezTo>
                      <a:pt x="3057" y="1734"/>
                      <a:pt x="3088" y="1608"/>
                      <a:pt x="3088" y="1482"/>
                    </a:cubicBezTo>
                    <a:lnTo>
                      <a:pt x="3088" y="442"/>
                    </a:lnTo>
                    <a:cubicBezTo>
                      <a:pt x="3057" y="190"/>
                      <a:pt x="2868" y="1"/>
                      <a:pt x="26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9" name="Google Shape;1389;p29"/>
              <p:cNvSpPr/>
              <p:nvPr/>
            </p:nvSpPr>
            <p:spPr>
              <a:xfrm>
                <a:off x="-8676125" y="3883875"/>
                <a:ext cx="98375" cy="92925"/>
              </a:xfrm>
              <a:custGeom>
                <a:rect b="b" l="l" r="r" t="t"/>
                <a:pathLst>
                  <a:path extrusionOk="0" h="3717" w="3935">
                    <a:moveTo>
                      <a:pt x="2478" y="0"/>
                    </a:moveTo>
                    <a:cubicBezTo>
                      <a:pt x="2338" y="0"/>
                      <a:pt x="2197" y="75"/>
                      <a:pt x="2108" y="201"/>
                    </a:cubicBezTo>
                    <a:lnTo>
                      <a:pt x="154" y="3130"/>
                    </a:lnTo>
                    <a:cubicBezTo>
                      <a:pt x="0" y="3413"/>
                      <a:pt x="244" y="3717"/>
                      <a:pt x="527" y="3717"/>
                    </a:cubicBezTo>
                    <a:cubicBezTo>
                      <a:pt x="591" y="3717"/>
                      <a:pt x="657" y="3701"/>
                      <a:pt x="721" y="3666"/>
                    </a:cubicBezTo>
                    <a:lnTo>
                      <a:pt x="3620" y="1744"/>
                    </a:lnTo>
                    <a:cubicBezTo>
                      <a:pt x="3903" y="1618"/>
                      <a:pt x="3935" y="1303"/>
                      <a:pt x="3746" y="1114"/>
                    </a:cubicBezTo>
                    <a:lnTo>
                      <a:pt x="2769" y="138"/>
                    </a:lnTo>
                    <a:cubicBezTo>
                      <a:pt x="2688" y="43"/>
                      <a:pt x="2583" y="0"/>
                      <a:pt x="247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0" name="Google Shape;1390;p29"/>
              <p:cNvSpPr/>
              <p:nvPr/>
            </p:nvSpPr>
            <p:spPr>
              <a:xfrm>
                <a:off x="-8680950" y="3708850"/>
                <a:ext cx="282800" cy="270075"/>
              </a:xfrm>
              <a:custGeom>
                <a:rect b="b" l="l" r="r" t="t"/>
                <a:pathLst>
                  <a:path extrusionOk="0" h="10803" w="11312">
                    <a:moveTo>
                      <a:pt x="4337" y="4327"/>
                    </a:moveTo>
                    <a:cubicBezTo>
                      <a:pt x="4656" y="4327"/>
                      <a:pt x="4979" y="4445"/>
                      <a:pt x="5231" y="4681"/>
                    </a:cubicBezTo>
                    <a:cubicBezTo>
                      <a:pt x="5388" y="4839"/>
                      <a:pt x="5388" y="5122"/>
                      <a:pt x="5231" y="5280"/>
                    </a:cubicBezTo>
                    <a:cubicBezTo>
                      <a:pt x="5152" y="5359"/>
                      <a:pt x="5050" y="5398"/>
                      <a:pt x="4947" y="5398"/>
                    </a:cubicBezTo>
                    <a:cubicBezTo>
                      <a:pt x="4845" y="5398"/>
                      <a:pt x="4742" y="5359"/>
                      <a:pt x="4664" y="5280"/>
                    </a:cubicBezTo>
                    <a:cubicBezTo>
                      <a:pt x="4585" y="5201"/>
                      <a:pt x="4475" y="5162"/>
                      <a:pt x="4364" y="5162"/>
                    </a:cubicBezTo>
                    <a:cubicBezTo>
                      <a:pt x="4254" y="5162"/>
                      <a:pt x="4144" y="5201"/>
                      <a:pt x="4065" y="5280"/>
                    </a:cubicBezTo>
                    <a:cubicBezTo>
                      <a:pt x="3829" y="5516"/>
                      <a:pt x="3514" y="5634"/>
                      <a:pt x="3195" y="5634"/>
                    </a:cubicBezTo>
                    <a:cubicBezTo>
                      <a:pt x="2876" y="5634"/>
                      <a:pt x="2553" y="5516"/>
                      <a:pt x="2301" y="5280"/>
                    </a:cubicBezTo>
                    <a:cubicBezTo>
                      <a:pt x="2143" y="5122"/>
                      <a:pt x="2143" y="4839"/>
                      <a:pt x="2301" y="4681"/>
                    </a:cubicBezTo>
                    <a:cubicBezTo>
                      <a:pt x="2379" y="4602"/>
                      <a:pt x="2482" y="4563"/>
                      <a:pt x="2584" y="4563"/>
                    </a:cubicBezTo>
                    <a:cubicBezTo>
                      <a:pt x="2687" y="4563"/>
                      <a:pt x="2789" y="4602"/>
                      <a:pt x="2868" y="4681"/>
                    </a:cubicBezTo>
                    <a:cubicBezTo>
                      <a:pt x="2947" y="4760"/>
                      <a:pt x="3057" y="4799"/>
                      <a:pt x="3167" y="4799"/>
                    </a:cubicBezTo>
                    <a:cubicBezTo>
                      <a:pt x="3277" y="4799"/>
                      <a:pt x="3388" y="4760"/>
                      <a:pt x="3466" y="4681"/>
                    </a:cubicBezTo>
                    <a:cubicBezTo>
                      <a:pt x="3703" y="4445"/>
                      <a:pt x="4018" y="4327"/>
                      <a:pt x="4337" y="4327"/>
                    </a:cubicBezTo>
                    <a:close/>
                    <a:moveTo>
                      <a:pt x="6097" y="5697"/>
                    </a:moveTo>
                    <a:cubicBezTo>
                      <a:pt x="6207" y="5697"/>
                      <a:pt x="6318" y="5737"/>
                      <a:pt x="6396" y="5815"/>
                    </a:cubicBezTo>
                    <a:cubicBezTo>
                      <a:pt x="6869" y="6288"/>
                      <a:pt x="6869" y="7076"/>
                      <a:pt x="6396" y="7611"/>
                    </a:cubicBezTo>
                    <a:cubicBezTo>
                      <a:pt x="6239" y="7769"/>
                      <a:pt x="6239" y="8021"/>
                      <a:pt x="6396" y="8178"/>
                    </a:cubicBezTo>
                    <a:cubicBezTo>
                      <a:pt x="6554" y="8336"/>
                      <a:pt x="6554" y="8619"/>
                      <a:pt x="6396" y="8777"/>
                    </a:cubicBezTo>
                    <a:cubicBezTo>
                      <a:pt x="6318" y="8856"/>
                      <a:pt x="6207" y="8895"/>
                      <a:pt x="6097" y="8895"/>
                    </a:cubicBezTo>
                    <a:cubicBezTo>
                      <a:pt x="5987" y="8895"/>
                      <a:pt x="5877" y="8856"/>
                      <a:pt x="5798" y="8777"/>
                    </a:cubicBezTo>
                    <a:cubicBezTo>
                      <a:pt x="5325" y="8304"/>
                      <a:pt x="5325" y="7517"/>
                      <a:pt x="5798" y="7013"/>
                    </a:cubicBezTo>
                    <a:cubicBezTo>
                      <a:pt x="5955" y="6855"/>
                      <a:pt x="5955" y="6571"/>
                      <a:pt x="5798" y="6414"/>
                    </a:cubicBezTo>
                    <a:cubicBezTo>
                      <a:pt x="5640" y="6256"/>
                      <a:pt x="5640" y="5973"/>
                      <a:pt x="5798" y="5815"/>
                    </a:cubicBezTo>
                    <a:cubicBezTo>
                      <a:pt x="5877" y="5737"/>
                      <a:pt x="5987" y="5697"/>
                      <a:pt x="6097" y="5697"/>
                    </a:cubicBezTo>
                    <a:close/>
                    <a:moveTo>
                      <a:pt x="6968" y="1"/>
                    </a:moveTo>
                    <a:cubicBezTo>
                      <a:pt x="6230" y="1"/>
                      <a:pt x="5491" y="269"/>
                      <a:pt x="4916" y="806"/>
                    </a:cubicBezTo>
                    <a:lnTo>
                      <a:pt x="4286" y="1468"/>
                    </a:lnTo>
                    <a:cubicBezTo>
                      <a:pt x="4191" y="1562"/>
                      <a:pt x="4128" y="1783"/>
                      <a:pt x="4222" y="1909"/>
                    </a:cubicBezTo>
                    <a:cubicBezTo>
                      <a:pt x="4380" y="2255"/>
                      <a:pt x="4286" y="2633"/>
                      <a:pt x="4065" y="2854"/>
                    </a:cubicBezTo>
                    <a:cubicBezTo>
                      <a:pt x="3892" y="3027"/>
                      <a:pt x="3643" y="3124"/>
                      <a:pt x="3401" y="3124"/>
                    </a:cubicBezTo>
                    <a:cubicBezTo>
                      <a:pt x="3203" y="3124"/>
                      <a:pt x="3010" y="3059"/>
                      <a:pt x="2868" y="2917"/>
                    </a:cubicBezTo>
                    <a:lnTo>
                      <a:pt x="2616" y="2633"/>
                    </a:lnTo>
                    <a:cubicBezTo>
                      <a:pt x="2537" y="2555"/>
                      <a:pt x="2427" y="2515"/>
                      <a:pt x="2316" y="2515"/>
                    </a:cubicBezTo>
                    <a:cubicBezTo>
                      <a:pt x="2206" y="2515"/>
                      <a:pt x="2096" y="2555"/>
                      <a:pt x="2017" y="2633"/>
                    </a:cubicBezTo>
                    <a:lnTo>
                      <a:pt x="1419" y="3232"/>
                    </a:lnTo>
                    <a:cubicBezTo>
                      <a:pt x="158" y="4492"/>
                      <a:pt x="1" y="6445"/>
                      <a:pt x="946" y="7895"/>
                    </a:cubicBezTo>
                    <a:lnTo>
                      <a:pt x="1608" y="6792"/>
                    </a:lnTo>
                    <a:cubicBezTo>
                      <a:pt x="1765" y="6477"/>
                      <a:pt x="2143" y="6256"/>
                      <a:pt x="2521" y="6225"/>
                    </a:cubicBezTo>
                    <a:cubicBezTo>
                      <a:pt x="2590" y="6214"/>
                      <a:pt x="2659" y="6209"/>
                      <a:pt x="2726" y="6209"/>
                    </a:cubicBezTo>
                    <a:cubicBezTo>
                      <a:pt x="3056" y="6209"/>
                      <a:pt x="3357" y="6336"/>
                      <a:pt x="3592" y="6571"/>
                    </a:cubicBezTo>
                    <a:lnTo>
                      <a:pt x="4569" y="7548"/>
                    </a:lnTo>
                    <a:cubicBezTo>
                      <a:pt x="4853" y="7832"/>
                      <a:pt x="4979" y="8210"/>
                      <a:pt x="4916" y="8619"/>
                    </a:cubicBezTo>
                    <a:cubicBezTo>
                      <a:pt x="4884" y="8997"/>
                      <a:pt x="4601" y="9312"/>
                      <a:pt x="4286" y="9533"/>
                    </a:cubicBezTo>
                    <a:lnTo>
                      <a:pt x="3246" y="10195"/>
                    </a:lnTo>
                    <a:cubicBezTo>
                      <a:pt x="3867" y="10600"/>
                      <a:pt x="4575" y="10802"/>
                      <a:pt x="5283" y="10802"/>
                    </a:cubicBezTo>
                    <a:cubicBezTo>
                      <a:pt x="6227" y="10802"/>
                      <a:pt x="7170" y="10442"/>
                      <a:pt x="7909" y="9722"/>
                    </a:cubicBezTo>
                    <a:lnTo>
                      <a:pt x="8507" y="9123"/>
                    </a:lnTo>
                    <a:cubicBezTo>
                      <a:pt x="8665" y="8966"/>
                      <a:pt x="8665" y="8682"/>
                      <a:pt x="8507" y="8525"/>
                    </a:cubicBezTo>
                    <a:lnTo>
                      <a:pt x="8224" y="8273"/>
                    </a:lnTo>
                    <a:cubicBezTo>
                      <a:pt x="7909" y="7958"/>
                      <a:pt x="7972" y="7391"/>
                      <a:pt x="8287" y="7076"/>
                    </a:cubicBezTo>
                    <a:cubicBezTo>
                      <a:pt x="8432" y="6930"/>
                      <a:pt x="8659" y="6840"/>
                      <a:pt x="8887" y="6840"/>
                    </a:cubicBezTo>
                    <a:cubicBezTo>
                      <a:pt x="9005" y="6840"/>
                      <a:pt x="9124" y="6864"/>
                      <a:pt x="9232" y="6918"/>
                    </a:cubicBezTo>
                    <a:cubicBezTo>
                      <a:pt x="9294" y="6955"/>
                      <a:pt x="9361" y="6973"/>
                      <a:pt x="9427" y="6973"/>
                    </a:cubicBezTo>
                    <a:cubicBezTo>
                      <a:pt x="9529" y="6973"/>
                      <a:pt x="9628" y="6931"/>
                      <a:pt x="9704" y="6855"/>
                    </a:cubicBezTo>
                    <a:lnTo>
                      <a:pt x="10334" y="6225"/>
                    </a:lnTo>
                    <a:cubicBezTo>
                      <a:pt x="11154" y="5185"/>
                      <a:pt x="11311" y="3831"/>
                      <a:pt x="10713" y="2696"/>
                    </a:cubicBezTo>
                    <a:lnTo>
                      <a:pt x="10713" y="2696"/>
                    </a:lnTo>
                    <a:lnTo>
                      <a:pt x="8665" y="4744"/>
                    </a:lnTo>
                    <a:cubicBezTo>
                      <a:pt x="8428" y="4980"/>
                      <a:pt x="8113" y="5099"/>
                      <a:pt x="7794" y="5099"/>
                    </a:cubicBezTo>
                    <a:cubicBezTo>
                      <a:pt x="7475" y="5099"/>
                      <a:pt x="7152" y="4980"/>
                      <a:pt x="6900" y="4744"/>
                    </a:cubicBezTo>
                    <a:lnTo>
                      <a:pt x="6302" y="4177"/>
                    </a:lnTo>
                    <a:cubicBezTo>
                      <a:pt x="5829" y="3705"/>
                      <a:pt x="5829" y="2917"/>
                      <a:pt x="6302" y="2381"/>
                    </a:cubicBezTo>
                    <a:lnTo>
                      <a:pt x="8350" y="334"/>
                    </a:lnTo>
                    <a:cubicBezTo>
                      <a:pt x="7918" y="112"/>
                      <a:pt x="7443" y="1"/>
                      <a:pt x="69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1" name="Google Shape;1391;p29"/>
              <p:cNvSpPr/>
              <p:nvPr/>
            </p:nvSpPr>
            <p:spPr>
              <a:xfrm>
                <a:off x="-8440725" y="3857375"/>
                <a:ext cx="117400" cy="86450"/>
              </a:xfrm>
              <a:custGeom>
                <a:rect b="b" l="l" r="r" t="t"/>
                <a:pathLst>
                  <a:path extrusionOk="0" h="3458" w="4696">
                    <a:moveTo>
                      <a:pt x="1765" y="0"/>
                    </a:moveTo>
                    <a:cubicBezTo>
                      <a:pt x="1608" y="284"/>
                      <a:pt x="1419" y="567"/>
                      <a:pt x="1198" y="788"/>
                    </a:cubicBezTo>
                    <a:lnTo>
                      <a:pt x="568" y="1418"/>
                    </a:lnTo>
                    <a:cubicBezTo>
                      <a:pt x="410" y="1576"/>
                      <a:pt x="190" y="1702"/>
                      <a:pt x="1" y="1733"/>
                    </a:cubicBezTo>
                    <a:lnTo>
                      <a:pt x="442" y="2174"/>
                    </a:lnTo>
                    <a:cubicBezTo>
                      <a:pt x="830" y="2563"/>
                      <a:pt x="1382" y="2767"/>
                      <a:pt x="1930" y="2767"/>
                    </a:cubicBezTo>
                    <a:cubicBezTo>
                      <a:pt x="2316" y="2767"/>
                      <a:pt x="2700" y="2666"/>
                      <a:pt x="3025" y="2458"/>
                    </a:cubicBezTo>
                    <a:lnTo>
                      <a:pt x="3939" y="3340"/>
                    </a:lnTo>
                    <a:cubicBezTo>
                      <a:pt x="4018" y="3419"/>
                      <a:pt x="4128" y="3458"/>
                      <a:pt x="4238" y="3458"/>
                    </a:cubicBezTo>
                    <a:cubicBezTo>
                      <a:pt x="4349" y="3458"/>
                      <a:pt x="4459" y="3419"/>
                      <a:pt x="4538" y="3340"/>
                    </a:cubicBezTo>
                    <a:cubicBezTo>
                      <a:pt x="4695" y="3182"/>
                      <a:pt x="4695" y="2930"/>
                      <a:pt x="4538" y="2773"/>
                    </a:cubicBezTo>
                    <a:lnTo>
                      <a:pt x="176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2" name="Google Shape;1392;p29"/>
              <p:cNvSpPr/>
              <p:nvPr/>
            </p:nvSpPr>
            <p:spPr>
              <a:xfrm>
                <a:off x="-8638400" y="3630725"/>
                <a:ext cx="86650" cy="115625"/>
              </a:xfrm>
              <a:custGeom>
                <a:rect b="b" l="l" r="r" t="t"/>
                <a:pathLst>
                  <a:path extrusionOk="0" h="4625" w="3466">
                    <a:moveTo>
                      <a:pt x="457" y="1"/>
                    </a:moveTo>
                    <a:cubicBezTo>
                      <a:pt x="347" y="1"/>
                      <a:pt x="236" y="40"/>
                      <a:pt x="158" y="119"/>
                    </a:cubicBezTo>
                    <a:cubicBezTo>
                      <a:pt x="0" y="277"/>
                      <a:pt x="0" y="560"/>
                      <a:pt x="158" y="718"/>
                    </a:cubicBezTo>
                    <a:lnTo>
                      <a:pt x="1071" y="1631"/>
                    </a:lnTo>
                    <a:cubicBezTo>
                      <a:pt x="819" y="1978"/>
                      <a:pt x="693" y="2387"/>
                      <a:pt x="693" y="2765"/>
                    </a:cubicBezTo>
                    <a:cubicBezTo>
                      <a:pt x="693" y="3269"/>
                      <a:pt x="914" y="3805"/>
                      <a:pt x="1292" y="4183"/>
                    </a:cubicBezTo>
                    <a:lnTo>
                      <a:pt x="1733" y="4624"/>
                    </a:lnTo>
                    <a:cubicBezTo>
                      <a:pt x="1764" y="4435"/>
                      <a:pt x="1890" y="4215"/>
                      <a:pt x="2048" y="4057"/>
                    </a:cubicBezTo>
                    <a:lnTo>
                      <a:pt x="2678" y="3427"/>
                    </a:lnTo>
                    <a:cubicBezTo>
                      <a:pt x="2899" y="3206"/>
                      <a:pt x="3182" y="3017"/>
                      <a:pt x="3466" y="2860"/>
                    </a:cubicBezTo>
                    <a:lnTo>
                      <a:pt x="756" y="119"/>
                    </a:lnTo>
                    <a:cubicBezTo>
                      <a:pt x="677" y="40"/>
                      <a:pt x="567" y="1"/>
                      <a:pt x="4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93" name="Google Shape;1393;p29"/>
          <p:cNvGrpSpPr/>
          <p:nvPr/>
        </p:nvGrpSpPr>
        <p:grpSpPr>
          <a:xfrm>
            <a:off x="1017675" y="2378050"/>
            <a:ext cx="3233175" cy="752200"/>
            <a:chOff x="1017675" y="2378050"/>
            <a:chExt cx="3233175" cy="752200"/>
          </a:xfrm>
        </p:grpSpPr>
        <p:sp>
          <p:nvSpPr>
            <p:cNvPr id="1394" name="Google Shape;1394;p29"/>
            <p:cNvSpPr/>
            <p:nvPr/>
          </p:nvSpPr>
          <p:spPr>
            <a:xfrm>
              <a:off x="1404025" y="2378050"/>
              <a:ext cx="429250" cy="752200"/>
            </a:xfrm>
            <a:custGeom>
              <a:rect b="b" l="l" r="r" t="t"/>
              <a:pathLst>
                <a:path extrusionOk="0" h="30088" w="17170">
                  <a:moveTo>
                    <a:pt x="1" y="1"/>
                  </a:moveTo>
                  <a:lnTo>
                    <a:pt x="1" y="30088"/>
                  </a:lnTo>
                  <a:lnTo>
                    <a:pt x="17170" y="30088"/>
                  </a:lnTo>
                  <a:lnTo>
                    <a:pt x="17170" y="1"/>
                  </a:lnTo>
                  <a:close/>
                </a:path>
              </a:pathLst>
            </a:custGeom>
            <a:solidFill>
              <a:srgbClr val="2FC9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29"/>
            <p:cNvSpPr/>
            <p:nvPr/>
          </p:nvSpPr>
          <p:spPr>
            <a:xfrm>
              <a:off x="1509100" y="2464975"/>
              <a:ext cx="2741750" cy="578675"/>
            </a:xfrm>
            <a:custGeom>
              <a:rect b="b" l="l" r="r" t="t"/>
              <a:pathLst>
                <a:path extrusionOk="0" h="23147" w="109670">
                  <a:moveTo>
                    <a:pt x="11574" y="0"/>
                  </a:moveTo>
                  <a:cubicBezTo>
                    <a:pt x="5180" y="0"/>
                    <a:pt x="1" y="5180"/>
                    <a:pt x="1" y="11573"/>
                  </a:cubicBezTo>
                  <a:cubicBezTo>
                    <a:pt x="1" y="17967"/>
                    <a:pt x="5180" y="23146"/>
                    <a:pt x="11574" y="23146"/>
                  </a:cubicBezTo>
                  <a:lnTo>
                    <a:pt x="98108" y="23146"/>
                  </a:lnTo>
                  <a:cubicBezTo>
                    <a:pt x="104490" y="23146"/>
                    <a:pt x="109669" y="17967"/>
                    <a:pt x="109669" y="11573"/>
                  </a:cubicBezTo>
                  <a:cubicBezTo>
                    <a:pt x="109669" y="5180"/>
                    <a:pt x="104490" y="0"/>
                    <a:pt x="98108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274300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96" name="Google Shape;1396;p29"/>
            <p:cNvSpPr/>
            <p:nvPr/>
          </p:nvSpPr>
          <p:spPr>
            <a:xfrm>
              <a:off x="1017675" y="2378050"/>
              <a:ext cx="814700" cy="752200"/>
            </a:xfrm>
            <a:custGeom>
              <a:rect b="b" l="l" r="r" t="t"/>
              <a:pathLst>
                <a:path extrusionOk="0" h="30088" w="32588">
                  <a:moveTo>
                    <a:pt x="9990" y="1"/>
                  </a:moveTo>
                  <a:cubicBezTo>
                    <a:pt x="1" y="8597"/>
                    <a:pt x="1" y="21491"/>
                    <a:pt x="9990" y="30088"/>
                  </a:cubicBezTo>
                  <a:lnTo>
                    <a:pt x="32588" y="30088"/>
                  </a:lnTo>
                  <a:cubicBezTo>
                    <a:pt x="22599" y="21491"/>
                    <a:pt x="22599" y="8597"/>
                    <a:pt x="32588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>
                <a:solidFill>
                  <a:srgbClr val="FFFFFF"/>
                </a:solidFill>
              </a:endParaRPr>
            </a:p>
          </p:txBody>
        </p:sp>
        <p:grpSp>
          <p:nvGrpSpPr>
            <p:cNvPr id="1397" name="Google Shape;1397;p29"/>
            <p:cNvGrpSpPr/>
            <p:nvPr/>
          </p:nvGrpSpPr>
          <p:grpSpPr>
            <a:xfrm>
              <a:off x="3778387" y="2594107"/>
              <a:ext cx="320068" cy="320104"/>
              <a:chOff x="-13079025" y="4079475"/>
              <a:chExt cx="354450" cy="354450"/>
            </a:xfrm>
          </p:grpSpPr>
          <p:sp>
            <p:nvSpPr>
              <p:cNvPr id="1398" name="Google Shape;1398;p29"/>
              <p:cNvSpPr/>
              <p:nvPr/>
            </p:nvSpPr>
            <p:spPr>
              <a:xfrm>
                <a:off x="-13004200" y="4079475"/>
                <a:ext cx="207150" cy="63050"/>
              </a:xfrm>
              <a:custGeom>
                <a:rect b="b" l="l" r="r" t="t"/>
                <a:pathLst>
                  <a:path extrusionOk="0" h="2522" w="8286">
                    <a:moveTo>
                      <a:pt x="4159" y="1"/>
                    </a:moveTo>
                    <a:cubicBezTo>
                      <a:pt x="1859" y="1"/>
                      <a:pt x="0" y="568"/>
                      <a:pt x="0" y="1261"/>
                    </a:cubicBezTo>
                    <a:cubicBezTo>
                      <a:pt x="0" y="1986"/>
                      <a:pt x="1859" y="2521"/>
                      <a:pt x="4159" y="2521"/>
                    </a:cubicBezTo>
                    <a:cubicBezTo>
                      <a:pt x="6427" y="2521"/>
                      <a:pt x="8286" y="1986"/>
                      <a:pt x="8286" y="1261"/>
                    </a:cubicBezTo>
                    <a:cubicBezTo>
                      <a:pt x="8286" y="568"/>
                      <a:pt x="6427" y="1"/>
                      <a:pt x="41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9" name="Google Shape;1399;p29"/>
              <p:cNvSpPr/>
              <p:nvPr/>
            </p:nvSpPr>
            <p:spPr>
              <a:xfrm>
                <a:off x="-13079025" y="4303175"/>
                <a:ext cx="354450" cy="130750"/>
              </a:xfrm>
              <a:custGeom>
                <a:rect b="b" l="l" r="r" t="t"/>
                <a:pathLst>
                  <a:path extrusionOk="0" h="5230" w="14178">
                    <a:moveTo>
                      <a:pt x="2773" y="0"/>
                    </a:moveTo>
                    <a:cubicBezTo>
                      <a:pt x="1040" y="536"/>
                      <a:pt x="0" y="1355"/>
                      <a:pt x="0" y="2331"/>
                    </a:cubicBezTo>
                    <a:cubicBezTo>
                      <a:pt x="0" y="4222"/>
                      <a:pt x="3686" y="5230"/>
                      <a:pt x="7057" y="5230"/>
                    </a:cubicBezTo>
                    <a:cubicBezTo>
                      <a:pt x="10460" y="5230"/>
                      <a:pt x="14114" y="4222"/>
                      <a:pt x="14114" y="2331"/>
                    </a:cubicBezTo>
                    <a:cubicBezTo>
                      <a:pt x="14177" y="1355"/>
                      <a:pt x="13169" y="567"/>
                      <a:pt x="11436" y="0"/>
                    </a:cubicBezTo>
                    <a:lnTo>
                      <a:pt x="11247" y="1985"/>
                    </a:lnTo>
                    <a:cubicBezTo>
                      <a:pt x="11216" y="2993"/>
                      <a:pt x="9830" y="3560"/>
                      <a:pt x="7089" y="3560"/>
                    </a:cubicBezTo>
                    <a:cubicBezTo>
                      <a:pt x="5577" y="3560"/>
                      <a:pt x="2962" y="3371"/>
                      <a:pt x="2962" y="1890"/>
                    </a:cubicBezTo>
                    <a:lnTo>
                      <a:pt x="277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0" name="Google Shape;1400;p29"/>
              <p:cNvSpPr/>
              <p:nvPr/>
            </p:nvSpPr>
            <p:spPr>
              <a:xfrm>
                <a:off x="-12986875" y="4313400"/>
                <a:ext cx="173300" cy="58300"/>
              </a:xfrm>
              <a:custGeom>
                <a:rect b="b" l="l" r="r" t="t"/>
                <a:pathLst>
                  <a:path extrusionOk="0" h="2332" w="6932">
                    <a:moveTo>
                      <a:pt x="0" y="1"/>
                    </a:moveTo>
                    <a:lnTo>
                      <a:pt x="158" y="1481"/>
                    </a:lnTo>
                    <a:cubicBezTo>
                      <a:pt x="158" y="1954"/>
                      <a:pt x="1638" y="2332"/>
                      <a:pt x="3466" y="2332"/>
                    </a:cubicBezTo>
                    <a:cubicBezTo>
                      <a:pt x="4159" y="2332"/>
                      <a:pt x="6774" y="2206"/>
                      <a:pt x="6774" y="1481"/>
                    </a:cubicBezTo>
                    <a:lnTo>
                      <a:pt x="6931" y="1"/>
                    </a:lnTo>
                    <a:lnTo>
                      <a:pt x="6931" y="1"/>
                    </a:lnTo>
                    <a:cubicBezTo>
                      <a:pt x="5860" y="442"/>
                      <a:pt x="4694" y="662"/>
                      <a:pt x="3466" y="662"/>
                    </a:cubicBezTo>
                    <a:cubicBezTo>
                      <a:pt x="2237" y="662"/>
                      <a:pt x="1040" y="442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1" name="Google Shape;1401;p29"/>
              <p:cNvSpPr/>
              <p:nvPr/>
            </p:nvSpPr>
            <p:spPr>
              <a:xfrm>
                <a:off x="-13004200" y="4143275"/>
                <a:ext cx="206375" cy="166225"/>
              </a:xfrm>
              <a:custGeom>
                <a:rect b="b" l="l" r="r" t="t"/>
                <a:pathLst>
                  <a:path extrusionOk="0" h="6649" w="8255">
                    <a:moveTo>
                      <a:pt x="8254" y="1"/>
                    </a:moveTo>
                    <a:lnTo>
                      <a:pt x="8254" y="1"/>
                    </a:lnTo>
                    <a:cubicBezTo>
                      <a:pt x="6994" y="725"/>
                      <a:pt x="4694" y="820"/>
                      <a:pt x="4096" y="820"/>
                    </a:cubicBezTo>
                    <a:cubicBezTo>
                      <a:pt x="3529" y="820"/>
                      <a:pt x="1260" y="788"/>
                      <a:pt x="0" y="32"/>
                    </a:cubicBezTo>
                    <a:lnTo>
                      <a:pt x="0" y="32"/>
                    </a:lnTo>
                    <a:lnTo>
                      <a:pt x="567" y="5892"/>
                    </a:lnTo>
                    <a:cubicBezTo>
                      <a:pt x="1638" y="6365"/>
                      <a:pt x="2836" y="6648"/>
                      <a:pt x="4096" y="6648"/>
                    </a:cubicBezTo>
                    <a:cubicBezTo>
                      <a:pt x="5356" y="6648"/>
                      <a:pt x="6585" y="6365"/>
                      <a:pt x="7656" y="5892"/>
                    </a:cubicBezTo>
                    <a:lnTo>
                      <a:pt x="82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02" name="Google Shape;1402;p29"/>
          <p:cNvGrpSpPr/>
          <p:nvPr/>
        </p:nvGrpSpPr>
        <p:grpSpPr>
          <a:xfrm>
            <a:off x="1017675" y="1347275"/>
            <a:ext cx="3233175" cy="752200"/>
            <a:chOff x="1017675" y="1347275"/>
            <a:chExt cx="3233175" cy="752200"/>
          </a:xfrm>
        </p:grpSpPr>
        <p:sp>
          <p:nvSpPr>
            <p:cNvPr id="1403" name="Google Shape;1403;p29"/>
            <p:cNvSpPr/>
            <p:nvPr/>
          </p:nvSpPr>
          <p:spPr>
            <a:xfrm>
              <a:off x="1404025" y="1347275"/>
              <a:ext cx="429250" cy="752200"/>
            </a:xfrm>
            <a:custGeom>
              <a:rect b="b" l="l" r="r" t="t"/>
              <a:pathLst>
                <a:path extrusionOk="0" h="30088" w="17170">
                  <a:moveTo>
                    <a:pt x="1" y="1"/>
                  </a:moveTo>
                  <a:lnTo>
                    <a:pt x="1" y="30088"/>
                  </a:lnTo>
                  <a:lnTo>
                    <a:pt x="17170" y="30088"/>
                  </a:lnTo>
                  <a:lnTo>
                    <a:pt x="17170" y="1"/>
                  </a:lnTo>
                  <a:close/>
                </a:path>
              </a:pathLst>
            </a:custGeom>
            <a:solidFill>
              <a:srgbClr val="C628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29"/>
            <p:cNvSpPr/>
            <p:nvPr/>
          </p:nvSpPr>
          <p:spPr>
            <a:xfrm>
              <a:off x="1509100" y="1433900"/>
              <a:ext cx="2741750" cy="578650"/>
            </a:xfrm>
            <a:custGeom>
              <a:rect b="b" l="l" r="r" t="t"/>
              <a:pathLst>
                <a:path extrusionOk="0" h="23146" w="109670">
                  <a:moveTo>
                    <a:pt x="11574" y="0"/>
                  </a:moveTo>
                  <a:cubicBezTo>
                    <a:pt x="5180" y="0"/>
                    <a:pt x="1" y="5191"/>
                    <a:pt x="1" y="11573"/>
                  </a:cubicBezTo>
                  <a:cubicBezTo>
                    <a:pt x="1" y="17967"/>
                    <a:pt x="5180" y="23146"/>
                    <a:pt x="11574" y="23146"/>
                  </a:cubicBezTo>
                  <a:lnTo>
                    <a:pt x="98108" y="23146"/>
                  </a:lnTo>
                  <a:cubicBezTo>
                    <a:pt x="104490" y="23146"/>
                    <a:pt x="109669" y="17967"/>
                    <a:pt x="109669" y="11573"/>
                  </a:cubicBezTo>
                  <a:cubicBezTo>
                    <a:pt x="109669" y="5191"/>
                    <a:pt x="104490" y="0"/>
                    <a:pt x="98108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274300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has several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05" name="Google Shape;1405;p29"/>
            <p:cNvSpPr/>
            <p:nvPr/>
          </p:nvSpPr>
          <p:spPr>
            <a:xfrm>
              <a:off x="1017675" y="1347275"/>
              <a:ext cx="814700" cy="752200"/>
            </a:xfrm>
            <a:custGeom>
              <a:rect b="b" l="l" r="r" t="t"/>
              <a:pathLst>
                <a:path extrusionOk="0" h="30088" w="32588">
                  <a:moveTo>
                    <a:pt x="9990" y="1"/>
                  </a:moveTo>
                  <a:cubicBezTo>
                    <a:pt x="1" y="8597"/>
                    <a:pt x="1" y="21491"/>
                    <a:pt x="9990" y="30088"/>
                  </a:cubicBezTo>
                  <a:lnTo>
                    <a:pt x="32588" y="30088"/>
                  </a:lnTo>
                  <a:cubicBezTo>
                    <a:pt x="22599" y="21491"/>
                    <a:pt x="22599" y="8597"/>
                    <a:pt x="32588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06" name="Google Shape;1406;p29"/>
            <p:cNvSpPr/>
            <p:nvPr/>
          </p:nvSpPr>
          <p:spPr>
            <a:xfrm>
              <a:off x="3815715" y="1564300"/>
              <a:ext cx="245413" cy="317846"/>
            </a:xfrm>
            <a:custGeom>
              <a:rect b="b" l="l" r="r" t="t"/>
              <a:pathLst>
                <a:path extrusionOk="0" h="14078" w="10871">
                  <a:moveTo>
                    <a:pt x="8255" y="5009"/>
                  </a:moveTo>
                  <a:lnTo>
                    <a:pt x="8255" y="6648"/>
                  </a:lnTo>
                  <a:lnTo>
                    <a:pt x="2490" y="6648"/>
                  </a:lnTo>
                  <a:lnTo>
                    <a:pt x="2490" y="5009"/>
                  </a:lnTo>
                  <a:close/>
                  <a:moveTo>
                    <a:pt x="9106" y="5230"/>
                  </a:moveTo>
                  <a:lnTo>
                    <a:pt x="9925" y="5639"/>
                  </a:lnTo>
                  <a:lnTo>
                    <a:pt x="9925" y="6679"/>
                  </a:lnTo>
                  <a:cubicBezTo>
                    <a:pt x="9799" y="6648"/>
                    <a:pt x="9641" y="6616"/>
                    <a:pt x="9484" y="6616"/>
                  </a:cubicBezTo>
                  <a:lnTo>
                    <a:pt x="9043" y="6616"/>
                  </a:lnTo>
                  <a:lnTo>
                    <a:pt x="9043" y="5230"/>
                  </a:lnTo>
                  <a:close/>
                  <a:moveTo>
                    <a:pt x="1608" y="5261"/>
                  </a:moveTo>
                  <a:lnTo>
                    <a:pt x="1608" y="6648"/>
                  </a:lnTo>
                  <a:lnTo>
                    <a:pt x="1230" y="6648"/>
                  </a:lnTo>
                  <a:cubicBezTo>
                    <a:pt x="1072" y="6648"/>
                    <a:pt x="946" y="6679"/>
                    <a:pt x="789" y="6711"/>
                  </a:cubicBezTo>
                  <a:lnTo>
                    <a:pt x="789" y="5671"/>
                  </a:lnTo>
                  <a:lnTo>
                    <a:pt x="1608" y="5261"/>
                  </a:lnTo>
                  <a:close/>
                  <a:moveTo>
                    <a:pt x="7405" y="9136"/>
                  </a:moveTo>
                  <a:lnTo>
                    <a:pt x="5357" y="10649"/>
                  </a:lnTo>
                  <a:lnTo>
                    <a:pt x="3277" y="9136"/>
                  </a:lnTo>
                  <a:close/>
                  <a:moveTo>
                    <a:pt x="2049" y="0"/>
                  </a:moveTo>
                  <a:cubicBezTo>
                    <a:pt x="1828" y="0"/>
                    <a:pt x="1671" y="189"/>
                    <a:pt x="1671" y="378"/>
                  </a:cubicBezTo>
                  <a:lnTo>
                    <a:pt x="1671" y="4285"/>
                  </a:lnTo>
                  <a:lnTo>
                    <a:pt x="253" y="5009"/>
                  </a:lnTo>
                  <a:cubicBezTo>
                    <a:pt x="127" y="5041"/>
                    <a:pt x="1" y="5198"/>
                    <a:pt x="1" y="5356"/>
                  </a:cubicBezTo>
                  <a:lnTo>
                    <a:pt x="1" y="7845"/>
                  </a:lnTo>
                  <a:cubicBezTo>
                    <a:pt x="1" y="8506"/>
                    <a:pt x="568" y="9042"/>
                    <a:pt x="1261" y="9042"/>
                  </a:cubicBezTo>
                  <a:lnTo>
                    <a:pt x="1986" y="9042"/>
                  </a:lnTo>
                  <a:lnTo>
                    <a:pt x="4727" y="11153"/>
                  </a:lnTo>
                  <a:lnTo>
                    <a:pt x="1860" y="13295"/>
                  </a:lnTo>
                  <a:cubicBezTo>
                    <a:pt x="1671" y="13421"/>
                    <a:pt x="1608" y="13705"/>
                    <a:pt x="1765" y="13894"/>
                  </a:cubicBezTo>
                  <a:cubicBezTo>
                    <a:pt x="1842" y="14009"/>
                    <a:pt x="1978" y="14077"/>
                    <a:pt x="2115" y="14077"/>
                  </a:cubicBezTo>
                  <a:cubicBezTo>
                    <a:pt x="2202" y="14077"/>
                    <a:pt x="2290" y="14050"/>
                    <a:pt x="2364" y="13988"/>
                  </a:cubicBezTo>
                  <a:lnTo>
                    <a:pt x="5451" y="11657"/>
                  </a:lnTo>
                  <a:lnTo>
                    <a:pt x="8507" y="13988"/>
                  </a:lnTo>
                  <a:cubicBezTo>
                    <a:pt x="8586" y="14027"/>
                    <a:pt x="8675" y="14050"/>
                    <a:pt x="8763" y="14050"/>
                  </a:cubicBezTo>
                  <a:cubicBezTo>
                    <a:pt x="8889" y="14050"/>
                    <a:pt x="9014" y="14004"/>
                    <a:pt x="9106" y="13894"/>
                  </a:cubicBezTo>
                  <a:cubicBezTo>
                    <a:pt x="9232" y="13705"/>
                    <a:pt x="9232" y="13453"/>
                    <a:pt x="9011" y="13295"/>
                  </a:cubicBezTo>
                  <a:lnTo>
                    <a:pt x="6144" y="11153"/>
                  </a:lnTo>
                  <a:lnTo>
                    <a:pt x="8917" y="9042"/>
                  </a:lnTo>
                  <a:lnTo>
                    <a:pt x="9610" y="9042"/>
                  </a:lnTo>
                  <a:cubicBezTo>
                    <a:pt x="10271" y="9042"/>
                    <a:pt x="10870" y="8506"/>
                    <a:pt x="10870" y="7845"/>
                  </a:cubicBezTo>
                  <a:lnTo>
                    <a:pt x="10870" y="5387"/>
                  </a:lnTo>
                  <a:cubicBezTo>
                    <a:pt x="10870" y="5230"/>
                    <a:pt x="10744" y="5072"/>
                    <a:pt x="10650" y="5041"/>
                  </a:cubicBezTo>
                  <a:lnTo>
                    <a:pt x="9232" y="4316"/>
                  </a:lnTo>
                  <a:lnTo>
                    <a:pt x="9232" y="441"/>
                  </a:lnTo>
                  <a:cubicBezTo>
                    <a:pt x="9232" y="189"/>
                    <a:pt x="9011" y="32"/>
                    <a:pt x="8822" y="32"/>
                  </a:cubicBezTo>
                  <a:cubicBezTo>
                    <a:pt x="8602" y="32"/>
                    <a:pt x="8381" y="221"/>
                    <a:pt x="8381" y="441"/>
                  </a:cubicBezTo>
                  <a:lnTo>
                    <a:pt x="8381" y="851"/>
                  </a:lnTo>
                  <a:lnTo>
                    <a:pt x="2616" y="851"/>
                  </a:lnTo>
                  <a:lnTo>
                    <a:pt x="2616" y="378"/>
                  </a:lnTo>
                  <a:lnTo>
                    <a:pt x="2490" y="378"/>
                  </a:lnTo>
                  <a:cubicBezTo>
                    <a:pt x="2490" y="158"/>
                    <a:pt x="2269" y="0"/>
                    <a:pt x="20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7" name="Google Shape;1407;p29"/>
          <p:cNvGrpSpPr/>
          <p:nvPr/>
        </p:nvGrpSpPr>
        <p:grpSpPr>
          <a:xfrm>
            <a:off x="4893150" y="1347275"/>
            <a:ext cx="3233175" cy="752200"/>
            <a:chOff x="4893150" y="1347275"/>
            <a:chExt cx="3233175" cy="752200"/>
          </a:xfrm>
        </p:grpSpPr>
        <p:sp>
          <p:nvSpPr>
            <p:cNvPr id="1408" name="Google Shape;1408;p29"/>
            <p:cNvSpPr/>
            <p:nvPr/>
          </p:nvSpPr>
          <p:spPr>
            <a:xfrm>
              <a:off x="5279225" y="1347275"/>
              <a:ext cx="429550" cy="752200"/>
            </a:xfrm>
            <a:custGeom>
              <a:rect b="b" l="l" r="r" t="t"/>
              <a:pathLst>
                <a:path extrusionOk="0" h="30088" w="17182">
                  <a:moveTo>
                    <a:pt x="0" y="1"/>
                  </a:moveTo>
                  <a:lnTo>
                    <a:pt x="0" y="30088"/>
                  </a:lnTo>
                  <a:lnTo>
                    <a:pt x="17181" y="30088"/>
                  </a:lnTo>
                  <a:lnTo>
                    <a:pt x="17181" y="1"/>
                  </a:lnTo>
                  <a:close/>
                </a:path>
              </a:pathLst>
            </a:custGeom>
            <a:solidFill>
              <a:srgbClr val="2020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29"/>
            <p:cNvSpPr/>
            <p:nvPr/>
          </p:nvSpPr>
          <p:spPr>
            <a:xfrm>
              <a:off x="5384600" y="1433900"/>
              <a:ext cx="2741725" cy="578650"/>
            </a:xfrm>
            <a:custGeom>
              <a:rect b="b" l="l" r="r" t="t"/>
              <a:pathLst>
                <a:path extrusionOk="0" h="23146" w="109669">
                  <a:moveTo>
                    <a:pt x="11573" y="0"/>
                  </a:moveTo>
                  <a:cubicBezTo>
                    <a:pt x="5179" y="0"/>
                    <a:pt x="0" y="5191"/>
                    <a:pt x="0" y="11573"/>
                  </a:cubicBezTo>
                  <a:cubicBezTo>
                    <a:pt x="0" y="17967"/>
                    <a:pt x="5179" y="23146"/>
                    <a:pt x="11573" y="23146"/>
                  </a:cubicBezTo>
                  <a:lnTo>
                    <a:pt x="98096" y="23146"/>
                  </a:lnTo>
                  <a:cubicBezTo>
                    <a:pt x="104489" y="23146"/>
                    <a:pt x="109669" y="17967"/>
                    <a:pt x="109669" y="11573"/>
                  </a:cubicBezTo>
                  <a:cubicBezTo>
                    <a:pt x="109669" y="5191"/>
                    <a:pt x="104489" y="0"/>
                    <a:pt x="9809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274300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10" name="Google Shape;1410;p29"/>
            <p:cNvSpPr/>
            <p:nvPr/>
          </p:nvSpPr>
          <p:spPr>
            <a:xfrm>
              <a:off x="4893150" y="1347275"/>
              <a:ext cx="814425" cy="752200"/>
            </a:xfrm>
            <a:custGeom>
              <a:rect b="b" l="l" r="r" t="t"/>
              <a:pathLst>
                <a:path extrusionOk="0" h="30088" w="32577">
                  <a:moveTo>
                    <a:pt x="9978" y="1"/>
                  </a:moveTo>
                  <a:cubicBezTo>
                    <a:pt x="1" y="8597"/>
                    <a:pt x="1" y="21491"/>
                    <a:pt x="9978" y="30088"/>
                  </a:cubicBezTo>
                  <a:lnTo>
                    <a:pt x="32576" y="30088"/>
                  </a:lnTo>
                  <a:cubicBezTo>
                    <a:pt x="22599" y="21491"/>
                    <a:pt x="22599" y="8597"/>
                    <a:pt x="32576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>
                <a:solidFill>
                  <a:srgbClr val="FFFFFF"/>
                </a:solidFill>
              </a:endParaRPr>
            </a:p>
          </p:txBody>
        </p:sp>
        <p:grpSp>
          <p:nvGrpSpPr>
            <p:cNvPr id="1411" name="Google Shape;1411;p29"/>
            <p:cNvGrpSpPr/>
            <p:nvPr/>
          </p:nvGrpSpPr>
          <p:grpSpPr>
            <a:xfrm>
              <a:off x="7668784" y="1565426"/>
              <a:ext cx="283090" cy="317982"/>
              <a:chOff x="-8191825" y="3174500"/>
              <a:chExt cx="313500" cy="352100"/>
            </a:xfrm>
          </p:grpSpPr>
          <p:sp>
            <p:nvSpPr>
              <p:cNvPr id="1412" name="Google Shape;1412;p29"/>
              <p:cNvSpPr/>
              <p:nvPr/>
            </p:nvSpPr>
            <p:spPr>
              <a:xfrm>
                <a:off x="-8191825" y="3486400"/>
                <a:ext cx="310350" cy="40200"/>
              </a:xfrm>
              <a:custGeom>
                <a:rect b="b" l="l" r="r" t="t"/>
                <a:pathLst>
                  <a:path extrusionOk="0" h="1608" w="12414">
                    <a:moveTo>
                      <a:pt x="0" y="1"/>
                    </a:moveTo>
                    <a:lnTo>
                      <a:pt x="0" y="1229"/>
                    </a:lnTo>
                    <a:lnTo>
                      <a:pt x="63" y="1229"/>
                    </a:lnTo>
                    <a:cubicBezTo>
                      <a:pt x="63" y="1450"/>
                      <a:pt x="252" y="1607"/>
                      <a:pt x="441" y="1607"/>
                    </a:cubicBezTo>
                    <a:lnTo>
                      <a:pt x="12035" y="1607"/>
                    </a:lnTo>
                    <a:cubicBezTo>
                      <a:pt x="12256" y="1607"/>
                      <a:pt x="12413" y="1418"/>
                      <a:pt x="12413" y="1229"/>
                    </a:cubicBezTo>
                    <a:lnTo>
                      <a:pt x="124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29"/>
              <p:cNvSpPr/>
              <p:nvPr/>
            </p:nvSpPr>
            <p:spPr>
              <a:xfrm>
                <a:off x="-8188675" y="3318650"/>
                <a:ext cx="310350" cy="146500"/>
              </a:xfrm>
              <a:custGeom>
                <a:rect b="b" l="l" r="r" t="t"/>
                <a:pathLst>
                  <a:path extrusionOk="0" h="5860" w="12414">
                    <a:moveTo>
                      <a:pt x="5199" y="0"/>
                    </a:moveTo>
                    <a:lnTo>
                      <a:pt x="4096" y="2237"/>
                    </a:lnTo>
                    <a:cubicBezTo>
                      <a:pt x="4024" y="2404"/>
                      <a:pt x="3863" y="2481"/>
                      <a:pt x="3706" y="2481"/>
                    </a:cubicBezTo>
                    <a:cubicBezTo>
                      <a:pt x="3656" y="2481"/>
                      <a:pt x="3606" y="2473"/>
                      <a:pt x="3560" y="2457"/>
                    </a:cubicBezTo>
                    <a:cubicBezTo>
                      <a:pt x="3371" y="2331"/>
                      <a:pt x="3277" y="2111"/>
                      <a:pt x="3371" y="1890"/>
                    </a:cubicBezTo>
                    <a:lnTo>
                      <a:pt x="4222" y="126"/>
                    </a:lnTo>
                    <a:lnTo>
                      <a:pt x="4222" y="126"/>
                    </a:lnTo>
                    <a:cubicBezTo>
                      <a:pt x="1828" y="630"/>
                      <a:pt x="0" y="2836"/>
                      <a:pt x="0" y="5450"/>
                    </a:cubicBezTo>
                    <a:lnTo>
                      <a:pt x="0" y="5860"/>
                    </a:lnTo>
                    <a:lnTo>
                      <a:pt x="12413" y="5860"/>
                    </a:lnTo>
                    <a:lnTo>
                      <a:pt x="12413" y="5450"/>
                    </a:lnTo>
                    <a:cubicBezTo>
                      <a:pt x="12319" y="2836"/>
                      <a:pt x="10523" y="630"/>
                      <a:pt x="8129" y="126"/>
                    </a:cubicBezTo>
                    <a:lnTo>
                      <a:pt x="8129" y="126"/>
                    </a:lnTo>
                    <a:lnTo>
                      <a:pt x="8979" y="1890"/>
                    </a:lnTo>
                    <a:cubicBezTo>
                      <a:pt x="9105" y="2111"/>
                      <a:pt x="8979" y="2331"/>
                      <a:pt x="8790" y="2457"/>
                    </a:cubicBezTo>
                    <a:cubicBezTo>
                      <a:pt x="8741" y="2482"/>
                      <a:pt x="8685" y="2494"/>
                      <a:pt x="8628" y="2494"/>
                    </a:cubicBezTo>
                    <a:cubicBezTo>
                      <a:pt x="8468" y="2494"/>
                      <a:pt x="8301" y="2400"/>
                      <a:pt x="8255" y="2237"/>
                    </a:cubicBezTo>
                    <a:lnTo>
                      <a:pt x="7152" y="0"/>
                    </a:lnTo>
                    <a:lnTo>
                      <a:pt x="6585" y="0"/>
                    </a:lnTo>
                    <a:lnTo>
                      <a:pt x="6585" y="2899"/>
                    </a:lnTo>
                    <a:cubicBezTo>
                      <a:pt x="6585" y="3119"/>
                      <a:pt x="6396" y="3308"/>
                      <a:pt x="6207" y="3308"/>
                    </a:cubicBezTo>
                    <a:cubicBezTo>
                      <a:pt x="5955" y="3308"/>
                      <a:pt x="5797" y="3119"/>
                      <a:pt x="5797" y="2899"/>
                    </a:cubicBezTo>
                    <a:lnTo>
                      <a:pt x="579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29"/>
              <p:cNvSpPr/>
              <p:nvPr/>
            </p:nvSpPr>
            <p:spPr>
              <a:xfrm>
                <a:off x="-8169775" y="3174500"/>
                <a:ext cx="267825" cy="129975"/>
              </a:xfrm>
              <a:custGeom>
                <a:rect b="b" l="l" r="r" t="t"/>
                <a:pathLst>
                  <a:path extrusionOk="0" h="5199" w="10713">
                    <a:moveTo>
                      <a:pt x="1639" y="1"/>
                    </a:moveTo>
                    <a:cubicBezTo>
                      <a:pt x="757" y="1"/>
                      <a:pt x="1" y="725"/>
                      <a:pt x="1" y="1639"/>
                    </a:cubicBezTo>
                    <a:lnTo>
                      <a:pt x="1" y="2080"/>
                    </a:lnTo>
                    <a:cubicBezTo>
                      <a:pt x="1" y="2301"/>
                      <a:pt x="190" y="2521"/>
                      <a:pt x="379" y="2521"/>
                    </a:cubicBezTo>
                    <a:lnTo>
                      <a:pt x="2521" y="2521"/>
                    </a:lnTo>
                    <a:lnTo>
                      <a:pt x="3057" y="5199"/>
                    </a:lnTo>
                    <a:cubicBezTo>
                      <a:pt x="3529" y="5073"/>
                      <a:pt x="4002" y="4978"/>
                      <a:pt x="4537" y="4978"/>
                    </a:cubicBezTo>
                    <a:lnTo>
                      <a:pt x="6176" y="4978"/>
                    </a:lnTo>
                    <a:cubicBezTo>
                      <a:pt x="6680" y="4978"/>
                      <a:pt x="7152" y="5073"/>
                      <a:pt x="7625" y="5199"/>
                    </a:cubicBezTo>
                    <a:lnTo>
                      <a:pt x="8192" y="2521"/>
                    </a:lnTo>
                    <a:lnTo>
                      <a:pt x="10303" y="2521"/>
                    </a:lnTo>
                    <a:cubicBezTo>
                      <a:pt x="10555" y="2521"/>
                      <a:pt x="10712" y="2301"/>
                      <a:pt x="10712" y="2080"/>
                    </a:cubicBezTo>
                    <a:lnTo>
                      <a:pt x="10712" y="1639"/>
                    </a:lnTo>
                    <a:cubicBezTo>
                      <a:pt x="10712" y="725"/>
                      <a:pt x="9956" y="1"/>
                      <a:pt x="9042" y="1"/>
                    </a:cubicBezTo>
                    <a:cubicBezTo>
                      <a:pt x="8160" y="1"/>
                      <a:pt x="7404" y="725"/>
                      <a:pt x="7404" y="1639"/>
                    </a:cubicBezTo>
                    <a:lnTo>
                      <a:pt x="7310" y="1639"/>
                    </a:lnTo>
                    <a:cubicBezTo>
                      <a:pt x="6617" y="1639"/>
                      <a:pt x="5892" y="1891"/>
                      <a:pt x="5325" y="2364"/>
                    </a:cubicBezTo>
                    <a:cubicBezTo>
                      <a:pt x="4852" y="1891"/>
                      <a:pt x="4128" y="1639"/>
                      <a:pt x="3372" y="1639"/>
                    </a:cubicBezTo>
                    <a:lnTo>
                      <a:pt x="3309" y="1639"/>
                    </a:lnTo>
                    <a:cubicBezTo>
                      <a:pt x="3309" y="725"/>
                      <a:pt x="2552" y="1"/>
                      <a:pt x="163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p30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 Infographics</a:t>
            </a:r>
            <a:endParaRPr/>
          </a:p>
        </p:txBody>
      </p:sp>
      <p:grpSp>
        <p:nvGrpSpPr>
          <p:cNvPr id="1420" name="Google Shape;1420;p30"/>
          <p:cNvGrpSpPr/>
          <p:nvPr/>
        </p:nvGrpSpPr>
        <p:grpSpPr>
          <a:xfrm>
            <a:off x="710275" y="3504893"/>
            <a:ext cx="2319442" cy="939908"/>
            <a:chOff x="710275" y="3504893"/>
            <a:chExt cx="2319442" cy="939908"/>
          </a:xfrm>
        </p:grpSpPr>
        <p:sp>
          <p:nvSpPr>
            <p:cNvPr id="1421" name="Google Shape;1421;p30"/>
            <p:cNvSpPr/>
            <p:nvPr/>
          </p:nvSpPr>
          <p:spPr>
            <a:xfrm>
              <a:off x="1106025" y="3586237"/>
              <a:ext cx="1923649" cy="858563"/>
            </a:xfrm>
            <a:custGeom>
              <a:rect b="b" l="l" r="r" t="t"/>
              <a:pathLst>
                <a:path extrusionOk="0" h="29290" w="60616">
                  <a:moveTo>
                    <a:pt x="1" y="0"/>
                  </a:moveTo>
                  <a:lnTo>
                    <a:pt x="1" y="29289"/>
                  </a:lnTo>
                  <a:lnTo>
                    <a:pt x="60616" y="29289"/>
                  </a:lnTo>
                  <a:lnTo>
                    <a:pt x="60616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30"/>
            <p:cNvSpPr/>
            <p:nvPr/>
          </p:nvSpPr>
          <p:spPr>
            <a:xfrm>
              <a:off x="710275" y="3504893"/>
              <a:ext cx="576225" cy="858592"/>
            </a:xfrm>
            <a:custGeom>
              <a:rect b="b" l="l" r="r" t="t"/>
              <a:pathLst>
                <a:path extrusionOk="0" h="29291" w="19658">
                  <a:moveTo>
                    <a:pt x="0" y="1"/>
                  </a:moveTo>
                  <a:lnTo>
                    <a:pt x="0" y="29290"/>
                  </a:lnTo>
                  <a:lnTo>
                    <a:pt x="19657" y="29290"/>
                  </a:lnTo>
                  <a:lnTo>
                    <a:pt x="19657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07</a:t>
              </a:r>
              <a:endParaRPr/>
            </a:p>
          </p:txBody>
        </p:sp>
        <p:sp>
          <p:nvSpPr>
            <p:cNvPr id="1423" name="Google Shape;1423;p30"/>
            <p:cNvSpPr/>
            <p:nvPr/>
          </p:nvSpPr>
          <p:spPr>
            <a:xfrm>
              <a:off x="1106013" y="4363435"/>
              <a:ext cx="180477" cy="81342"/>
            </a:xfrm>
            <a:custGeom>
              <a:rect b="b" l="l" r="r" t="t"/>
              <a:pathLst>
                <a:path extrusionOk="0" h="2775" w="6157">
                  <a:moveTo>
                    <a:pt x="1" y="0"/>
                  </a:moveTo>
                  <a:lnTo>
                    <a:pt x="1" y="2774"/>
                  </a:lnTo>
                  <a:lnTo>
                    <a:pt x="6156" y="0"/>
                  </a:lnTo>
                  <a:close/>
                </a:path>
              </a:pathLst>
            </a:custGeom>
            <a:solidFill>
              <a:srgbClr val="2FC9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24" name="Google Shape;1424;p30"/>
            <p:cNvGrpSpPr/>
            <p:nvPr/>
          </p:nvGrpSpPr>
          <p:grpSpPr>
            <a:xfrm>
              <a:off x="1362618" y="3697341"/>
              <a:ext cx="1667099" cy="636350"/>
              <a:chOff x="5222700" y="3658300"/>
              <a:chExt cx="3210900" cy="636350"/>
            </a:xfrm>
          </p:grpSpPr>
          <p:sp>
            <p:nvSpPr>
              <p:cNvPr id="1425" name="Google Shape;1425;p30"/>
              <p:cNvSpPr txBox="1"/>
              <p:nvPr/>
            </p:nvSpPr>
            <p:spPr>
              <a:xfrm>
                <a:off x="5222700" y="392895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It’s a satellite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26" name="Google Shape;1426;p30"/>
              <p:cNvSpPr txBox="1"/>
              <p:nvPr/>
            </p:nvSpPr>
            <p:spPr>
              <a:xfrm>
                <a:off x="5222700" y="365830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Moon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1427" name="Google Shape;1427;p30"/>
          <p:cNvGrpSpPr/>
          <p:nvPr/>
        </p:nvGrpSpPr>
        <p:grpSpPr>
          <a:xfrm>
            <a:off x="710275" y="2360561"/>
            <a:ext cx="2319442" cy="939881"/>
            <a:chOff x="710275" y="2360561"/>
            <a:chExt cx="2319442" cy="939881"/>
          </a:xfrm>
        </p:grpSpPr>
        <p:sp>
          <p:nvSpPr>
            <p:cNvPr id="1428" name="Google Shape;1428;p30"/>
            <p:cNvSpPr/>
            <p:nvPr/>
          </p:nvSpPr>
          <p:spPr>
            <a:xfrm>
              <a:off x="1106025" y="2441879"/>
              <a:ext cx="1923649" cy="858563"/>
            </a:xfrm>
            <a:custGeom>
              <a:rect b="b" l="l" r="r" t="t"/>
              <a:pathLst>
                <a:path extrusionOk="0" h="29290" w="60616">
                  <a:moveTo>
                    <a:pt x="1" y="1"/>
                  </a:moveTo>
                  <a:lnTo>
                    <a:pt x="1" y="29290"/>
                  </a:lnTo>
                  <a:lnTo>
                    <a:pt x="60616" y="29290"/>
                  </a:lnTo>
                  <a:lnTo>
                    <a:pt x="60616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30"/>
            <p:cNvSpPr/>
            <p:nvPr/>
          </p:nvSpPr>
          <p:spPr>
            <a:xfrm>
              <a:off x="710275" y="2360561"/>
              <a:ext cx="576225" cy="858211"/>
            </a:xfrm>
            <a:custGeom>
              <a:rect b="b" l="l" r="r" t="t"/>
              <a:pathLst>
                <a:path extrusionOk="0" h="29278" w="19658">
                  <a:moveTo>
                    <a:pt x="0" y="0"/>
                  </a:moveTo>
                  <a:lnTo>
                    <a:pt x="0" y="29278"/>
                  </a:lnTo>
                  <a:lnTo>
                    <a:pt x="19657" y="29278"/>
                  </a:lnTo>
                  <a:lnTo>
                    <a:pt x="19657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/>
            </a:p>
          </p:txBody>
        </p:sp>
        <p:sp>
          <p:nvSpPr>
            <p:cNvPr id="1430" name="Google Shape;1430;p30"/>
            <p:cNvSpPr/>
            <p:nvPr/>
          </p:nvSpPr>
          <p:spPr>
            <a:xfrm>
              <a:off x="1106013" y="3218722"/>
              <a:ext cx="180477" cy="81342"/>
            </a:xfrm>
            <a:custGeom>
              <a:rect b="b" l="l" r="r" t="t"/>
              <a:pathLst>
                <a:path extrusionOk="0" h="2775" w="6157">
                  <a:moveTo>
                    <a:pt x="1" y="1"/>
                  </a:moveTo>
                  <a:lnTo>
                    <a:pt x="1" y="2775"/>
                  </a:lnTo>
                  <a:lnTo>
                    <a:pt x="6156" y="1"/>
                  </a:lnTo>
                  <a:close/>
                </a:path>
              </a:pathLst>
            </a:custGeom>
            <a:solidFill>
              <a:srgbClr val="E092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31" name="Google Shape;1431;p30"/>
            <p:cNvGrpSpPr/>
            <p:nvPr/>
          </p:nvGrpSpPr>
          <p:grpSpPr>
            <a:xfrm>
              <a:off x="1362618" y="2552977"/>
              <a:ext cx="1667099" cy="636350"/>
              <a:chOff x="5222700" y="3658300"/>
              <a:chExt cx="3210900" cy="636350"/>
            </a:xfrm>
          </p:grpSpPr>
          <p:sp>
            <p:nvSpPr>
              <p:cNvPr id="1432" name="Google Shape;1432;p30"/>
              <p:cNvSpPr txBox="1"/>
              <p:nvPr/>
            </p:nvSpPr>
            <p:spPr>
              <a:xfrm>
                <a:off x="5222700" y="392895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is very hot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33" name="Google Shape;1433;p30"/>
              <p:cNvSpPr txBox="1"/>
              <p:nvPr/>
            </p:nvSpPr>
            <p:spPr>
              <a:xfrm>
                <a:off x="5222700" y="365830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Venus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1434" name="Google Shape;1434;p30"/>
          <p:cNvGrpSpPr/>
          <p:nvPr/>
        </p:nvGrpSpPr>
        <p:grpSpPr>
          <a:xfrm>
            <a:off x="710275" y="1216200"/>
            <a:ext cx="2319442" cy="939561"/>
            <a:chOff x="710275" y="1216200"/>
            <a:chExt cx="2319442" cy="939561"/>
          </a:xfrm>
        </p:grpSpPr>
        <p:sp>
          <p:nvSpPr>
            <p:cNvPr id="1435" name="Google Shape;1435;p30"/>
            <p:cNvSpPr/>
            <p:nvPr/>
          </p:nvSpPr>
          <p:spPr>
            <a:xfrm>
              <a:off x="1106025" y="1297550"/>
              <a:ext cx="1923649" cy="858211"/>
            </a:xfrm>
            <a:custGeom>
              <a:rect b="b" l="l" r="r" t="t"/>
              <a:pathLst>
                <a:path extrusionOk="0" h="29278" w="60616">
                  <a:moveTo>
                    <a:pt x="1" y="0"/>
                  </a:moveTo>
                  <a:lnTo>
                    <a:pt x="1" y="29277"/>
                  </a:lnTo>
                  <a:lnTo>
                    <a:pt x="60616" y="29277"/>
                  </a:lnTo>
                  <a:lnTo>
                    <a:pt x="60616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30"/>
            <p:cNvSpPr/>
            <p:nvPr/>
          </p:nvSpPr>
          <p:spPr>
            <a:xfrm>
              <a:off x="710275" y="1216200"/>
              <a:ext cx="576225" cy="858241"/>
            </a:xfrm>
            <a:custGeom>
              <a:rect b="b" l="l" r="r" t="t"/>
              <a:pathLst>
                <a:path extrusionOk="0" h="29279" w="19658">
                  <a:moveTo>
                    <a:pt x="0" y="1"/>
                  </a:moveTo>
                  <a:lnTo>
                    <a:pt x="0" y="29278"/>
                  </a:lnTo>
                  <a:lnTo>
                    <a:pt x="19657" y="29278"/>
                  </a:lnTo>
                  <a:lnTo>
                    <a:pt x="19657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/>
            </a:p>
          </p:txBody>
        </p:sp>
        <p:sp>
          <p:nvSpPr>
            <p:cNvPr id="1437" name="Google Shape;1437;p30"/>
            <p:cNvSpPr/>
            <p:nvPr/>
          </p:nvSpPr>
          <p:spPr>
            <a:xfrm>
              <a:off x="1106013" y="2074390"/>
              <a:ext cx="180477" cy="81342"/>
            </a:xfrm>
            <a:custGeom>
              <a:rect b="b" l="l" r="r" t="t"/>
              <a:pathLst>
                <a:path extrusionOk="0" h="2775" w="6157">
                  <a:moveTo>
                    <a:pt x="1" y="0"/>
                  </a:moveTo>
                  <a:lnTo>
                    <a:pt x="1" y="2774"/>
                  </a:lnTo>
                  <a:lnTo>
                    <a:pt x="6156" y="0"/>
                  </a:lnTo>
                  <a:close/>
                </a:path>
              </a:pathLst>
            </a:custGeom>
            <a:solidFill>
              <a:srgbClr val="4685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38" name="Google Shape;1438;p30"/>
            <p:cNvGrpSpPr/>
            <p:nvPr/>
          </p:nvGrpSpPr>
          <p:grpSpPr>
            <a:xfrm>
              <a:off x="1362618" y="1408467"/>
              <a:ext cx="1667099" cy="636350"/>
              <a:chOff x="5222700" y="3658300"/>
              <a:chExt cx="3210900" cy="636350"/>
            </a:xfrm>
          </p:grpSpPr>
          <p:sp>
            <p:nvSpPr>
              <p:cNvPr id="1439" name="Google Shape;1439;p30"/>
              <p:cNvSpPr txBox="1"/>
              <p:nvPr/>
            </p:nvSpPr>
            <p:spPr>
              <a:xfrm>
                <a:off x="5222700" y="392895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is ringed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40" name="Google Shape;1440;p30"/>
              <p:cNvSpPr txBox="1"/>
              <p:nvPr/>
            </p:nvSpPr>
            <p:spPr>
              <a:xfrm>
                <a:off x="5222700" y="365830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Saturn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1441" name="Google Shape;1441;p30"/>
          <p:cNvGrpSpPr/>
          <p:nvPr/>
        </p:nvGrpSpPr>
        <p:grpSpPr>
          <a:xfrm>
            <a:off x="6114275" y="3504893"/>
            <a:ext cx="2319442" cy="939908"/>
            <a:chOff x="6114275" y="3504893"/>
            <a:chExt cx="2319442" cy="939908"/>
          </a:xfrm>
        </p:grpSpPr>
        <p:sp>
          <p:nvSpPr>
            <p:cNvPr id="1442" name="Google Shape;1442;p30"/>
            <p:cNvSpPr/>
            <p:nvPr/>
          </p:nvSpPr>
          <p:spPr>
            <a:xfrm>
              <a:off x="6510025" y="3586237"/>
              <a:ext cx="1923649" cy="858563"/>
            </a:xfrm>
            <a:custGeom>
              <a:rect b="b" l="l" r="r" t="t"/>
              <a:pathLst>
                <a:path extrusionOk="0" h="29290" w="60616">
                  <a:moveTo>
                    <a:pt x="1" y="0"/>
                  </a:moveTo>
                  <a:lnTo>
                    <a:pt x="1" y="29289"/>
                  </a:lnTo>
                  <a:lnTo>
                    <a:pt x="60616" y="29289"/>
                  </a:lnTo>
                  <a:lnTo>
                    <a:pt x="60616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30"/>
            <p:cNvSpPr/>
            <p:nvPr/>
          </p:nvSpPr>
          <p:spPr>
            <a:xfrm>
              <a:off x="6114275" y="3504893"/>
              <a:ext cx="576225" cy="858592"/>
            </a:xfrm>
            <a:custGeom>
              <a:rect b="b" l="l" r="r" t="t"/>
              <a:pathLst>
                <a:path extrusionOk="0" h="29291" w="19658">
                  <a:moveTo>
                    <a:pt x="0" y="1"/>
                  </a:moveTo>
                  <a:lnTo>
                    <a:pt x="0" y="29290"/>
                  </a:lnTo>
                  <a:lnTo>
                    <a:pt x="19657" y="29290"/>
                  </a:lnTo>
                  <a:lnTo>
                    <a:pt x="19657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09</a:t>
              </a:r>
              <a:endParaRPr/>
            </a:p>
          </p:txBody>
        </p:sp>
        <p:sp>
          <p:nvSpPr>
            <p:cNvPr id="1444" name="Google Shape;1444;p30"/>
            <p:cNvSpPr/>
            <p:nvPr/>
          </p:nvSpPr>
          <p:spPr>
            <a:xfrm>
              <a:off x="6510013" y="4363435"/>
              <a:ext cx="180477" cy="81342"/>
            </a:xfrm>
            <a:custGeom>
              <a:rect b="b" l="l" r="r" t="t"/>
              <a:pathLst>
                <a:path extrusionOk="0" h="2775" w="6157">
                  <a:moveTo>
                    <a:pt x="1" y="0"/>
                  </a:moveTo>
                  <a:lnTo>
                    <a:pt x="1" y="2774"/>
                  </a:lnTo>
                  <a:lnTo>
                    <a:pt x="6156" y="0"/>
                  </a:lnTo>
                  <a:close/>
                </a:path>
              </a:pathLst>
            </a:custGeom>
            <a:solidFill>
              <a:srgbClr val="2FC9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45" name="Google Shape;1445;p30"/>
            <p:cNvGrpSpPr/>
            <p:nvPr/>
          </p:nvGrpSpPr>
          <p:grpSpPr>
            <a:xfrm>
              <a:off x="6766618" y="3697341"/>
              <a:ext cx="1667099" cy="636350"/>
              <a:chOff x="5222700" y="3658300"/>
              <a:chExt cx="3210900" cy="636350"/>
            </a:xfrm>
          </p:grpSpPr>
          <p:sp>
            <p:nvSpPr>
              <p:cNvPr id="1446" name="Google Shape;1446;p30"/>
              <p:cNvSpPr txBox="1"/>
              <p:nvPr/>
            </p:nvSpPr>
            <p:spPr>
              <a:xfrm>
                <a:off x="5222700" y="392895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Pluto is not a planet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47" name="Google Shape;1447;p30"/>
              <p:cNvSpPr txBox="1"/>
              <p:nvPr/>
            </p:nvSpPr>
            <p:spPr>
              <a:xfrm>
                <a:off x="5222700" y="365830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Pluto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1448" name="Google Shape;1448;p30"/>
          <p:cNvGrpSpPr/>
          <p:nvPr/>
        </p:nvGrpSpPr>
        <p:grpSpPr>
          <a:xfrm>
            <a:off x="6114275" y="2360561"/>
            <a:ext cx="2319442" cy="939881"/>
            <a:chOff x="6114275" y="2360561"/>
            <a:chExt cx="2319442" cy="939881"/>
          </a:xfrm>
        </p:grpSpPr>
        <p:sp>
          <p:nvSpPr>
            <p:cNvPr id="1449" name="Google Shape;1449;p30"/>
            <p:cNvSpPr/>
            <p:nvPr/>
          </p:nvSpPr>
          <p:spPr>
            <a:xfrm>
              <a:off x="6510025" y="2441879"/>
              <a:ext cx="1923649" cy="858563"/>
            </a:xfrm>
            <a:custGeom>
              <a:rect b="b" l="l" r="r" t="t"/>
              <a:pathLst>
                <a:path extrusionOk="0" h="29290" w="60616">
                  <a:moveTo>
                    <a:pt x="1" y="1"/>
                  </a:moveTo>
                  <a:lnTo>
                    <a:pt x="1" y="29290"/>
                  </a:lnTo>
                  <a:lnTo>
                    <a:pt x="60616" y="29290"/>
                  </a:lnTo>
                  <a:lnTo>
                    <a:pt x="60616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30"/>
            <p:cNvSpPr/>
            <p:nvPr/>
          </p:nvSpPr>
          <p:spPr>
            <a:xfrm>
              <a:off x="6114275" y="2360561"/>
              <a:ext cx="576225" cy="858211"/>
            </a:xfrm>
            <a:custGeom>
              <a:rect b="b" l="l" r="r" t="t"/>
              <a:pathLst>
                <a:path extrusionOk="0" h="29278" w="19658">
                  <a:moveTo>
                    <a:pt x="0" y="0"/>
                  </a:moveTo>
                  <a:lnTo>
                    <a:pt x="0" y="29278"/>
                  </a:lnTo>
                  <a:lnTo>
                    <a:pt x="19657" y="29278"/>
                  </a:lnTo>
                  <a:lnTo>
                    <a:pt x="19657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06</a:t>
              </a:r>
              <a:endParaRPr/>
            </a:p>
          </p:txBody>
        </p:sp>
        <p:sp>
          <p:nvSpPr>
            <p:cNvPr id="1451" name="Google Shape;1451;p30"/>
            <p:cNvSpPr/>
            <p:nvPr/>
          </p:nvSpPr>
          <p:spPr>
            <a:xfrm>
              <a:off x="6510013" y="3218722"/>
              <a:ext cx="180477" cy="81342"/>
            </a:xfrm>
            <a:custGeom>
              <a:rect b="b" l="l" r="r" t="t"/>
              <a:pathLst>
                <a:path extrusionOk="0" h="2775" w="6157">
                  <a:moveTo>
                    <a:pt x="1" y="1"/>
                  </a:moveTo>
                  <a:lnTo>
                    <a:pt x="1" y="2775"/>
                  </a:lnTo>
                  <a:lnTo>
                    <a:pt x="6156" y="1"/>
                  </a:lnTo>
                  <a:close/>
                </a:path>
              </a:pathLst>
            </a:custGeom>
            <a:solidFill>
              <a:srgbClr val="E092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52" name="Google Shape;1452;p30"/>
            <p:cNvGrpSpPr/>
            <p:nvPr/>
          </p:nvGrpSpPr>
          <p:grpSpPr>
            <a:xfrm>
              <a:off x="6766618" y="2552977"/>
              <a:ext cx="1667099" cy="636350"/>
              <a:chOff x="5222700" y="3658300"/>
              <a:chExt cx="3210900" cy="636350"/>
            </a:xfrm>
          </p:grpSpPr>
          <p:sp>
            <p:nvSpPr>
              <p:cNvPr id="1453" name="Google Shape;1453;p30"/>
              <p:cNvSpPr txBox="1"/>
              <p:nvPr/>
            </p:nvSpPr>
            <p:spPr>
              <a:xfrm>
                <a:off x="5222700" y="392895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The Sun is a star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54" name="Google Shape;1454;p30"/>
              <p:cNvSpPr txBox="1"/>
              <p:nvPr/>
            </p:nvSpPr>
            <p:spPr>
              <a:xfrm>
                <a:off x="5222700" y="365830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Sun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1455" name="Google Shape;1455;p30"/>
          <p:cNvGrpSpPr/>
          <p:nvPr/>
        </p:nvGrpSpPr>
        <p:grpSpPr>
          <a:xfrm>
            <a:off x="6114275" y="1216200"/>
            <a:ext cx="2319442" cy="939561"/>
            <a:chOff x="6114275" y="1216200"/>
            <a:chExt cx="2319442" cy="939561"/>
          </a:xfrm>
        </p:grpSpPr>
        <p:sp>
          <p:nvSpPr>
            <p:cNvPr id="1456" name="Google Shape;1456;p30"/>
            <p:cNvSpPr/>
            <p:nvPr/>
          </p:nvSpPr>
          <p:spPr>
            <a:xfrm>
              <a:off x="6510025" y="1297550"/>
              <a:ext cx="1923649" cy="858211"/>
            </a:xfrm>
            <a:custGeom>
              <a:rect b="b" l="l" r="r" t="t"/>
              <a:pathLst>
                <a:path extrusionOk="0" h="29278" w="60616">
                  <a:moveTo>
                    <a:pt x="1" y="0"/>
                  </a:moveTo>
                  <a:lnTo>
                    <a:pt x="1" y="29277"/>
                  </a:lnTo>
                  <a:lnTo>
                    <a:pt x="60616" y="29277"/>
                  </a:lnTo>
                  <a:lnTo>
                    <a:pt x="60616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30"/>
            <p:cNvSpPr/>
            <p:nvPr/>
          </p:nvSpPr>
          <p:spPr>
            <a:xfrm>
              <a:off x="6114275" y="1216200"/>
              <a:ext cx="576225" cy="858241"/>
            </a:xfrm>
            <a:custGeom>
              <a:rect b="b" l="l" r="r" t="t"/>
              <a:pathLst>
                <a:path extrusionOk="0" h="29279" w="19658">
                  <a:moveTo>
                    <a:pt x="0" y="1"/>
                  </a:moveTo>
                  <a:lnTo>
                    <a:pt x="0" y="29278"/>
                  </a:lnTo>
                  <a:lnTo>
                    <a:pt x="19657" y="29278"/>
                  </a:lnTo>
                  <a:lnTo>
                    <a:pt x="19657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/>
            </a:p>
          </p:txBody>
        </p:sp>
        <p:sp>
          <p:nvSpPr>
            <p:cNvPr id="1458" name="Google Shape;1458;p30"/>
            <p:cNvSpPr/>
            <p:nvPr/>
          </p:nvSpPr>
          <p:spPr>
            <a:xfrm>
              <a:off x="6510013" y="2074390"/>
              <a:ext cx="180477" cy="81342"/>
            </a:xfrm>
            <a:custGeom>
              <a:rect b="b" l="l" r="r" t="t"/>
              <a:pathLst>
                <a:path extrusionOk="0" h="2775" w="6157">
                  <a:moveTo>
                    <a:pt x="1" y="0"/>
                  </a:moveTo>
                  <a:lnTo>
                    <a:pt x="1" y="2774"/>
                  </a:lnTo>
                  <a:lnTo>
                    <a:pt x="6156" y="0"/>
                  </a:lnTo>
                  <a:close/>
                </a:path>
              </a:pathLst>
            </a:custGeom>
            <a:solidFill>
              <a:srgbClr val="4685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59" name="Google Shape;1459;p30"/>
            <p:cNvGrpSpPr/>
            <p:nvPr/>
          </p:nvGrpSpPr>
          <p:grpSpPr>
            <a:xfrm>
              <a:off x="6766618" y="1408467"/>
              <a:ext cx="1667099" cy="636350"/>
              <a:chOff x="5222700" y="3658300"/>
              <a:chExt cx="3210900" cy="636350"/>
            </a:xfrm>
          </p:grpSpPr>
          <p:sp>
            <p:nvSpPr>
              <p:cNvPr id="1460" name="Google Shape;1460;p30"/>
              <p:cNvSpPr txBox="1"/>
              <p:nvPr/>
            </p:nvSpPr>
            <p:spPr>
              <a:xfrm>
                <a:off x="5222700" y="392895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Neptune is the last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61" name="Google Shape;1461;p30"/>
              <p:cNvSpPr txBox="1"/>
              <p:nvPr/>
            </p:nvSpPr>
            <p:spPr>
              <a:xfrm>
                <a:off x="5222700" y="365830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Neptune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1462" name="Google Shape;1462;p30"/>
          <p:cNvGrpSpPr/>
          <p:nvPr/>
        </p:nvGrpSpPr>
        <p:grpSpPr>
          <a:xfrm>
            <a:off x="3412250" y="3504893"/>
            <a:ext cx="2319442" cy="939908"/>
            <a:chOff x="3412250" y="3504893"/>
            <a:chExt cx="2319442" cy="939908"/>
          </a:xfrm>
        </p:grpSpPr>
        <p:sp>
          <p:nvSpPr>
            <p:cNvPr id="1463" name="Google Shape;1463;p30"/>
            <p:cNvSpPr/>
            <p:nvPr/>
          </p:nvSpPr>
          <p:spPr>
            <a:xfrm>
              <a:off x="3808000" y="3586237"/>
              <a:ext cx="1923649" cy="858563"/>
            </a:xfrm>
            <a:custGeom>
              <a:rect b="b" l="l" r="r" t="t"/>
              <a:pathLst>
                <a:path extrusionOk="0" h="29290" w="60616">
                  <a:moveTo>
                    <a:pt x="1" y="0"/>
                  </a:moveTo>
                  <a:lnTo>
                    <a:pt x="1" y="29289"/>
                  </a:lnTo>
                  <a:lnTo>
                    <a:pt x="60616" y="29289"/>
                  </a:lnTo>
                  <a:lnTo>
                    <a:pt x="60616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30"/>
            <p:cNvSpPr/>
            <p:nvPr/>
          </p:nvSpPr>
          <p:spPr>
            <a:xfrm>
              <a:off x="3412250" y="3504893"/>
              <a:ext cx="576225" cy="858592"/>
            </a:xfrm>
            <a:custGeom>
              <a:rect b="b" l="l" r="r" t="t"/>
              <a:pathLst>
                <a:path extrusionOk="0" h="29291" w="19658">
                  <a:moveTo>
                    <a:pt x="0" y="1"/>
                  </a:moveTo>
                  <a:lnTo>
                    <a:pt x="0" y="29290"/>
                  </a:lnTo>
                  <a:lnTo>
                    <a:pt x="19657" y="29290"/>
                  </a:lnTo>
                  <a:lnTo>
                    <a:pt x="19657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08</a:t>
              </a:r>
              <a:endParaRPr/>
            </a:p>
          </p:txBody>
        </p:sp>
        <p:sp>
          <p:nvSpPr>
            <p:cNvPr id="1465" name="Google Shape;1465;p30"/>
            <p:cNvSpPr/>
            <p:nvPr/>
          </p:nvSpPr>
          <p:spPr>
            <a:xfrm>
              <a:off x="3807988" y="4363435"/>
              <a:ext cx="180477" cy="81342"/>
            </a:xfrm>
            <a:custGeom>
              <a:rect b="b" l="l" r="r" t="t"/>
              <a:pathLst>
                <a:path extrusionOk="0" h="2775" w="6157">
                  <a:moveTo>
                    <a:pt x="1" y="0"/>
                  </a:moveTo>
                  <a:lnTo>
                    <a:pt x="1" y="2774"/>
                  </a:lnTo>
                  <a:lnTo>
                    <a:pt x="6156" y="0"/>
                  </a:lnTo>
                  <a:close/>
                </a:path>
              </a:pathLst>
            </a:custGeom>
            <a:solidFill>
              <a:srgbClr val="2FC9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66" name="Google Shape;1466;p30"/>
            <p:cNvGrpSpPr/>
            <p:nvPr/>
          </p:nvGrpSpPr>
          <p:grpSpPr>
            <a:xfrm>
              <a:off x="4064593" y="3697341"/>
              <a:ext cx="1667099" cy="636350"/>
              <a:chOff x="5222700" y="3658300"/>
              <a:chExt cx="3210900" cy="636350"/>
            </a:xfrm>
          </p:grpSpPr>
          <p:sp>
            <p:nvSpPr>
              <p:cNvPr id="1467" name="Google Shape;1467;p30"/>
              <p:cNvSpPr txBox="1"/>
              <p:nvPr/>
            </p:nvSpPr>
            <p:spPr>
              <a:xfrm>
                <a:off x="5222700" y="392895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68" name="Google Shape;1468;p30"/>
              <p:cNvSpPr txBox="1"/>
              <p:nvPr/>
            </p:nvSpPr>
            <p:spPr>
              <a:xfrm>
                <a:off x="5222700" y="365830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1469" name="Google Shape;1469;p30"/>
          <p:cNvGrpSpPr/>
          <p:nvPr/>
        </p:nvGrpSpPr>
        <p:grpSpPr>
          <a:xfrm>
            <a:off x="3412250" y="2360561"/>
            <a:ext cx="2319442" cy="939881"/>
            <a:chOff x="3412250" y="2360561"/>
            <a:chExt cx="2319442" cy="939881"/>
          </a:xfrm>
        </p:grpSpPr>
        <p:sp>
          <p:nvSpPr>
            <p:cNvPr id="1470" name="Google Shape;1470;p30"/>
            <p:cNvSpPr/>
            <p:nvPr/>
          </p:nvSpPr>
          <p:spPr>
            <a:xfrm>
              <a:off x="3808000" y="2441879"/>
              <a:ext cx="1923649" cy="858563"/>
            </a:xfrm>
            <a:custGeom>
              <a:rect b="b" l="l" r="r" t="t"/>
              <a:pathLst>
                <a:path extrusionOk="0" h="29290" w="60616">
                  <a:moveTo>
                    <a:pt x="1" y="1"/>
                  </a:moveTo>
                  <a:lnTo>
                    <a:pt x="1" y="29290"/>
                  </a:lnTo>
                  <a:lnTo>
                    <a:pt x="60616" y="29290"/>
                  </a:lnTo>
                  <a:lnTo>
                    <a:pt x="60616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30"/>
            <p:cNvSpPr/>
            <p:nvPr/>
          </p:nvSpPr>
          <p:spPr>
            <a:xfrm>
              <a:off x="3412250" y="2360561"/>
              <a:ext cx="576225" cy="858211"/>
            </a:xfrm>
            <a:custGeom>
              <a:rect b="b" l="l" r="r" t="t"/>
              <a:pathLst>
                <a:path extrusionOk="0" h="29278" w="19658">
                  <a:moveTo>
                    <a:pt x="0" y="0"/>
                  </a:moveTo>
                  <a:lnTo>
                    <a:pt x="0" y="29278"/>
                  </a:lnTo>
                  <a:lnTo>
                    <a:pt x="19657" y="29278"/>
                  </a:lnTo>
                  <a:lnTo>
                    <a:pt x="19657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05</a:t>
              </a:r>
              <a:endParaRPr/>
            </a:p>
          </p:txBody>
        </p:sp>
        <p:sp>
          <p:nvSpPr>
            <p:cNvPr id="1472" name="Google Shape;1472;p30"/>
            <p:cNvSpPr/>
            <p:nvPr/>
          </p:nvSpPr>
          <p:spPr>
            <a:xfrm>
              <a:off x="3807988" y="3218722"/>
              <a:ext cx="180477" cy="81342"/>
            </a:xfrm>
            <a:custGeom>
              <a:rect b="b" l="l" r="r" t="t"/>
              <a:pathLst>
                <a:path extrusionOk="0" h="2775" w="6157">
                  <a:moveTo>
                    <a:pt x="1" y="1"/>
                  </a:moveTo>
                  <a:lnTo>
                    <a:pt x="1" y="2775"/>
                  </a:lnTo>
                  <a:lnTo>
                    <a:pt x="6156" y="1"/>
                  </a:lnTo>
                  <a:close/>
                </a:path>
              </a:pathLst>
            </a:custGeom>
            <a:solidFill>
              <a:srgbClr val="E092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73" name="Google Shape;1473;p30"/>
            <p:cNvGrpSpPr/>
            <p:nvPr/>
          </p:nvGrpSpPr>
          <p:grpSpPr>
            <a:xfrm>
              <a:off x="4064593" y="2552977"/>
              <a:ext cx="1667099" cy="636350"/>
              <a:chOff x="5222700" y="3658300"/>
              <a:chExt cx="3210900" cy="636350"/>
            </a:xfrm>
          </p:grpSpPr>
          <p:sp>
            <p:nvSpPr>
              <p:cNvPr id="1474" name="Google Shape;1474;p30"/>
              <p:cNvSpPr txBox="1"/>
              <p:nvPr/>
            </p:nvSpPr>
            <p:spPr>
              <a:xfrm>
                <a:off x="5222700" y="392895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Mars is very cold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75" name="Google Shape;1475;p30"/>
              <p:cNvSpPr txBox="1"/>
              <p:nvPr/>
            </p:nvSpPr>
            <p:spPr>
              <a:xfrm>
                <a:off x="5222700" y="365830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1476" name="Google Shape;1476;p30"/>
          <p:cNvGrpSpPr/>
          <p:nvPr/>
        </p:nvGrpSpPr>
        <p:grpSpPr>
          <a:xfrm>
            <a:off x="3412250" y="1216200"/>
            <a:ext cx="2319442" cy="939561"/>
            <a:chOff x="3412250" y="1216200"/>
            <a:chExt cx="2319442" cy="939561"/>
          </a:xfrm>
        </p:grpSpPr>
        <p:sp>
          <p:nvSpPr>
            <p:cNvPr id="1477" name="Google Shape;1477;p30"/>
            <p:cNvSpPr/>
            <p:nvPr/>
          </p:nvSpPr>
          <p:spPr>
            <a:xfrm>
              <a:off x="3808000" y="1297550"/>
              <a:ext cx="1923649" cy="858211"/>
            </a:xfrm>
            <a:custGeom>
              <a:rect b="b" l="l" r="r" t="t"/>
              <a:pathLst>
                <a:path extrusionOk="0" h="29278" w="60616">
                  <a:moveTo>
                    <a:pt x="1" y="0"/>
                  </a:moveTo>
                  <a:lnTo>
                    <a:pt x="1" y="29277"/>
                  </a:lnTo>
                  <a:lnTo>
                    <a:pt x="60616" y="29277"/>
                  </a:lnTo>
                  <a:lnTo>
                    <a:pt x="60616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30"/>
            <p:cNvSpPr/>
            <p:nvPr/>
          </p:nvSpPr>
          <p:spPr>
            <a:xfrm>
              <a:off x="3412250" y="1216200"/>
              <a:ext cx="576225" cy="858241"/>
            </a:xfrm>
            <a:custGeom>
              <a:rect b="b" l="l" r="r" t="t"/>
              <a:pathLst>
                <a:path extrusionOk="0" h="29279" w="19658">
                  <a:moveTo>
                    <a:pt x="0" y="1"/>
                  </a:moveTo>
                  <a:lnTo>
                    <a:pt x="0" y="29278"/>
                  </a:lnTo>
                  <a:lnTo>
                    <a:pt x="19657" y="29278"/>
                  </a:lnTo>
                  <a:lnTo>
                    <a:pt x="19657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/>
            </a:p>
          </p:txBody>
        </p:sp>
        <p:sp>
          <p:nvSpPr>
            <p:cNvPr id="1479" name="Google Shape;1479;p30"/>
            <p:cNvSpPr/>
            <p:nvPr/>
          </p:nvSpPr>
          <p:spPr>
            <a:xfrm>
              <a:off x="3807988" y="2074390"/>
              <a:ext cx="180477" cy="81342"/>
            </a:xfrm>
            <a:custGeom>
              <a:rect b="b" l="l" r="r" t="t"/>
              <a:pathLst>
                <a:path extrusionOk="0" h="2775" w="6157">
                  <a:moveTo>
                    <a:pt x="1" y="0"/>
                  </a:moveTo>
                  <a:lnTo>
                    <a:pt x="1" y="2774"/>
                  </a:lnTo>
                  <a:lnTo>
                    <a:pt x="6156" y="0"/>
                  </a:lnTo>
                  <a:close/>
                </a:path>
              </a:pathLst>
            </a:custGeom>
            <a:solidFill>
              <a:srgbClr val="4685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80" name="Google Shape;1480;p30"/>
            <p:cNvGrpSpPr/>
            <p:nvPr/>
          </p:nvGrpSpPr>
          <p:grpSpPr>
            <a:xfrm>
              <a:off x="4064593" y="1408467"/>
              <a:ext cx="1667099" cy="636350"/>
              <a:chOff x="5222700" y="3658300"/>
              <a:chExt cx="3210900" cy="636350"/>
            </a:xfrm>
          </p:grpSpPr>
          <p:sp>
            <p:nvSpPr>
              <p:cNvPr id="1481" name="Google Shape;1481;p30"/>
              <p:cNvSpPr txBox="1"/>
              <p:nvPr/>
            </p:nvSpPr>
            <p:spPr>
              <a:xfrm>
                <a:off x="5222700" y="392895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first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82" name="Google Shape;1482;p30"/>
              <p:cNvSpPr txBox="1"/>
              <p:nvPr/>
            </p:nvSpPr>
            <p:spPr>
              <a:xfrm>
                <a:off x="5222700" y="365830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6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7" name="Google Shape;1487;p31"/>
          <p:cNvGrpSpPr/>
          <p:nvPr/>
        </p:nvGrpSpPr>
        <p:grpSpPr>
          <a:xfrm>
            <a:off x="3582000" y="1468508"/>
            <a:ext cx="3178375" cy="1274925"/>
            <a:chOff x="3124800" y="1468508"/>
            <a:chExt cx="3178375" cy="1274925"/>
          </a:xfrm>
        </p:grpSpPr>
        <p:sp>
          <p:nvSpPr>
            <p:cNvPr id="1488" name="Google Shape;1488;p31"/>
            <p:cNvSpPr/>
            <p:nvPr/>
          </p:nvSpPr>
          <p:spPr>
            <a:xfrm>
              <a:off x="3157225" y="1468508"/>
              <a:ext cx="493550" cy="457225"/>
            </a:xfrm>
            <a:custGeom>
              <a:rect b="b" l="l" r="r" t="t"/>
              <a:pathLst>
                <a:path extrusionOk="0" h="18289" w="19742">
                  <a:moveTo>
                    <a:pt x="1" y="0"/>
                  </a:moveTo>
                  <a:lnTo>
                    <a:pt x="1" y="18288"/>
                  </a:lnTo>
                  <a:lnTo>
                    <a:pt x="19741" y="18288"/>
                  </a:lnTo>
                  <a:lnTo>
                    <a:pt x="19741" y="0"/>
                  </a:lnTo>
                  <a:lnTo>
                    <a:pt x="9871" y="24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89" name="Google Shape;1489;p31"/>
            <p:cNvSpPr/>
            <p:nvPr/>
          </p:nvSpPr>
          <p:spPr>
            <a:xfrm>
              <a:off x="3157225" y="1925708"/>
              <a:ext cx="725725" cy="80100"/>
            </a:xfrm>
            <a:custGeom>
              <a:rect b="b" l="l" r="r" t="t"/>
              <a:pathLst>
                <a:path extrusionOk="0" h="3204" w="29029">
                  <a:moveTo>
                    <a:pt x="1" y="0"/>
                  </a:moveTo>
                  <a:lnTo>
                    <a:pt x="6978" y="3203"/>
                  </a:lnTo>
                  <a:lnTo>
                    <a:pt x="29028" y="3203"/>
                  </a:lnTo>
                  <a:lnTo>
                    <a:pt x="19741" y="0"/>
                  </a:lnTo>
                  <a:close/>
                </a:path>
              </a:pathLst>
            </a:custGeom>
            <a:solidFill>
              <a:srgbClr val="2020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31"/>
            <p:cNvSpPr/>
            <p:nvPr/>
          </p:nvSpPr>
          <p:spPr>
            <a:xfrm>
              <a:off x="3124800" y="2055833"/>
              <a:ext cx="3122725" cy="687600"/>
            </a:xfrm>
            <a:custGeom>
              <a:rect b="b" l="l" r="r" t="t"/>
              <a:pathLst>
                <a:path extrusionOk="0" h="27504" w="124909">
                  <a:moveTo>
                    <a:pt x="5763" y="0"/>
                  </a:moveTo>
                  <a:cubicBezTo>
                    <a:pt x="2596" y="0"/>
                    <a:pt x="0" y="2584"/>
                    <a:pt x="0" y="5751"/>
                  </a:cubicBezTo>
                  <a:lnTo>
                    <a:pt x="0" y="21753"/>
                  </a:lnTo>
                  <a:cubicBezTo>
                    <a:pt x="0" y="24908"/>
                    <a:pt x="2596" y="27504"/>
                    <a:pt x="5763" y="27504"/>
                  </a:cubicBezTo>
                  <a:lnTo>
                    <a:pt x="119158" y="27504"/>
                  </a:lnTo>
                  <a:cubicBezTo>
                    <a:pt x="122325" y="27504"/>
                    <a:pt x="124909" y="24908"/>
                    <a:pt x="124909" y="21753"/>
                  </a:cubicBezTo>
                  <a:lnTo>
                    <a:pt x="124909" y="5751"/>
                  </a:lnTo>
                  <a:cubicBezTo>
                    <a:pt x="124909" y="2584"/>
                    <a:pt x="122325" y="0"/>
                    <a:pt x="119158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31"/>
            <p:cNvSpPr/>
            <p:nvPr/>
          </p:nvSpPr>
          <p:spPr>
            <a:xfrm>
              <a:off x="3180450" y="2005233"/>
              <a:ext cx="3122725" cy="687900"/>
            </a:xfrm>
            <a:custGeom>
              <a:rect b="b" l="l" r="r" t="t"/>
              <a:pathLst>
                <a:path extrusionOk="0" h="27516" w="124909">
                  <a:moveTo>
                    <a:pt x="5763" y="0"/>
                  </a:moveTo>
                  <a:cubicBezTo>
                    <a:pt x="2596" y="0"/>
                    <a:pt x="0" y="2596"/>
                    <a:pt x="0" y="5763"/>
                  </a:cubicBezTo>
                  <a:lnTo>
                    <a:pt x="0" y="21753"/>
                  </a:lnTo>
                  <a:cubicBezTo>
                    <a:pt x="0" y="24920"/>
                    <a:pt x="2596" y="27515"/>
                    <a:pt x="5763" y="27515"/>
                  </a:cubicBezTo>
                  <a:lnTo>
                    <a:pt x="119158" y="27515"/>
                  </a:lnTo>
                  <a:cubicBezTo>
                    <a:pt x="122313" y="27515"/>
                    <a:pt x="124909" y="24920"/>
                    <a:pt x="124909" y="21753"/>
                  </a:cubicBezTo>
                  <a:lnTo>
                    <a:pt x="124909" y="5763"/>
                  </a:lnTo>
                  <a:cubicBezTo>
                    <a:pt x="124909" y="2596"/>
                    <a:pt x="122313" y="0"/>
                    <a:pt x="119158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b" bIns="91425" lIns="18287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cold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92" name="Google Shape;1492;p31"/>
            <p:cNvSpPr/>
            <p:nvPr/>
          </p:nvSpPr>
          <p:spPr>
            <a:xfrm>
              <a:off x="3331650" y="2005798"/>
              <a:ext cx="1664225" cy="320488"/>
            </a:xfrm>
            <a:custGeom>
              <a:rect b="b" l="l" r="r" t="t"/>
              <a:pathLst>
                <a:path extrusionOk="0" h="10277" w="66569">
                  <a:moveTo>
                    <a:pt x="1" y="1"/>
                  </a:moveTo>
                  <a:lnTo>
                    <a:pt x="1" y="7216"/>
                  </a:lnTo>
                  <a:cubicBezTo>
                    <a:pt x="1" y="8895"/>
                    <a:pt x="1382" y="10276"/>
                    <a:pt x="3073" y="10276"/>
                  </a:cubicBezTo>
                  <a:lnTo>
                    <a:pt x="63497" y="10276"/>
                  </a:lnTo>
                  <a:cubicBezTo>
                    <a:pt x="65188" y="10276"/>
                    <a:pt x="66569" y="8895"/>
                    <a:pt x="66569" y="7216"/>
                  </a:cubicBezTo>
                  <a:lnTo>
                    <a:pt x="66569" y="1"/>
                  </a:lnTo>
                  <a:close/>
                </a:path>
              </a:pathLst>
            </a:custGeom>
            <a:solidFill>
              <a:srgbClr val="4949E7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493" name="Google Shape;1493;p31"/>
          <p:cNvGrpSpPr/>
          <p:nvPr/>
        </p:nvGrpSpPr>
        <p:grpSpPr>
          <a:xfrm>
            <a:off x="3582000" y="3331150"/>
            <a:ext cx="3178375" cy="1274900"/>
            <a:chOff x="3124800" y="3331150"/>
            <a:chExt cx="3178375" cy="1274900"/>
          </a:xfrm>
        </p:grpSpPr>
        <p:sp>
          <p:nvSpPr>
            <p:cNvPr id="1494" name="Google Shape;1494;p31"/>
            <p:cNvSpPr/>
            <p:nvPr/>
          </p:nvSpPr>
          <p:spPr>
            <a:xfrm>
              <a:off x="3157225" y="3331150"/>
              <a:ext cx="493550" cy="457200"/>
            </a:xfrm>
            <a:custGeom>
              <a:rect b="b" l="l" r="r" t="t"/>
              <a:pathLst>
                <a:path extrusionOk="0" h="18288" w="19742">
                  <a:moveTo>
                    <a:pt x="1" y="0"/>
                  </a:moveTo>
                  <a:lnTo>
                    <a:pt x="1" y="18288"/>
                  </a:lnTo>
                  <a:lnTo>
                    <a:pt x="19741" y="18288"/>
                  </a:lnTo>
                  <a:lnTo>
                    <a:pt x="19741" y="0"/>
                  </a:lnTo>
                  <a:lnTo>
                    <a:pt x="9871" y="24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95" name="Google Shape;1495;p31"/>
            <p:cNvSpPr/>
            <p:nvPr/>
          </p:nvSpPr>
          <p:spPr>
            <a:xfrm>
              <a:off x="3157225" y="3788325"/>
              <a:ext cx="725725" cy="80100"/>
            </a:xfrm>
            <a:custGeom>
              <a:rect b="b" l="l" r="r" t="t"/>
              <a:pathLst>
                <a:path extrusionOk="0" h="3204" w="29029">
                  <a:moveTo>
                    <a:pt x="1" y="1"/>
                  </a:moveTo>
                  <a:lnTo>
                    <a:pt x="6978" y="3204"/>
                  </a:lnTo>
                  <a:lnTo>
                    <a:pt x="29028" y="3204"/>
                  </a:lnTo>
                  <a:lnTo>
                    <a:pt x="19741" y="1"/>
                  </a:lnTo>
                  <a:close/>
                </a:path>
              </a:pathLst>
            </a:custGeom>
            <a:solidFill>
              <a:srgbClr val="2FC9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31"/>
            <p:cNvSpPr/>
            <p:nvPr/>
          </p:nvSpPr>
          <p:spPr>
            <a:xfrm>
              <a:off x="3124800" y="3918425"/>
              <a:ext cx="3122725" cy="687625"/>
            </a:xfrm>
            <a:custGeom>
              <a:rect b="b" l="l" r="r" t="t"/>
              <a:pathLst>
                <a:path extrusionOk="0" h="27505" w="124909">
                  <a:moveTo>
                    <a:pt x="5763" y="1"/>
                  </a:moveTo>
                  <a:cubicBezTo>
                    <a:pt x="2596" y="1"/>
                    <a:pt x="0" y="2584"/>
                    <a:pt x="0" y="5752"/>
                  </a:cubicBezTo>
                  <a:lnTo>
                    <a:pt x="0" y="21753"/>
                  </a:lnTo>
                  <a:cubicBezTo>
                    <a:pt x="0" y="24909"/>
                    <a:pt x="2596" y="27504"/>
                    <a:pt x="5763" y="27504"/>
                  </a:cubicBezTo>
                  <a:lnTo>
                    <a:pt x="119158" y="27504"/>
                  </a:lnTo>
                  <a:cubicBezTo>
                    <a:pt x="122325" y="27504"/>
                    <a:pt x="124909" y="24909"/>
                    <a:pt x="124909" y="21753"/>
                  </a:cubicBezTo>
                  <a:lnTo>
                    <a:pt x="124909" y="5752"/>
                  </a:lnTo>
                  <a:cubicBezTo>
                    <a:pt x="124909" y="2584"/>
                    <a:pt x="122325" y="1"/>
                    <a:pt x="119158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31"/>
            <p:cNvSpPr/>
            <p:nvPr/>
          </p:nvSpPr>
          <p:spPr>
            <a:xfrm>
              <a:off x="3180450" y="3867825"/>
              <a:ext cx="3122725" cy="687925"/>
            </a:xfrm>
            <a:custGeom>
              <a:rect b="b" l="l" r="r" t="t"/>
              <a:pathLst>
                <a:path extrusionOk="0" h="27517" w="124909">
                  <a:moveTo>
                    <a:pt x="5763" y="1"/>
                  </a:moveTo>
                  <a:cubicBezTo>
                    <a:pt x="2596" y="1"/>
                    <a:pt x="0" y="2596"/>
                    <a:pt x="0" y="5763"/>
                  </a:cubicBezTo>
                  <a:lnTo>
                    <a:pt x="0" y="21753"/>
                  </a:lnTo>
                  <a:cubicBezTo>
                    <a:pt x="0" y="24920"/>
                    <a:pt x="2596" y="27516"/>
                    <a:pt x="5763" y="27516"/>
                  </a:cubicBezTo>
                  <a:lnTo>
                    <a:pt x="119158" y="27516"/>
                  </a:lnTo>
                  <a:cubicBezTo>
                    <a:pt x="122313" y="27516"/>
                    <a:pt x="124909" y="24920"/>
                    <a:pt x="124909" y="21753"/>
                  </a:cubicBezTo>
                  <a:lnTo>
                    <a:pt x="124909" y="5763"/>
                  </a:lnTo>
                  <a:cubicBezTo>
                    <a:pt x="124909" y="2596"/>
                    <a:pt x="122313" y="1"/>
                    <a:pt x="119158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b" bIns="91425" lIns="18287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 is the only planet with life</a:t>
              </a:r>
              <a:endParaRPr/>
            </a:p>
          </p:txBody>
        </p:sp>
        <p:sp>
          <p:nvSpPr>
            <p:cNvPr id="1498" name="Google Shape;1498;p31"/>
            <p:cNvSpPr/>
            <p:nvPr/>
          </p:nvSpPr>
          <p:spPr>
            <a:xfrm>
              <a:off x="3331650" y="3867850"/>
              <a:ext cx="1664225" cy="320483"/>
            </a:xfrm>
            <a:custGeom>
              <a:rect b="b" l="l" r="r" t="t"/>
              <a:pathLst>
                <a:path extrusionOk="0" h="10276" w="66569">
                  <a:moveTo>
                    <a:pt x="1" y="1"/>
                  </a:moveTo>
                  <a:lnTo>
                    <a:pt x="1" y="7216"/>
                  </a:lnTo>
                  <a:cubicBezTo>
                    <a:pt x="1" y="8895"/>
                    <a:pt x="1382" y="10276"/>
                    <a:pt x="3073" y="10276"/>
                  </a:cubicBezTo>
                  <a:lnTo>
                    <a:pt x="63497" y="10276"/>
                  </a:lnTo>
                  <a:cubicBezTo>
                    <a:pt x="65188" y="10276"/>
                    <a:pt x="66569" y="8895"/>
                    <a:pt x="66569" y="7216"/>
                  </a:cubicBezTo>
                  <a:lnTo>
                    <a:pt x="66569" y="1"/>
                  </a:lnTo>
                  <a:close/>
                </a:path>
              </a:pathLst>
            </a:custGeom>
            <a:solidFill>
              <a:srgbClr val="69E78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499" name="Google Shape;1499;p31"/>
          <p:cNvGrpSpPr/>
          <p:nvPr/>
        </p:nvGrpSpPr>
        <p:grpSpPr>
          <a:xfrm>
            <a:off x="4583000" y="2399842"/>
            <a:ext cx="3178400" cy="1274900"/>
            <a:chOff x="4887800" y="2399842"/>
            <a:chExt cx="3178400" cy="1274900"/>
          </a:xfrm>
        </p:grpSpPr>
        <p:sp>
          <p:nvSpPr>
            <p:cNvPr id="1500" name="Google Shape;1500;p31"/>
            <p:cNvSpPr/>
            <p:nvPr/>
          </p:nvSpPr>
          <p:spPr>
            <a:xfrm>
              <a:off x="7540225" y="2399842"/>
              <a:ext cx="493525" cy="457225"/>
            </a:xfrm>
            <a:custGeom>
              <a:rect b="b" l="l" r="r" t="t"/>
              <a:pathLst>
                <a:path extrusionOk="0" h="18289" w="19741">
                  <a:moveTo>
                    <a:pt x="0" y="0"/>
                  </a:moveTo>
                  <a:lnTo>
                    <a:pt x="0" y="18288"/>
                  </a:lnTo>
                  <a:lnTo>
                    <a:pt x="19741" y="18288"/>
                  </a:lnTo>
                  <a:lnTo>
                    <a:pt x="19741" y="0"/>
                  </a:lnTo>
                  <a:lnTo>
                    <a:pt x="9871" y="2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01" name="Google Shape;1501;p31"/>
            <p:cNvSpPr/>
            <p:nvPr/>
          </p:nvSpPr>
          <p:spPr>
            <a:xfrm>
              <a:off x="7308050" y="2857042"/>
              <a:ext cx="725700" cy="80075"/>
            </a:xfrm>
            <a:custGeom>
              <a:rect b="b" l="l" r="r" t="t"/>
              <a:pathLst>
                <a:path extrusionOk="0" h="3203" w="29028">
                  <a:moveTo>
                    <a:pt x="9287" y="0"/>
                  </a:moveTo>
                  <a:lnTo>
                    <a:pt x="0" y="3203"/>
                  </a:lnTo>
                  <a:lnTo>
                    <a:pt x="22051" y="3203"/>
                  </a:lnTo>
                  <a:lnTo>
                    <a:pt x="29028" y="0"/>
                  </a:lnTo>
                  <a:close/>
                </a:path>
              </a:pathLst>
            </a:custGeom>
            <a:solidFill>
              <a:srgbClr val="C628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31"/>
            <p:cNvSpPr/>
            <p:nvPr/>
          </p:nvSpPr>
          <p:spPr>
            <a:xfrm>
              <a:off x="4943475" y="2987117"/>
              <a:ext cx="3122725" cy="687625"/>
            </a:xfrm>
            <a:custGeom>
              <a:rect b="b" l="l" r="r" t="t"/>
              <a:pathLst>
                <a:path extrusionOk="0" h="27505" w="124909">
                  <a:moveTo>
                    <a:pt x="5763" y="1"/>
                  </a:moveTo>
                  <a:cubicBezTo>
                    <a:pt x="2596" y="1"/>
                    <a:pt x="0" y="2585"/>
                    <a:pt x="0" y="5752"/>
                  </a:cubicBezTo>
                  <a:lnTo>
                    <a:pt x="0" y="21754"/>
                  </a:lnTo>
                  <a:cubicBezTo>
                    <a:pt x="0" y="24921"/>
                    <a:pt x="2596" y="27504"/>
                    <a:pt x="5763" y="27504"/>
                  </a:cubicBezTo>
                  <a:lnTo>
                    <a:pt x="119158" y="27504"/>
                  </a:lnTo>
                  <a:cubicBezTo>
                    <a:pt x="122313" y="27504"/>
                    <a:pt x="124909" y="24921"/>
                    <a:pt x="124909" y="21754"/>
                  </a:cubicBezTo>
                  <a:lnTo>
                    <a:pt x="124909" y="5752"/>
                  </a:lnTo>
                  <a:cubicBezTo>
                    <a:pt x="124909" y="2585"/>
                    <a:pt x="122313" y="1"/>
                    <a:pt x="119158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31"/>
            <p:cNvSpPr/>
            <p:nvPr/>
          </p:nvSpPr>
          <p:spPr>
            <a:xfrm>
              <a:off x="4887800" y="2936517"/>
              <a:ext cx="3122750" cy="687925"/>
            </a:xfrm>
            <a:custGeom>
              <a:rect b="b" l="l" r="r" t="t"/>
              <a:pathLst>
                <a:path extrusionOk="0" h="27517" w="124910">
                  <a:moveTo>
                    <a:pt x="5763" y="1"/>
                  </a:moveTo>
                  <a:cubicBezTo>
                    <a:pt x="2596" y="1"/>
                    <a:pt x="1" y="2596"/>
                    <a:pt x="1" y="5763"/>
                  </a:cubicBezTo>
                  <a:lnTo>
                    <a:pt x="1" y="21753"/>
                  </a:lnTo>
                  <a:cubicBezTo>
                    <a:pt x="1" y="24921"/>
                    <a:pt x="2596" y="27516"/>
                    <a:pt x="5763" y="27516"/>
                  </a:cubicBezTo>
                  <a:lnTo>
                    <a:pt x="119158" y="27516"/>
                  </a:lnTo>
                  <a:cubicBezTo>
                    <a:pt x="122326" y="27516"/>
                    <a:pt x="124909" y="24921"/>
                    <a:pt x="124909" y="21753"/>
                  </a:cubicBezTo>
                  <a:lnTo>
                    <a:pt x="124909" y="5763"/>
                  </a:lnTo>
                  <a:cubicBezTo>
                    <a:pt x="124909" y="2596"/>
                    <a:pt x="122326" y="1"/>
                    <a:pt x="119158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b" bIns="91425" lIns="91425" spcFirstLastPara="1" rIns="18287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has several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04" name="Google Shape;1504;p31"/>
            <p:cNvSpPr/>
            <p:nvPr/>
          </p:nvSpPr>
          <p:spPr>
            <a:xfrm>
              <a:off x="6195100" y="2936827"/>
              <a:ext cx="1664225" cy="320483"/>
            </a:xfrm>
            <a:custGeom>
              <a:rect b="b" l="l" r="r" t="t"/>
              <a:pathLst>
                <a:path extrusionOk="0" h="10276" w="66569">
                  <a:moveTo>
                    <a:pt x="1" y="1"/>
                  </a:moveTo>
                  <a:lnTo>
                    <a:pt x="1" y="7216"/>
                  </a:lnTo>
                  <a:cubicBezTo>
                    <a:pt x="1" y="8895"/>
                    <a:pt x="1382" y="10276"/>
                    <a:pt x="3073" y="10276"/>
                  </a:cubicBezTo>
                  <a:lnTo>
                    <a:pt x="63497" y="10276"/>
                  </a:lnTo>
                  <a:cubicBezTo>
                    <a:pt x="65188" y="10276"/>
                    <a:pt x="66569" y="8895"/>
                    <a:pt x="66569" y="7216"/>
                  </a:cubicBezTo>
                  <a:lnTo>
                    <a:pt x="66569" y="1"/>
                  </a:lnTo>
                  <a:close/>
                </a:path>
              </a:pathLst>
            </a:custGeom>
            <a:solidFill>
              <a:srgbClr val="EC3A3B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505" name="Google Shape;1505;p31"/>
          <p:cNvGrpSpPr/>
          <p:nvPr/>
        </p:nvGrpSpPr>
        <p:grpSpPr>
          <a:xfrm>
            <a:off x="4583000" y="536650"/>
            <a:ext cx="3178400" cy="1275475"/>
            <a:chOff x="4887800" y="536650"/>
            <a:chExt cx="3178400" cy="1275475"/>
          </a:xfrm>
        </p:grpSpPr>
        <p:sp>
          <p:nvSpPr>
            <p:cNvPr id="1506" name="Google Shape;1506;p31"/>
            <p:cNvSpPr/>
            <p:nvPr/>
          </p:nvSpPr>
          <p:spPr>
            <a:xfrm>
              <a:off x="7540225" y="536650"/>
              <a:ext cx="493525" cy="457225"/>
            </a:xfrm>
            <a:custGeom>
              <a:rect b="b" l="l" r="r" t="t"/>
              <a:pathLst>
                <a:path extrusionOk="0" h="18289" w="19741">
                  <a:moveTo>
                    <a:pt x="0" y="0"/>
                  </a:moveTo>
                  <a:lnTo>
                    <a:pt x="0" y="18288"/>
                  </a:lnTo>
                  <a:lnTo>
                    <a:pt x="19741" y="18288"/>
                  </a:lnTo>
                  <a:lnTo>
                    <a:pt x="19741" y="0"/>
                  </a:lnTo>
                  <a:lnTo>
                    <a:pt x="9871" y="2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07" name="Google Shape;1507;p31"/>
            <p:cNvSpPr/>
            <p:nvPr/>
          </p:nvSpPr>
          <p:spPr>
            <a:xfrm>
              <a:off x="7308050" y="993850"/>
              <a:ext cx="725700" cy="79800"/>
            </a:xfrm>
            <a:custGeom>
              <a:rect b="b" l="l" r="r" t="t"/>
              <a:pathLst>
                <a:path extrusionOk="0" h="3192" w="29028">
                  <a:moveTo>
                    <a:pt x="9287" y="0"/>
                  </a:moveTo>
                  <a:lnTo>
                    <a:pt x="0" y="3191"/>
                  </a:lnTo>
                  <a:lnTo>
                    <a:pt x="22051" y="3191"/>
                  </a:lnTo>
                  <a:lnTo>
                    <a:pt x="29028" y="0"/>
                  </a:lnTo>
                  <a:close/>
                </a:path>
              </a:pathLst>
            </a:custGeom>
            <a:solidFill>
              <a:srgbClr val="E092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31"/>
            <p:cNvSpPr/>
            <p:nvPr/>
          </p:nvSpPr>
          <p:spPr>
            <a:xfrm>
              <a:off x="4943475" y="1124225"/>
              <a:ext cx="3122725" cy="687900"/>
            </a:xfrm>
            <a:custGeom>
              <a:rect b="b" l="l" r="r" t="t"/>
              <a:pathLst>
                <a:path extrusionOk="0" h="27516" w="124909">
                  <a:moveTo>
                    <a:pt x="5763" y="0"/>
                  </a:moveTo>
                  <a:cubicBezTo>
                    <a:pt x="2596" y="0"/>
                    <a:pt x="0" y="2596"/>
                    <a:pt x="0" y="5763"/>
                  </a:cubicBezTo>
                  <a:lnTo>
                    <a:pt x="0" y="21753"/>
                  </a:lnTo>
                  <a:cubicBezTo>
                    <a:pt x="0" y="24920"/>
                    <a:pt x="2596" y="27516"/>
                    <a:pt x="5763" y="27516"/>
                  </a:cubicBezTo>
                  <a:lnTo>
                    <a:pt x="119158" y="27516"/>
                  </a:lnTo>
                  <a:cubicBezTo>
                    <a:pt x="122313" y="27516"/>
                    <a:pt x="124909" y="24920"/>
                    <a:pt x="124909" y="21753"/>
                  </a:cubicBezTo>
                  <a:lnTo>
                    <a:pt x="124909" y="5763"/>
                  </a:lnTo>
                  <a:cubicBezTo>
                    <a:pt x="124909" y="2596"/>
                    <a:pt x="122313" y="0"/>
                    <a:pt x="119158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31"/>
            <p:cNvSpPr/>
            <p:nvPr/>
          </p:nvSpPr>
          <p:spPr>
            <a:xfrm>
              <a:off x="4887800" y="1073925"/>
              <a:ext cx="3122750" cy="687600"/>
            </a:xfrm>
            <a:custGeom>
              <a:rect b="b" l="l" r="r" t="t"/>
              <a:pathLst>
                <a:path extrusionOk="0" h="27504" w="124910">
                  <a:moveTo>
                    <a:pt x="5763" y="0"/>
                  </a:moveTo>
                  <a:cubicBezTo>
                    <a:pt x="2596" y="0"/>
                    <a:pt x="1" y="2584"/>
                    <a:pt x="1" y="5751"/>
                  </a:cubicBezTo>
                  <a:lnTo>
                    <a:pt x="1" y="21753"/>
                  </a:lnTo>
                  <a:cubicBezTo>
                    <a:pt x="1" y="24920"/>
                    <a:pt x="2596" y="27504"/>
                    <a:pt x="5763" y="27504"/>
                  </a:cubicBezTo>
                  <a:lnTo>
                    <a:pt x="119158" y="27504"/>
                  </a:lnTo>
                  <a:cubicBezTo>
                    <a:pt x="122326" y="27504"/>
                    <a:pt x="124909" y="24920"/>
                    <a:pt x="124909" y="21753"/>
                  </a:cubicBezTo>
                  <a:lnTo>
                    <a:pt x="124909" y="5751"/>
                  </a:lnTo>
                  <a:cubicBezTo>
                    <a:pt x="124909" y="2584"/>
                    <a:pt x="122326" y="0"/>
                    <a:pt x="119158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b" bIns="91425" lIns="91425" spcFirstLastPara="1" rIns="18287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/>
            </a:p>
          </p:txBody>
        </p:sp>
        <p:sp>
          <p:nvSpPr>
            <p:cNvPr id="1510" name="Google Shape;1510;p31"/>
            <p:cNvSpPr/>
            <p:nvPr/>
          </p:nvSpPr>
          <p:spPr>
            <a:xfrm>
              <a:off x="6195100" y="1073925"/>
              <a:ext cx="1664225" cy="320497"/>
            </a:xfrm>
            <a:custGeom>
              <a:rect b="b" l="l" r="r" t="t"/>
              <a:pathLst>
                <a:path extrusionOk="0" h="10288" w="66569">
                  <a:moveTo>
                    <a:pt x="1" y="0"/>
                  </a:moveTo>
                  <a:lnTo>
                    <a:pt x="1" y="7215"/>
                  </a:lnTo>
                  <a:cubicBezTo>
                    <a:pt x="1" y="8906"/>
                    <a:pt x="1382" y="10287"/>
                    <a:pt x="3073" y="10287"/>
                  </a:cubicBezTo>
                  <a:lnTo>
                    <a:pt x="63497" y="10287"/>
                  </a:lnTo>
                  <a:cubicBezTo>
                    <a:pt x="65188" y="10287"/>
                    <a:pt x="66569" y="8906"/>
                    <a:pt x="66569" y="7215"/>
                  </a:cubicBezTo>
                  <a:lnTo>
                    <a:pt x="66569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1511" name="Google Shape;1511;p31"/>
          <p:cNvSpPr txBox="1"/>
          <p:nvPr>
            <p:ph type="title"/>
          </p:nvPr>
        </p:nvSpPr>
        <p:spPr>
          <a:xfrm>
            <a:off x="710275" y="2153400"/>
            <a:ext cx="1980000" cy="8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 Infographics</a:t>
            </a:r>
            <a:endParaRPr/>
          </a:p>
        </p:txBody>
      </p:sp>
      <p:grpSp>
        <p:nvGrpSpPr>
          <p:cNvPr id="1512" name="Google Shape;1512;p31"/>
          <p:cNvGrpSpPr/>
          <p:nvPr/>
        </p:nvGrpSpPr>
        <p:grpSpPr>
          <a:xfrm>
            <a:off x="6393215" y="2081429"/>
            <a:ext cx="214764" cy="199890"/>
            <a:chOff x="-21322300" y="4077125"/>
            <a:chExt cx="307200" cy="285925"/>
          </a:xfrm>
        </p:grpSpPr>
        <p:sp>
          <p:nvSpPr>
            <p:cNvPr id="1513" name="Google Shape;1513;p31"/>
            <p:cNvSpPr/>
            <p:nvPr/>
          </p:nvSpPr>
          <p:spPr>
            <a:xfrm>
              <a:off x="-21177375" y="4077125"/>
              <a:ext cx="17350" cy="52800"/>
            </a:xfrm>
            <a:custGeom>
              <a:rect b="b" l="l" r="r" t="t"/>
              <a:pathLst>
                <a:path extrusionOk="0" h="2112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764"/>
                  </a:lnTo>
                  <a:cubicBezTo>
                    <a:pt x="0" y="1953"/>
                    <a:pt x="158" y="2111"/>
                    <a:pt x="347" y="2111"/>
                  </a:cubicBezTo>
                  <a:cubicBezTo>
                    <a:pt x="536" y="2111"/>
                    <a:pt x="693" y="1953"/>
                    <a:pt x="693" y="1764"/>
                  </a:cubicBezTo>
                  <a:lnTo>
                    <a:pt x="693" y="347"/>
                  </a:ln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31"/>
            <p:cNvSpPr/>
            <p:nvPr/>
          </p:nvSpPr>
          <p:spPr>
            <a:xfrm>
              <a:off x="-21279775" y="4117475"/>
              <a:ext cx="46500" cy="44525"/>
            </a:xfrm>
            <a:custGeom>
              <a:rect b="b" l="l" r="r" t="t"/>
              <a:pathLst>
                <a:path extrusionOk="0" h="1781" w="1860">
                  <a:moveTo>
                    <a:pt x="410" y="1"/>
                  </a:moveTo>
                  <a:cubicBezTo>
                    <a:pt x="323" y="1"/>
                    <a:pt x="237" y="40"/>
                    <a:pt x="158" y="119"/>
                  </a:cubicBezTo>
                  <a:cubicBezTo>
                    <a:pt x="0" y="276"/>
                    <a:pt x="0" y="466"/>
                    <a:pt x="158" y="623"/>
                  </a:cubicBezTo>
                  <a:lnTo>
                    <a:pt x="1166" y="1663"/>
                  </a:lnTo>
                  <a:cubicBezTo>
                    <a:pt x="1261" y="1741"/>
                    <a:pt x="1355" y="1781"/>
                    <a:pt x="1446" y="1781"/>
                  </a:cubicBezTo>
                  <a:cubicBezTo>
                    <a:pt x="1536" y="1781"/>
                    <a:pt x="1623" y="1741"/>
                    <a:pt x="1702" y="1663"/>
                  </a:cubicBezTo>
                  <a:cubicBezTo>
                    <a:pt x="1859" y="1505"/>
                    <a:pt x="1859" y="1285"/>
                    <a:pt x="1702" y="1127"/>
                  </a:cubicBezTo>
                  <a:lnTo>
                    <a:pt x="662" y="119"/>
                  </a:lnTo>
                  <a:cubicBezTo>
                    <a:pt x="583" y="40"/>
                    <a:pt x="497" y="1"/>
                    <a:pt x="4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31"/>
            <p:cNvSpPr/>
            <p:nvPr/>
          </p:nvSpPr>
          <p:spPr>
            <a:xfrm>
              <a:off x="-21103350" y="4117475"/>
              <a:ext cx="45700" cy="44525"/>
            </a:xfrm>
            <a:custGeom>
              <a:rect b="b" l="l" r="r" t="t"/>
              <a:pathLst>
                <a:path extrusionOk="0" h="1781" w="1828">
                  <a:moveTo>
                    <a:pt x="1418" y="1"/>
                  </a:moveTo>
                  <a:cubicBezTo>
                    <a:pt x="1332" y="1"/>
                    <a:pt x="1245" y="40"/>
                    <a:pt x="1166" y="119"/>
                  </a:cubicBezTo>
                  <a:lnTo>
                    <a:pt x="158" y="1127"/>
                  </a:lnTo>
                  <a:cubicBezTo>
                    <a:pt x="1" y="1285"/>
                    <a:pt x="1" y="1474"/>
                    <a:pt x="158" y="1663"/>
                  </a:cubicBezTo>
                  <a:cubicBezTo>
                    <a:pt x="237" y="1741"/>
                    <a:pt x="331" y="1781"/>
                    <a:pt x="422" y="1781"/>
                  </a:cubicBezTo>
                  <a:cubicBezTo>
                    <a:pt x="513" y="1781"/>
                    <a:pt x="599" y="1741"/>
                    <a:pt x="662" y="1663"/>
                  </a:cubicBezTo>
                  <a:lnTo>
                    <a:pt x="1670" y="623"/>
                  </a:lnTo>
                  <a:cubicBezTo>
                    <a:pt x="1828" y="466"/>
                    <a:pt x="1828" y="276"/>
                    <a:pt x="1670" y="119"/>
                  </a:cubicBezTo>
                  <a:cubicBezTo>
                    <a:pt x="1592" y="40"/>
                    <a:pt x="1505" y="1"/>
                    <a:pt x="14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31"/>
            <p:cNvSpPr/>
            <p:nvPr/>
          </p:nvSpPr>
          <p:spPr>
            <a:xfrm>
              <a:off x="-21137225" y="4103750"/>
              <a:ext cx="27600" cy="34975"/>
            </a:xfrm>
            <a:custGeom>
              <a:rect b="b" l="l" r="r" t="t"/>
              <a:pathLst>
                <a:path extrusionOk="0" h="1399" w="1104">
                  <a:moveTo>
                    <a:pt x="670" y="1"/>
                  </a:moveTo>
                  <a:cubicBezTo>
                    <a:pt x="536" y="1"/>
                    <a:pt x="417" y="89"/>
                    <a:pt x="347" y="227"/>
                  </a:cubicBezTo>
                  <a:lnTo>
                    <a:pt x="95" y="888"/>
                  </a:lnTo>
                  <a:cubicBezTo>
                    <a:pt x="1" y="1109"/>
                    <a:pt x="127" y="1298"/>
                    <a:pt x="284" y="1361"/>
                  </a:cubicBezTo>
                  <a:cubicBezTo>
                    <a:pt x="335" y="1386"/>
                    <a:pt x="386" y="1398"/>
                    <a:pt x="435" y="1398"/>
                  </a:cubicBezTo>
                  <a:cubicBezTo>
                    <a:pt x="568" y="1398"/>
                    <a:pt x="688" y="1310"/>
                    <a:pt x="757" y="1172"/>
                  </a:cubicBezTo>
                  <a:lnTo>
                    <a:pt x="1041" y="510"/>
                  </a:lnTo>
                  <a:cubicBezTo>
                    <a:pt x="1104" y="321"/>
                    <a:pt x="1041" y="101"/>
                    <a:pt x="820" y="38"/>
                  </a:cubicBezTo>
                  <a:cubicBezTo>
                    <a:pt x="769" y="13"/>
                    <a:pt x="719" y="1"/>
                    <a:pt x="6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31"/>
            <p:cNvSpPr/>
            <p:nvPr/>
          </p:nvSpPr>
          <p:spPr>
            <a:xfrm>
              <a:off x="-21227800" y="4103750"/>
              <a:ext cx="27600" cy="34975"/>
            </a:xfrm>
            <a:custGeom>
              <a:rect b="b" l="l" r="r" t="t"/>
              <a:pathLst>
                <a:path extrusionOk="0" h="1399" w="1104">
                  <a:moveTo>
                    <a:pt x="434" y="1"/>
                  </a:moveTo>
                  <a:cubicBezTo>
                    <a:pt x="386" y="1"/>
                    <a:pt x="335" y="13"/>
                    <a:pt x="284" y="38"/>
                  </a:cubicBezTo>
                  <a:cubicBezTo>
                    <a:pt x="95" y="101"/>
                    <a:pt x="1" y="321"/>
                    <a:pt x="95" y="510"/>
                  </a:cubicBezTo>
                  <a:lnTo>
                    <a:pt x="347" y="1172"/>
                  </a:lnTo>
                  <a:cubicBezTo>
                    <a:pt x="417" y="1310"/>
                    <a:pt x="536" y="1398"/>
                    <a:pt x="670" y="1398"/>
                  </a:cubicBezTo>
                  <a:cubicBezTo>
                    <a:pt x="719" y="1398"/>
                    <a:pt x="769" y="1386"/>
                    <a:pt x="820" y="1361"/>
                  </a:cubicBezTo>
                  <a:cubicBezTo>
                    <a:pt x="1040" y="1298"/>
                    <a:pt x="1103" y="1109"/>
                    <a:pt x="1040" y="888"/>
                  </a:cubicBezTo>
                  <a:lnTo>
                    <a:pt x="757" y="227"/>
                  </a:lnTo>
                  <a:cubicBezTo>
                    <a:pt x="688" y="89"/>
                    <a:pt x="568" y="1"/>
                    <a:pt x="4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31"/>
            <p:cNvSpPr/>
            <p:nvPr/>
          </p:nvSpPr>
          <p:spPr>
            <a:xfrm>
              <a:off x="-21319950" y="4219675"/>
              <a:ext cx="53600" cy="18150"/>
            </a:xfrm>
            <a:custGeom>
              <a:rect b="b" l="l" r="r" t="t"/>
              <a:pathLst>
                <a:path extrusionOk="0" h="726" w="2144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1797" y="725"/>
                  </a:lnTo>
                  <a:cubicBezTo>
                    <a:pt x="1986" y="725"/>
                    <a:pt x="2143" y="568"/>
                    <a:pt x="2143" y="347"/>
                  </a:cubicBezTo>
                  <a:cubicBezTo>
                    <a:pt x="2143" y="158"/>
                    <a:pt x="1986" y="1"/>
                    <a:pt x="17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31"/>
            <p:cNvSpPr/>
            <p:nvPr/>
          </p:nvSpPr>
          <p:spPr>
            <a:xfrm>
              <a:off x="-21070275" y="4219675"/>
              <a:ext cx="54375" cy="18150"/>
            </a:xfrm>
            <a:custGeom>
              <a:rect b="b" l="l" r="r" t="t"/>
              <a:pathLst>
                <a:path extrusionOk="0" h="726" w="2175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1828" y="725"/>
                  </a:lnTo>
                  <a:cubicBezTo>
                    <a:pt x="2017" y="725"/>
                    <a:pt x="2175" y="568"/>
                    <a:pt x="2175" y="347"/>
                  </a:cubicBezTo>
                  <a:cubicBezTo>
                    <a:pt x="2175" y="158"/>
                    <a:pt x="2017" y="1"/>
                    <a:pt x="18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31"/>
            <p:cNvSpPr/>
            <p:nvPr/>
          </p:nvSpPr>
          <p:spPr>
            <a:xfrm>
              <a:off x="-21078925" y="4171825"/>
              <a:ext cx="37025" cy="25175"/>
            </a:xfrm>
            <a:custGeom>
              <a:rect b="b" l="l" r="r" t="t"/>
              <a:pathLst>
                <a:path extrusionOk="0" h="1007" w="1481">
                  <a:moveTo>
                    <a:pt x="1086" y="1"/>
                  </a:moveTo>
                  <a:cubicBezTo>
                    <a:pt x="1040" y="1"/>
                    <a:pt x="993" y="9"/>
                    <a:pt x="945" y="24"/>
                  </a:cubicBezTo>
                  <a:lnTo>
                    <a:pt x="284" y="308"/>
                  </a:lnTo>
                  <a:cubicBezTo>
                    <a:pt x="63" y="371"/>
                    <a:pt x="0" y="623"/>
                    <a:pt x="63" y="780"/>
                  </a:cubicBezTo>
                  <a:cubicBezTo>
                    <a:pt x="132" y="919"/>
                    <a:pt x="252" y="1006"/>
                    <a:pt x="386" y="1006"/>
                  </a:cubicBezTo>
                  <a:cubicBezTo>
                    <a:pt x="435" y="1006"/>
                    <a:pt x="485" y="995"/>
                    <a:pt x="536" y="969"/>
                  </a:cubicBezTo>
                  <a:lnTo>
                    <a:pt x="1229" y="686"/>
                  </a:lnTo>
                  <a:cubicBezTo>
                    <a:pt x="1418" y="623"/>
                    <a:pt x="1481" y="434"/>
                    <a:pt x="1418" y="213"/>
                  </a:cubicBezTo>
                  <a:cubicBezTo>
                    <a:pt x="1347" y="72"/>
                    <a:pt x="1223" y="1"/>
                    <a:pt x="10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31"/>
            <p:cNvSpPr/>
            <p:nvPr/>
          </p:nvSpPr>
          <p:spPr>
            <a:xfrm>
              <a:off x="-21294750" y="4172625"/>
              <a:ext cx="37850" cy="25150"/>
            </a:xfrm>
            <a:custGeom>
              <a:rect b="b" l="l" r="r" t="t"/>
              <a:pathLst>
                <a:path extrusionOk="0" h="1006" w="1514">
                  <a:moveTo>
                    <a:pt x="414" y="1"/>
                  </a:moveTo>
                  <a:cubicBezTo>
                    <a:pt x="263" y="1"/>
                    <a:pt x="143" y="77"/>
                    <a:pt x="95" y="244"/>
                  </a:cubicBezTo>
                  <a:cubicBezTo>
                    <a:pt x="1" y="402"/>
                    <a:pt x="127" y="622"/>
                    <a:pt x="284" y="717"/>
                  </a:cubicBezTo>
                  <a:lnTo>
                    <a:pt x="946" y="969"/>
                  </a:lnTo>
                  <a:cubicBezTo>
                    <a:pt x="997" y="994"/>
                    <a:pt x="1050" y="1006"/>
                    <a:pt x="1101" y="1006"/>
                  </a:cubicBezTo>
                  <a:cubicBezTo>
                    <a:pt x="1242" y="1006"/>
                    <a:pt x="1372" y="918"/>
                    <a:pt x="1419" y="780"/>
                  </a:cubicBezTo>
                  <a:cubicBezTo>
                    <a:pt x="1513" y="591"/>
                    <a:pt x="1419" y="402"/>
                    <a:pt x="1230" y="307"/>
                  </a:cubicBezTo>
                  <a:lnTo>
                    <a:pt x="568" y="24"/>
                  </a:lnTo>
                  <a:cubicBezTo>
                    <a:pt x="514" y="8"/>
                    <a:pt x="463" y="1"/>
                    <a:pt x="4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31"/>
            <p:cNvSpPr/>
            <p:nvPr/>
          </p:nvSpPr>
          <p:spPr>
            <a:xfrm>
              <a:off x="-21321525" y="4328375"/>
              <a:ext cx="306425" cy="34675"/>
            </a:xfrm>
            <a:custGeom>
              <a:rect b="b" l="l" r="r" t="t"/>
              <a:pathLst>
                <a:path extrusionOk="0" h="1387" w="12257">
                  <a:moveTo>
                    <a:pt x="1844" y="0"/>
                  </a:moveTo>
                  <a:cubicBezTo>
                    <a:pt x="1403" y="0"/>
                    <a:pt x="962" y="126"/>
                    <a:pt x="568" y="378"/>
                  </a:cubicBezTo>
                  <a:cubicBezTo>
                    <a:pt x="473" y="410"/>
                    <a:pt x="379" y="504"/>
                    <a:pt x="284" y="536"/>
                  </a:cubicBezTo>
                  <a:cubicBezTo>
                    <a:pt x="95" y="630"/>
                    <a:pt x="1" y="819"/>
                    <a:pt x="95" y="1008"/>
                  </a:cubicBezTo>
                  <a:cubicBezTo>
                    <a:pt x="141" y="1147"/>
                    <a:pt x="272" y="1234"/>
                    <a:pt x="413" y="1234"/>
                  </a:cubicBezTo>
                  <a:cubicBezTo>
                    <a:pt x="464" y="1234"/>
                    <a:pt x="517" y="1223"/>
                    <a:pt x="568" y="1197"/>
                  </a:cubicBezTo>
                  <a:cubicBezTo>
                    <a:pt x="725" y="1166"/>
                    <a:pt x="883" y="1103"/>
                    <a:pt x="1009" y="1008"/>
                  </a:cubicBezTo>
                  <a:cubicBezTo>
                    <a:pt x="1261" y="835"/>
                    <a:pt x="1560" y="748"/>
                    <a:pt x="1863" y="748"/>
                  </a:cubicBezTo>
                  <a:cubicBezTo>
                    <a:pt x="2167" y="748"/>
                    <a:pt x="2474" y="835"/>
                    <a:pt x="2742" y="1008"/>
                  </a:cubicBezTo>
                  <a:cubicBezTo>
                    <a:pt x="3135" y="1260"/>
                    <a:pt x="3577" y="1386"/>
                    <a:pt x="4014" y="1386"/>
                  </a:cubicBezTo>
                  <a:cubicBezTo>
                    <a:pt x="4451" y="1386"/>
                    <a:pt x="4884" y="1260"/>
                    <a:pt x="5262" y="1008"/>
                  </a:cubicBezTo>
                  <a:cubicBezTo>
                    <a:pt x="5514" y="835"/>
                    <a:pt x="5813" y="748"/>
                    <a:pt x="6117" y="748"/>
                  </a:cubicBezTo>
                  <a:cubicBezTo>
                    <a:pt x="6420" y="748"/>
                    <a:pt x="6727" y="835"/>
                    <a:pt x="6995" y="1008"/>
                  </a:cubicBezTo>
                  <a:cubicBezTo>
                    <a:pt x="7389" y="1260"/>
                    <a:pt x="7830" y="1386"/>
                    <a:pt x="8267" y="1386"/>
                  </a:cubicBezTo>
                  <a:cubicBezTo>
                    <a:pt x="8704" y="1386"/>
                    <a:pt x="9137" y="1260"/>
                    <a:pt x="9515" y="1008"/>
                  </a:cubicBezTo>
                  <a:cubicBezTo>
                    <a:pt x="9767" y="835"/>
                    <a:pt x="10067" y="748"/>
                    <a:pt x="10374" y="748"/>
                  </a:cubicBezTo>
                  <a:cubicBezTo>
                    <a:pt x="10681" y="748"/>
                    <a:pt x="10996" y="835"/>
                    <a:pt x="11279" y="1008"/>
                  </a:cubicBezTo>
                  <a:cubicBezTo>
                    <a:pt x="11437" y="1103"/>
                    <a:pt x="11563" y="1166"/>
                    <a:pt x="11721" y="1260"/>
                  </a:cubicBezTo>
                  <a:cubicBezTo>
                    <a:pt x="11766" y="1276"/>
                    <a:pt x="11812" y="1284"/>
                    <a:pt x="11857" y="1284"/>
                  </a:cubicBezTo>
                  <a:cubicBezTo>
                    <a:pt x="11996" y="1284"/>
                    <a:pt x="12122" y="1207"/>
                    <a:pt x="12193" y="1040"/>
                  </a:cubicBezTo>
                  <a:cubicBezTo>
                    <a:pt x="12256" y="819"/>
                    <a:pt x="12193" y="567"/>
                    <a:pt x="11973" y="536"/>
                  </a:cubicBezTo>
                  <a:cubicBezTo>
                    <a:pt x="11878" y="504"/>
                    <a:pt x="11784" y="473"/>
                    <a:pt x="11658" y="378"/>
                  </a:cubicBezTo>
                  <a:cubicBezTo>
                    <a:pt x="11264" y="126"/>
                    <a:pt x="10823" y="0"/>
                    <a:pt x="10382" y="0"/>
                  </a:cubicBezTo>
                  <a:cubicBezTo>
                    <a:pt x="9941" y="0"/>
                    <a:pt x="9499" y="126"/>
                    <a:pt x="9106" y="378"/>
                  </a:cubicBezTo>
                  <a:cubicBezTo>
                    <a:pt x="8854" y="552"/>
                    <a:pt x="8546" y="638"/>
                    <a:pt x="8239" y="638"/>
                  </a:cubicBezTo>
                  <a:cubicBezTo>
                    <a:pt x="7932" y="638"/>
                    <a:pt x="7625" y="552"/>
                    <a:pt x="7373" y="378"/>
                  </a:cubicBezTo>
                  <a:cubicBezTo>
                    <a:pt x="6979" y="126"/>
                    <a:pt x="6538" y="0"/>
                    <a:pt x="6101" y="0"/>
                  </a:cubicBezTo>
                  <a:cubicBezTo>
                    <a:pt x="5664" y="0"/>
                    <a:pt x="5231" y="126"/>
                    <a:pt x="4852" y="378"/>
                  </a:cubicBezTo>
                  <a:cubicBezTo>
                    <a:pt x="4600" y="552"/>
                    <a:pt x="4293" y="638"/>
                    <a:pt x="3986" y="638"/>
                  </a:cubicBezTo>
                  <a:cubicBezTo>
                    <a:pt x="3679" y="638"/>
                    <a:pt x="3372" y="552"/>
                    <a:pt x="3120" y="378"/>
                  </a:cubicBezTo>
                  <a:cubicBezTo>
                    <a:pt x="2726" y="126"/>
                    <a:pt x="2285" y="0"/>
                    <a:pt x="18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31"/>
            <p:cNvSpPr/>
            <p:nvPr/>
          </p:nvSpPr>
          <p:spPr>
            <a:xfrm>
              <a:off x="-21321525" y="4292150"/>
              <a:ext cx="306425" cy="34675"/>
            </a:xfrm>
            <a:custGeom>
              <a:rect b="b" l="l" r="r" t="t"/>
              <a:pathLst>
                <a:path extrusionOk="0" h="1387" w="12257">
                  <a:moveTo>
                    <a:pt x="1844" y="0"/>
                  </a:moveTo>
                  <a:cubicBezTo>
                    <a:pt x="1403" y="0"/>
                    <a:pt x="962" y="126"/>
                    <a:pt x="568" y="378"/>
                  </a:cubicBezTo>
                  <a:cubicBezTo>
                    <a:pt x="473" y="410"/>
                    <a:pt x="379" y="504"/>
                    <a:pt x="284" y="536"/>
                  </a:cubicBezTo>
                  <a:cubicBezTo>
                    <a:pt x="95" y="599"/>
                    <a:pt x="1" y="819"/>
                    <a:pt x="95" y="1008"/>
                  </a:cubicBezTo>
                  <a:cubicBezTo>
                    <a:pt x="141" y="1147"/>
                    <a:pt x="272" y="1234"/>
                    <a:pt x="413" y="1234"/>
                  </a:cubicBezTo>
                  <a:cubicBezTo>
                    <a:pt x="464" y="1234"/>
                    <a:pt x="517" y="1223"/>
                    <a:pt x="568" y="1197"/>
                  </a:cubicBezTo>
                  <a:cubicBezTo>
                    <a:pt x="725" y="1166"/>
                    <a:pt x="883" y="1071"/>
                    <a:pt x="1009" y="1008"/>
                  </a:cubicBezTo>
                  <a:cubicBezTo>
                    <a:pt x="1261" y="835"/>
                    <a:pt x="1560" y="748"/>
                    <a:pt x="1863" y="748"/>
                  </a:cubicBezTo>
                  <a:cubicBezTo>
                    <a:pt x="2167" y="748"/>
                    <a:pt x="2474" y="835"/>
                    <a:pt x="2742" y="1008"/>
                  </a:cubicBezTo>
                  <a:cubicBezTo>
                    <a:pt x="3135" y="1260"/>
                    <a:pt x="3577" y="1386"/>
                    <a:pt x="4014" y="1386"/>
                  </a:cubicBezTo>
                  <a:cubicBezTo>
                    <a:pt x="4451" y="1386"/>
                    <a:pt x="4884" y="1260"/>
                    <a:pt x="5262" y="1008"/>
                  </a:cubicBezTo>
                  <a:cubicBezTo>
                    <a:pt x="5514" y="835"/>
                    <a:pt x="5813" y="748"/>
                    <a:pt x="6117" y="748"/>
                  </a:cubicBezTo>
                  <a:cubicBezTo>
                    <a:pt x="6420" y="748"/>
                    <a:pt x="6727" y="835"/>
                    <a:pt x="6995" y="1008"/>
                  </a:cubicBezTo>
                  <a:cubicBezTo>
                    <a:pt x="7389" y="1260"/>
                    <a:pt x="7830" y="1386"/>
                    <a:pt x="8267" y="1386"/>
                  </a:cubicBezTo>
                  <a:cubicBezTo>
                    <a:pt x="8704" y="1386"/>
                    <a:pt x="9137" y="1260"/>
                    <a:pt x="9515" y="1008"/>
                  </a:cubicBezTo>
                  <a:cubicBezTo>
                    <a:pt x="9767" y="835"/>
                    <a:pt x="10067" y="748"/>
                    <a:pt x="10374" y="748"/>
                  </a:cubicBezTo>
                  <a:cubicBezTo>
                    <a:pt x="10681" y="748"/>
                    <a:pt x="10996" y="835"/>
                    <a:pt x="11279" y="1008"/>
                  </a:cubicBezTo>
                  <a:cubicBezTo>
                    <a:pt x="11437" y="1071"/>
                    <a:pt x="11563" y="1166"/>
                    <a:pt x="11721" y="1229"/>
                  </a:cubicBezTo>
                  <a:cubicBezTo>
                    <a:pt x="11771" y="1254"/>
                    <a:pt x="11822" y="1266"/>
                    <a:pt x="11871" y="1266"/>
                  </a:cubicBezTo>
                  <a:cubicBezTo>
                    <a:pt x="12004" y="1266"/>
                    <a:pt x="12124" y="1178"/>
                    <a:pt x="12193" y="1040"/>
                  </a:cubicBezTo>
                  <a:cubicBezTo>
                    <a:pt x="12256" y="819"/>
                    <a:pt x="12193" y="599"/>
                    <a:pt x="11973" y="536"/>
                  </a:cubicBezTo>
                  <a:cubicBezTo>
                    <a:pt x="11878" y="504"/>
                    <a:pt x="11784" y="441"/>
                    <a:pt x="11658" y="378"/>
                  </a:cubicBezTo>
                  <a:cubicBezTo>
                    <a:pt x="11264" y="126"/>
                    <a:pt x="10823" y="0"/>
                    <a:pt x="10382" y="0"/>
                  </a:cubicBezTo>
                  <a:cubicBezTo>
                    <a:pt x="9941" y="0"/>
                    <a:pt x="9499" y="126"/>
                    <a:pt x="9106" y="378"/>
                  </a:cubicBezTo>
                  <a:cubicBezTo>
                    <a:pt x="8854" y="551"/>
                    <a:pt x="8546" y="638"/>
                    <a:pt x="8239" y="638"/>
                  </a:cubicBezTo>
                  <a:cubicBezTo>
                    <a:pt x="7932" y="638"/>
                    <a:pt x="7625" y="551"/>
                    <a:pt x="7373" y="378"/>
                  </a:cubicBezTo>
                  <a:cubicBezTo>
                    <a:pt x="6979" y="126"/>
                    <a:pt x="6538" y="0"/>
                    <a:pt x="6101" y="0"/>
                  </a:cubicBezTo>
                  <a:cubicBezTo>
                    <a:pt x="5664" y="0"/>
                    <a:pt x="5231" y="126"/>
                    <a:pt x="4852" y="378"/>
                  </a:cubicBezTo>
                  <a:cubicBezTo>
                    <a:pt x="4600" y="551"/>
                    <a:pt x="4293" y="638"/>
                    <a:pt x="3986" y="638"/>
                  </a:cubicBezTo>
                  <a:cubicBezTo>
                    <a:pt x="3679" y="638"/>
                    <a:pt x="3372" y="551"/>
                    <a:pt x="3120" y="378"/>
                  </a:cubicBezTo>
                  <a:cubicBezTo>
                    <a:pt x="2726" y="126"/>
                    <a:pt x="2285" y="0"/>
                    <a:pt x="18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31"/>
            <p:cNvSpPr/>
            <p:nvPr/>
          </p:nvSpPr>
          <p:spPr>
            <a:xfrm>
              <a:off x="-21322300" y="4148000"/>
              <a:ext cx="307200" cy="143375"/>
            </a:xfrm>
            <a:custGeom>
              <a:rect b="b" l="l" r="r" t="t"/>
              <a:pathLst>
                <a:path extrusionOk="0" h="5735" w="12288">
                  <a:moveTo>
                    <a:pt x="6175" y="1"/>
                  </a:moveTo>
                  <a:cubicBezTo>
                    <a:pt x="4411" y="1"/>
                    <a:pt x="2962" y="1450"/>
                    <a:pt x="2962" y="3214"/>
                  </a:cubicBezTo>
                  <a:cubicBezTo>
                    <a:pt x="2962" y="3813"/>
                    <a:pt x="3151" y="4380"/>
                    <a:pt x="3434" y="4884"/>
                  </a:cubicBezTo>
                  <a:cubicBezTo>
                    <a:pt x="3308" y="4852"/>
                    <a:pt x="3245" y="4789"/>
                    <a:pt x="3119" y="4726"/>
                  </a:cubicBezTo>
                  <a:cubicBezTo>
                    <a:pt x="2725" y="4474"/>
                    <a:pt x="2284" y="4348"/>
                    <a:pt x="1843" y="4348"/>
                  </a:cubicBezTo>
                  <a:cubicBezTo>
                    <a:pt x="1402" y="4348"/>
                    <a:pt x="961" y="4474"/>
                    <a:pt x="567" y="4726"/>
                  </a:cubicBezTo>
                  <a:cubicBezTo>
                    <a:pt x="473" y="4758"/>
                    <a:pt x="347" y="4852"/>
                    <a:pt x="284" y="4884"/>
                  </a:cubicBezTo>
                  <a:cubicBezTo>
                    <a:pt x="95" y="4947"/>
                    <a:pt x="0" y="5167"/>
                    <a:pt x="95" y="5356"/>
                  </a:cubicBezTo>
                  <a:cubicBezTo>
                    <a:pt x="141" y="5495"/>
                    <a:pt x="255" y="5583"/>
                    <a:pt x="399" y="5583"/>
                  </a:cubicBezTo>
                  <a:cubicBezTo>
                    <a:pt x="451" y="5583"/>
                    <a:pt x="508" y="5571"/>
                    <a:pt x="567" y="5545"/>
                  </a:cubicBezTo>
                  <a:cubicBezTo>
                    <a:pt x="725" y="5514"/>
                    <a:pt x="882" y="5419"/>
                    <a:pt x="977" y="5356"/>
                  </a:cubicBezTo>
                  <a:cubicBezTo>
                    <a:pt x="1245" y="5183"/>
                    <a:pt x="1552" y="5097"/>
                    <a:pt x="1855" y="5097"/>
                  </a:cubicBezTo>
                  <a:cubicBezTo>
                    <a:pt x="2158" y="5097"/>
                    <a:pt x="2458" y="5183"/>
                    <a:pt x="2710" y="5356"/>
                  </a:cubicBezTo>
                  <a:cubicBezTo>
                    <a:pt x="3103" y="5608"/>
                    <a:pt x="3552" y="5735"/>
                    <a:pt x="3993" y="5735"/>
                  </a:cubicBezTo>
                  <a:cubicBezTo>
                    <a:pt x="4435" y="5735"/>
                    <a:pt x="4868" y="5608"/>
                    <a:pt x="5230" y="5356"/>
                  </a:cubicBezTo>
                  <a:cubicBezTo>
                    <a:pt x="5498" y="5183"/>
                    <a:pt x="5805" y="5097"/>
                    <a:pt x="6108" y="5097"/>
                  </a:cubicBezTo>
                  <a:cubicBezTo>
                    <a:pt x="6411" y="5097"/>
                    <a:pt x="6711" y="5183"/>
                    <a:pt x="6963" y="5356"/>
                  </a:cubicBezTo>
                  <a:cubicBezTo>
                    <a:pt x="7341" y="5608"/>
                    <a:pt x="7790" y="5735"/>
                    <a:pt x="8235" y="5735"/>
                  </a:cubicBezTo>
                  <a:cubicBezTo>
                    <a:pt x="8680" y="5735"/>
                    <a:pt x="9121" y="5608"/>
                    <a:pt x="9483" y="5356"/>
                  </a:cubicBezTo>
                  <a:cubicBezTo>
                    <a:pt x="9751" y="5183"/>
                    <a:pt x="10058" y="5097"/>
                    <a:pt x="10369" y="5097"/>
                  </a:cubicBezTo>
                  <a:cubicBezTo>
                    <a:pt x="10680" y="5097"/>
                    <a:pt x="10995" y="5183"/>
                    <a:pt x="11279" y="5356"/>
                  </a:cubicBezTo>
                  <a:cubicBezTo>
                    <a:pt x="11437" y="5419"/>
                    <a:pt x="11531" y="5514"/>
                    <a:pt x="11689" y="5577"/>
                  </a:cubicBezTo>
                  <a:cubicBezTo>
                    <a:pt x="11748" y="5602"/>
                    <a:pt x="11804" y="5614"/>
                    <a:pt x="11857" y="5614"/>
                  </a:cubicBezTo>
                  <a:cubicBezTo>
                    <a:pt x="12001" y="5614"/>
                    <a:pt x="12115" y="5526"/>
                    <a:pt x="12161" y="5388"/>
                  </a:cubicBezTo>
                  <a:cubicBezTo>
                    <a:pt x="12287" y="5167"/>
                    <a:pt x="12224" y="4947"/>
                    <a:pt x="12004" y="4884"/>
                  </a:cubicBezTo>
                  <a:cubicBezTo>
                    <a:pt x="11909" y="4852"/>
                    <a:pt x="11815" y="4789"/>
                    <a:pt x="11689" y="4726"/>
                  </a:cubicBezTo>
                  <a:cubicBezTo>
                    <a:pt x="11295" y="4474"/>
                    <a:pt x="10854" y="4348"/>
                    <a:pt x="10413" y="4348"/>
                  </a:cubicBezTo>
                  <a:cubicBezTo>
                    <a:pt x="9972" y="4348"/>
                    <a:pt x="9530" y="4474"/>
                    <a:pt x="9137" y="4726"/>
                  </a:cubicBezTo>
                  <a:lnTo>
                    <a:pt x="8916" y="4852"/>
                  </a:lnTo>
                  <a:cubicBezTo>
                    <a:pt x="9168" y="4380"/>
                    <a:pt x="9389" y="3781"/>
                    <a:pt x="9389" y="3214"/>
                  </a:cubicBezTo>
                  <a:cubicBezTo>
                    <a:pt x="9389" y="1450"/>
                    <a:pt x="7971" y="1"/>
                    <a:pt x="61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5" name="Google Shape;1525;p31"/>
          <p:cNvGrpSpPr/>
          <p:nvPr/>
        </p:nvGrpSpPr>
        <p:grpSpPr>
          <a:xfrm>
            <a:off x="4735390" y="3013036"/>
            <a:ext cx="213662" cy="211740"/>
            <a:chOff x="-20572500" y="3319025"/>
            <a:chExt cx="305625" cy="302875"/>
          </a:xfrm>
        </p:grpSpPr>
        <p:sp>
          <p:nvSpPr>
            <p:cNvPr id="1526" name="Google Shape;1526;p31"/>
            <p:cNvSpPr/>
            <p:nvPr/>
          </p:nvSpPr>
          <p:spPr>
            <a:xfrm>
              <a:off x="-20429150" y="3569900"/>
              <a:ext cx="18150" cy="52000"/>
            </a:xfrm>
            <a:custGeom>
              <a:rect b="b" l="l" r="r" t="t"/>
              <a:pathLst>
                <a:path extrusionOk="0" h="2080" w="726">
                  <a:moveTo>
                    <a:pt x="347" y="0"/>
                  </a:moveTo>
                  <a:lnTo>
                    <a:pt x="1" y="126"/>
                  </a:lnTo>
                  <a:lnTo>
                    <a:pt x="1" y="1733"/>
                  </a:lnTo>
                  <a:cubicBezTo>
                    <a:pt x="1" y="1922"/>
                    <a:pt x="158" y="2079"/>
                    <a:pt x="347" y="2079"/>
                  </a:cubicBezTo>
                  <a:cubicBezTo>
                    <a:pt x="568" y="2079"/>
                    <a:pt x="725" y="1922"/>
                    <a:pt x="725" y="1733"/>
                  </a:cubicBezTo>
                  <a:lnTo>
                    <a:pt x="725" y="126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31"/>
            <p:cNvSpPr/>
            <p:nvPr/>
          </p:nvSpPr>
          <p:spPr>
            <a:xfrm>
              <a:off x="-20572500" y="3319025"/>
              <a:ext cx="305625" cy="267350"/>
            </a:xfrm>
            <a:custGeom>
              <a:rect b="b" l="l" r="r" t="t"/>
              <a:pathLst>
                <a:path extrusionOk="0" h="10694" w="12225">
                  <a:moveTo>
                    <a:pt x="6097" y="1"/>
                  </a:moveTo>
                  <a:cubicBezTo>
                    <a:pt x="5979" y="1"/>
                    <a:pt x="5861" y="48"/>
                    <a:pt x="5798" y="143"/>
                  </a:cubicBezTo>
                  <a:lnTo>
                    <a:pt x="5168" y="1119"/>
                  </a:lnTo>
                  <a:cubicBezTo>
                    <a:pt x="4758" y="1749"/>
                    <a:pt x="4034" y="2159"/>
                    <a:pt x="3246" y="2159"/>
                  </a:cubicBezTo>
                  <a:cubicBezTo>
                    <a:pt x="2931" y="2159"/>
                    <a:pt x="2773" y="2537"/>
                    <a:pt x="3025" y="2757"/>
                  </a:cubicBezTo>
                  <a:cubicBezTo>
                    <a:pt x="3593" y="3388"/>
                    <a:pt x="3813" y="4900"/>
                    <a:pt x="3403" y="5813"/>
                  </a:cubicBezTo>
                  <a:cubicBezTo>
                    <a:pt x="2931" y="5656"/>
                    <a:pt x="2490" y="5372"/>
                    <a:pt x="2143" y="5057"/>
                  </a:cubicBezTo>
                  <a:cubicBezTo>
                    <a:pt x="2080" y="4994"/>
                    <a:pt x="2006" y="4966"/>
                    <a:pt x="1932" y="4966"/>
                  </a:cubicBezTo>
                  <a:cubicBezTo>
                    <a:pt x="1823" y="4966"/>
                    <a:pt x="1714" y="5026"/>
                    <a:pt x="1639" y="5120"/>
                  </a:cubicBezTo>
                  <a:cubicBezTo>
                    <a:pt x="1293" y="5624"/>
                    <a:pt x="789" y="6034"/>
                    <a:pt x="221" y="6286"/>
                  </a:cubicBezTo>
                  <a:cubicBezTo>
                    <a:pt x="64" y="6381"/>
                    <a:pt x="1" y="6570"/>
                    <a:pt x="64" y="6759"/>
                  </a:cubicBezTo>
                  <a:cubicBezTo>
                    <a:pt x="284" y="7326"/>
                    <a:pt x="411" y="7956"/>
                    <a:pt x="379" y="8523"/>
                  </a:cubicBezTo>
                  <a:cubicBezTo>
                    <a:pt x="379" y="8743"/>
                    <a:pt x="537" y="8932"/>
                    <a:pt x="726" y="8932"/>
                  </a:cubicBezTo>
                  <a:lnTo>
                    <a:pt x="883" y="8932"/>
                  </a:lnTo>
                  <a:cubicBezTo>
                    <a:pt x="1293" y="8932"/>
                    <a:pt x="1671" y="8964"/>
                    <a:pt x="2049" y="9121"/>
                  </a:cubicBezTo>
                  <a:lnTo>
                    <a:pt x="1482" y="10193"/>
                  </a:lnTo>
                  <a:cubicBezTo>
                    <a:pt x="1349" y="10432"/>
                    <a:pt x="1530" y="10694"/>
                    <a:pt x="1779" y="10694"/>
                  </a:cubicBezTo>
                  <a:cubicBezTo>
                    <a:pt x="1825" y="10694"/>
                    <a:pt x="1874" y="10685"/>
                    <a:pt x="1923" y="10665"/>
                  </a:cubicBezTo>
                  <a:lnTo>
                    <a:pt x="5735" y="9405"/>
                  </a:lnTo>
                  <a:lnTo>
                    <a:pt x="5735" y="9153"/>
                  </a:lnTo>
                  <a:lnTo>
                    <a:pt x="2395" y="7830"/>
                  </a:lnTo>
                  <a:cubicBezTo>
                    <a:pt x="2206" y="7735"/>
                    <a:pt x="2112" y="7546"/>
                    <a:pt x="2206" y="7357"/>
                  </a:cubicBezTo>
                  <a:cubicBezTo>
                    <a:pt x="2252" y="7219"/>
                    <a:pt x="2366" y="7131"/>
                    <a:pt x="2498" y="7131"/>
                  </a:cubicBezTo>
                  <a:cubicBezTo>
                    <a:pt x="2546" y="7131"/>
                    <a:pt x="2597" y="7143"/>
                    <a:pt x="2647" y="7168"/>
                  </a:cubicBezTo>
                  <a:lnTo>
                    <a:pt x="5735" y="8397"/>
                  </a:lnTo>
                  <a:lnTo>
                    <a:pt x="5735" y="3923"/>
                  </a:lnTo>
                  <a:cubicBezTo>
                    <a:pt x="5735" y="3734"/>
                    <a:pt x="5892" y="3577"/>
                    <a:pt x="6081" y="3577"/>
                  </a:cubicBezTo>
                  <a:cubicBezTo>
                    <a:pt x="6302" y="3577"/>
                    <a:pt x="6459" y="3734"/>
                    <a:pt x="6459" y="3923"/>
                  </a:cubicBezTo>
                  <a:lnTo>
                    <a:pt x="6459" y="8397"/>
                  </a:lnTo>
                  <a:lnTo>
                    <a:pt x="9515" y="7168"/>
                  </a:lnTo>
                  <a:cubicBezTo>
                    <a:pt x="9566" y="7143"/>
                    <a:pt x="9619" y="7131"/>
                    <a:pt x="9671" y="7131"/>
                  </a:cubicBezTo>
                  <a:cubicBezTo>
                    <a:pt x="9811" y="7131"/>
                    <a:pt x="9942" y="7219"/>
                    <a:pt x="9988" y="7357"/>
                  </a:cubicBezTo>
                  <a:cubicBezTo>
                    <a:pt x="10083" y="7546"/>
                    <a:pt x="9988" y="7735"/>
                    <a:pt x="9799" y="7830"/>
                  </a:cubicBezTo>
                  <a:lnTo>
                    <a:pt x="6459" y="9153"/>
                  </a:lnTo>
                  <a:lnTo>
                    <a:pt x="6459" y="9405"/>
                  </a:lnTo>
                  <a:lnTo>
                    <a:pt x="10272" y="10665"/>
                  </a:lnTo>
                  <a:cubicBezTo>
                    <a:pt x="10311" y="10685"/>
                    <a:pt x="10352" y="10694"/>
                    <a:pt x="10394" y="10694"/>
                  </a:cubicBezTo>
                  <a:cubicBezTo>
                    <a:pt x="10619" y="10694"/>
                    <a:pt x="10841" y="10432"/>
                    <a:pt x="10681" y="10193"/>
                  </a:cubicBezTo>
                  <a:lnTo>
                    <a:pt x="10146" y="9121"/>
                  </a:lnTo>
                  <a:cubicBezTo>
                    <a:pt x="10492" y="8995"/>
                    <a:pt x="10902" y="8932"/>
                    <a:pt x="11280" y="8932"/>
                  </a:cubicBezTo>
                  <a:lnTo>
                    <a:pt x="11437" y="8932"/>
                  </a:lnTo>
                  <a:cubicBezTo>
                    <a:pt x="11658" y="8932"/>
                    <a:pt x="11847" y="8806"/>
                    <a:pt x="11847" y="8523"/>
                  </a:cubicBezTo>
                  <a:cubicBezTo>
                    <a:pt x="11815" y="7956"/>
                    <a:pt x="11910" y="7326"/>
                    <a:pt x="12162" y="6759"/>
                  </a:cubicBezTo>
                  <a:cubicBezTo>
                    <a:pt x="12225" y="6570"/>
                    <a:pt x="12162" y="6381"/>
                    <a:pt x="12004" y="6286"/>
                  </a:cubicBezTo>
                  <a:cubicBezTo>
                    <a:pt x="11437" y="6034"/>
                    <a:pt x="10933" y="5624"/>
                    <a:pt x="10587" y="5120"/>
                  </a:cubicBezTo>
                  <a:cubicBezTo>
                    <a:pt x="10518" y="5001"/>
                    <a:pt x="10404" y="4946"/>
                    <a:pt x="10293" y="4946"/>
                  </a:cubicBezTo>
                  <a:cubicBezTo>
                    <a:pt x="10200" y="4946"/>
                    <a:pt x="10109" y="4985"/>
                    <a:pt x="10051" y="5057"/>
                  </a:cubicBezTo>
                  <a:cubicBezTo>
                    <a:pt x="9704" y="5372"/>
                    <a:pt x="9263" y="5656"/>
                    <a:pt x="8791" y="5813"/>
                  </a:cubicBezTo>
                  <a:cubicBezTo>
                    <a:pt x="8413" y="4900"/>
                    <a:pt x="8602" y="3325"/>
                    <a:pt x="9200" y="2757"/>
                  </a:cubicBezTo>
                  <a:cubicBezTo>
                    <a:pt x="9421" y="2537"/>
                    <a:pt x="9263" y="2159"/>
                    <a:pt x="8948" y="2159"/>
                  </a:cubicBezTo>
                  <a:cubicBezTo>
                    <a:pt x="8161" y="2159"/>
                    <a:pt x="7468" y="1749"/>
                    <a:pt x="7027" y="1119"/>
                  </a:cubicBezTo>
                  <a:lnTo>
                    <a:pt x="6396" y="143"/>
                  </a:lnTo>
                  <a:cubicBezTo>
                    <a:pt x="6333" y="48"/>
                    <a:pt x="6215" y="1"/>
                    <a:pt x="60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8" name="Google Shape;1528;p31"/>
          <p:cNvGrpSpPr/>
          <p:nvPr/>
        </p:nvGrpSpPr>
        <p:grpSpPr>
          <a:xfrm>
            <a:off x="6391573" y="3944051"/>
            <a:ext cx="216406" cy="212561"/>
            <a:chOff x="-20199150" y="3317850"/>
            <a:chExt cx="309550" cy="304050"/>
          </a:xfrm>
        </p:grpSpPr>
        <p:sp>
          <p:nvSpPr>
            <p:cNvPr id="1529" name="Google Shape;1529;p31"/>
            <p:cNvSpPr/>
            <p:nvPr/>
          </p:nvSpPr>
          <p:spPr>
            <a:xfrm>
              <a:off x="-20161350" y="3507675"/>
              <a:ext cx="68550" cy="43325"/>
            </a:xfrm>
            <a:custGeom>
              <a:rect b="b" l="l" r="r" t="t"/>
              <a:pathLst>
                <a:path extrusionOk="0" h="1733" w="2742">
                  <a:moveTo>
                    <a:pt x="2647" y="0"/>
                  </a:moveTo>
                  <a:cubicBezTo>
                    <a:pt x="2174" y="158"/>
                    <a:pt x="1639" y="284"/>
                    <a:pt x="1072" y="284"/>
                  </a:cubicBezTo>
                  <a:cubicBezTo>
                    <a:pt x="788" y="284"/>
                    <a:pt x="505" y="252"/>
                    <a:pt x="221" y="221"/>
                  </a:cubicBezTo>
                  <a:cubicBezTo>
                    <a:pt x="64" y="567"/>
                    <a:pt x="1" y="945"/>
                    <a:pt x="1" y="1386"/>
                  </a:cubicBezTo>
                  <a:cubicBezTo>
                    <a:pt x="1" y="1575"/>
                    <a:pt x="158" y="1733"/>
                    <a:pt x="347" y="1733"/>
                  </a:cubicBezTo>
                  <a:cubicBezTo>
                    <a:pt x="1292" y="1733"/>
                    <a:pt x="2174" y="1292"/>
                    <a:pt x="2741" y="630"/>
                  </a:cubicBezTo>
                  <a:cubicBezTo>
                    <a:pt x="2710" y="441"/>
                    <a:pt x="2678" y="189"/>
                    <a:pt x="26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31"/>
            <p:cNvSpPr/>
            <p:nvPr/>
          </p:nvSpPr>
          <p:spPr>
            <a:xfrm>
              <a:off x="-20161350" y="3389525"/>
              <a:ext cx="68550" cy="43350"/>
            </a:xfrm>
            <a:custGeom>
              <a:rect b="b" l="l" r="r" t="t"/>
              <a:pathLst>
                <a:path extrusionOk="0" h="1734" w="2742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757"/>
                    <a:pt x="64" y="1166"/>
                    <a:pt x="221" y="1544"/>
                  </a:cubicBezTo>
                  <a:cubicBezTo>
                    <a:pt x="505" y="1513"/>
                    <a:pt x="788" y="1481"/>
                    <a:pt x="1072" y="1481"/>
                  </a:cubicBezTo>
                  <a:cubicBezTo>
                    <a:pt x="1639" y="1481"/>
                    <a:pt x="2174" y="1576"/>
                    <a:pt x="2647" y="1733"/>
                  </a:cubicBezTo>
                  <a:cubicBezTo>
                    <a:pt x="2678" y="1544"/>
                    <a:pt x="2741" y="1292"/>
                    <a:pt x="2741" y="1103"/>
                  </a:cubicBezTo>
                  <a:cubicBezTo>
                    <a:pt x="2174" y="442"/>
                    <a:pt x="1292" y="1"/>
                    <a:pt x="3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31"/>
            <p:cNvSpPr/>
            <p:nvPr/>
          </p:nvSpPr>
          <p:spPr>
            <a:xfrm>
              <a:off x="-20199150" y="3443075"/>
              <a:ext cx="97675" cy="53225"/>
            </a:xfrm>
            <a:custGeom>
              <a:rect b="b" l="l" r="r" t="t"/>
              <a:pathLst>
                <a:path extrusionOk="0" h="2129" w="3907">
                  <a:moveTo>
                    <a:pt x="2584" y="1"/>
                  </a:moveTo>
                  <a:cubicBezTo>
                    <a:pt x="1260" y="1"/>
                    <a:pt x="252" y="725"/>
                    <a:pt x="221" y="788"/>
                  </a:cubicBezTo>
                  <a:cubicBezTo>
                    <a:pt x="0" y="914"/>
                    <a:pt x="0" y="1230"/>
                    <a:pt x="221" y="1324"/>
                  </a:cubicBezTo>
                  <a:cubicBezTo>
                    <a:pt x="252" y="1387"/>
                    <a:pt x="1260" y="2112"/>
                    <a:pt x="2584" y="2112"/>
                  </a:cubicBezTo>
                  <a:cubicBezTo>
                    <a:pt x="2669" y="2123"/>
                    <a:pt x="2754" y="2128"/>
                    <a:pt x="2839" y="2128"/>
                  </a:cubicBezTo>
                  <a:cubicBezTo>
                    <a:pt x="3224" y="2128"/>
                    <a:pt x="3597" y="2020"/>
                    <a:pt x="3907" y="1891"/>
                  </a:cubicBezTo>
                  <a:cubicBezTo>
                    <a:pt x="3844" y="1639"/>
                    <a:pt x="3718" y="1450"/>
                    <a:pt x="3592" y="1230"/>
                  </a:cubicBezTo>
                  <a:cubicBezTo>
                    <a:pt x="3560" y="1103"/>
                    <a:pt x="3560" y="1009"/>
                    <a:pt x="3592" y="914"/>
                  </a:cubicBezTo>
                  <a:cubicBezTo>
                    <a:pt x="3718" y="662"/>
                    <a:pt x="3844" y="473"/>
                    <a:pt x="3907" y="221"/>
                  </a:cubicBezTo>
                  <a:cubicBezTo>
                    <a:pt x="3529" y="127"/>
                    <a:pt x="3088" y="1"/>
                    <a:pt x="25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31"/>
            <p:cNvSpPr/>
            <p:nvPr/>
          </p:nvSpPr>
          <p:spPr>
            <a:xfrm>
              <a:off x="-20091250" y="3479325"/>
              <a:ext cx="92175" cy="142575"/>
            </a:xfrm>
            <a:custGeom>
              <a:rect b="b" l="l" r="r" t="t"/>
              <a:pathLst>
                <a:path extrusionOk="0" h="5703" w="3687">
                  <a:moveTo>
                    <a:pt x="190" y="0"/>
                  </a:moveTo>
                  <a:cubicBezTo>
                    <a:pt x="946" y="1638"/>
                    <a:pt x="883" y="3592"/>
                    <a:pt x="95" y="5198"/>
                  </a:cubicBezTo>
                  <a:cubicBezTo>
                    <a:pt x="0" y="5450"/>
                    <a:pt x="158" y="5702"/>
                    <a:pt x="442" y="5702"/>
                  </a:cubicBezTo>
                  <a:lnTo>
                    <a:pt x="3245" y="5702"/>
                  </a:lnTo>
                  <a:cubicBezTo>
                    <a:pt x="3529" y="5702"/>
                    <a:pt x="3687" y="5450"/>
                    <a:pt x="3592" y="5198"/>
                  </a:cubicBezTo>
                  <a:cubicBezTo>
                    <a:pt x="2741" y="3592"/>
                    <a:pt x="2741" y="1607"/>
                    <a:pt x="34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31"/>
            <p:cNvSpPr/>
            <p:nvPr/>
          </p:nvSpPr>
          <p:spPr>
            <a:xfrm>
              <a:off x="-20090475" y="3317850"/>
              <a:ext cx="91400" cy="142575"/>
            </a:xfrm>
            <a:custGeom>
              <a:rect b="b" l="l" r="r" t="t"/>
              <a:pathLst>
                <a:path extrusionOk="0" h="5703" w="3656">
                  <a:moveTo>
                    <a:pt x="411" y="1"/>
                  </a:moveTo>
                  <a:cubicBezTo>
                    <a:pt x="285" y="1"/>
                    <a:pt x="159" y="95"/>
                    <a:pt x="64" y="158"/>
                  </a:cubicBezTo>
                  <a:cubicBezTo>
                    <a:pt x="1" y="284"/>
                    <a:pt x="1" y="410"/>
                    <a:pt x="64" y="505"/>
                  </a:cubicBezTo>
                  <a:cubicBezTo>
                    <a:pt x="915" y="2143"/>
                    <a:pt x="915" y="4096"/>
                    <a:pt x="159" y="5703"/>
                  </a:cubicBezTo>
                  <a:lnTo>
                    <a:pt x="3467" y="5703"/>
                  </a:lnTo>
                  <a:cubicBezTo>
                    <a:pt x="2710" y="4065"/>
                    <a:pt x="2710" y="2143"/>
                    <a:pt x="3530" y="505"/>
                  </a:cubicBezTo>
                  <a:cubicBezTo>
                    <a:pt x="3656" y="284"/>
                    <a:pt x="3467" y="1"/>
                    <a:pt x="32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31"/>
            <p:cNvSpPr/>
            <p:nvPr/>
          </p:nvSpPr>
          <p:spPr>
            <a:xfrm>
              <a:off x="-19984925" y="3389525"/>
              <a:ext cx="94550" cy="107925"/>
            </a:xfrm>
            <a:custGeom>
              <a:rect b="b" l="l" r="r" t="t"/>
              <a:pathLst>
                <a:path extrusionOk="0" h="4317" w="3782">
                  <a:moveTo>
                    <a:pt x="473" y="1"/>
                  </a:moveTo>
                  <a:cubicBezTo>
                    <a:pt x="190" y="1"/>
                    <a:pt x="1" y="316"/>
                    <a:pt x="158" y="568"/>
                  </a:cubicBezTo>
                  <a:cubicBezTo>
                    <a:pt x="946" y="1702"/>
                    <a:pt x="946" y="3119"/>
                    <a:pt x="253" y="4317"/>
                  </a:cubicBezTo>
                  <a:lnTo>
                    <a:pt x="3529" y="4317"/>
                  </a:lnTo>
                  <a:cubicBezTo>
                    <a:pt x="2868" y="3151"/>
                    <a:pt x="2868" y="1702"/>
                    <a:pt x="3624" y="568"/>
                  </a:cubicBezTo>
                  <a:cubicBezTo>
                    <a:pt x="3781" y="316"/>
                    <a:pt x="3624" y="1"/>
                    <a:pt x="33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31"/>
            <p:cNvSpPr/>
            <p:nvPr/>
          </p:nvSpPr>
          <p:spPr>
            <a:xfrm>
              <a:off x="-19984125" y="3514750"/>
              <a:ext cx="94525" cy="107150"/>
            </a:xfrm>
            <a:custGeom>
              <a:rect b="b" l="l" r="r" t="t"/>
              <a:pathLst>
                <a:path extrusionOk="0" h="4286" w="3781">
                  <a:moveTo>
                    <a:pt x="221" y="1"/>
                  </a:moveTo>
                  <a:cubicBezTo>
                    <a:pt x="914" y="1135"/>
                    <a:pt x="914" y="2647"/>
                    <a:pt x="158" y="3750"/>
                  </a:cubicBezTo>
                  <a:cubicBezTo>
                    <a:pt x="0" y="3970"/>
                    <a:pt x="158" y="4285"/>
                    <a:pt x="473" y="4285"/>
                  </a:cubicBezTo>
                  <a:lnTo>
                    <a:pt x="3308" y="4285"/>
                  </a:lnTo>
                  <a:cubicBezTo>
                    <a:pt x="3592" y="4285"/>
                    <a:pt x="3781" y="3970"/>
                    <a:pt x="3623" y="3750"/>
                  </a:cubicBezTo>
                  <a:cubicBezTo>
                    <a:pt x="2836" y="2584"/>
                    <a:pt x="2804" y="1135"/>
                    <a:pt x="34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6" name="Google Shape;1536;p31"/>
          <p:cNvGrpSpPr/>
          <p:nvPr/>
        </p:nvGrpSpPr>
        <p:grpSpPr>
          <a:xfrm>
            <a:off x="4735409" y="1149839"/>
            <a:ext cx="230179" cy="196185"/>
            <a:chOff x="-19835275" y="3330250"/>
            <a:chExt cx="329250" cy="280625"/>
          </a:xfrm>
        </p:grpSpPr>
        <p:sp>
          <p:nvSpPr>
            <p:cNvPr id="1537" name="Google Shape;1537;p31"/>
            <p:cNvSpPr/>
            <p:nvPr/>
          </p:nvSpPr>
          <p:spPr>
            <a:xfrm>
              <a:off x="-19768325" y="3361750"/>
              <a:ext cx="197725" cy="249125"/>
            </a:xfrm>
            <a:custGeom>
              <a:rect b="b" l="l" r="r" t="t"/>
              <a:pathLst>
                <a:path extrusionOk="0" h="9965" w="7909">
                  <a:moveTo>
                    <a:pt x="3927" y="1"/>
                  </a:moveTo>
                  <a:cubicBezTo>
                    <a:pt x="3797" y="1"/>
                    <a:pt x="3671" y="56"/>
                    <a:pt x="3624" y="166"/>
                  </a:cubicBezTo>
                  <a:lnTo>
                    <a:pt x="1103" y="5302"/>
                  </a:lnTo>
                  <a:cubicBezTo>
                    <a:pt x="1" y="7412"/>
                    <a:pt x="1607" y="9964"/>
                    <a:pt x="3970" y="9964"/>
                  </a:cubicBezTo>
                  <a:cubicBezTo>
                    <a:pt x="6333" y="9964"/>
                    <a:pt x="7908" y="7412"/>
                    <a:pt x="6837" y="5302"/>
                  </a:cubicBezTo>
                  <a:lnTo>
                    <a:pt x="4254" y="166"/>
                  </a:lnTo>
                  <a:cubicBezTo>
                    <a:pt x="4191" y="56"/>
                    <a:pt x="4057" y="1"/>
                    <a:pt x="39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31"/>
            <p:cNvSpPr/>
            <p:nvPr/>
          </p:nvSpPr>
          <p:spPr>
            <a:xfrm>
              <a:off x="-19622625" y="3330250"/>
              <a:ext cx="116600" cy="189250"/>
            </a:xfrm>
            <a:custGeom>
              <a:rect b="b" l="l" r="r" t="t"/>
              <a:pathLst>
                <a:path extrusionOk="0" h="7570" w="4664">
                  <a:moveTo>
                    <a:pt x="1683" y="1"/>
                  </a:moveTo>
                  <a:cubicBezTo>
                    <a:pt x="1553" y="1"/>
                    <a:pt x="1419" y="56"/>
                    <a:pt x="1356" y="166"/>
                  </a:cubicBezTo>
                  <a:lnTo>
                    <a:pt x="1" y="2939"/>
                  </a:lnTo>
                  <a:lnTo>
                    <a:pt x="1608" y="6215"/>
                  </a:lnTo>
                  <a:cubicBezTo>
                    <a:pt x="1828" y="6625"/>
                    <a:pt x="1954" y="7097"/>
                    <a:pt x="1986" y="7570"/>
                  </a:cubicBezTo>
                  <a:cubicBezTo>
                    <a:pt x="3687" y="7381"/>
                    <a:pt x="4664" y="5585"/>
                    <a:pt x="3876" y="4010"/>
                  </a:cubicBezTo>
                  <a:lnTo>
                    <a:pt x="1986" y="166"/>
                  </a:lnTo>
                  <a:cubicBezTo>
                    <a:pt x="1938" y="56"/>
                    <a:pt x="1812" y="1"/>
                    <a:pt x="16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31"/>
            <p:cNvSpPr/>
            <p:nvPr/>
          </p:nvSpPr>
          <p:spPr>
            <a:xfrm>
              <a:off x="-19835275" y="3330250"/>
              <a:ext cx="116600" cy="189250"/>
            </a:xfrm>
            <a:custGeom>
              <a:rect b="b" l="l" r="r" t="t"/>
              <a:pathLst>
                <a:path extrusionOk="0" h="7570" w="4664">
                  <a:moveTo>
                    <a:pt x="2982" y="1"/>
                  </a:moveTo>
                  <a:cubicBezTo>
                    <a:pt x="2852" y="1"/>
                    <a:pt x="2726" y="56"/>
                    <a:pt x="2679" y="166"/>
                  </a:cubicBezTo>
                  <a:lnTo>
                    <a:pt x="788" y="4010"/>
                  </a:lnTo>
                  <a:cubicBezTo>
                    <a:pt x="1" y="5522"/>
                    <a:pt x="977" y="7381"/>
                    <a:pt x="2679" y="7570"/>
                  </a:cubicBezTo>
                  <a:cubicBezTo>
                    <a:pt x="2710" y="7097"/>
                    <a:pt x="2868" y="6593"/>
                    <a:pt x="3057" y="6152"/>
                  </a:cubicBezTo>
                  <a:lnTo>
                    <a:pt x="4663" y="2876"/>
                  </a:lnTo>
                  <a:lnTo>
                    <a:pt x="3309" y="166"/>
                  </a:lnTo>
                  <a:cubicBezTo>
                    <a:pt x="3246" y="56"/>
                    <a:pt x="3112" y="1"/>
                    <a:pt x="29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3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4" name="Google Shape;1544;p32"/>
          <p:cNvGrpSpPr/>
          <p:nvPr/>
        </p:nvGrpSpPr>
        <p:grpSpPr>
          <a:xfrm>
            <a:off x="1459163" y="1293100"/>
            <a:ext cx="4475800" cy="894227"/>
            <a:chOff x="1459163" y="1293100"/>
            <a:chExt cx="4475800" cy="894227"/>
          </a:xfrm>
        </p:grpSpPr>
        <p:sp>
          <p:nvSpPr>
            <p:cNvPr id="1545" name="Google Shape;1545;p32"/>
            <p:cNvSpPr/>
            <p:nvPr/>
          </p:nvSpPr>
          <p:spPr>
            <a:xfrm>
              <a:off x="1822236" y="1293102"/>
              <a:ext cx="3251108" cy="410675"/>
            </a:xfrm>
            <a:custGeom>
              <a:rect b="b" l="l" r="r" t="t"/>
              <a:pathLst>
                <a:path extrusionOk="0" h="14491" w="114718">
                  <a:moveTo>
                    <a:pt x="0" y="1"/>
                  </a:moveTo>
                  <a:lnTo>
                    <a:pt x="0" y="14491"/>
                  </a:lnTo>
                  <a:lnTo>
                    <a:pt x="114717" y="14491"/>
                  </a:lnTo>
                  <a:lnTo>
                    <a:pt x="106895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274300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46" name="Google Shape;1546;p32"/>
            <p:cNvSpPr/>
            <p:nvPr/>
          </p:nvSpPr>
          <p:spPr>
            <a:xfrm>
              <a:off x="1459163" y="1776652"/>
              <a:ext cx="714338" cy="410675"/>
            </a:xfrm>
            <a:custGeom>
              <a:rect b="b" l="l" r="r" t="t"/>
              <a:pathLst>
                <a:path extrusionOk="0" h="14491" w="25206">
                  <a:moveTo>
                    <a:pt x="0" y="0"/>
                  </a:moveTo>
                  <a:lnTo>
                    <a:pt x="0" y="14490"/>
                  </a:lnTo>
                  <a:lnTo>
                    <a:pt x="25206" y="14490"/>
                  </a:lnTo>
                  <a:lnTo>
                    <a:pt x="25206" y="0"/>
                  </a:lnTo>
                  <a:close/>
                </a:path>
              </a:pathLst>
            </a:custGeom>
            <a:solidFill>
              <a:srgbClr val="E092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32"/>
            <p:cNvSpPr/>
            <p:nvPr/>
          </p:nvSpPr>
          <p:spPr>
            <a:xfrm>
              <a:off x="1459162" y="1293102"/>
              <a:ext cx="362752" cy="894212"/>
            </a:xfrm>
            <a:custGeom>
              <a:rect b="b" l="l" r="r" t="t"/>
              <a:pathLst>
                <a:path extrusionOk="0" h="31553" w="12800">
                  <a:moveTo>
                    <a:pt x="12800" y="1"/>
                  </a:moveTo>
                  <a:lnTo>
                    <a:pt x="0" y="17062"/>
                  </a:lnTo>
                  <a:lnTo>
                    <a:pt x="0" y="31552"/>
                  </a:lnTo>
                  <a:lnTo>
                    <a:pt x="12800" y="14491"/>
                  </a:lnTo>
                  <a:lnTo>
                    <a:pt x="12800" y="1"/>
                  </a:lnTo>
                  <a:close/>
                </a:path>
              </a:pathLst>
            </a:custGeom>
            <a:solidFill>
              <a:srgbClr val="FDD7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32"/>
            <p:cNvSpPr txBox="1"/>
            <p:nvPr/>
          </p:nvSpPr>
          <p:spPr>
            <a:xfrm>
              <a:off x="5073663" y="1293100"/>
              <a:ext cx="861300" cy="41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>
                <a:solidFill>
                  <a:schemeClr val="accent5"/>
                </a:solidFill>
              </a:endParaRPr>
            </a:p>
          </p:txBody>
        </p:sp>
      </p:grpSp>
      <p:grpSp>
        <p:nvGrpSpPr>
          <p:cNvPr id="1549" name="Google Shape;1549;p32"/>
          <p:cNvGrpSpPr/>
          <p:nvPr/>
        </p:nvGrpSpPr>
        <p:grpSpPr>
          <a:xfrm>
            <a:off x="4387542" y="1345342"/>
            <a:ext cx="307008" cy="306218"/>
            <a:chOff x="-50504575" y="3550975"/>
            <a:chExt cx="300900" cy="300125"/>
          </a:xfrm>
        </p:grpSpPr>
        <p:sp>
          <p:nvSpPr>
            <p:cNvPr id="1550" name="Google Shape;1550;p32"/>
            <p:cNvSpPr/>
            <p:nvPr/>
          </p:nvSpPr>
          <p:spPr>
            <a:xfrm>
              <a:off x="-50504575" y="3550975"/>
              <a:ext cx="300900" cy="176475"/>
            </a:xfrm>
            <a:custGeom>
              <a:rect b="b" l="l" r="r" t="t"/>
              <a:pathLst>
                <a:path extrusionOk="0" h="7059" w="12036">
                  <a:moveTo>
                    <a:pt x="1072" y="1"/>
                  </a:moveTo>
                  <a:cubicBezTo>
                    <a:pt x="473" y="1"/>
                    <a:pt x="1" y="474"/>
                    <a:pt x="1" y="1072"/>
                  </a:cubicBezTo>
                  <a:cubicBezTo>
                    <a:pt x="1" y="1671"/>
                    <a:pt x="473" y="2143"/>
                    <a:pt x="1072" y="2143"/>
                  </a:cubicBezTo>
                  <a:cubicBezTo>
                    <a:pt x="1545" y="2143"/>
                    <a:pt x="1891" y="1828"/>
                    <a:pt x="2049" y="1419"/>
                  </a:cubicBezTo>
                  <a:lnTo>
                    <a:pt x="3592" y="1419"/>
                  </a:lnTo>
                  <a:cubicBezTo>
                    <a:pt x="2364" y="2175"/>
                    <a:pt x="1576" y="3467"/>
                    <a:pt x="1450" y="4916"/>
                  </a:cubicBezTo>
                  <a:lnTo>
                    <a:pt x="1072" y="4916"/>
                  </a:lnTo>
                  <a:cubicBezTo>
                    <a:pt x="883" y="4916"/>
                    <a:pt x="726" y="5073"/>
                    <a:pt x="726" y="5294"/>
                  </a:cubicBezTo>
                  <a:lnTo>
                    <a:pt x="726" y="6712"/>
                  </a:lnTo>
                  <a:cubicBezTo>
                    <a:pt x="726" y="6901"/>
                    <a:pt x="883" y="7058"/>
                    <a:pt x="1072" y="7058"/>
                  </a:cubicBezTo>
                  <a:lnTo>
                    <a:pt x="2490" y="7058"/>
                  </a:lnTo>
                  <a:cubicBezTo>
                    <a:pt x="2679" y="7058"/>
                    <a:pt x="2836" y="6901"/>
                    <a:pt x="2836" y="6712"/>
                  </a:cubicBezTo>
                  <a:lnTo>
                    <a:pt x="2836" y="5294"/>
                  </a:lnTo>
                  <a:cubicBezTo>
                    <a:pt x="2836" y="5073"/>
                    <a:pt x="2679" y="4916"/>
                    <a:pt x="2490" y="4916"/>
                  </a:cubicBezTo>
                  <a:lnTo>
                    <a:pt x="2175" y="4916"/>
                  </a:lnTo>
                  <a:cubicBezTo>
                    <a:pt x="2332" y="3309"/>
                    <a:pt x="3435" y="2017"/>
                    <a:pt x="4979" y="1576"/>
                  </a:cubicBezTo>
                  <a:lnTo>
                    <a:pt x="4979" y="1765"/>
                  </a:lnTo>
                  <a:cubicBezTo>
                    <a:pt x="4979" y="1986"/>
                    <a:pt x="5136" y="2143"/>
                    <a:pt x="5325" y="2143"/>
                  </a:cubicBezTo>
                  <a:lnTo>
                    <a:pt x="6743" y="2143"/>
                  </a:lnTo>
                  <a:cubicBezTo>
                    <a:pt x="6932" y="2143"/>
                    <a:pt x="7090" y="1986"/>
                    <a:pt x="7090" y="1765"/>
                  </a:cubicBezTo>
                  <a:lnTo>
                    <a:pt x="7090" y="1576"/>
                  </a:lnTo>
                  <a:cubicBezTo>
                    <a:pt x="8633" y="2017"/>
                    <a:pt x="9736" y="3340"/>
                    <a:pt x="9893" y="4916"/>
                  </a:cubicBezTo>
                  <a:lnTo>
                    <a:pt x="9578" y="4916"/>
                  </a:lnTo>
                  <a:cubicBezTo>
                    <a:pt x="9389" y="4916"/>
                    <a:pt x="9232" y="5073"/>
                    <a:pt x="9232" y="5294"/>
                  </a:cubicBezTo>
                  <a:lnTo>
                    <a:pt x="9232" y="6712"/>
                  </a:lnTo>
                  <a:cubicBezTo>
                    <a:pt x="9232" y="6901"/>
                    <a:pt x="9389" y="7058"/>
                    <a:pt x="9578" y="7058"/>
                  </a:cubicBezTo>
                  <a:lnTo>
                    <a:pt x="10996" y="7058"/>
                  </a:lnTo>
                  <a:cubicBezTo>
                    <a:pt x="11185" y="7058"/>
                    <a:pt x="11343" y="6901"/>
                    <a:pt x="11343" y="6712"/>
                  </a:cubicBezTo>
                  <a:lnTo>
                    <a:pt x="11343" y="5294"/>
                  </a:lnTo>
                  <a:cubicBezTo>
                    <a:pt x="11343" y="5073"/>
                    <a:pt x="11185" y="4916"/>
                    <a:pt x="10996" y="4916"/>
                  </a:cubicBezTo>
                  <a:lnTo>
                    <a:pt x="10587" y="4916"/>
                  </a:lnTo>
                  <a:cubicBezTo>
                    <a:pt x="10492" y="3467"/>
                    <a:pt x="9704" y="2175"/>
                    <a:pt x="8476" y="1419"/>
                  </a:cubicBezTo>
                  <a:lnTo>
                    <a:pt x="10020" y="1419"/>
                  </a:lnTo>
                  <a:cubicBezTo>
                    <a:pt x="10146" y="1860"/>
                    <a:pt x="10555" y="2143"/>
                    <a:pt x="10996" y="2143"/>
                  </a:cubicBezTo>
                  <a:cubicBezTo>
                    <a:pt x="11563" y="2143"/>
                    <a:pt x="12036" y="1671"/>
                    <a:pt x="12036" y="1072"/>
                  </a:cubicBezTo>
                  <a:cubicBezTo>
                    <a:pt x="12036" y="474"/>
                    <a:pt x="11563" y="1"/>
                    <a:pt x="10996" y="1"/>
                  </a:cubicBezTo>
                  <a:cubicBezTo>
                    <a:pt x="10524" y="1"/>
                    <a:pt x="10146" y="285"/>
                    <a:pt x="9988" y="726"/>
                  </a:cubicBezTo>
                  <a:lnTo>
                    <a:pt x="7090" y="726"/>
                  </a:lnTo>
                  <a:lnTo>
                    <a:pt x="7090" y="379"/>
                  </a:lnTo>
                  <a:cubicBezTo>
                    <a:pt x="7090" y="159"/>
                    <a:pt x="6932" y="1"/>
                    <a:pt x="6743" y="1"/>
                  </a:cubicBezTo>
                  <a:lnTo>
                    <a:pt x="5325" y="1"/>
                  </a:lnTo>
                  <a:cubicBezTo>
                    <a:pt x="5105" y="1"/>
                    <a:pt x="4979" y="159"/>
                    <a:pt x="4979" y="379"/>
                  </a:cubicBezTo>
                  <a:lnTo>
                    <a:pt x="4979" y="726"/>
                  </a:lnTo>
                  <a:lnTo>
                    <a:pt x="2049" y="726"/>
                  </a:lnTo>
                  <a:cubicBezTo>
                    <a:pt x="1891" y="316"/>
                    <a:pt x="1545" y="1"/>
                    <a:pt x="1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32"/>
            <p:cNvSpPr/>
            <p:nvPr/>
          </p:nvSpPr>
          <p:spPr>
            <a:xfrm>
              <a:off x="-50432100" y="3622650"/>
              <a:ext cx="157550" cy="175675"/>
            </a:xfrm>
            <a:custGeom>
              <a:rect b="b" l="l" r="r" t="t"/>
              <a:pathLst>
                <a:path extrusionOk="0" h="7027" w="6302">
                  <a:moveTo>
                    <a:pt x="3182" y="1"/>
                  </a:moveTo>
                  <a:cubicBezTo>
                    <a:pt x="3064" y="1"/>
                    <a:pt x="2946" y="64"/>
                    <a:pt x="2899" y="190"/>
                  </a:cubicBezTo>
                  <a:lnTo>
                    <a:pt x="95" y="5105"/>
                  </a:lnTo>
                  <a:cubicBezTo>
                    <a:pt x="0" y="5231"/>
                    <a:pt x="0" y="5357"/>
                    <a:pt x="95" y="5451"/>
                  </a:cubicBezTo>
                  <a:lnTo>
                    <a:pt x="1103" y="7026"/>
                  </a:lnTo>
                  <a:lnTo>
                    <a:pt x="2804" y="7026"/>
                  </a:lnTo>
                  <a:lnTo>
                    <a:pt x="2804" y="5577"/>
                  </a:lnTo>
                  <a:cubicBezTo>
                    <a:pt x="2426" y="5420"/>
                    <a:pt x="2111" y="5010"/>
                    <a:pt x="2111" y="4569"/>
                  </a:cubicBezTo>
                  <a:cubicBezTo>
                    <a:pt x="2111" y="4002"/>
                    <a:pt x="2584" y="3529"/>
                    <a:pt x="3151" y="3529"/>
                  </a:cubicBezTo>
                  <a:cubicBezTo>
                    <a:pt x="3749" y="3529"/>
                    <a:pt x="4222" y="4002"/>
                    <a:pt x="4222" y="4569"/>
                  </a:cubicBezTo>
                  <a:cubicBezTo>
                    <a:pt x="4222" y="5042"/>
                    <a:pt x="3939" y="5420"/>
                    <a:pt x="3529" y="5577"/>
                  </a:cubicBezTo>
                  <a:lnTo>
                    <a:pt x="3529" y="7026"/>
                  </a:lnTo>
                  <a:lnTo>
                    <a:pt x="5199" y="7026"/>
                  </a:lnTo>
                  <a:lnTo>
                    <a:pt x="6238" y="5451"/>
                  </a:lnTo>
                  <a:cubicBezTo>
                    <a:pt x="6301" y="5325"/>
                    <a:pt x="6301" y="5199"/>
                    <a:pt x="6238" y="5105"/>
                  </a:cubicBezTo>
                  <a:lnTo>
                    <a:pt x="3466" y="190"/>
                  </a:lnTo>
                  <a:cubicBezTo>
                    <a:pt x="3419" y="64"/>
                    <a:pt x="3301" y="1"/>
                    <a:pt x="31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32"/>
            <p:cNvSpPr/>
            <p:nvPr/>
          </p:nvSpPr>
          <p:spPr>
            <a:xfrm>
              <a:off x="-50414775" y="3815625"/>
              <a:ext cx="122900" cy="35475"/>
            </a:xfrm>
            <a:custGeom>
              <a:rect b="b" l="l" r="r" t="t"/>
              <a:pathLst>
                <a:path extrusionOk="0" h="1419" w="4916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lnTo>
                    <a:pt x="0" y="1072"/>
                  </a:lnTo>
                  <a:cubicBezTo>
                    <a:pt x="0" y="1261"/>
                    <a:pt x="158" y="1418"/>
                    <a:pt x="347" y="1418"/>
                  </a:cubicBezTo>
                  <a:lnTo>
                    <a:pt x="4569" y="1418"/>
                  </a:lnTo>
                  <a:cubicBezTo>
                    <a:pt x="4758" y="1418"/>
                    <a:pt x="4915" y="1261"/>
                    <a:pt x="4915" y="1072"/>
                  </a:cubicBezTo>
                  <a:lnTo>
                    <a:pt x="4915" y="379"/>
                  </a:lnTo>
                  <a:cubicBezTo>
                    <a:pt x="4915" y="190"/>
                    <a:pt x="4758" y="1"/>
                    <a:pt x="45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32"/>
            <p:cNvSpPr/>
            <p:nvPr/>
          </p:nvSpPr>
          <p:spPr>
            <a:xfrm>
              <a:off x="-50362000" y="3727425"/>
              <a:ext cx="18125" cy="17350"/>
            </a:xfrm>
            <a:custGeom>
              <a:rect b="b" l="l" r="r" t="t"/>
              <a:pathLst>
                <a:path extrusionOk="0" h="694" w="725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4" name="Google Shape;1554;p32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 Infographics</a:t>
            </a:r>
            <a:endParaRPr/>
          </a:p>
        </p:txBody>
      </p:sp>
      <p:grpSp>
        <p:nvGrpSpPr>
          <p:cNvPr id="1555" name="Google Shape;1555;p32"/>
          <p:cNvGrpSpPr/>
          <p:nvPr/>
        </p:nvGrpSpPr>
        <p:grpSpPr>
          <a:xfrm>
            <a:off x="1810758" y="1776652"/>
            <a:ext cx="4475130" cy="894537"/>
            <a:chOff x="1810758" y="1776652"/>
            <a:chExt cx="4475130" cy="894537"/>
          </a:xfrm>
        </p:grpSpPr>
        <p:sp>
          <p:nvSpPr>
            <p:cNvPr id="1556" name="Google Shape;1556;p32"/>
            <p:cNvSpPr/>
            <p:nvPr/>
          </p:nvSpPr>
          <p:spPr>
            <a:xfrm>
              <a:off x="2173491" y="1776652"/>
              <a:ext cx="3251108" cy="410675"/>
            </a:xfrm>
            <a:custGeom>
              <a:rect b="b" l="l" r="r" t="t"/>
              <a:pathLst>
                <a:path extrusionOk="0" h="14491" w="114718">
                  <a:moveTo>
                    <a:pt x="1" y="0"/>
                  </a:moveTo>
                  <a:lnTo>
                    <a:pt x="1" y="14490"/>
                  </a:lnTo>
                  <a:lnTo>
                    <a:pt x="114718" y="14490"/>
                  </a:lnTo>
                  <a:lnTo>
                    <a:pt x="106895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274300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57" name="Google Shape;1557;p32"/>
            <p:cNvSpPr/>
            <p:nvPr/>
          </p:nvSpPr>
          <p:spPr>
            <a:xfrm>
              <a:off x="1810758" y="2260514"/>
              <a:ext cx="714026" cy="410675"/>
            </a:xfrm>
            <a:custGeom>
              <a:rect b="b" l="l" r="r" t="t"/>
              <a:pathLst>
                <a:path extrusionOk="0" h="14491" w="25195">
                  <a:moveTo>
                    <a:pt x="1" y="1"/>
                  </a:moveTo>
                  <a:lnTo>
                    <a:pt x="1" y="14491"/>
                  </a:lnTo>
                  <a:lnTo>
                    <a:pt x="25194" y="14491"/>
                  </a:lnTo>
                  <a:lnTo>
                    <a:pt x="25194" y="1"/>
                  </a:lnTo>
                  <a:close/>
                </a:path>
              </a:pathLst>
            </a:custGeom>
            <a:solidFill>
              <a:srgbClr val="C628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32"/>
            <p:cNvSpPr/>
            <p:nvPr/>
          </p:nvSpPr>
          <p:spPr>
            <a:xfrm>
              <a:off x="1810758" y="1776652"/>
              <a:ext cx="362752" cy="894524"/>
            </a:xfrm>
            <a:custGeom>
              <a:rect b="b" l="l" r="r" t="t"/>
              <a:pathLst>
                <a:path extrusionOk="0" h="31564" w="12800">
                  <a:moveTo>
                    <a:pt x="12800" y="0"/>
                  </a:moveTo>
                  <a:lnTo>
                    <a:pt x="1" y="17074"/>
                  </a:lnTo>
                  <a:lnTo>
                    <a:pt x="1" y="31564"/>
                  </a:lnTo>
                  <a:lnTo>
                    <a:pt x="12800" y="14490"/>
                  </a:lnTo>
                  <a:lnTo>
                    <a:pt x="12800" y="0"/>
                  </a:lnTo>
                  <a:close/>
                </a:path>
              </a:pathLst>
            </a:custGeom>
            <a:solidFill>
              <a:srgbClr val="F489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32"/>
            <p:cNvSpPr txBox="1"/>
            <p:nvPr/>
          </p:nvSpPr>
          <p:spPr>
            <a:xfrm>
              <a:off x="5424588" y="1776813"/>
              <a:ext cx="861300" cy="41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1560" name="Google Shape;1560;p32"/>
          <p:cNvGrpSpPr/>
          <p:nvPr/>
        </p:nvGrpSpPr>
        <p:grpSpPr>
          <a:xfrm>
            <a:off x="4806530" y="1828164"/>
            <a:ext cx="237883" cy="307952"/>
            <a:chOff x="-50469125" y="3183175"/>
            <a:chExt cx="233150" cy="301825"/>
          </a:xfrm>
        </p:grpSpPr>
        <p:sp>
          <p:nvSpPr>
            <p:cNvPr id="1561" name="Google Shape;1561;p32"/>
            <p:cNvSpPr/>
            <p:nvPr/>
          </p:nvSpPr>
          <p:spPr>
            <a:xfrm>
              <a:off x="-50388775" y="3227275"/>
              <a:ext cx="70900" cy="70900"/>
            </a:xfrm>
            <a:custGeom>
              <a:rect b="b" l="l" r="r" t="t"/>
              <a:pathLst>
                <a:path extrusionOk="0" h="2836" w="2836">
                  <a:moveTo>
                    <a:pt x="1418" y="1072"/>
                  </a:moveTo>
                  <a:cubicBezTo>
                    <a:pt x="1638" y="1072"/>
                    <a:pt x="1796" y="1229"/>
                    <a:pt x="1796" y="1418"/>
                  </a:cubicBezTo>
                  <a:cubicBezTo>
                    <a:pt x="1796" y="1607"/>
                    <a:pt x="1638" y="1765"/>
                    <a:pt x="1418" y="1765"/>
                  </a:cubicBezTo>
                  <a:cubicBezTo>
                    <a:pt x="1229" y="1765"/>
                    <a:pt x="1071" y="1607"/>
                    <a:pt x="1071" y="1418"/>
                  </a:cubicBezTo>
                  <a:cubicBezTo>
                    <a:pt x="1071" y="1229"/>
                    <a:pt x="1229" y="1072"/>
                    <a:pt x="1418" y="1072"/>
                  </a:cubicBezTo>
                  <a:close/>
                  <a:moveTo>
                    <a:pt x="1418" y="1"/>
                  </a:moveTo>
                  <a:cubicBezTo>
                    <a:pt x="630" y="1"/>
                    <a:pt x="0" y="631"/>
                    <a:pt x="0" y="1418"/>
                  </a:cubicBezTo>
                  <a:cubicBezTo>
                    <a:pt x="0" y="2206"/>
                    <a:pt x="630" y="2836"/>
                    <a:pt x="1418" y="2836"/>
                  </a:cubicBezTo>
                  <a:cubicBezTo>
                    <a:pt x="2206" y="2836"/>
                    <a:pt x="2836" y="2206"/>
                    <a:pt x="2836" y="1418"/>
                  </a:cubicBezTo>
                  <a:cubicBezTo>
                    <a:pt x="2836" y="631"/>
                    <a:pt x="2206" y="1"/>
                    <a:pt x="14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32"/>
            <p:cNvSpPr/>
            <p:nvPr/>
          </p:nvSpPr>
          <p:spPr>
            <a:xfrm>
              <a:off x="-50469125" y="3290275"/>
              <a:ext cx="233150" cy="194725"/>
            </a:xfrm>
            <a:custGeom>
              <a:rect b="b" l="l" r="r" t="t"/>
              <a:pathLst>
                <a:path extrusionOk="0" h="7789" w="9326">
                  <a:moveTo>
                    <a:pt x="4663" y="1072"/>
                  </a:moveTo>
                  <a:lnTo>
                    <a:pt x="6018" y="3907"/>
                  </a:lnTo>
                  <a:cubicBezTo>
                    <a:pt x="5672" y="4034"/>
                    <a:pt x="5356" y="4097"/>
                    <a:pt x="5010" y="4128"/>
                  </a:cubicBezTo>
                  <a:lnTo>
                    <a:pt x="5010" y="3813"/>
                  </a:lnTo>
                  <a:cubicBezTo>
                    <a:pt x="5010" y="3624"/>
                    <a:pt x="4852" y="3466"/>
                    <a:pt x="4663" y="3466"/>
                  </a:cubicBezTo>
                  <a:cubicBezTo>
                    <a:pt x="4443" y="3466"/>
                    <a:pt x="4285" y="3624"/>
                    <a:pt x="4285" y="3813"/>
                  </a:cubicBezTo>
                  <a:lnTo>
                    <a:pt x="4285" y="4128"/>
                  </a:lnTo>
                  <a:cubicBezTo>
                    <a:pt x="3939" y="4097"/>
                    <a:pt x="3592" y="4034"/>
                    <a:pt x="3277" y="3907"/>
                  </a:cubicBezTo>
                  <a:lnTo>
                    <a:pt x="4663" y="1072"/>
                  </a:lnTo>
                  <a:close/>
                  <a:moveTo>
                    <a:pt x="2836" y="1"/>
                  </a:moveTo>
                  <a:lnTo>
                    <a:pt x="1576" y="2647"/>
                  </a:lnTo>
                  <a:cubicBezTo>
                    <a:pt x="1387" y="2395"/>
                    <a:pt x="1229" y="2143"/>
                    <a:pt x="1103" y="1860"/>
                  </a:cubicBezTo>
                  <a:cubicBezTo>
                    <a:pt x="1034" y="1721"/>
                    <a:pt x="914" y="1634"/>
                    <a:pt x="781" y="1634"/>
                  </a:cubicBezTo>
                  <a:cubicBezTo>
                    <a:pt x="732" y="1634"/>
                    <a:pt x="681" y="1645"/>
                    <a:pt x="631" y="1671"/>
                  </a:cubicBezTo>
                  <a:cubicBezTo>
                    <a:pt x="442" y="1734"/>
                    <a:pt x="347" y="1923"/>
                    <a:pt x="442" y="2143"/>
                  </a:cubicBezTo>
                  <a:cubicBezTo>
                    <a:pt x="631" y="2553"/>
                    <a:pt x="914" y="2994"/>
                    <a:pt x="1229" y="3340"/>
                  </a:cubicBezTo>
                  <a:lnTo>
                    <a:pt x="158" y="5546"/>
                  </a:lnTo>
                  <a:cubicBezTo>
                    <a:pt x="1" y="5955"/>
                    <a:pt x="64" y="6396"/>
                    <a:pt x="347" y="6711"/>
                  </a:cubicBezTo>
                  <a:lnTo>
                    <a:pt x="127" y="7247"/>
                  </a:lnTo>
                  <a:cubicBezTo>
                    <a:pt x="32" y="7405"/>
                    <a:pt x="127" y="7657"/>
                    <a:pt x="284" y="7720"/>
                  </a:cubicBezTo>
                  <a:cubicBezTo>
                    <a:pt x="328" y="7746"/>
                    <a:pt x="376" y="7757"/>
                    <a:pt x="425" y="7757"/>
                  </a:cubicBezTo>
                  <a:cubicBezTo>
                    <a:pt x="554" y="7757"/>
                    <a:pt x="688" y="7676"/>
                    <a:pt x="757" y="7562"/>
                  </a:cubicBezTo>
                  <a:lnTo>
                    <a:pt x="977" y="7026"/>
                  </a:lnTo>
                  <a:cubicBezTo>
                    <a:pt x="1025" y="7032"/>
                    <a:pt x="1072" y="7035"/>
                    <a:pt x="1118" y="7035"/>
                  </a:cubicBezTo>
                  <a:cubicBezTo>
                    <a:pt x="1562" y="7035"/>
                    <a:pt x="1937" y="6770"/>
                    <a:pt x="2080" y="6428"/>
                  </a:cubicBezTo>
                  <a:lnTo>
                    <a:pt x="2962" y="4601"/>
                  </a:lnTo>
                  <a:cubicBezTo>
                    <a:pt x="3372" y="4758"/>
                    <a:pt x="3813" y="4884"/>
                    <a:pt x="4285" y="4916"/>
                  </a:cubicBezTo>
                  <a:lnTo>
                    <a:pt x="4285" y="5294"/>
                  </a:lnTo>
                  <a:cubicBezTo>
                    <a:pt x="4285" y="5483"/>
                    <a:pt x="4443" y="5640"/>
                    <a:pt x="4632" y="5640"/>
                  </a:cubicBezTo>
                  <a:cubicBezTo>
                    <a:pt x="4852" y="5640"/>
                    <a:pt x="5010" y="5483"/>
                    <a:pt x="5010" y="5294"/>
                  </a:cubicBezTo>
                  <a:lnTo>
                    <a:pt x="5010" y="4916"/>
                  </a:lnTo>
                  <a:cubicBezTo>
                    <a:pt x="5483" y="4884"/>
                    <a:pt x="5892" y="4821"/>
                    <a:pt x="6333" y="4601"/>
                  </a:cubicBezTo>
                  <a:lnTo>
                    <a:pt x="7215" y="6428"/>
                  </a:lnTo>
                  <a:cubicBezTo>
                    <a:pt x="7365" y="6787"/>
                    <a:pt x="7741" y="7060"/>
                    <a:pt x="8237" y="7060"/>
                  </a:cubicBezTo>
                  <a:cubicBezTo>
                    <a:pt x="8264" y="7060"/>
                    <a:pt x="8291" y="7060"/>
                    <a:pt x="8318" y="7058"/>
                  </a:cubicBezTo>
                  <a:lnTo>
                    <a:pt x="8538" y="7594"/>
                  </a:lnTo>
                  <a:cubicBezTo>
                    <a:pt x="8607" y="7708"/>
                    <a:pt x="8742" y="7789"/>
                    <a:pt x="8871" y="7789"/>
                  </a:cubicBezTo>
                  <a:cubicBezTo>
                    <a:pt x="8920" y="7789"/>
                    <a:pt x="8968" y="7777"/>
                    <a:pt x="9011" y="7751"/>
                  </a:cubicBezTo>
                  <a:cubicBezTo>
                    <a:pt x="9169" y="7562"/>
                    <a:pt x="9263" y="7373"/>
                    <a:pt x="9169" y="7215"/>
                  </a:cubicBezTo>
                  <a:lnTo>
                    <a:pt x="8948" y="6648"/>
                  </a:lnTo>
                  <a:cubicBezTo>
                    <a:pt x="9200" y="6333"/>
                    <a:pt x="9326" y="5924"/>
                    <a:pt x="9137" y="5514"/>
                  </a:cubicBezTo>
                  <a:lnTo>
                    <a:pt x="8066" y="3340"/>
                  </a:lnTo>
                  <a:cubicBezTo>
                    <a:pt x="8381" y="2994"/>
                    <a:pt x="8665" y="2553"/>
                    <a:pt x="8854" y="2143"/>
                  </a:cubicBezTo>
                  <a:cubicBezTo>
                    <a:pt x="8948" y="1923"/>
                    <a:pt x="8854" y="1734"/>
                    <a:pt x="8665" y="1671"/>
                  </a:cubicBezTo>
                  <a:cubicBezTo>
                    <a:pt x="8614" y="1645"/>
                    <a:pt x="8561" y="1634"/>
                    <a:pt x="8509" y="1634"/>
                  </a:cubicBezTo>
                  <a:cubicBezTo>
                    <a:pt x="8369" y="1634"/>
                    <a:pt x="8238" y="1721"/>
                    <a:pt x="8192" y="1860"/>
                  </a:cubicBezTo>
                  <a:cubicBezTo>
                    <a:pt x="8066" y="2143"/>
                    <a:pt x="7908" y="2395"/>
                    <a:pt x="7719" y="2647"/>
                  </a:cubicBezTo>
                  <a:lnTo>
                    <a:pt x="6459" y="1"/>
                  </a:lnTo>
                  <a:cubicBezTo>
                    <a:pt x="6113" y="631"/>
                    <a:pt x="5420" y="1041"/>
                    <a:pt x="4632" y="1041"/>
                  </a:cubicBezTo>
                  <a:cubicBezTo>
                    <a:pt x="3844" y="1041"/>
                    <a:pt x="3183" y="599"/>
                    <a:pt x="2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32"/>
            <p:cNvSpPr/>
            <p:nvPr/>
          </p:nvSpPr>
          <p:spPr>
            <a:xfrm>
              <a:off x="-50379325" y="3183175"/>
              <a:ext cx="52775" cy="34675"/>
            </a:xfrm>
            <a:custGeom>
              <a:rect b="b" l="l" r="r" t="t"/>
              <a:pathLst>
                <a:path extrusionOk="0" h="1387" w="2111">
                  <a:moveTo>
                    <a:pt x="1071" y="0"/>
                  </a:moveTo>
                  <a:cubicBezTo>
                    <a:pt x="473" y="0"/>
                    <a:pt x="0" y="473"/>
                    <a:pt x="0" y="1071"/>
                  </a:cubicBezTo>
                  <a:lnTo>
                    <a:pt x="0" y="1386"/>
                  </a:lnTo>
                  <a:cubicBezTo>
                    <a:pt x="315" y="1166"/>
                    <a:pt x="662" y="1103"/>
                    <a:pt x="1071" y="1103"/>
                  </a:cubicBezTo>
                  <a:cubicBezTo>
                    <a:pt x="1449" y="1103"/>
                    <a:pt x="1796" y="1166"/>
                    <a:pt x="2111" y="1386"/>
                  </a:cubicBezTo>
                  <a:lnTo>
                    <a:pt x="2111" y="1071"/>
                  </a:lnTo>
                  <a:cubicBezTo>
                    <a:pt x="2111" y="473"/>
                    <a:pt x="1638" y="0"/>
                    <a:pt x="10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4" name="Google Shape;1564;p32"/>
          <p:cNvGrpSpPr/>
          <p:nvPr/>
        </p:nvGrpSpPr>
        <p:grpSpPr>
          <a:xfrm>
            <a:off x="2161362" y="2260338"/>
            <a:ext cx="4475151" cy="894401"/>
            <a:chOff x="2161362" y="2260338"/>
            <a:chExt cx="4475151" cy="894401"/>
          </a:xfrm>
        </p:grpSpPr>
        <p:sp>
          <p:nvSpPr>
            <p:cNvPr id="1565" name="Google Shape;1565;p32"/>
            <p:cNvSpPr/>
            <p:nvPr/>
          </p:nvSpPr>
          <p:spPr>
            <a:xfrm>
              <a:off x="2524095" y="2260514"/>
              <a:ext cx="3251108" cy="410675"/>
            </a:xfrm>
            <a:custGeom>
              <a:rect b="b" l="l" r="r" t="t"/>
              <a:pathLst>
                <a:path extrusionOk="0" h="14491" w="114718">
                  <a:moveTo>
                    <a:pt x="0" y="1"/>
                  </a:moveTo>
                  <a:lnTo>
                    <a:pt x="0" y="14491"/>
                  </a:lnTo>
                  <a:lnTo>
                    <a:pt x="114717" y="14491"/>
                  </a:lnTo>
                  <a:lnTo>
                    <a:pt x="106895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274300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66" name="Google Shape;1566;p32"/>
            <p:cNvSpPr/>
            <p:nvPr/>
          </p:nvSpPr>
          <p:spPr>
            <a:xfrm>
              <a:off x="2161362" y="2744064"/>
              <a:ext cx="713998" cy="410675"/>
            </a:xfrm>
            <a:custGeom>
              <a:rect b="b" l="l" r="r" t="t"/>
              <a:pathLst>
                <a:path extrusionOk="0" h="14491" w="25194">
                  <a:moveTo>
                    <a:pt x="0" y="1"/>
                  </a:moveTo>
                  <a:lnTo>
                    <a:pt x="0" y="14490"/>
                  </a:lnTo>
                  <a:lnTo>
                    <a:pt x="25194" y="14490"/>
                  </a:lnTo>
                  <a:lnTo>
                    <a:pt x="25194" y="1"/>
                  </a:lnTo>
                  <a:close/>
                </a:path>
              </a:pathLst>
            </a:custGeom>
            <a:solidFill>
              <a:srgbClr val="2FC9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32"/>
            <p:cNvSpPr/>
            <p:nvPr/>
          </p:nvSpPr>
          <p:spPr>
            <a:xfrm>
              <a:off x="2161362" y="2260514"/>
              <a:ext cx="362752" cy="894212"/>
            </a:xfrm>
            <a:custGeom>
              <a:rect b="b" l="l" r="r" t="t"/>
              <a:pathLst>
                <a:path extrusionOk="0" h="31553" w="12800">
                  <a:moveTo>
                    <a:pt x="12799" y="1"/>
                  </a:moveTo>
                  <a:lnTo>
                    <a:pt x="0" y="17063"/>
                  </a:lnTo>
                  <a:lnTo>
                    <a:pt x="0" y="31552"/>
                  </a:lnTo>
                  <a:lnTo>
                    <a:pt x="12799" y="14491"/>
                  </a:lnTo>
                  <a:lnTo>
                    <a:pt x="12799" y="1"/>
                  </a:lnTo>
                  <a:close/>
                </a:path>
              </a:pathLst>
            </a:custGeom>
            <a:solidFill>
              <a:srgbClr val="A5F1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32"/>
            <p:cNvSpPr txBox="1"/>
            <p:nvPr/>
          </p:nvSpPr>
          <p:spPr>
            <a:xfrm>
              <a:off x="5775213" y="2260338"/>
              <a:ext cx="861300" cy="41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>
                <a:solidFill>
                  <a:schemeClr val="accent2"/>
                </a:solidFill>
              </a:endParaRPr>
            </a:p>
          </p:txBody>
        </p:sp>
      </p:grpSp>
      <p:grpSp>
        <p:nvGrpSpPr>
          <p:cNvPr id="1569" name="Google Shape;1569;p32"/>
          <p:cNvGrpSpPr/>
          <p:nvPr/>
        </p:nvGrpSpPr>
        <p:grpSpPr>
          <a:xfrm>
            <a:off x="5089319" y="2312322"/>
            <a:ext cx="305376" cy="306753"/>
            <a:chOff x="-49764975" y="3551225"/>
            <a:chExt cx="299300" cy="300650"/>
          </a:xfrm>
        </p:grpSpPr>
        <p:sp>
          <p:nvSpPr>
            <p:cNvPr id="1570" name="Google Shape;1570;p32"/>
            <p:cNvSpPr/>
            <p:nvPr/>
          </p:nvSpPr>
          <p:spPr>
            <a:xfrm>
              <a:off x="-49764975" y="3657325"/>
              <a:ext cx="35450" cy="18125"/>
            </a:xfrm>
            <a:custGeom>
              <a:rect b="b" l="l" r="r" t="t"/>
              <a:pathLst>
                <a:path extrusionOk="0" h="725" w="1418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386" y="158"/>
                    <a:pt x="1197" y="0"/>
                    <a:pt x="10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32"/>
            <p:cNvSpPr/>
            <p:nvPr/>
          </p:nvSpPr>
          <p:spPr>
            <a:xfrm>
              <a:off x="-49763400" y="3598250"/>
              <a:ext cx="31525" cy="29950"/>
            </a:xfrm>
            <a:custGeom>
              <a:rect b="b" l="l" r="r" t="t"/>
              <a:pathLst>
                <a:path extrusionOk="0" h="1198" w="1261">
                  <a:moveTo>
                    <a:pt x="390" y="0"/>
                  </a:moveTo>
                  <a:cubicBezTo>
                    <a:pt x="299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7"/>
                    <a:pt x="870" y="1197"/>
                  </a:cubicBezTo>
                  <a:cubicBezTo>
                    <a:pt x="961" y="1197"/>
                    <a:pt x="1056" y="1166"/>
                    <a:pt x="1134" y="1103"/>
                  </a:cubicBezTo>
                  <a:cubicBezTo>
                    <a:pt x="1260" y="1008"/>
                    <a:pt x="1260" y="756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32"/>
            <p:cNvSpPr/>
            <p:nvPr/>
          </p:nvSpPr>
          <p:spPr>
            <a:xfrm>
              <a:off x="-49763400" y="3703975"/>
              <a:ext cx="31525" cy="30550"/>
            </a:xfrm>
            <a:custGeom>
              <a:rect b="b" l="l" r="r" t="t"/>
              <a:pathLst>
                <a:path extrusionOk="0" h="1222" w="1261">
                  <a:moveTo>
                    <a:pt x="882" y="1"/>
                  </a:moveTo>
                  <a:cubicBezTo>
                    <a:pt x="796" y="1"/>
                    <a:pt x="709" y="40"/>
                    <a:pt x="630" y="119"/>
                  </a:cubicBezTo>
                  <a:lnTo>
                    <a:pt x="126" y="623"/>
                  </a:lnTo>
                  <a:cubicBezTo>
                    <a:pt x="0" y="749"/>
                    <a:pt x="0" y="970"/>
                    <a:pt x="126" y="1127"/>
                  </a:cubicBezTo>
                  <a:cubicBezTo>
                    <a:pt x="189" y="1190"/>
                    <a:pt x="276" y="1222"/>
                    <a:pt x="366" y="1222"/>
                  </a:cubicBezTo>
                  <a:cubicBezTo>
                    <a:pt x="457" y="1222"/>
                    <a:pt x="551" y="1190"/>
                    <a:pt x="630" y="1127"/>
                  </a:cubicBezTo>
                  <a:lnTo>
                    <a:pt x="1134" y="623"/>
                  </a:lnTo>
                  <a:cubicBezTo>
                    <a:pt x="1260" y="497"/>
                    <a:pt x="1260" y="276"/>
                    <a:pt x="1134" y="119"/>
                  </a:cubicBezTo>
                  <a:cubicBezTo>
                    <a:pt x="1056" y="40"/>
                    <a:pt x="969" y="1"/>
                    <a:pt x="8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32"/>
            <p:cNvSpPr/>
            <p:nvPr/>
          </p:nvSpPr>
          <p:spPr>
            <a:xfrm>
              <a:off x="-49501125" y="3657325"/>
              <a:ext cx="35450" cy="18125"/>
            </a:xfrm>
            <a:custGeom>
              <a:rect b="b" l="l" r="r" t="t"/>
              <a:pathLst>
                <a:path extrusionOk="0" h="725" w="1418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32"/>
            <p:cNvSpPr/>
            <p:nvPr/>
          </p:nvSpPr>
          <p:spPr>
            <a:xfrm>
              <a:off x="-49499550" y="3598250"/>
              <a:ext cx="31525" cy="30550"/>
            </a:xfrm>
            <a:custGeom>
              <a:rect b="b" l="l" r="r" t="t"/>
              <a:pathLst>
                <a:path extrusionOk="0" h="1222" w="1261">
                  <a:moveTo>
                    <a:pt x="906" y="0"/>
                  </a:moveTo>
                  <a:cubicBezTo>
                    <a:pt x="812" y="0"/>
                    <a:pt x="709" y="32"/>
                    <a:pt x="630" y="95"/>
                  </a:cubicBezTo>
                  <a:lnTo>
                    <a:pt x="126" y="599"/>
                  </a:lnTo>
                  <a:cubicBezTo>
                    <a:pt x="0" y="725"/>
                    <a:pt x="0" y="945"/>
                    <a:pt x="126" y="1103"/>
                  </a:cubicBezTo>
                  <a:cubicBezTo>
                    <a:pt x="205" y="1182"/>
                    <a:pt x="292" y="1221"/>
                    <a:pt x="378" y="1221"/>
                  </a:cubicBezTo>
                  <a:cubicBezTo>
                    <a:pt x="465" y="1221"/>
                    <a:pt x="552" y="1182"/>
                    <a:pt x="630" y="1103"/>
                  </a:cubicBezTo>
                  <a:lnTo>
                    <a:pt x="1134" y="599"/>
                  </a:lnTo>
                  <a:cubicBezTo>
                    <a:pt x="1260" y="473"/>
                    <a:pt x="1260" y="252"/>
                    <a:pt x="1134" y="95"/>
                  </a:cubicBezTo>
                  <a:cubicBezTo>
                    <a:pt x="1087" y="32"/>
                    <a:pt x="1001" y="0"/>
                    <a:pt x="9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32"/>
            <p:cNvSpPr/>
            <p:nvPr/>
          </p:nvSpPr>
          <p:spPr>
            <a:xfrm>
              <a:off x="-49499550" y="3704575"/>
              <a:ext cx="31525" cy="29950"/>
            </a:xfrm>
            <a:custGeom>
              <a:rect b="b" l="l" r="r" t="t"/>
              <a:pathLst>
                <a:path extrusionOk="0" h="1198" w="1261">
                  <a:moveTo>
                    <a:pt x="390" y="0"/>
                  </a:moveTo>
                  <a:cubicBezTo>
                    <a:pt x="300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8"/>
                    <a:pt x="871" y="1198"/>
                  </a:cubicBezTo>
                  <a:cubicBezTo>
                    <a:pt x="961" y="1198"/>
                    <a:pt x="1056" y="1166"/>
                    <a:pt x="1134" y="1103"/>
                  </a:cubicBezTo>
                  <a:cubicBezTo>
                    <a:pt x="1260" y="1009"/>
                    <a:pt x="1260" y="757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32"/>
            <p:cNvSpPr/>
            <p:nvPr/>
          </p:nvSpPr>
          <p:spPr>
            <a:xfrm>
              <a:off x="-49725600" y="3551225"/>
              <a:ext cx="215050" cy="210875"/>
            </a:xfrm>
            <a:custGeom>
              <a:rect b="b" l="l" r="r" t="t"/>
              <a:pathLst>
                <a:path extrusionOk="0" h="8435" w="8602">
                  <a:moveTo>
                    <a:pt x="4354" y="0"/>
                  </a:moveTo>
                  <a:cubicBezTo>
                    <a:pt x="4070" y="0"/>
                    <a:pt x="3783" y="28"/>
                    <a:pt x="3497" y="86"/>
                  </a:cubicBezTo>
                  <a:cubicBezTo>
                    <a:pt x="1922" y="401"/>
                    <a:pt x="630" y="1724"/>
                    <a:pt x="252" y="3299"/>
                  </a:cubicBezTo>
                  <a:cubicBezTo>
                    <a:pt x="0" y="4654"/>
                    <a:pt x="347" y="6040"/>
                    <a:pt x="1261" y="7017"/>
                  </a:cubicBezTo>
                  <a:cubicBezTo>
                    <a:pt x="1607" y="7395"/>
                    <a:pt x="1828" y="7930"/>
                    <a:pt x="1922" y="8434"/>
                  </a:cubicBezTo>
                  <a:lnTo>
                    <a:pt x="3025" y="8434"/>
                  </a:lnTo>
                  <a:lnTo>
                    <a:pt x="3025" y="5284"/>
                  </a:lnTo>
                  <a:cubicBezTo>
                    <a:pt x="3025" y="5158"/>
                    <a:pt x="4064" y="3141"/>
                    <a:pt x="4127" y="3047"/>
                  </a:cubicBezTo>
                  <a:cubicBezTo>
                    <a:pt x="4190" y="2921"/>
                    <a:pt x="4317" y="2858"/>
                    <a:pt x="4443" y="2858"/>
                  </a:cubicBezTo>
                  <a:cubicBezTo>
                    <a:pt x="4569" y="2858"/>
                    <a:pt x="4695" y="2921"/>
                    <a:pt x="4758" y="3047"/>
                  </a:cubicBezTo>
                  <a:cubicBezTo>
                    <a:pt x="4852" y="3141"/>
                    <a:pt x="5860" y="5158"/>
                    <a:pt x="5860" y="5284"/>
                  </a:cubicBezTo>
                  <a:lnTo>
                    <a:pt x="5860" y="8434"/>
                  </a:lnTo>
                  <a:lnTo>
                    <a:pt x="6963" y="8434"/>
                  </a:lnTo>
                  <a:cubicBezTo>
                    <a:pt x="7057" y="7930"/>
                    <a:pt x="7278" y="7395"/>
                    <a:pt x="7625" y="6985"/>
                  </a:cubicBezTo>
                  <a:cubicBezTo>
                    <a:pt x="8255" y="6260"/>
                    <a:pt x="8601" y="5284"/>
                    <a:pt x="8601" y="4244"/>
                  </a:cubicBezTo>
                  <a:cubicBezTo>
                    <a:pt x="8601" y="2984"/>
                    <a:pt x="8066" y="1787"/>
                    <a:pt x="7026" y="936"/>
                  </a:cubicBezTo>
                  <a:cubicBezTo>
                    <a:pt x="6270" y="327"/>
                    <a:pt x="5327" y="0"/>
                    <a:pt x="43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32"/>
            <p:cNvSpPr/>
            <p:nvPr/>
          </p:nvSpPr>
          <p:spPr>
            <a:xfrm>
              <a:off x="-49633450" y="3697475"/>
              <a:ext cx="35475" cy="65400"/>
            </a:xfrm>
            <a:custGeom>
              <a:rect b="b" l="l" r="r" t="t"/>
              <a:pathLst>
                <a:path extrusionOk="0" h="2616" w="1419">
                  <a:moveTo>
                    <a:pt x="0" y="1"/>
                  </a:moveTo>
                  <a:lnTo>
                    <a:pt x="0" y="2616"/>
                  </a:lnTo>
                  <a:lnTo>
                    <a:pt x="1418" y="2616"/>
                  </a:lnTo>
                  <a:lnTo>
                    <a:pt x="1418" y="1"/>
                  </a:lnTo>
                  <a:cubicBezTo>
                    <a:pt x="1198" y="95"/>
                    <a:pt x="946" y="127"/>
                    <a:pt x="725" y="127"/>
                  </a:cubicBezTo>
                  <a:cubicBezTo>
                    <a:pt x="473" y="127"/>
                    <a:pt x="252" y="95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32"/>
            <p:cNvSpPr/>
            <p:nvPr/>
          </p:nvSpPr>
          <p:spPr>
            <a:xfrm>
              <a:off x="-49676775" y="3780975"/>
              <a:ext cx="123675" cy="34675"/>
            </a:xfrm>
            <a:custGeom>
              <a:rect b="b" l="l" r="r" t="t"/>
              <a:pathLst>
                <a:path extrusionOk="0" h="1387" w="4947">
                  <a:moveTo>
                    <a:pt x="1" y="0"/>
                  </a:moveTo>
                  <a:lnTo>
                    <a:pt x="1" y="347"/>
                  </a:lnTo>
                  <a:cubicBezTo>
                    <a:pt x="1" y="946"/>
                    <a:pt x="473" y="1387"/>
                    <a:pt x="1072" y="1387"/>
                  </a:cubicBezTo>
                  <a:lnTo>
                    <a:pt x="3876" y="1387"/>
                  </a:lnTo>
                  <a:cubicBezTo>
                    <a:pt x="4474" y="1387"/>
                    <a:pt x="4947" y="946"/>
                    <a:pt x="4947" y="347"/>
                  </a:cubicBezTo>
                  <a:lnTo>
                    <a:pt x="49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32"/>
            <p:cNvSpPr/>
            <p:nvPr/>
          </p:nvSpPr>
          <p:spPr>
            <a:xfrm>
              <a:off x="-49630300" y="3651800"/>
              <a:ext cx="29150" cy="31325"/>
            </a:xfrm>
            <a:custGeom>
              <a:rect b="b" l="l" r="r" t="t"/>
              <a:pathLst>
                <a:path extrusionOk="0" h="1253" w="1166">
                  <a:moveTo>
                    <a:pt x="599" y="1"/>
                  </a:moveTo>
                  <a:lnTo>
                    <a:pt x="0" y="1135"/>
                  </a:lnTo>
                  <a:cubicBezTo>
                    <a:pt x="189" y="1214"/>
                    <a:pt x="386" y="1253"/>
                    <a:pt x="583" y="1253"/>
                  </a:cubicBezTo>
                  <a:cubicBezTo>
                    <a:pt x="780" y="1253"/>
                    <a:pt x="977" y="1214"/>
                    <a:pt x="1166" y="1135"/>
                  </a:cubicBezTo>
                  <a:lnTo>
                    <a:pt x="5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32"/>
            <p:cNvSpPr/>
            <p:nvPr/>
          </p:nvSpPr>
          <p:spPr>
            <a:xfrm>
              <a:off x="-49657875" y="3833750"/>
              <a:ext cx="85100" cy="18125"/>
            </a:xfrm>
            <a:custGeom>
              <a:rect b="b" l="l" r="r" t="t"/>
              <a:pathLst>
                <a:path extrusionOk="0" h="725" w="3404">
                  <a:moveTo>
                    <a:pt x="1" y="0"/>
                  </a:moveTo>
                  <a:cubicBezTo>
                    <a:pt x="158" y="410"/>
                    <a:pt x="536" y="725"/>
                    <a:pt x="977" y="725"/>
                  </a:cubicBezTo>
                  <a:lnTo>
                    <a:pt x="2395" y="725"/>
                  </a:lnTo>
                  <a:cubicBezTo>
                    <a:pt x="2868" y="725"/>
                    <a:pt x="3246" y="410"/>
                    <a:pt x="34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1" name="Google Shape;1581;p32"/>
          <p:cNvGrpSpPr/>
          <p:nvPr/>
        </p:nvGrpSpPr>
        <p:grpSpPr>
          <a:xfrm>
            <a:off x="2511285" y="2744050"/>
            <a:ext cx="4475453" cy="894550"/>
            <a:chOff x="2511285" y="2744050"/>
            <a:chExt cx="4475453" cy="894550"/>
          </a:xfrm>
        </p:grpSpPr>
        <p:sp>
          <p:nvSpPr>
            <p:cNvPr id="1582" name="Google Shape;1582;p32"/>
            <p:cNvSpPr/>
            <p:nvPr/>
          </p:nvSpPr>
          <p:spPr>
            <a:xfrm>
              <a:off x="2874358" y="2744064"/>
              <a:ext cx="3251080" cy="410675"/>
            </a:xfrm>
            <a:custGeom>
              <a:rect b="b" l="l" r="r" t="t"/>
              <a:pathLst>
                <a:path extrusionOk="0" h="14491" w="114717">
                  <a:moveTo>
                    <a:pt x="0" y="1"/>
                  </a:moveTo>
                  <a:lnTo>
                    <a:pt x="0" y="14490"/>
                  </a:lnTo>
                  <a:lnTo>
                    <a:pt x="114717" y="14490"/>
                  </a:lnTo>
                  <a:lnTo>
                    <a:pt x="106895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274300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83" name="Google Shape;1583;p32"/>
            <p:cNvSpPr/>
            <p:nvPr/>
          </p:nvSpPr>
          <p:spPr>
            <a:xfrm>
              <a:off x="2511285" y="3227614"/>
              <a:ext cx="714338" cy="410987"/>
            </a:xfrm>
            <a:custGeom>
              <a:rect b="b" l="l" r="r" t="t"/>
              <a:pathLst>
                <a:path extrusionOk="0" h="14502" w="25206">
                  <a:moveTo>
                    <a:pt x="0" y="0"/>
                  </a:moveTo>
                  <a:lnTo>
                    <a:pt x="0" y="14502"/>
                  </a:lnTo>
                  <a:lnTo>
                    <a:pt x="25206" y="14502"/>
                  </a:lnTo>
                  <a:lnTo>
                    <a:pt x="25206" y="0"/>
                  </a:lnTo>
                  <a:close/>
                </a:path>
              </a:pathLst>
            </a:custGeom>
            <a:solidFill>
              <a:srgbClr val="2020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32"/>
            <p:cNvSpPr/>
            <p:nvPr/>
          </p:nvSpPr>
          <p:spPr>
            <a:xfrm>
              <a:off x="2511597" y="2744064"/>
              <a:ext cx="362780" cy="894524"/>
            </a:xfrm>
            <a:custGeom>
              <a:rect b="b" l="l" r="r" t="t"/>
              <a:pathLst>
                <a:path extrusionOk="0" h="31564" w="12801">
                  <a:moveTo>
                    <a:pt x="12800" y="1"/>
                  </a:moveTo>
                  <a:lnTo>
                    <a:pt x="1" y="17062"/>
                  </a:lnTo>
                  <a:lnTo>
                    <a:pt x="1" y="31564"/>
                  </a:lnTo>
                  <a:lnTo>
                    <a:pt x="12800" y="14490"/>
                  </a:lnTo>
                  <a:lnTo>
                    <a:pt x="12800" y="1"/>
                  </a:lnTo>
                  <a:close/>
                </a:path>
              </a:pathLst>
            </a:custGeom>
            <a:solidFill>
              <a:srgbClr val="8080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32"/>
            <p:cNvSpPr txBox="1"/>
            <p:nvPr/>
          </p:nvSpPr>
          <p:spPr>
            <a:xfrm>
              <a:off x="6125438" y="2744050"/>
              <a:ext cx="861300" cy="41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>
                <a:solidFill>
                  <a:schemeClr val="accent4"/>
                </a:solidFill>
              </a:endParaRPr>
            </a:p>
          </p:txBody>
        </p:sp>
      </p:grpSp>
      <p:grpSp>
        <p:nvGrpSpPr>
          <p:cNvPr id="1586" name="Google Shape;1586;p32"/>
          <p:cNvGrpSpPr/>
          <p:nvPr/>
        </p:nvGrpSpPr>
        <p:grpSpPr>
          <a:xfrm>
            <a:off x="5438644" y="2796730"/>
            <a:ext cx="305376" cy="305197"/>
            <a:chOff x="-49764975" y="3183375"/>
            <a:chExt cx="299300" cy="299125"/>
          </a:xfrm>
        </p:grpSpPr>
        <p:sp>
          <p:nvSpPr>
            <p:cNvPr id="1587" name="Google Shape;1587;p32"/>
            <p:cNvSpPr/>
            <p:nvPr/>
          </p:nvSpPr>
          <p:spPr>
            <a:xfrm>
              <a:off x="-49606675" y="3233575"/>
              <a:ext cx="70125" cy="103200"/>
            </a:xfrm>
            <a:custGeom>
              <a:rect b="b" l="l" r="r" t="t"/>
              <a:pathLst>
                <a:path extrusionOk="0" h="4128" w="2805">
                  <a:moveTo>
                    <a:pt x="2805" y="1"/>
                  </a:moveTo>
                  <a:lnTo>
                    <a:pt x="1" y="1355"/>
                  </a:lnTo>
                  <a:lnTo>
                    <a:pt x="1" y="4128"/>
                  </a:lnTo>
                  <a:lnTo>
                    <a:pt x="2805" y="2710"/>
                  </a:lnTo>
                  <a:lnTo>
                    <a:pt x="2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32"/>
            <p:cNvSpPr/>
            <p:nvPr/>
          </p:nvSpPr>
          <p:spPr>
            <a:xfrm>
              <a:off x="-49676775" y="3364325"/>
              <a:ext cx="52000" cy="118175"/>
            </a:xfrm>
            <a:custGeom>
              <a:rect b="b" l="l" r="r" t="t"/>
              <a:pathLst>
                <a:path extrusionOk="0" h="4727" w="2080">
                  <a:moveTo>
                    <a:pt x="2080" y="0"/>
                  </a:moveTo>
                  <a:lnTo>
                    <a:pt x="1" y="1072"/>
                  </a:lnTo>
                  <a:lnTo>
                    <a:pt x="1" y="4726"/>
                  </a:lnTo>
                  <a:lnTo>
                    <a:pt x="2080" y="3529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32"/>
            <p:cNvSpPr/>
            <p:nvPr/>
          </p:nvSpPr>
          <p:spPr>
            <a:xfrm>
              <a:off x="-49694100" y="3233575"/>
              <a:ext cx="69325" cy="103200"/>
            </a:xfrm>
            <a:custGeom>
              <a:rect b="b" l="l" r="r" t="t"/>
              <a:pathLst>
                <a:path extrusionOk="0" h="4128" w="2773">
                  <a:moveTo>
                    <a:pt x="1" y="1"/>
                  </a:moveTo>
                  <a:lnTo>
                    <a:pt x="1" y="2710"/>
                  </a:lnTo>
                  <a:lnTo>
                    <a:pt x="2773" y="4128"/>
                  </a:lnTo>
                  <a:lnTo>
                    <a:pt x="2773" y="135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32"/>
            <p:cNvSpPr/>
            <p:nvPr/>
          </p:nvSpPr>
          <p:spPr>
            <a:xfrm>
              <a:off x="-49756325" y="3314700"/>
              <a:ext cx="121325" cy="61450"/>
            </a:xfrm>
            <a:custGeom>
              <a:rect b="b" l="l" r="r" t="t"/>
              <a:pathLst>
                <a:path extrusionOk="0" h="2458" w="4853">
                  <a:moveTo>
                    <a:pt x="2048" y="1"/>
                  </a:moveTo>
                  <a:lnTo>
                    <a:pt x="1" y="1040"/>
                  </a:lnTo>
                  <a:lnTo>
                    <a:pt x="2836" y="2458"/>
                  </a:lnTo>
                  <a:lnTo>
                    <a:pt x="4852" y="1418"/>
                  </a:lnTo>
                  <a:lnTo>
                    <a:pt x="2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32"/>
            <p:cNvSpPr/>
            <p:nvPr/>
          </p:nvSpPr>
          <p:spPr>
            <a:xfrm>
              <a:off x="-49606675" y="3364325"/>
              <a:ext cx="52000" cy="118175"/>
            </a:xfrm>
            <a:custGeom>
              <a:rect b="b" l="l" r="r" t="t"/>
              <a:pathLst>
                <a:path extrusionOk="0" h="4727" w="2080">
                  <a:moveTo>
                    <a:pt x="1" y="0"/>
                  </a:moveTo>
                  <a:lnTo>
                    <a:pt x="1" y="3529"/>
                  </a:lnTo>
                  <a:lnTo>
                    <a:pt x="2080" y="4726"/>
                  </a:lnTo>
                  <a:lnTo>
                    <a:pt x="2080" y="10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32"/>
            <p:cNvSpPr/>
            <p:nvPr/>
          </p:nvSpPr>
          <p:spPr>
            <a:xfrm>
              <a:off x="-49595650" y="3314700"/>
              <a:ext cx="121325" cy="61450"/>
            </a:xfrm>
            <a:custGeom>
              <a:rect b="b" l="l" r="r" t="t"/>
              <a:pathLst>
                <a:path extrusionOk="0" h="2458" w="4853">
                  <a:moveTo>
                    <a:pt x="2773" y="1"/>
                  </a:moveTo>
                  <a:lnTo>
                    <a:pt x="1" y="1418"/>
                  </a:lnTo>
                  <a:lnTo>
                    <a:pt x="1985" y="2458"/>
                  </a:lnTo>
                  <a:lnTo>
                    <a:pt x="4852" y="1040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32"/>
            <p:cNvSpPr/>
            <p:nvPr/>
          </p:nvSpPr>
          <p:spPr>
            <a:xfrm>
              <a:off x="-49764975" y="3355650"/>
              <a:ext cx="70100" cy="126850"/>
            </a:xfrm>
            <a:custGeom>
              <a:rect b="b" l="l" r="r" t="t"/>
              <a:pathLst>
                <a:path extrusionOk="0" h="5074" w="2804">
                  <a:moveTo>
                    <a:pt x="0" y="1"/>
                  </a:moveTo>
                  <a:lnTo>
                    <a:pt x="0" y="3309"/>
                  </a:lnTo>
                  <a:cubicBezTo>
                    <a:pt x="0" y="3403"/>
                    <a:pt x="63" y="3529"/>
                    <a:pt x="189" y="3624"/>
                  </a:cubicBezTo>
                  <a:lnTo>
                    <a:pt x="2804" y="5073"/>
                  </a:lnTo>
                  <a:lnTo>
                    <a:pt x="2804" y="14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32"/>
            <p:cNvSpPr/>
            <p:nvPr/>
          </p:nvSpPr>
          <p:spPr>
            <a:xfrm>
              <a:off x="-49535775" y="3355650"/>
              <a:ext cx="70100" cy="126850"/>
            </a:xfrm>
            <a:custGeom>
              <a:rect b="b" l="l" r="r" t="t"/>
              <a:pathLst>
                <a:path extrusionOk="0" h="5074" w="2804">
                  <a:moveTo>
                    <a:pt x="2804" y="1"/>
                  </a:moveTo>
                  <a:lnTo>
                    <a:pt x="0" y="1419"/>
                  </a:lnTo>
                  <a:lnTo>
                    <a:pt x="0" y="5073"/>
                  </a:lnTo>
                  <a:lnTo>
                    <a:pt x="2583" y="3624"/>
                  </a:lnTo>
                  <a:cubicBezTo>
                    <a:pt x="2709" y="3529"/>
                    <a:pt x="2804" y="3403"/>
                    <a:pt x="2804" y="3309"/>
                  </a:cubicBezTo>
                  <a:lnTo>
                    <a:pt x="28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32"/>
            <p:cNvSpPr/>
            <p:nvPr/>
          </p:nvSpPr>
          <p:spPr>
            <a:xfrm>
              <a:off x="-49685425" y="3183375"/>
              <a:ext cx="140200" cy="69925"/>
            </a:xfrm>
            <a:custGeom>
              <a:rect b="b" l="l" r="r" t="t"/>
              <a:pathLst>
                <a:path extrusionOk="0" h="2797" w="5608">
                  <a:moveTo>
                    <a:pt x="2792" y="0"/>
                  </a:moveTo>
                  <a:cubicBezTo>
                    <a:pt x="2741" y="0"/>
                    <a:pt x="2694" y="8"/>
                    <a:pt x="2647" y="24"/>
                  </a:cubicBezTo>
                  <a:lnTo>
                    <a:pt x="0" y="1378"/>
                  </a:lnTo>
                  <a:lnTo>
                    <a:pt x="2804" y="2796"/>
                  </a:lnTo>
                  <a:lnTo>
                    <a:pt x="5608" y="1378"/>
                  </a:lnTo>
                  <a:lnTo>
                    <a:pt x="2962" y="24"/>
                  </a:lnTo>
                  <a:cubicBezTo>
                    <a:pt x="2899" y="8"/>
                    <a:pt x="2843" y="0"/>
                    <a:pt x="27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96" name="Google Shape;1596;p32"/>
          <p:cNvGrpSpPr/>
          <p:nvPr/>
        </p:nvGrpSpPr>
        <p:grpSpPr>
          <a:xfrm>
            <a:off x="2862880" y="3227614"/>
            <a:ext cx="4475482" cy="894537"/>
            <a:chOff x="2862880" y="3227614"/>
            <a:chExt cx="4475482" cy="894537"/>
          </a:xfrm>
        </p:grpSpPr>
        <p:sp>
          <p:nvSpPr>
            <p:cNvPr id="1597" name="Google Shape;1597;p32"/>
            <p:cNvSpPr/>
            <p:nvPr/>
          </p:nvSpPr>
          <p:spPr>
            <a:xfrm>
              <a:off x="3225614" y="3227614"/>
              <a:ext cx="3251448" cy="410987"/>
            </a:xfrm>
            <a:custGeom>
              <a:rect b="b" l="l" r="r" t="t"/>
              <a:pathLst>
                <a:path extrusionOk="0" h="14502" w="114730">
                  <a:moveTo>
                    <a:pt x="1" y="0"/>
                  </a:moveTo>
                  <a:lnTo>
                    <a:pt x="1" y="14502"/>
                  </a:lnTo>
                  <a:lnTo>
                    <a:pt x="114729" y="14502"/>
                  </a:lnTo>
                  <a:lnTo>
                    <a:pt x="106895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274300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</a:t>
              </a: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upiter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98" name="Google Shape;1598;p32"/>
            <p:cNvSpPr/>
            <p:nvPr/>
          </p:nvSpPr>
          <p:spPr>
            <a:xfrm>
              <a:off x="2862880" y="3711475"/>
              <a:ext cx="713998" cy="410675"/>
            </a:xfrm>
            <a:custGeom>
              <a:rect b="b" l="l" r="r" t="t"/>
              <a:pathLst>
                <a:path extrusionOk="0" h="14491" w="25194">
                  <a:moveTo>
                    <a:pt x="0" y="1"/>
                  </a:moveTo>
                  <a:lnTo>
                    <a:pt x="0" y="14491"/>
                  </a:lnTo>
                  <a:lnTo>
                    <a:pt x="25194" y="14491"/>
                  </a:lnTo>
                  <a:lnTo>
                    <a:pt x="25194" y="1"/>
                  </a:lnTo>
                  <a:close/>
                </a:path>
              </a:pathLst>
            </a:custGeom>
            <a:solidFill>
              <a:srgbClr val="576F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32"/>
            <p:cNvSpPr/>
            <p:nvPr/>
          </p:nvSpPr>
          <p:spPr>
            <a:xfrm>
              <a:off x="2862880" y="3227614"/>
              <a:ext cx="362752" cy="894524"/>
            </a:xfrm>
            <a:custGeom>
              <a:rect b="b" l="l" r="r" t="t"/>
              <a:pathLst>
                <a:path extrusionOk="0" h="31564" w="12800">
                  <a:moveTo>
                    <a:pt x="12800" y="0"/>
                  </a:moveTo>
                  <a:lnTo>
                    <a:pt x="0" y="17074"/>
                  </a:lnTo>
                  <a:lnTo>
                    <a:pt x="0" y="31564"/>
                  </a:lnTo>
                  <a:lnTo>
                    <a:pt x="12800" y="14502"/>
                  </a:lnTo>
                  <a:lnTo>
                    <a:pt x="12800" y="0"/>
                  </a:lnTo>
                  <a:close/>
                </a:path>
              </a:pathLst>
            </a:custGeom>
            <a:solidFill>
              <a:srgbClr val="AF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32"/>
            <p:cNvSpPr txBox="1"/>
            <p:nvPr/>
          </p:nvSpPr>
          <p:spPr>
            <a:xfrm>
              <a:off x="6477063" y="3227763"/>
              <a:ext cx="861300" cy="41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05</a:t>
              </a:r>
              <a:endParaRPr>
                <a:solidFill>
                  <a:schemeClr val="accent3"/>
                </a:solidFill>
              </a:endParaRPr>
            </a:p>
          </p:txBody>
        </p:sp>
      </p:grpSp>
      <p:grpSp>
        <p:nvGrpSpPr>
          <p:cNvPr id="1601" name="Google Shape;1601;p32"/>
          <p:cNvGrpSpPr/>
          <p:nvPr/>
        </p:nvGrpSpPr>
        <p:grpSpPr>
          <a:xfrm>
            <a:off x="5782567" y="3280822"/>
            <a:ext cx="305376" cy="304585"/>
            <a:chOff x="-48629225" y="3938500"/>
            <a:chExt cx="299300" cy="298525"/>
          </a:xfrm>
        </p:grpSpPr>
        <p:sp>
          <p:nvSpPr>
            <p:cNvPr id="1602" name="Google Shape;1602;p32"/>
            <p:cNvSpPr/>
            <p:nvPr/>
          </p:nvSpPr>
          <p:spPr>
            <a:xfrm>
              <a:off x="-48629225" y="3938500"/>
              <a:ext cx="299300" cy="298525"/>
            </a:xfrm>
            <a:custGeom>
              <a:rect b="b" l="l" r="r" t="t"/>
              <a:pathLst>
                <a:path extrusionOk="0" h="11941" w="11972">
                  <a:moveTo>
                    <a:pt x="5955" y="2111"/>
                  </a:moveTo>
                  <a:cubicBezTo>
                    <a:pt x="8097" y="2111"/>
                    <a:pt x="9830" y="3844"/>
                    <a:pt x="9830" y="5986"/>
                  </a:cubicBezTo>
                  <a:cubicBezTo>
                    <a:pt x="9798" y="8129"/>
                    <a:pt x="8066" y="9830"/>
                    <a:pt x="5955" y="9830"/>
                  </a:cubicBezTo>
                  <a:cubicBezTo>
                    <a:pt x="3875" y="9830"/>
                    <a:pt x="2080" y="8129"/>
                    <a:pt x="2080" y="5986"/>
                  </a:cubicBezTo>
                  <a:cubicBezTo>
                    <a:pt x="2080" y="3844"/>
                    <a:pt x="3812" y="2111"/>
                    <a:pt x="5955" y="2111"/>
                  </a:cubicBezTo>
                  <a:close/>
                  <a:moveTo>
                    <a:pt x="5293" y="0"/>
                  </a:moveTo>
                  <a:cubicBezTo>
                    <a:pt x="5167" y="0"/>
                    <a:pt x="5041" y="63"/>
                    <a:pt x="4978" y="189"/>
                  </a:cubicBezTo>
                  <a:lnTo>
                    <a:pt x="4631" y="882"/>
                  </a:lnTo>
                  <a:cubicBezTo>
                    <a:pt x="4190" y="1009"/>
                    <a:pt x="3749" y="1166"/>
                    <a:pt x="3371" y="1418"/>
                  </a:cubicBezTo>
                  <a:lnTo>
                    <a:pt x="2615" y="1166"/>
                  </a:lnTo>
                  <a:cubicBezTo>
                    <a:pt x="2584" y="1158"/>
                    <a:pt x="2550" y="1154"/>
                    <a:pt x="2517" y="1154"/>
                  </a:cubicBezTo>
                  <a:cubicBezTo>
                    <a:pt x="2416" y="1154"/>
                    <a:pt x="2316" y="1190"/>
                    <a:pt x="2269" y="1261"/>
                  </a:cubicBezTo>
                  <a:lnTo>
                    <a:pt x="1260" y="2237"/>
                  </a:lnTo>
                  <a:cubicBezTo>
                    <a:pt x="1197" y="2300"/>
                    <a:pt x="1166" y="2458"/>
                    <a:pt x="1197" y="2584"/>
                  </a:cubicBezTo>
                  <a:lnTo>
                    <a:pt x="1418" y="3340"/>
                  </a:lnTo>
                  <a:cubicBezTo>
                    <a:pt x="1197" y="3718"/>
                    <a:pt x="1040" y="4159"/>
                    <a:pt x="914" y="4600"/>
                  </a:cubicBezTo>
                  <a:lnTo>
                    <a:pt x="221" y="4947"/>
                  </a:lnTo>
                  <a:cubicBezTo>
                    <a:pt x="95" y="5010"/>
                    <a:pt x="0" y="5136"/>
                    <a:pt x="0" y="5262"/>
                  </a:cubicBezTo>
                  <a:lnTo>
                    <a:pt x="0" y="6679"/>
                  </a:lnTo>
                  <a:cubicBezTo>
                    <a:pt x="0" y="6805"/>
                    <a:pt x="95" y="6931"/>
                    <a:pt x="221" y="6994"/>
                  </a:cubicBezTo>
                  <a:lnTo>
                    <a:pt x="914" y="7341"/>
                  </a:lnTo>
                  <a:cubicBezTo>
                    <a:pt x="1040" y="7782"/>
                    <a:pt x="1229" y="8223"/>
                    <a:pt x="1418" y="8601"/>
                  </a:cubicBezTo>
                  <a:lnTo>
                    <a:pt x="1197" y="9357"/>
                  </a:lnTo>
                  <a:cubicBezTo>
                    <a:pt x="1166" y="9483"/>
                    <a:pt x="1197" y="9641"/>
                    <a:pt x="1260" y="9704"/>
                  </a:cubicBezTo>
                  <a:lnTo>
                    <a:pt x="2269" y="10680"/>
                  </a:lnTo>
                  <a:cubicBezTo>
                    <a:pt x="2316" y="10751"/>
                    <a:pt x="2416" y="10787"/>
                    <a:pt x="2517" y="10787"/>
                  </a:cubicBezTo>
                  <a:cubicBezTo>
                    <a:pt x="2550" y="10787"/>
                    <a:pt x="2584" y="10783"/>
                    <a:pt x="2615" y="10775"/>
                  </a:cubicBezTo>
                  <a:lnTo>
                    <a:pt x="3371" y="10523"/>
                  </a:lnTo>
                  <a:cubicBezTo>
                    <a:pt x="3749" y="10775"/>
                    <a:pt x="4190" y="10933"/>
                    <a:pt x="4631" y="11059"/>
                  </a:cubicBezTo>
                  <a:lnTo>
                    <a:pt x="4978" y="11752"/>
                  </a:lnTo>
                  <a:cubicBezTo>
                    <a:pt x="5041" y="11878"/>
                    <a:pt x="5167" y="11941"/>
                    <a:pt x="5293" y="11941"/>
                  </a:cubicBezTo>
                  <a:lnTo>
                    <a:pt x="6711" y="11941"/>
                  </a:lnTo>
                  <a:cubicBezTo>
                    <a:pt x="6837" y="11941"/>
                    <a:pt x="6931" y="11878"/>
                    <a:pt x="7026" y="11752"/>
                  </a:cubicBezTo>
                  <a:lnTo>
                    <a:pt x="7372" y="11059"/>
                  </a:lnTo>
                  <a:cubicBezTo>
                    <a:pt x="7813" y="10933"/>
                    <a:pt x="8255" y="10775"/>
                    <a:pt x="8633" y="10523"/>
                  </a:cubicBezTo>
                  <a:lnTo>
                    <a:pt x="9389" y="10775"/>
                  </a:lnTo>
                  <a:cubicBezTo>
                    <a:pt x="9420" y="10783"/>
                    <a:pt x="9452" y="10787"/>
                    <a:pt x="9483" y="10787"/>
                  </a:cubicBezTo>
                  <a:cubicBezTo>
                    <a:pt x="9576" y="10787"/>
                    <a:pt x="9664" y="10751"/>
                    <a:pt x="9735" y="10680"/>
                  </a:cubicBezTo>
                  <a:lnTo>
                    <a:pt x="10712" y="9704"/>
                  </a:lnTo>
                  <a:cubicBezTo>
                    <a:pt x="10806" y="9641"/>
                    <a:pt x="10838" y="9483"/>
                    <a:pt x="10806" y="9357"/>
                  </a:cubicBezTo>
                  <a:lnTo>
                    <a:pt x="10554" y="8601"/>
                  </a:lnTo>
                  <a:cubicBezTo>
                    <a:pt x="10806" y="8223"/>
                    <a:pt x="10964" y="7782"/>
                    <a:pt x="11058" y="7341"/>
                  </a:cubicBezTo>
                  <a:lnTo>
                    <a:pt x="11783" y="6994"/>
                  </a:lnTo>
                  <a:cubicBezTo>
                    <a:pt x="11909" y="6931"/>
                    <a:pt x="11972" y="6805"/>
                    <a:pt x="11972" y="6679"/>
                  </a:cubicBezTo>
                  <a:lnTo>
                    <a:pt x="11972" y="5262"/>
                  </a:lnTo>
                  <a:cubicBezTo>
                    <a:pt x="11972" y="5136"/>
                    <a:pt x="11909" y="5041"/>
                    <a:pt x="11783" y="4947"/>
                  </a:cubicBezTo>
                  <a:lnTo>
                    <a:pt x="11058" y="4600"/>
                  </a:lnTo>
                  <a:cubicBezTo>
                    <a:pt x="10964" y="4159"/>
                    <a:pt x="10743" y="3718"/>
                    <a:pt x="10554" y="3340"/>
                  </a:cubicBezTo>
                  <a:lnTo>
                    <a:pt x="10806" y="2584"/>
                  </a:lnTo>
                  <a:cubicBezTo>
                    <a:pt x="10838" y="2458"/>
                    <a:pt x="10806" y="2300"/>
                    <a:pt x="10712" y="2237"/>
                  </a:cubicBezTo>
                  <a:lnTo>
                    <a:pt x="9735" y="1261"/>
                  </a:lnTo>
                  <a:cubicBezTo>
                    <a:pt x="9664" y="1190"/>
                    <a:pt x="9558" y="1154"/>
                    <a:pt x="9469" y="1154"/>
                  </a:cubicBezTo>
                  <a:cubicBezTo>
                    <a:pt x="9440" y="1154"/>
                    <a:pt x="9412" y="1158"/>
                    <a:pt x="9389" y="1166"/>
                  </a:cubicBezTo>
                  <a:lnTo>
                    <a:pt x="8633" y="1418"/>
                  </a:lnTo>
                  <a:cubicBezTo>
                    <a:pt x="8255" y="1166"/>
                    <a:pt x="7813" y="1009"/>
                    <a:pt x="7372" y="882"/>
                  </a:cubicBezTo>
                  <a:lnTo>
                    <a:pt x="7026" y="189"/>
                  </a:lnTo>
                  <a:cubicBezTo>
                    <a:pt x="6931" y="63"/>
                    <a:pt x="6837" y="0"/>
                    <a:pt x="67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32"/>
            <p:cNvSpPr/>
            <p:nvPr/>
          </p:nvSpPr>
          <p:spPr>
            <a:xfrm>
              <a:off x="-48496900" y="4119650"/>
              <a:ext cx="35450" cy="47275"/>
            </a:xfrm>
            <a:custGeom>
              <a:rect b="b" l="l" r="r" t="t"/>
              <a:pathLst>
                <a:path extrusionOk="0" h="1891" w="1418">
                  <a:moveTo>
                    <a:pt x="0" y="0"/>
                  </a:moveTo>
                  <a:lnTo>
                    <a:pt x="0" y="1796"/>
                  </a:lnTo>
                  <a:cubicBezTo>
                    <a:pt x="221" y="1828"/>
                    <a:pt x="473" y="1891"/>
                    <a:pt x="693" y="1891"/>
                  </a:cubicBezTo>
                  <a:cubicBezTo>
                    <a:pt x="945" y="1891"/>
                    <a:pt x="1166" y="1828"/>
                    <a:pt x="1418" y="1796"/>
                  </a:cubicBezTo>
                  <a:lnTo>
                    <a:pt x="1418" y="0"/>
                  </a:lnTo>
                  <a:cubicBezTo>
                    <a:pt x="1166" y="63"/>
                    <a:pt x="945" y="95"/>
                    <a:pt x="693" y="95"/>
                  </a:cubicBezTo>
                  <a:cubicBezTo>
                    <a:pt x="473" y="95"/>
                    <a:pt x="189" y="63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32"/>
            <p:cNvSpPr/>
            <p:nvPr/>
          </p:nvSpPr>
          <p:spPr>
            <a:xfrm>
              <a:off x="-48495325" y="4073175"/>
              <a:ext cx="29950" cy="31325"/>
            </a:xfrm>
            <a:custGeom>
              <a:rect b="b" l="l" r="r" t="t"/>
              <a:pathLst>
                <a:path extrusionOk="0" h="1253" w="1198">
                  <a:moveTo>
                    <a:pt x="599" y="1"/>
                  </a:moveTo>
                  <a:lnTo>
                    <a:pt x="0" y="1135"/>
                  </a:lnTo>
                  <a:cubicBezTo>
                    <a:pt x="205" y="1214"/>
                    <a:pt x="410" y="1253"/>
                    <a:pt x="610" y="1253"/>
                  </a:cubicBezTo>
                  <a:cubicBezTo>
                    <a:pt x="811" y="1253"/>
                    <a:pt x="1008" y="1214"/>
                    <a:pt x="1197" y="1135"/>
                  </a:cubicBezTo>
                  <a:lnTo>
                    <a:pt x="5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32"/>
            <p:cNvSpPr/>
            <p:nvPr/>
          </p:nvSpPr>
          <p:spPr>
            <a:xfrm>
              <a:off x="-48559125" y="4009375"/>
              <a:ext cx="159900" cy="149675"/>
            </a:xfrm>
            <a:custGeom>
              <a:rect b="b" l="l" r="r" t="t"/>
              <a:pathLst>
                <a:path extrusionOk="0" h="5987" w="6396">
                  <a:moveTo>
                    <a:pt x="3151" y="1"/>
                  </a:moveTo>
                  <a:cubicBezTo>
                    <a:pt x="1418" y="1"/>
                    <a:pt x="0" y="1418"/>
                    <a:pt x="0" y="3151"/>
                  </a:cubicBezTo>
                  <a:cubicBezTo>
                    <a:pt x="0" y="4348"/>
                    <a:pt x="725" y="5420"/>
                    <a:pt x="1764" y="5987"/>
                  </a:cubicBezTo>
                  <a:lnTo>
                    <a:pt x="1764" y="3844"/>
                  </a:lnTo>
                  <a:cubicBezTo>
                    <a:pt x="1764" y="3687"/>
                    <a:pt x="2804" y="1734"/>
                    <a:pt x="2867" y="1608"/>
                  </a:cubicBezTo>
                  <a:cubicBezTo>
                    <a:pt x="2930" y="1482"/>
                    <a:pt x="3064" y="1418"/>
                    <a:pt x="3194" y="1418"/>
                  </a:cubicBezTo>
                  <a:cubicBezTo>
                    <a:pt x="3324" y="1418"/>
                    <a:pt x="3450" y="1482"/>
                    <a:pt x="3497" y="1608"/>
                  </a:cubicBezTo>
                  <a:cubicBezTo>
                    <a:pt x="3592" y="1734"/>
                    <a:pt x="4600" y="3718"/>
                    <a:pt x="4600" y="3844"/>
                  </a:cubicBezTo>
                  <a:lnTo>
                    <a:pt x="4600" y="5987"/>
                  </a:lnTo>
                  <a:cubicBezTo>
                    <a:pt x="5640" y="5451"/>
                    <a:pt x="6396" y="4411"/>
                    <a:pt x="6396" y="3151"/>
                  </a:cubicBezTo>
                  <a:cubicBezTo>
                    <a:pt x="6333" y="1418"/>
                    <a:pt x="4915" y="1"/>
                    <a:pt x="3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6" name="Google Shape;1606;p32"/>
          <p:cNvGrpSpPr/>
          <p:nvPr/>
        </p:nvGrpSpPr>
        <p:grpSpPr>
          <a:xfrm>
            <a:off x="3209743" y="3711463"/>
            <a:ext cx="4475145" cy="894578"/>
            <a:chOff x="3209743" y="3711463"/>
            <a:chExt cx="4475145" cy="894578"/>
          </a:xfrm>
        </p:grpSpPr>
        <p:sp>
          <p:nvSpPr>
            <p:cNvPr id="1607" name="Google Shape;1607;p32"/>
            <p:cNvSpPr/>
            <p:nvPr/>
          </p:nvSpPr>
          <p:spPr>
            <a:xfrm>
              <a:off x="3572505" y="3711475"/>
              <a:ext cx="3251080" cy="410675"/>
            </a:xfrm>
            <a:custGeom>
              <a:rect b="b" l="l" r="r" t="t"/>
              <a:pathLst>
                <a:path extrusionOk="0" h="14491" w="114717">
                  <a:moveTo>
                    <a:pt x="0" y="1"/>
                  </a:moveTo>
                  <a:lnTo>
                    <a:pt x="0" y="14491"/>
                  </a:lnTo>
                  <a:lnTo>
                    <a:pt x="114717" y="14491"/>
                  </a:lnTo>
                  <a:lnTo>
                    <a:pt x="106895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274300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08" name="Google Shape;1608;p32"/>
            <p:cNvSpPr/>
            <p:nvPr/>
          </p:nvSpPr>
          <p:spPr>
            <a:xfrm>
              <a:off x="3209743" y="4195366"/>
              <a:ext cx="714026" cy="410675"/>
            </a:xfrm>
            <a:custGeom>
              <a:rect b="b" l="l" r="r" t="t"/>
              <a:pathLst>
                <a:path extrusionOk="0" h="14491" w="25195">
                  <a:moveTo>
                    <a:pt x="1" y="0"/>
                  </a:moveTo>
                  <a:lnTo>
                    <a:pt x="1" y="14490"/>
                  </a:lnTo>
                  <a:lnTo>
                    <a:pt x="25195" y="14490"/>
                  </a:lnTo>
                  <a:lnTo>
                    <a:pt x="25195" y="0"/>
                  </a:lnTo>
                  <a:close/>
                </a:path>
              </a:pathLst>
            </a:custGeom>
            <a:solidFill>
              <a:srgbClr val="4685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2"/>
            <p:cNvSpPr/>
            <p:nvPr/>
          </p:nvSpPr>
          <p:spPr>
            <a:xfrm>
              <a:off x="3209743" y="3711475"/>
              <a:ext cx="362780" cy="894552"/>
            </a:xfrm>
            <a:custGeom>
              <a:rect b="b" l="l" r="r" t="t"/>
              <a:pathLst>
                <a:path extrusionOk="0" h="31565" w="12801">
                  <a:moveTo>
                    <a:pt x="12800" y="1"/>
                  </a:moveTo>
                  <a:lnTo>
                    <a:pt x="1" y="17062"/>
                  </a:lnTo>
                  <a:lnTo>
                    <a:pt x="1" y="31564"/>
                  </a:lnTo>
                  <a:lnTo>
                    <a:pt x="12800" y="14491"/>
                  </a:lnTo>
                  <a:lnTo>
                    <a:pt x="12800" y="1"/>
                  </a:lnTo>
                  <a:close/>
                </a:path>
              </a:pathLst>
            </a:custGeom>
            <a:solidFill>
              <a:srgbClr val="9ED1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32"/>
            <p:cNvSpPr txBox="1"/>
            <p:nvPr/>
          </p:nvSpPr>
          <p:spPr>
            <a:xfrm>
              <a:off x="6823588" y="3711463"/>
              <a:ext cx="861300" cy="41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06</a:t>
              </a:r>
              <a:endParaRPr>
                <a:solidFill>
                  <a:schemeClr val="accent1"/>
                </a:solidFill>
              </a:endParaRPr>
            </a:p>
          </p:txBody>
        </p:sp>
      </p:grpSp>
      <p:grpSp>
        <p:nvGrpSpPr>
          <p:cNvPr id="1611" name="Google Shape;1611;p32"/>
          <p:cNvGrpSpPr/>
          <p:nvPr/>
        </p:nvGrpSpPr>
        <p:grpSpPr>
          <a:xfrm>
            <a:off x="6162613" y="3764111"/>
            <a:ext cx="269232" cy="305401"/>
            <a:chOff x="-45286550" y="3200500"/>
            <a:chExt cx="263875" cy="299325"/>
          </a:xfrm>
        </p:grpSpPr>
        <p:sp>
          <p:nvSpPr>
            <p:cNvPr id="1612" name="Google Shape;1612;p32"/>
            <p:cNvSpPr/>
            <p:nvPr/>
          </p:nvSpPr>
          <p:spPr>
            <a:xfrm>
              <a:off x="-45233000" y="3200500"/>
              <a:ext cx="210325" cy="247325"/>
            </a:xfrm>
            <a:custGeom>
              <a:rect b="b" l="l" r="r" t="t"/>
              <a:pathLst>
                <a:path extrusionOk="0" h="9893" w="8413">
                  <a:moveTo>
                    <a:pt x="3151" y="0"/>
                  </a:moveTo>
                  <a:cubicBezTo>
                    <a:pt x="1891" y="0"/>
                    <a:pt x="851" y="945"/>
                    <a:pt x="694" y="2174"/>
                  </a:cubicBezTo>
                  <a:cubicBezTo>
                    <a:pt x="347" y="2300"/>
                    <a:pt x="64" y="2615"/>
                    <a:pt x="1" y="2962"/>
                  </a:cubicBezTo>
                  <a:cubicBezTo>
                    <a:pt x="316" y="2899"/>
                    <a:pt x="662" y="2804"/>
                    <a:pt x="1009" y="2804"/>
                  </a:cubicBezTo>
                  <a:cubicBezTo>
                    <a:pt x="1355" y="2804"/>
                    <a:pt x="1733" y="2836"/>
                    <a:pt x="2048" y="2962"/>
                  </a:cubicBezTo>
                  <a:cubicBezTo>
                    <a:pt x="1954" y="2615"/>
                    <a:pt x="1733" y="2332"/>
                    <a:pt x="1355" y="2174"/>
                  </a:cubicBezTo>
                  <a:cubicBezTo>
                    <a:pt x="1481" y="1355"/>
                    <a:pt x="2237" y="693"/>
                    <a:pt x="3088" y="693"/>
                  </a:cubicBezTo>
                  <a:cubicBezTo>
                    <a:pt x="4096" y="693"/>
                    <a:pt x="4884" y="1481"/>
                    <a:pt x="4884" y="2458"/>
                  </a:cubicBezTo>
                  <a:lnTo>
                    <a:pt x="4884" y="8475"/>
                  </a:lnTo>
                  <a:cubicBezTo>
                    <a:pt x="4884" y="9263"/>
                    <a:pt x="5514" y="9893"/>
                    <a:pt x="6302" y="9893"/>
                  </a:cubicBezTo>
                  <a:cubicBezTo>
                    <a:pt x="7089" y="9893"/>
                    <a:pt x="7719" y="9263"/>
                    <a:pt x="7719" y="8475"/>
                  </a:cubicBezTo>
                  <a:lnTo>
                    <a:pt x="7719" y="6270"/>
                  </a:lnTo>
                  <a:cubicBezTo>
                    <a:pt x="8097" y="6112"/>
                    <a:pt x="8412" y="5766"/>
                    <a:pt x="8412" y="5293"/>
                  </a:cubicBezTo>
                  <a:lnTo>
                    <a:pt x="8412" y="3875"/>
                  </a:lnTo>
                  <a:cubicBezTo>
                    <a:pt x="8412" y="3686"/>
                    <a:pt x="8255" y="3529"/>
                    <a:pt x="8066" y="3529"/>
                  </a:cubicBezTo>
                  <a:lnTo>
                    <a:pt x="7688" y="3529"/>
                  </a:lnTo>
                  <a:lnTo>
                    <a:pt x="7688" y="2458"/>
                  </a:lnTo>
                  <a:cubicBezTo>
                    <a:pt x="7688" y="2269"/>
                    <a:pt x="7562" y="2111"/>
                    <a:pt x="7341" y="2111"/>
                  </a:cubicBezTo>
                  <a:cubicBezTo>
                    <a:pt x="7152" y="2111"/>
                    <a:pt x="6995" y="2269"/>
                    <a:pt x="6995" y="2458"/>
                  </a:cubicBezTo>
                  <a:lnTo>
                    <a:pt x="6995" y="3529"/>
                  </a:lnTo>
                  <a:lnTo>
                    <a:pt x="6648" y="3529"/>
                  </a:lnTo>
                  <a:cubicBezTo>
                    <a:pt x="6459" y="3529"/>
                    <a:pt x="6302" y="3686"/>
                    <a:pt x="6302" y="3875"/>
                  </a:cubicBezTo>
                  <a:lnTo>
                    <a:pt x="6302" y="5293"/>
                  </a:lnTo>
                  <a:cubicBezTo>
                    <a:pt x="6302" y="5766"/>
                    <a:pt x="6554" y="6112"/>
                    <a:pt x="6995" y="6270"/>
                  </a:cubicBezTo>
                  <a:lnTo>
                    <a:pt x="6995" y="8475"/>
                  </a:lnTo>
                  <a:cubicBezTo>
                    <a:pt x="6995" y="8885"/>
                    <a:pt x="6680" y="9200"/>
                    <a:pt x="6302" y="9200"/>
                  </a:cubicBezTo>
                  <a:cubicBezTo>
                    <a:pt x="5892" y="9200"/>
                    <a:pt x="5577" y="8885"/>
                    <a:pt x="5577" y="8475"/>
                  </a:cubicBezTo>
                  <a:lnTo>
                    <a:pt x="5577" y="2458"/>
                  </a:lnTo>
                  <a:cubicBezTo>
                    <a:pt x="5577" y="1103"/>
                    <a:pt x="4474" y="0"/>
                    <a:pt x="3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32"/>
            <p:cNvSpPr/>
            <p:nvPr/>
          </p:nvSpPr>
          <p:spPr>
            <a:xfrm>
              <a:off x="-45216450" y="334070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32"/>
            <p:cNvSpPr/>
            <p:nvPr/>
          </p:nvSpPr>
          <p:spPr>
            <a:xfrm>
              <a:off x="-45286550" y="3289500"/>
              <a:ext cx="158325" cy="210325"/>
            </a:xfrm>
            <a:custGeom>
              <a:rect b="b" l="l" r="r" t="t"/>
              <a:pathLst>
                <a:path extrusionOk="0" h="8413" w="6333">
                  <a:moveTo>
                    <a:pt x="2804" y="0"/>
                  </a:moveTo>
                  <a:cubicBezTo>
                    <a:pt x="1229" y="189"/>
                    <a:pt x="0" y="1481"/>
                    <a:pt x="0" y="3119"/>
                  </a:cubicBezTo>
                  <a:lnTo>
                    <a:pt x="0" y="5262"/>
                  </a:lnTo>
                  <a:cubicBezTo>
                    <a:pt x="0" y="6994"/>
                    <a:pt x="1418" y="8412"/>
                    <a:pt x="3151" y="8412"/>
                  </a:cubicBezTo>
                  <a:cubicBezTo>
                    <a:pt x="4884" y="8412"/>
                    <a:pt x="6301" y="6994"/>
                    <a:pt x="6301" y="5262"/>
                  </a:cubicBezTo>
                  <a:lnTo>
                    <a:pt x="6301" y="3119"/>
                  </a:lnTo>
                  <a:cubicBezTo>
                    <a:pt x="6333" y="1481"/>
                    <a:pt x="5073" y="158"/>
                    <a:pt x="3497" y="0"/>
                  </a:cubicBezTo>
                  <a:lnTo>
                    <a:pt x="3497" y="1418"/>
                  </a:lnTo>
                  <a:cubicBezTo>
                    <a:pt x="3907" y="1576"/>
                    <a:pt x="4222" y="1954"/>
                    <a:pt x="4222" y="2395"/>
                  </a:cubicBezTo>
                  <a:cubicBezTo>
                    <a:pt x="4222" y="2836"/>
                    <a:pt x="3938" y="3214"/>
                    <a:pt x="3497" y="3371"/>
                  </a:cubicBezTo>
                  <a:lnTo>
                    <a:pt x="3497" y="3844"/>
                  </a:lnTo>
                  <a:cubicBezTo>
                    <a:pt x="3497" y="4065"/>
                    <a:pt x="3340" y="4191"/>
                    <a:pt x="3151" y="4191"/>
                  </a:cubicBezTo>
                  <a:cubicBezTo>
                    <a:pt x="2962" y="4191"/>
                    <a:pt x="2804" y="4065"/>
                    <a:pt x="2804" y="3844"/>
                  </a:cubicBezTo>
                  <a:lnTo>
                    <a:pt x="2804" y="3371"/>
                  </a:lnTo>
                  <a:cubicBezTo>
                    <a:pt x="2395" y="3214"/>
                    <a:pt x="2080" y="2836"/>
                    <a:pt x="2080" y="2395"/>
                  </a:cubicBezTo>
                  <a:cubicBezTo>
                    <a:pt x="2080" y="1954"/>
                    <a:pt x="2363" y="1576"/>
                    <a:pt x="2804" y="1418"/>
                  </a:cubicBezTo>
                  <a:lnTo>
                    <a:pt x="28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8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33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 Infographics</a:t>
            </a:r>
            <a:endParaRPr/>
          </a:p>
        </p:txBody>
      </p:sp>
      <p:grpSp>
        <p:nvGrpSpPr>
          <p:cNvPr id="1620" name="Google Shape;1620;p33"/>
          <p:cNvGrpSpPr/>
          <p:nvPr/>
        </p:nvGrpSpPr>
        <p:grpSpPr>
          <a:xfrm>
            <a:off x="2088100" y="1263904"/>
            <a:ext cx="4967942" cy="734571"/>
            <a:chOff x="2088100" y="1263904"/>
            <a:chExt cx="4967942" cy="734571"/>
          </a:xfrm>
        </p:grpSpPr>
        <p:sp>
          <p:nvSpPr>
            <p:cNvPr id="1621" name="Google Shape;1621;p33"/>
            <p:cNvSpPr/>
            <p:nvPr/>
          </p:nvSpPr>
          <p:spPr>
            <a:xfrm>
              <a:off x="2088100" y="1288964"/>
              <a:ext cx="4967942" cy="709511"/>
            </a:xfrm>
            <a:custGeom>
              <a:rect b="b" l="l" r="r" t="t"/>
              <a:pathLst>
                <a:path extrusionOk="0" h="26457" w="185250">
                  <a:moveTo>
                    <a:pt x="180499" y="1"/>
                  </a:moveTo>
                  <a:lnTo>
                    <a:pt x="91000" y="1"/>
                  </a:lnTo>
                  <a:lnTo>
                    <a:pt x="88428" y="1"/>
                  </a:lnTo>
                  <a:lnTo>
                    <a:pt x="3311" y="1"/>
                  </a:lnTo>
                  <a:cubicBezTo>
                    <a:pt x="1477" y="1"/>
                    <a:pt x="1" y="1477"/>
                    <a:pt x="1" y="3311"/>
                  </a:cubicBezTo>
                  <a:lnTo>
                    <a:pt x="1" y="23147"/>
                  </a:lnTo>
                  <a:cubicBezTo>
                    <a:pt x="1" y="24980"/>
                    <a:pt x="1477" y="26456"/>
                    <a:pt x="3311" y="26456"/>
                  </a:cubicBezTo>
                  <a:lnTo>
                    <a:pt x="88428" y="26456"/>
                  </a:lnTo>
                  <a:lnTo>
                    <a:pt x="91000" y="26456"/>
                  </a:lnTo>
                  <a:lnTo>
                    <a:pt x="180499" y="26456"/>
                  </a:lnTo>
                  <a:cubicBezTo>
                    <a:pt x="183131" y="26456"/>
                    <a:pt x="185250" y="24337"/>
                    <a:pt x="185250" y="21706"/>
                  </a:cubicBezTo>
                  <a:lnTo>
                    <a:pt x="185250" y="4740"/>
                  </a:lnTo>
                  <a:cubicBezTo>
                    <a:pt x="185250" y="2120"/>
                    <a:pt x="183119" y="1"/>
                    <a:pt x="180499" y="1"/>
                  </a:cubicBez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33"/>
            <p:cNvSpPr/>
            <p:nvPr/>
          </p:nvSpPr>
          <p:spPr>
            <a:xfrm>
              <a:off x="4459450" y="1263917"/>
              <a:ext cx="2596524" cy="709806"/>
            </a:xfrm>
            <a:custGeom>
              <a:rect b="b" l="l" r="r" t="t"/>
              <a:pathLst>
                <a:path extrusionOk="0" h="26468" w="96822">
                  <a:moveTo>
                    <a:pt x="0" y="0"/>
                  </a:moveTo>
                  <a:lnTo>
                    <a:pt x="0" y="26468"/>
                  </a:lnTo>
                  <a:lnTo>
                    <a:pt x="92071" y="26468"/>
                  </a:lnTo>
                  <a:cubicBezTo>
                    <a:pt x="94691" y="26468"/>
                    <a:pt x="96822" y="24337"/>
                    <a:pt x="96822" y="21717"/>
                  </a:cubicBezTo>
                  <a:lnTo>
                    <a:pt x="96822" y="4751"/>
                  </a:lnTo>
                  <a:cubicBezTo>
                    <a:pt x="96822" y="2120"/>
                    <a:pt x="94691" y="0"/>
                    <a:pt x="92071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457200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one</a:t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623" name="Google Shape;1623;p33"/>
            <p:cNvSpPr/>
            <p:nvPr/>
          </p:nvSpPr>
          <p:spPr>
            <a:xfrm>
              <a:off x="2088100" y="1263904"/>
              <a:ext cx="2735760" cy="709832"/>
            </a:xfrm>
            <a:custGeom>
              <a:rect b="b" l="l" r="r" t="t"/>
              <a:pathLst>
                <a:path extrusionOk="0" h="26469" w="102014">
                  <a:moveTo>
                    <a:pt x="3311" y="1"/>
                  </a:moveTo>
                  <a:cubicBezTo>
                    <a:pt x="1477" y="1"/>
                    <a:pt x="1" y="1489"/>
                    <a:pt x="1" y="3311"/>
                  </a:cubicBezTo>
                  <a:lnTo>
                    <a:pt x="1" y="23159"/>
                  </a:lnTo>
                  <a:cubicBezTo>
                    <a:pt x="1" y="24980"/>
                    <a:pt x="1477" y="26469"/>
                    <a:pt x="3311" y="26469"/>
                  </a:cubicBezTo>
                  <a:lnTo>
                    <a:pt x="91000" y="26469"/>
                  </a:lnTo>
                  <a:cubicBezTo>
                    <a:pt x="92036" y="26469"/>
                    <a:pt x="93012" y="25980"/>
                    <a:pt x="93643" y="25147"/>
                  </a:cubicBezTo>
                  <a:lnTo>
                    <a:pt x="101132" y="15229"/>
                  </a:lnTo>
                  <a:cubicBezTo>
                    <a:pt x="102013" y="14050"/>
                    <a:pt x="102013" y="12419"/>
                    <a:pt x="101132" y="11240"/>
                  </a:cubicBezTo>
                  <a:lnTo>
                    <a:pt x="93643" y="1323"/>
                  </a:lnTo>
                  <a:cubicBezTo>
                    <a:pt x="93012" y="489"/>
                    <a:pt x="92036" y="1"/>
                    <a:pt x="91000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33"/>
            <p:cNvSpPr/>
            <p:nvPr/>
          </p:nvSpPr>
          <p:spPr>
            <a:xfrm>
              <a:off x="4065102" y="1372083"/>
              <a:ext cx="516357" cy="516357"/>
            </a:xfrm>
            <a:custGeom>
              <a:rect b="b" l="l" r="r" t="t"/>
              <a:pathLst>
                <a:path extrusionOk="0" h="13967" w="13967">
                  <a:moveTo>
                    <a:pt x="6989" y="0"/>
                  </a:moveTo>
                  <a:cubicBezTo>
                    <a:pt x="3132" y="0"/>
                    <a:pt x="0" y="3120"/>
                    <a:pt x="0" y="6977"/>
                  </a:cubicBezTo>
                  <a:cubicBezTo>
                    <a:pt x="0" y="10835"/>
                    <a:pt x="3132" y="13966"/>
                    <a:pt x="6989" y="13966"/>
                  </a:cubicBezTo>
                  <a:cubicBezTo>
                    <a:pt x="10847" y="13966"/>
                    <a:pt x="13966" y="10835"/>
                    <a:pt x="13966" y="6977"/>
                  </a:cubicBezTo>
                  <a:cubicBezTo>
                    <a:pt x="13966" y="3120"/>
                    <a:pt x="10847" y="0"/>
                    <a:pt x="6989" y="0"/>
                  </a:cubicBezTo>
                  <a:close/>
                </a:path>
              </a:pathLst>
            </a:custGeom>
            <a:solidFill>
              <a:srgbClr val="E092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500"/>
            </a:p>
          </p:txBody>
        </p:sp>
        <p:sp>
          <p:nvSpPr>
            <p:cNvPr id="1625" name="Google Shape;1625;p33"/>
            <p:cNvSpPr/>
            <p:nvPr/>
          </p:nvSpPr>
          <p:spPr>
            <a:xfrm>
              <a:off x="4076525" y="1349200"/>
              <a:ext cx="516357" cy="516357"/>
            </a:xfrm>
            <a:custGeom>
              <a:rect b="b" l="l" r="r" t="t"/>
              <a:pathLst>
                <a:path extrusionOk="0" h="13967" w="13967">
                  <a:moveTo>
                    <a:pt x="6990" y="0"/>
                  </a:moveTo>
                  <a:cubicBezTo>
                    <a:pt x="3132" y="0"/>
                    <a:pt x="1" y="3120"/>
                    <a:pt x="1" y="6977"/>
                  </a:cubicBezTo>
                  <a:cubicBezTo>
                    <a:pt x="1" y="10835"/>
                    <a:pt x="3132" y="13966"/>
                    <a:pt x="6990" y="13966"/>
                  </a:cubicBezTo>
                  <a:cubicBezTo>
                    <a:pt x="10847" y="13966"/>
                    <a:pt x="13967" y="10835"/>
                    <a:pt x="13967" y="6977"/>
                  </a:cubicBezTo>
                  <a:cubicBezTo>
                    <a:pt x="13967" y="3120"/>
                    <a:pt x="10847" y="0"/>
                    <a:pt x="6990" y="0"/>
                  </a:cubicBezTo>
                  <a:close/>
                </a:path>
              </a:pathLst>
            </a:custGeom>
            <a:solidFill>
              <a:srgbClr val="F6FAFA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2500"/>
            </a:p>
          </p:txBody>
        </p:sp>
        <p:grpSp>
          <p:nvGrpSpPr>
            <p:cNvPr id="1626" name="Google Shape;1626;p33"/>
            <p:cNvGrpSpPr/>
            <p:nvPr/>
          </p:nvGrpSpPr>
          <p:grpSpPr>
            <a:xfrm>
              <a:off x="2164305" y="1300645"/>
              <a:ext cx="1796177" cy="636350"/>
              <a:chOff x="5222700" y="3658300"/>
              <a:chExt cx="3210900" cy="636350"/>
            </a:xfrm>
          </p:grpSpPr>
          <p:sp>
            <p:nvSpPr>
              <p:cNvPr id="1627" name="Google Shape;1627;p33"/>
              <p:cNvSpPr txBox="1"/>
              <p:nvPr/>
            </p:nvSpPr>
            <p:spPr>
              <a:xfrm>
                <a:off x="5222700" y="392895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smallest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628" name="Google Shape;1628;p33"/>
              <p:cNvSpPr txBox="1"/>
              <p:nvPr/>
            </p:nvSpPr>
            <p:spPr>
              <a:xfrm>
                <a:off x="5222700" y="365830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1629" name="Google Shape;1629;p33"/>
          <p:cNvGrpSpPr/>
          <p:nvPr/>
        </p:nvGrpSpPr>
        <p:grpSpPr>
          <a:xfrm>
            <a:off x="2088100" y="3653917"/>
            <a:ext cx="4967942" cy="743970"/>
            <a:chOff x="2088100" y="3653917"/>
            <a:chExt cx="4967942" cy="743970"/>
          </a:xfrm>
        </p:grpSpPr>
        <p:sp>
          <p:nvSpPr>
            <p:cNvPr id="1630" name="Google Shape;1630;p33"/>
            <p:cNvSpPr/>
            <p:nvPr/>
          </p:nvSpPr>
          <p:spPr>
            <a:xfrm>
              <a:off x="2088100" y="3688403"/>
              <a:ext cx="4967942" cy="709484"/>
            </a:xfrm>
            <a:custGeom>
              <a:rect b="b" l="l" r="r" t="t"/>
              <a:pathLst>
                <a:path extrusionOk="0" h="26456" w="185250">
                  <a:moveTo>
                    <a:pt x="180499" y="0"/>
                  </a:moveTo>
                  <a:lnTo>
                    <a:pt x="91000" y="0"/>
                  </a:lnTo>
                  <a:lnTo>
                    <a:pt x="88428" y="0"/>
                  </a:lnTo>
                  <a:lnTo>
                    <a:pt x="3311" y="0"/>
                  </a:lnTo>
                  <a:cubicBezTo>
                    <a:pt x="1477" y="0"/>
                    <a:pt x="1" y="1477"/>
                    <a:pt x="1" y="3310"/>
                  </a:cubicBezTo>
                  <a:lnTo>
                    <a:pt x="1" y="23146"/>
                  </a:lnTo>
                  <a:cubicBezTo>
                    <a:pt x="1" y="24979"/>
                    <a:pt x="1477" y="26456"/>
                    <a:pt x="3311" y="26456"/>
                  </a:cubicBezTo>
                  <a:lnTo>
                    <a:pt x="88428" y="26456"/>
                  </a:lnTo>
                  <a:lnTo>
                    <a:pt x="91000" y="26456"/>
                  </a:lnTo>
                  <a:lnTo>
                    <a:pt x="180499" y="26456"/>
                  </a:lnTo>
                  <a:cubicBezTo>
                    <a:pt x="183131" y="26456"/>
                    <a:pt x="185250" y="24336"/>
                    <a:pt x="185250" y="21717"/>
                  </a:cubicBezTo>
                  <a:lnTo>
                    <a:pt x="185250" y="4739"/>
                  </a:lnTo>
                  <a:cubicBezTo>
                    <a:pt x="185250" y="2119"/>
                    <a:pt x="183119" y="0"/>
                    <a:pt x="180499" y="0"/>
                  </a:cubicBez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33"/>
            <p:cNvSpPr/>
            <p:nvPr/>
          </p:nvSpPr>
          <p:spPr>
            <a:xfrm>
              <a:off x="4459450" y="3653917"/>
              <a:ext cx="2596524" cy="709806"/>
            </a:xfrm>
            <a:custGeom>
              <a:rect b="b" l="l" r="r" t="t"/>
              <a:pathLst>
                <a:path extrusionOk="0" h="26468" w="96822">
                  <a:moveTo>
                    <a:pt x="0" y="0"/>
                  </a:moveTo>
                  <a:lnTo>
                    <a:pt x="0" y="26468"/>
                  </a:lnTo>
                  <a:lnTo>
                    <a:pt x="92071" y="26468"/>
                  </a:lnTo>
                  <a:cubicBezTo>
                    <a:pt x="94691" y="26468"/>
                    <a:pt x="96822" y="24337"/>
                    <a:pt x="96822" y="21717"/>
                  </a:cubicBezTo>
                  <a:lnTo>
                    <a:pt x="96822" y="4751"/>
                  </a:lnTo>
                  <a:cubicBezTo>
                    <a:pt x="96822" y="2131"/>
                    <a:pt x="94691" y="0"/>
                    <a:pt x="92071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457200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</a:t>
              </a: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32" name="Google Shape;1632;p33"/>
            <p:cNvSpPr/>
            <p:nvPr/>
          </p:nvSpPr>
          <p:spPr>
            <a:xfrm>
              <a:off x="2088100" y="3653917"/>
              <a:ext cx="2735760" cy="709806"/>
            </a:xfrm>
            <a:custGeom>
              <a:rect b="b" l="l" r="r" t="t"/>
              <a:pathLst>
                <a:path extrusionOk="0" h="26468" w="102014">
                  <a:moveTo>
                    <a:pt x="3311" y="0"/>
                  </a:moveTo>
                  <a:cubicBezTo>
                    <a:pt x="1477" y="0"/>
                    <a:pt x="1" y="1489"/>
                    <a:pt x="1" y="3310"/>
                  </a:cubicBezTo>
                  <a:lnTo>
                    <a:pt x="1" y="23146"/>
                  </a:lnTo>
                  <a:cubicBezTo>
                    <a:pt x="1" y="24980"/>
                    <a:pt x="1477" y="26468"/>
                    <a:pt x="3311" y="26468"/>
                  </a:cubicBezTo>
                  <a:lnTo>
                    <a:pt x="91000" y="26468"/>
                  </a:lnTo>
                  <a:cubicBezTo>
                    <a:pt x="92036" y="26468"/>
                    <a:pt x="93012" y="25980"/>
                    <a:pt x="93643" y="25146"/>
                  </a:cubicBezTo>
                  <a:lnTo>
                    <a:pt x="101132" y="15228"/>
                  </a:lnTo>
                  <a:cubicBezTo>
                    <a:pt x="102013" y="14050"/>
                    <a:pt x="102013" y="12418"/>
                    <a:pt x="101132" y="11240"/>
                  </a:cubicBezTo>
                  <a:lnTo>
                    <a:pt x="93643" y="1322"/>
                  </a:lnTo>
                  <a:cubicBezTo>
                    <a:pt x="93012" y="488"/>
                    <a:pt x="92036" y="0"/>
                    <a:pt x="91000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33"/>
            <p:cNvSpPr/>
            <p:nvPr/>
          </p:nvSpPr>
          <p:spPr>
            <a:xfrm>
              <a:off x="4065102" y="3762083"/>
              <a:ext cx="516357" cy="516357"/>
            </a:xfrm>
            <a:custGeom>
              <a:rect b="b" l="l" r="r" t="t"/>
              <a:pathLst>
                <a:path extrusionOk="0" h="13967" w="13967">
                  <a:moveTo>
                    <a:pt x="6989" y="0"/>
                  </a:moveTo>
                  <a:cubicBezTo>
                    <a:pt x="3132" y="0"/>
                    <a:pt x="0" y="3120"/>
                    <a:pt x="0" y="6977"/>
                  </a:cubicBezTo>
                  <a:cubicBezTo>
                    <a:pt x="0" y="10835"/>
                    <a:pt x="3132" y="13966"/>
                    <a:pt x="6989" y="13966"/>
                  </a:cubicBezTo>
                  <a:cubicBezTo>
                    <a:pt x="10847" y="13966"/>
                    <a:pt x="13966" y="10835"/>
                    <a:pt x="13966" y="6977"/>
                  </a:cubicBezTo>
                  <a:cubicBezTo>
                    <a:pt x="13966" y="3120"/>
                    <a:pt x="10847" y="0"/>
                    <a:pt x="6989" y="0"/>
                  </a:cubicBezTo>
                  <a:close/>
                </a:path>
              </a:pathLst>
            </a:custGeom>
            <a:solidFill>
              <a:srgbClr val="4685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500"/>
            </a:p>
          </p:txBody>
        </p:sp>
        <p:sp>
          <p:nvSpPr>
            <p:cNvPr id="1634" name="Google Shape;1634;p33"/>
            <p:cNvSpPr/>
            <p:nvPr/>
          </p:nvSpPr>
          <p:spPr>
            <a:xfrm>
              <a:off x="4076525" y="3739200"/>
              <a:ext cx="516357" cy="516357"/>
            </a:xfrm>
            <a:custGeom>
              <a:rect b="b" l="l" r="r" t="t"/>
              <a:pathLst>
                <a:path extrusionOk="0" h="13967" w="13967">
                  <a:moveTo>
                    <a:pt x="6990" y="0"/>
                  </a:moveTo>
                  <a:cubicBezTo>
                    <a:pt x="3132" y="0"/>
                    <a:pt x="1" y="3120"/>
                    <a:pt x="1" y="6977"/>
                  </a:cubicBezTo>
                  <a:cubicBezTo>
                    <a:pt x="1" y="10835"/>
                    <a:pt x="3132" y="13966"/>
                    <a:pt x="6990" y="13966"/>
                  </a:cubicBezTo>
                  <a:cubicBezTo>
                    <a:pt x="10847" y="13966"/>
                    <a:pt x="13967" y="10835"/>
                    <a:pt x="13967" y="6977"/>
                  </a:cubicBezTo>
                  <a:cubicBezTo>
                    <a:pt x="13967" y="3120"/>
                    <a:pt x="10847" y="0"/>
                    <a:pt x="6990" y="0"/>
                  </a:cubicBezTo>
                  <a:close/>
                </a:path>
              </a:pathLst>
            </a:custGeom>
            <a:solidFill>
              <a:srgbClr val="F6FAFA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2500">
                <a:solidFill>
                  <a:schemeClr val="accent1"/>
                </a:solidFill>
              </a:endParaRPr>
            </a:p>
          </p:txBody>
        </p:sp>
        <p:grpSp>
          <p:nvGrpSpPr>
            <p:cNvPr id="1635" name="Google Shape;1635;p33"/>
            <p:cNvGrpSpPr/>
            <p:nvPr/>
          </p:nvGrpSpPr>
          <p:grpSpPr>
            <a:xfrm>
              <a:off x="2164305" y="3690645"/>
              <a:ext cx="1796177" cy="636350"/>
              <a:chOff x="5222700" y="3658300"/>
              <a:chExt cx="3210900" cy="636350"/>
            </a:xfrm>
          </p:grpSpPr>
          <p:sp>
            <p:nvSpPr>
              <p:cNvPr id="1636" name="Google Shape;1636;p33"/>
              <p:cNvSpPr txBox="1"/>
              <p:nvPr/>
            </p:nvSpPr>
            <p:spPr>
              <a:xfrm>
                <a:off x="5222700" y="392895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637" name="Google Shape;1637;p33"/>
              <p:cNvSpPr txBox="1"/>
              <p:nvPr/>
            </p:nvSpPr>
            <p:spPr>
              <a:xfrm>
                <a:off x="5222700" y="365830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1638" name="Google Shape;1638;p33"/>
          <p:cNvGrpSpPr/>
          <p:nvPr/>
        </p:nvGrpSpPr>
        <p:grpSpPr>
          <a:xfrm>
            <a:off x="2088100" y="2060047"/>
            <a:ext cx="4967942" cy="732814"/>
            <a:chOff x="2088100" y="2060047"/>
            <a:chExt cx="4967942" cy="732814"/>
          </a:xfrm>
        </p:grpSpPr>
        <p:sp>
          <p:nvSpPr>
            <p:cNvPr id="1639" name="Google Shape;1639;p33"/>
            <p:cNvSpPr/>
            <p:nvPr/>
          </p:nvSpPr>
          <p:spPr>
            <a:xfrm>
              <a:off x="2088100" y="2083029"/>
              <a:ext cx="4967942" cy="709832"/>
            </a:xfrm>
            <a:custGeom>
              <a:rect b="b" l="l" r="r" t="t"/>
              <a:pathLst>
                <a:path extrusionOk="0" h="26469" w="185250">
                  <a:moveTo>
                    <a:pt x="180499" y="1"/>
                  </a:moveTo>
                  <a:lnTo>
                    <a:pt x="91000" y="1"/>
                  </a:lnTo>
                  <a:lnTo>
                    <a:pt x="88428" y="1"/>
                  </a:lnTo>
                  <a:lnTo>
                    <a:pt x="3311" y="1"/>
                  </a:lnTo>
                  <a:cubicBezTo>
                    <a:pt x="1477" y="1"/>
                    <a:pt x="1" y="1489"/>
                    <a:pt x="1" y="3311"/>
                  </a:cubicBezTo>
                  <a:lnTo>
                    <a:pt x="1" y="23158"/>
                  </a:lnTo>
                  <a:cubicBezTo>
                    <a:pt x="1" y="24980"/>
                    <a:pt x="1477" y="26468"/>
                    <a:pt x="3311" y="26468"/>
                  </a:cubicBezTo>
                  <a:lnTo>
                    <a:pt x="88428" y="26468"/>
                  </a:lnTo>
                  <a:lnTo>
                    <a:pt x="91000" y="26468"/>
                  </a:lnTo>
                  <a:lnTo>
                    <a:pt x="180499" y="26468"/>
                  </a:lnTo>
                  <a:cubicBezTo>
                    <a:pt x="183131" y="26468"/>
                    <a:pt x="185250" y="24337"/>
                    <a:pt x="185250" y="21718"/>
                  </a:cubicBezTo>
                  <a:lnTo>
                    <a:pt x="185250" y="4751"/>
                  </a:lnTo>
                  <a:cubicBezTo>
                    <a:pt x="185250" y="2132"/>
                    <a:pt x="183119" y="1"/>
                    <a:pt x="180499" y="1"/>
                  </a:cubicBez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33"/>
            <p:cNvSpPr/>
            <p:nvPr/>
          </p:nvSpPr>
          <p:spPr>
            <a:xfrm>
              <a:off x="4459450" y="2060047"/>
              <a:ext cx="2596524" cy="709806"/>
            </a:xfrm>
            <a:custGeom>
              <a:rect b="b" l="l" r="r" t="t"/>
              <a:pathLst>
                <a:path extrusionOk="0" h="26468" w="96822">
                  <a:moveTo>
                    <a:pt x="0" y="0"/>
                  </a:moveTo>
                  <a:lnTo>
                    <a:pt x="0" y="26468"/>
                  </a:lnTo>
                  <a:lnTo>
                    <a:pt x="92071" y="26468"/>
                  </a:lnTo>
                  <a:cubicBezTo>
                    <a:pt x="94691" y="26468"/>
                    <a:pt x="96822" y="24337"/>
                    <a:pt x="96822" y="21717"/>
                  </a:cubicBezTo>
                  <a:lnTo>
                    <a:pt x="96822" y="4751"/>
                  </a:lnTo>
                  <a:cubicBezTo>
                    <a:pt x="96822" y="2132"/>
                    <a:pt x="94691" y="0"/>
                    <a:pt x="92071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457200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</a:t>
              </a: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is full of iron oxide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41" name="Google Shape;1641;p33"/>
            <p:cNvSpPr/>
            <p:nvPr/>
          </p:nvSpPr>
          <p:spPr>
            <a:xfrm>
              <a:off x="2088100" y="2060047"/>
              <a:ext cx="2735760" cy="709806"/>
            </a:xfrm>
            <a:custGeom>
              <a:rect b="b" l="l" r="r" t="t"/>
              <a:pathLst>
                <a:path extrusionOk="0" h="26468" w="102014">
                  <a:moveTo>
                    <a:pt x="3311" y="0"/>
                  </a:moveTo>
                  <a:cubicBezTo>
                    <a:pt x="1477" y="0"/>
                    <a:pt x="1" y="1489"/>
                    <a:pt x="1" y="3310"/>
                  </a:cubicBezTo>
                  <a:lnTo>
                    <a:pt x="1" y="23146"/>
                  </a:lnTo>
                  <a:cubicBezTo>
                    <a:pt x="1" y="24980"/>
                    <a:pt x="1477" y="26468"/>
                    <a:pt x="3311" y="26468"/>
                  </a:cubicBezTo>
                  <a:lnTo>
                    <a:pt x="91000" y="26468"/>
                  </a:lnTo>
                  <a:cubicBezTo>
                    <a:pt x="92036" y="26468"/>
                    <a:pt x="93012" y="25980"/>
                    <a:pt x="93643" y="25146"/>
                  </a:cubicBezTo>
                  <a:lnTo>
                    <a:pt x="101132" y="15228"/>
                  </a:lnTo>
                  <a:cubicBezTo>
                    <a:pt x="102013" y="14050"/>
                    <a:pt x="102013" y="12419"/>
                    <a:pt x="101132" y="11240"/>
                  </a:cubicBezTo>
                  <a:lnTo>
                    <a:pt x="93643" y="1322"/>
                  </a:lnTo>
                  <a:cubicBezTo>
                    <a:pt x="93012" y="489"/>
                    <a:pt x="92036" y="0"/>
                    <a:pt x="91000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33"/>
            <p:cNvSpPr/>
            <p:nvPr/>
          </p:nvSpPr>
          <p:spPr>
            <a:xfrm>
              <a:off x="4065102" y="2168213"/>
              <a:ext cx="516357" cy="516357"/>
            </a:xfrm>
            <a:custGeom>
              <a:rect b="b" l="l" r="r" t="t"/>
              <a:pathLst>
                <a:path extrusionOk="0" h="13967" w="13967">
                  <a:moveTo>
                    <a:pt x="6989" y="0"/>
                  </a:moveTo>
                  <a:cubicBezTo>
                    <a:pt x="3132" y="0"/>
                    <a:pt x="0" y="3120"/>
                    <a:pt x="0" y="6977"/>
                  </a:cubicBezTo>
                  <a:cubicBezTo>
                    <a:pt x="0" y="10835"/>
                    <a:pt x="3132" y="13966"/>
                    <a:pt x="6989" y="13966"/>
                  </a:cubicBezTo>
                  <a:cubicBezTo>
                    <a:pt x="10847" y="13966"/>
                    <a:pt x="13966" y="10835"/>
                    <a:pt x="13966" y="6977"/>
                  </a:cubicBezTo>
                  <a:cubicBezTo>
                    <a:pt x="13966" y="3120"/>
                    <a:pt x="10847" y="0"/>
                    <a:pt x="6989" y="0"/>
                  </a:cubicBezTo>
                  <a:close/>
                </a:path>
              </a:pathLst>
            </a:custGeom>
            <a:solidFill>
              <a:srgbClr val="C628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500"/>
            </a:p>
          </p:txBody>
        </p:sp>
        <p:sp>
          <p:nvSpPr>
            <p:cNvPr id="1643" name="Google Shape;1643;p33"/>
            <p:cNvSpPr/>
            <p:nvPr/>
          </p:nvSpPr>
          <p:spPr>
            <a:xfrm>
              <a:off x="4076525" y="2145330"/>
              <a:ext cx="516357" cy="516357"/>
            </a:xfrm>
            <a:custGeom>
              <a:rect b="b" l="l" r="r" t="t"/>
              <a:pathLst>
                <a:path extrusionOk="0" h="13967" w="13967">
                  <a:moveTo>
                    <a:pt x="6990" y="0"/>
                  </a:moveTo>
                  <a:cubicBezTo>
                    <a:pt x="3132" y="0"/>
                    <a:pt x="1" y="3120"/>
                    <a:pt x="1" y="6977"/>
                  </a:cubicBezTo>
                  <a:cubicBezTo>
                    <a:pt x="1" y="10835"/>
                    <a:pt x="3132" y="13966"/>
                    <a:pt x="6990" y="13966"/>
                  </a:cubicBezTo>
                  <a:cubicBezTo>
                    <a:pt x="10847" y="13966"/>
                    <a:pt x="13967" y="10835"/>
                    <a:pt x="13967" y="6977"/>
                  </a:cubicBezTo>
                  <a:cubicBezTo>
                    <a:pt x="13967" y="3120"/>
                    <a:pt x="10847" y="0"/>
                    <a:pt x="6990" y="0"/>
                  </a:cubicBezTo>
                  <a:close/>
                </a:path>
              </a:pathLst>
            </a:custGeom>
            <a:solidFill>
              <a:srgbClr val="F6FAFA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2500">
                <a:solidFill>
                  <a:schemeClr val="accent6"/>
                </a:solidFill>
              </a:endParaRPr>
            </a:p>
          </p:txBody>
        </p:sp>
        <p:grpSp>
          <p:nvGrpSpPr>
            <p:cNvPr id="1644" name="Google Shape;1644;p33"/>
            <p:cNvGrpSpPr/>
            <p:nvPr/>
          </p:nvGrpSpPr>
          <p:grpSpPr>
            <a:xfrm>
              <a:off x="2164305" y="2096775"/>
              <a:ext cx="1796177" cy="636350"/>
              <a:chOff x="5222700" y="3658300"/>
              <a:chExt cx="3210900" cy="636350"/>
            </a:xfrm>
          </p:grpSpPr>
          <p:sp>
            <p:nvSpPr>
              <p:cNvPr id="1645" name="Google Shape;1645;p33"/>
              <p:cNvSpPr txBox="1"/>
              <p:nvPr/>
            </p:nvSpPr>
            <p:spPr>
              <a:xfrm>
                <a:off x="5222700" y="392895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Mars is very cold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646" name="Google Shape;1646;p33"/>
              <p:cNvSpPr txBox="1"/>
              <p:nvPr/>
            </p:nvSpPr>
            <p:spPr>
              <a:xfrm>
                <a:off x="5222700" y="365830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1647" name="Google Shape;1647;p33"/>
          <p:cNvGrpSpPr/>
          <p:nvPr/>
        </p:nvGrpSpPr>
        <p:grpSpPr>
          <a:xfrm>
            <a:off x="2088100" y="2856982"/>
            <a:ext cx="4967942" cy="738553"/>
            <a:chOff x="2088100" y="2856982"/>
            <a:chExt cx="4967942" cy="738553"/>
          </a:xfrm>
        </p:grpSpPr>
        <p:sp>
          <p:nvSpPr>
            <p:cNvPr id="1648" name="Google Shape;1648;p33"/>
            <p:cNvSpPr/>
            <p:nvPr/>
          </p:nvSpPr>
          <p:spPr>
            <a:xfrm>
              <a:off x="2088100" y="2885703"/>
              <a:ext cx="4967942" cy="709832"/>
            </a:xfrm>
            <a:custGeom>
              <a:rect b="b" l="l" r="r" t="t"/>
              <a:pathLst>
                <a:path extrusionOk="0" h="26469" w="185250">
                  <a:moveTo>
                    <a:pt x="180499" y="1"/>
                  </a:moveTo>
                  <a:lnTo>
                    <a:pt x="91000" y="1"/>
                  </a:lnTo>
                  <a:lnTo>
                    <a:pt x="88428" y="1"/>
                  </a:lnTo>
                  <a:lnTo>
                    <a:pt x="3311" y="1"/>
                  </a:lnTo>
                  <a:cubicBezTo>
                    <a:pt x="1477" y="1"/>
                    <a:pt x="1" y="1489"/>
                    <a:pt x="1" y="3311"/>
                  </a:cubicBezTo>
                  <a:lnTo>
                    <a:pt x="1" y="23147"/>
                  </a:lnTo>
                  <a:cubicBezTo>
                    <a:pt x="1" y="24980"/>
                    <a:pt x="1477" y="26468"/>
                    <a:pt x="3311" y="26468"/>
                  </a:cubicBezTo>
                  <a:lnTo>
                    <a:pt x="88428" y="26468"/>
                  </a:lnTo>
                  <a:lnTo>
                    <a:pt x="91000" y="26468"/>
                  </a:lnTo>
                  <a:lnTo>
                    <a:pt x="180499" y="26468"/>
                  </a:lnTo>
                  <a:cubicBezTo>
                    <a:pt x="183131" y="26468"/>
                    <a:pt x="185250" y="24337"/>
                    <a:pt x="185250" y="21718"/>
                  </a:cubicBezTo>
                  <a:lnTo>
                    <a:pt x="185250" y="4751"/>
                  </a:lnTo>
                  <a:cubicBezTo>
                    <a:pt x="185250" y="2120"/>
                    <a:pt x="183119" y="1"/>
                    <a:pt x="180499" y="1"/>
                  </a:cubicBez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33"/>
            <p:cNvSpPr/>
            <p:nvPr/>
          </p:nvSpPr>
          <p:spPr>
            <a:xfrm>
              <a:off x="4459450" y="2856982"/>
              <a:ext cx="2596524" cy="709806"/>
            </a:xfrm>
            <a:custGeom>
              <a:rect b="b" l="l" r="r" t="t"/>
              <a:pathLst>
                <a:path extrusionOk="0" h="26468" w="96822">
                  <a:moveTo>
                    <a:pt x="0" y="0"/>
                  </a:moveTo>
                  <a:lnTo>
                    <a:pt x="0" y="26468"/>
                  </a:lnTo>
                  <a:lnTo>
                    <a:pt x="92071" y="26468"/>
                  </a:lnTo>
                  <a:cubicBezTo>
                    <a:pt x="94691" y="26468"/>
                    <a:pt x="96822" y="24337"/>
                    <a:pt x="96822" y="21717"/>
                  </a:cubicBezTo>
                  <a:lnTo>
                    <a:pt x="96822" y="4751"/>
                  </a:lnTo>
                  <a:cubicBezTo>
                    <a:pt x="96822" y="2132"/>
                    <a:pt x="94691" y="0"/>
                    <a:pt x="92071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457200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</a:t>
              </a: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the fourth-largest</a:t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650" name="Google Shape;1650;p33"/>
            <p:cNvSpPr/>
            <p:nvPr/>
          </p:nvSpPr>
          <p:spPr>
            <a:xfrm>
              <a:off x="2088100" y="2856982"/>
              <a:ext cx="2735760" cy="709806"/>
            </a:xfrm>
            <a:custGeom>
              <a:rect b="b" l="l" r="r" t="t"/>
              <a:pathLst>
                <a:path extrusionOk="0" h="26468" w="102014">
                  <a:moveTo>
                    <a:pt x="3311" y="0"/>
                  </a:moveTo>
                  <a:cubicBezTo>
                    <a:pt x="1477" y="0"/>
                    <a:pt x="1" y="1489"/>
                    <a:pt x="1" y="3310"/>
                  </a:cubicBezTo>
                  <a:lnTo>
                    <a:pt x="1" y="23146"/>
                  </a:lnTo>
                  <a:cubicBezTo>
                    <a:pt x="1" y="24980"/>
                    <a:pt x="1477" y="26468"/>
                    <a:pt x="3311" y="26468"/>
                  </a:cubicBezTo>
                  <a:lnTo>
                    <a:pt x="91000" y="26468"/>
                  </a:lnTo>
                  <a:cubicBezTo>
                    <a:pt x="92036" y="26468"/>
                    <a:pt x="93012" y="25980"/>
                    <a:pt x="93643" y="25146"/>
                  </a:cubicBezTo>
                  <a:lnTo>
                    <a:pt x="101132" y="15228"/>
                  </a:lnTo>
                  <a:cubicBezTo>
                    <a:pt x="102013" y="14050"/>
                    <a:pt x="102013" y="12419"/>
                    <a:pt x="101132" y="11240"/>
                  </a:cubicBezTo>
                  <a:lnTo>
                    <a:pt x="93643" y="1322"/>
                  </a:lnTo>
                  <a:cubicBezTo>
                    <a:pt x="93012" y="488"/>
                    <a:pt x="92036" y="0"/>
                    <a:pt x="91000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33"/>
            <p:cNvSpPr/>
            <p:nvPr/>
          </p:nvSpPr>
          <p:spPr>
            <a:xfrm>
              <a:off x="4065102" y="2965148"/>
              <a:ext cx="516357" cy="516357"/>
            </a:xfrm>
            <a:custGeom>
              <a:rect b="b" l="l" r="r" t="t"/>
              <a:pathLst>
                <a:path extrusionOk="0" h="13967" w="13967">
                  <a:moveTo>
                    <a:pt x="6989" y="0"/>
                  </a:moveTo>
                  <a:cubicBezTo>
                    <a:pt x="3132" y="0"/>
                    <a:pt x="0" y="3120"/>
                    <a:pt x="0" y="6977"/>
                  </a:cubicBezTo>
                  <a:cubicBezTo>
                    <a:pt x="0" y="10835"/>
                    <a:pt x="3132" y="13966"/>
                    <a:pt x="6989" y="13966"/>
                  </a:cubicBezTo>
                  <a:cubicBezTo>
                    <a:pt x="10847" y="13966"/>
                    <a:pt x="13966" y="10835"/>
                    <a:pt x="13966" y="6977"/>
                  </a:cubicBezTo>
                  <a:cubicBezTo>
                    <a:pt x="13966" y="3120"/>
                    <a:pt x="10847" y="0"/>
                    <a:pt x="6989" y="0"/>
                  </a:cubicBezTo>
                  <a:close/>
                </a:path>
              </a:pathLst>
            </a:custGeom>
            <a:solidFill>
              <a:srgbClr val="2020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500"/>
            </a:p>
          </p:txBody>
        </p:sp>
        <p:sp>
          <p:nvSpPr>
            <p:cNvPr id="1652" name="Google Shape;1652;p33"/>
            <p:cNvSpPr/>
            <p:nvPr/>
          </p:nvSpPr>
          <p:spPr>
            <a:xfrm>
              <a:off x="4076525" y="2942265"/>
              <a:ext cx="516357" cy="516357"/>
            </a:xfrm>
            <a:custGeom>
              <a:rect b="b" l="l" r="r" t="t"/>
              <a:pathLst>
                <a:path extrusionOk="0" h="13967" w="13967">
                  <a:moveTo>
                    <a:pt x="6990" y="0"/>
                  </a:moveTo>
                  <a:cubicBezTo>
                    <a:pt x="3132" y="0"/>
                    <a:pt x="1" y="3120"/>
                    <a:pt x="1" y="6977"/>
                  </a:cubicBezTo>
                  <a:cubicBezTo>
                    <a:pt x="1" y="10835"/>
                    <a:pt x="3132" y="13966"/>
                    <a:pt x="6990" y="13966"/>
                  </a:cubicBezTo>
                  <a:cubicBezTo>
                    <a:pt x="10847" y="13966"/>
                    <a:pt x="13967" y="10835"/>
                    <a:pt x="13967" y="6977"/>
                  </a:cubicBezTo>
                  <a:cubicBezTo>
                    <a:pt x="13967" y="3120"/>
                    <a:pt x="10847" y="0"/>
                    <a:pt x="6990" y="0"/>
                  </a:cubicBezTo>
                  <a:close/>
                </a:path>
              </a:pathLst>
            </a:custGeom>
            <a:solidFill>
              <a:srgbClr val="F6FAFA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2500">
                <a:solidFill>
                  <a:schemeClr val="accent4"/>
                </a:solidFill>
              </a:endParaRPr>
            </a:p>
          </p:txBody>
        </p:sp>
        <p:grpSp>
          <p:nvGrpSpPr>
            <p:cNvPr id="1653" name="Google Shape;1653;p33"/>
            <p:cNvGrpSpPr/>
            <p:nvPr/>
          </p:nvGrpSpPr>
          <p:grpSpPr>
            <a:xfrm>
              <a:off x="2164309" y="2893710"/>
              <a:ext cx="1796177" cy="636350"/>
              <a:chOff x="5222700" y="3658300"/>
              <a:chExt cx="3210900" cy="636350"/>
            </a:xfrm>
          </p:grpSpPr>
          <p:sp>
            <p:nvSpPr>
              <p:cNvPr id="1654" name="Google Shape;1654;p33"/>
              <p:cNvSpPr txBox="1"/>
              <p:nvPr/>
            </p:nvSpPr>
            <p:spPr>
              <a:xfrm>
                <a:off x="5222700" y="392895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Neptune is the farthest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655" name="Google Shape;1655;p33"/>
              <p:cNvSpPr txBox="1"/>
              <p:nvPr/>
            </p:nvSpPr>
            <p:spPr>
              <a:xfrm>
                <a:off x="5222700" y="365830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Neptune</a:t>
                </a:r>
                <a:endParaRPr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0" name="Google Shape;750;p16"/>
          <p:cNvGrpSpPr/>
          <p:nvPr/>
        </p:nvGrpSpPr>
        <p:grpSpPr>
          <a:xfrm>
            <a:off x="3429651" y="3599311"/>
            <a:ext cx="4546885" cy="857965"/>
            <a:chOff x="1354401" y="3599311"/>
            <a:chExt cx="4546885" cy="857965"/>
          </a:xfrm>
        </p:grpSpPr>
        <p:sp>
          <p:nvSpPr>
            <p:cNvPr id="751" name="Google Shape;751;p16"/>
            <p:cNvSpPr/>
            <p:nvPr/>
          </p:nvSpPr>
          <p:spPr>
            <a:xfrm>
              <a:off x="1372277" y="3712513"/>
              <a:ext cx="4529009" cy="667311"/>
            </a:xfrm>
            <a:custGeom>
              <a:rect b="b" l="l" r="r" t="t"/>
              <a:pathLst>
                <a:path extrusionOk="0" h="24004" w="162914">
                  <a:moveTo>
                    <a:pt x="3215" y="1"/>
                  </a:moveTo>
                  <a:cubicBezTo>
                    <a:pt x="1441" y="1"/>
                    <a:pt x="1" y="1441"/>
                    <a:pt x="1" y="3215"/>
                  </a:cubicBezTo>
                  <a:lnTo>
                    <a:pt x="1" y="20789"/>
                  </a:lnTo>
                  <a:cubicBezTo>
                    <a:pt x="1" y="22563"/>
                    <a:pt x="1441" y="24004"/>
                    <a:pt x="3215" y="24004"/>
                  </a:cubicBezTo>
                  <a:lnTo>
                    <a:pt x="159699" y="24004"/>
                  </a:lnTo>
                  <a:cubicBezTo>
                    <a:pt x="161473" y="24004"/>
                    <a:pt x="162914" y="22563"/>
                    <a:pt x="162914" y="20789"/>
                  </a:cubicBezTo>
                  <a:lnTo>
                    <a:pt x="162914" y="3215"/>
                  </a:lnTo>
                  <a:cubicBezTo>
                    <a:pt x="162914" y="1441"/>
                    <a:pt x="161473" y="1"/>
                    <a:pt x="159699" y="1"/>
                  </a:cubicBezTo>
                  <a:close/>
                </a:path>
              </a:pathLst>
            </a:custGeom>
            <a:solidFill>
              <a:srgbClr val="000000">
                <a:alpha val="32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1354401" y="3695838"/>
              <a:ext cx="4529009" cy="667311"/>
            </a:xfrm>
            <a:custGeom>
              <a:rect b="b" l="l" r="r" t="t"/>
              <a:pathLst>
                <a:path extrusionOk="0" h="24004" w="162914">
                  <a:moveTo>
                    <a:pt x="3215" y="1"/>
                  </a:moveTo>
                  <a:cubicBezTo>
                    <a:pt x="1441" y="1"/>
                    <a:pt x="1" y="1441"/>
                    <a:pt x="1" y="3215"/>
                  </a:cubicBezTo>
                  <a:lnTo>
                    <a:pt x="1" y="20789"/>
                  </a:lnTo>
                  <a:cubicBezTo>
                    <a:pt x="1" y="22563"/>
                    <a:pt x="1441" y="24004"/>
                    <a:pt x="3215" y="24004"/>
                  </a:cubicBezTo>
                  <a:lnTo>
                    <a:pt x="159699" y="24004"/>
                  </a:lnTo>
                  <a:cubicBezTo>
                    <a:pt x="161473" y="24004"/>
                    <a:pt x="162914" y="22563"/>
                    <a:pt x="162914" y="20789"/>
                  </a:cubicBezTo>
                  <a:lnTo>
                    <a:pt x="162914" y="3215"/>
                  </a:lnTo>
                  <a:cubicBezTo>
                    <a:pt x="162914" y="1441"/>
                    <a:pt x="161473" y="1"/>
                    <a:pt x="1596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1706573" y="3599311"/>
              <a:ext cx="738146" cy="95354"/>
            </a:xfrm>
            <a:custGeom>
              <a:rect b="b" l="l" r="r" t="t"/>
              <a:pathLst>
                <a:path extrusionOk="0" h="3430" w="26552">
                  <a:moveTo>
                    <a:pt x="620" y="1"/>
                  </a:moveTo>
                  <a:lnTo>
                    <a:pt x="1" y="3430"/>
                  </a:lnTo>
                  <a:lnTo>
                    <a:pt x="25873" y="3430"/>
                  </a:lnTo>
                  <a:lnTo>
                    <a:pt x="26552" y="1"/>
                  </a:lnTo>
                  <a:close/>
                </a:path>
              </a:pathLst>
            </a:custGeom>
            <a:solidFill>
              <a:srgbClr val="8080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6"/>
            <p:cNvSpPr/>
            <p:nvPr/>
          </p:nvSpPr>
          <p:spPr>
            <a:xfrm>
              <a:off x="1421594" y="4361922"/>
              <a:ext cx="738146" cy="95354"/>
            </a:xfrm>
            <a:custGeom>
              <a:rect b="b" l="l" r="r" t="t"/>
              <a:pathLst>
                <a:path extrusionOk="0" h="3430" w="26552">
                  <a:moveTo>
                    <a:pt x="620" y="1"/>
                  </a:moveTo>
                  <a:lnTo>
                    <a:pt x="1" y="3430"/>
                  </a:lnTo>
                  <a:lnTo>
                    <a:pt x="25921" y="3430"/>
                  </a:lnTo>
                  <a:lnTo>
                    <a:pt x="26552" y="1"/>
                  </a:lnTo>
                  <a:close/>
                </a:path>
              </a:pathLst>
            </a:custGeom>
            <a:solidFill>
              <a:srgbClr val="8080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6"/>
            <p:cNvSpPr/>
            <p:nvPr/>
          </p:nvSpPr>
          <p:spPr>
            <a:xfrm>
              <a:off x="1461654" y="4361922"/>
              <a:ext cx="586858" cy="47705"/>
            </a:xfrm>
            <a:custGeom>
              <a:rect b="b" l="l" r="r" t="t"/>
              <a:pathLst>
                <a:path extrusionOk="0" h="1716" w="21110">
                  <a:moveTo>
                    <a:pt x="0" y="1"/>
                  </a:moveTo>
                  <a:lnTo>
                    <a:pt x="1393" y="1715"/>
                  </a:lnTo>
                  <a:lnTo>
                    <a:pt x="21110" y="1715"/>
                  </a:lnTo>
                  <a:lnTo>
                    <a:pt x="21110" y="1"/>
                  </a:lnTo>
                  <a:close/>
                </a:path>
              </a:pathLst>
            </a:custGeom>
            <a:solidFill>
              <a:srgbClr val="2020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6"/>
            <p:cNvSpPr/>
            <p:nvPr/>
          </p:nvSpPr>
          <p:spPr>
            <a:xfrm>
              <a:off x="1796617" y="3646988"/>
              <a:ext cx="604761" cy="47677"/>
            </a:xfrm>
            <a:custGeom>
              <a:rect b="b" l="l" r="r" t="t"/>
              <a:pathLst>
                <a:path extrusionOk="0" h="1715" w="21754">
                  <a:moveTo>
                    <a:pt x="596" y="0"/>
                  </a:moveTo>
                  <a:lnTo>
                    <a:pt x="0" y="1715"/>
                  </a:lnTo>
                  <a:lnTo>
                    <a:pt x="21753" y="1715"/>
                  </a:lnTo>
                  <a:lnTo>
                    <a:pt x="20312" y="0"/>
                  </a:lnTo>
                  <a:close/>
                </a:path>
              </a:pathLst>
            </a:custGeom>
            <a:solidFill>
              <a:srgbClr val="2020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6"/>
            <p:cNvSpPr/>
            <p:nvPr/>
          </p:nvSpPr>
          <p:spPr>
            <a:xfrm>
              <a:off x="1500380" y="3646988"/>
              <a:ext cx="859270" cy="762637"/>
            </a:xfrm>
            <a:custGeom>
              <a:rect b="b" l="l" r="r" t="t"/>
              <a:pathLst>
                <a:path extrusionOk="0" h="27433" w="30909">
                  <a:moveTo>
                    <a:pt x="4977" y="0"/>
                  </a:moveTo>
                  <a:lnTo>
                    <a:pt x="0" y="27432"/>
                  </a:lnTo>
                  <a:lnTo>
                    <a:pt x="25932" y="27432"/>
                  </a:lnTo>
                  <a:lnTo>
                    <a:pt x="30909" y="0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4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758" name="Google Shape;758;p16"/>
            <p:cNvGrpSpPr/>
            <p:nvPr/>
          </p:nvGrpSpPr>
          <p:grpSpPr>
            <a:xfrm>
              <a:off x="2560838" y="3711319"/>
              <a:ext cx="3210900" cy="636350"/>
              <a:chOff x="5222700" y="3658300"/>
              <a:chExt cx="3210900" cy="636350"/>
            </a:xfrm>
          </p:grpSpPr>
          <p:sp>
            <p:nvSpPr>
              <p:cNvPr id="759" name="Google Shape;759;p16"/>
              <p:cNvSpPr txBox="1"/>
              <p:nvPr/>
            </p:nvSpPr>
            <p:spPr>
              <a:xfrm>
                <a:off x="5222700" y="392895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It’s composed of hydrogen and helium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760" name="Google Shape;760;p16"/>
              <p:cNvSpPr txBox="1"/>
              <p:nvPr/>
            </p:nvSpPr>
            <p:spPr>
              <a:xfrm>
                <a:off x="5222700" y="365830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Saturn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761" name="Google Shape;761;p16"/>
          <p:cNvGrpSpPr/>
          <p:nvPr/>
        </p:nvGrpSpPr>
        <p:grpSpPr>
          <a:xfrm>
            <a:off x="3429651" y="2628505"/>
            <a:ext cx="4546885" cy="857632"/>
            <a:chOff x="1354401" y="2628505"/>
            <a:chExt cx="4546885" cy="857632"/>
          </a:xfrm>
        </p:grpSpPr>
        <p:sp>
          <p:nvSpPr>
            <p:cNvPr id="762" name="Google Shape;762;p16"/>
            <p:cNvSpPr/>
            <p:nvPr/>
          </p:nvSpPr>
          <p:spPr>
            <a:xfrm>
              <a:off x="1372277" y="2741707"/>
              <a:ext cx="4529009" cy="666978"/>
            </a:xfrm>
            <a:custGeom>
              <a:rect b="b" l="l" r="r" t="t"/>
              <a:pathLst>
                <a:path extrusionOk="0" h="23992" w="162914">
                  <a:moveTo>
                    <a:pt x="3215" y="1"/>
                  </a:moveTo>
                  <a:cubicBezTo>
                    <a:pt x="1441" y="1"/>
                    <a:pt x="1" y="1429"/>
                    <a:pt x="1" y="3215"/>
                  </a:cubicBezTo>
                  <a:lnTo>
                    <a:pt x="1" y="20777"/>
                  </a:lnTo>
                  <a:cubicBezTo>
                    <a:pt x="1" y="22563"/>
                    <a:pt x="1441" y="23992"/>
                    <a:pt x="3215" y="23992"/>
                  </a:cubicBezTo>
                  <a:lnTo>
                    <a:pt x="159699" y="23992"/>
                  </a:lnTo>
                  <a:cubicBezTo>
                    <a:pt x="161473" y="23992"/>
                    <a:pt x="162914" y="22563"/>
                    <a:pt x="162914" y="20777"/>
                  </a:cubicBezTo>
                  <a:lnTo>
                    <a:pt x="162914" y="3215"/>
                  </a:lnTo>
                  <a:cubicBezTo>
                    <a:pt x="162914" y="1429"/>
                    <a:pt x="161473" y="1"/>
                    <a:pt x="159699" y="1"/>
                  </a:cubicBezTo>
                  <a:close/>
                </a:path>
              </a:pathLst>
            </a:custGeom>
            <a:solidFill>
              <a:srgbClr val="000000">
                <a:alpha val="32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6"/>
            <p:cNvSpPr/>
            <p:nvPr/>
          </p:nvSpPr>
          <p:spPr>
            <a:xfrm>
              <a:off x="1354401" y="2723832"/>
              <a:ext cx="4529009" cy="666978"/>
            </a:xfrm>
            <a:custGeom>
              <a:rect b="b" l="l" r="r" t="t"/>
              <a:pathLst>
                <a:path extrusionOk="0" h="23992" w="162914">
                  <a:moveTo>
                    <a:pt x="3215" y="1"/>
                  </a:moveTo>
                  <a:cubicBezTo>
                    <a:pt x="1441" y="1"/>
                    <a:pt x="1" y="1429"/>
                    <a:pt x="1" y="3215"/>
                  </a:cubicBezTo>
                  <a:lnTo>
                    <a:pt x="1" y="20777"/>
                  </a:lnTo>
                  <a:cubicBezTo>
                    <a:pt x="1" y="22563"/>
                    <a:pt x="1441" y="23992"/>
                    <a:pt x="3215" y="23992"/>
                  </a:cubicBezTo>
                  <a:lnTo>
                    <a:pt x="159699" y="23992"/>
                  </a:lnTo>
                  <a:cubicBezTo>
                    <a:pt x="161473" y="23992"/>
                    <a:pt x="162914" y="22563"/>
                    <a:pt x="162914" y="20777"/>
                  </a:cubicBezTo>
                  <a:lnTo>
                    <a:pt x="162914" y="3215"/>
                  </a:lnTo>
                  <a:cubicBezTo>
                    <a:pt x="162914" y="1429"/>
                    <a:pt x="161473" y="1"/>
                    <a:pt x="1596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6"/>
            <p:cNvSpPr/>
            <p:nvPr/>
          </p:nvSpPr>
          <p:spPr>
            <a:xfrm>
              <a:off x="1706573" y="2628505"/>
              <a:ext cx="738146" cy="95354"/>
            </a:xfrm>
            <a:custGeom>
              <a:rect b="b" l="l" r="r" t="t"/>
              <a:pathLst>
                <a:path extrusionOk="0" h="3430" w="26552">
                  <a:moveTo>
                    <a:pt x="620" y="1"/>
                  </a:moveTo>
                  <a:lnTo>
                    <a:pt x="1" y="3430"/>
                  </a:lnTo>
                  <a:lnTo>
                    <a:pt x="25873" y="3430"/>
                  </a:lnTo>
                  <a:lnTo>
                    <a:pt x="26552" y="1"/>
                  </a:lnTo>
                  <a:close/>
                </a:path>
              </a:pathLst>
            </a:custGeom>
            <a:solidFill>
              <a:srgbClr val="F489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6"/>
            <p:cNvSpPr/>
            <p:nvPr/>
          </p:nvSpPr>
          <p:spPr>
            <a:xfrm>
              <a:off x="1421594" y="3390783"/>
              <a:ext cx="738146" cy="95354"/>
            </a:xfrm>
            <a:custGeom>
              <a:rect b="b" l="l" r="r" t="t"/>
              <a:pathLst>
                <a:path extrusionOk="0" h="3430" w="26552">
                  <a:moveTo>
                    <a:pt x="620" y="1"/>
                  </a:moveTo>
                  <a:lnTo>
                    <a:pt x="1" y="3430"/>
                  </a:lnTo>
                  <a:lnTo>
                    <a:pt x="25921" y="3430"/>
                  </a:lnTo>
                  <a:lnTo>
                    <a:pt x="26552" y="1"/>
                  </a:lnTo>
                  <a:close/>
                </a:path>
              </a:pathLst>
            </a:custGeom>
            <a:solidFill>
              <a:srgbClr val="F489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6"/>
            <p:cNvSpPr/>
            <p:nvPr/>
          </p:nvSpPr>
          <p:spPr>
            <a:xfrm>
              <a:off x="1461654" y="3390783"/>
              <a:ext cx="586858" cy="47705"/>
            </a:xfrm>
            <a:custGeom>
              <a:rect b="b" l="l" r="r" t="t"/>
              <a:pathLst>
                <a:path extrusionOk="0" h="1716" w="21110">
                  <a:moveTo>
                    <a:pt x="0" y="1"/>
                  </a:moveTo>
                  <a:lnTo>
                    <a:pt x="1393" y="1715"/>
                  </a:lnTo>
                  <a:lnTo>
                    <a:pt x="21110" y="1715"/>
                  </a:lnTo>
                  <a:lnTo>
                    <a:pt x="21110" y="1"/>
                  </a:lnTo>
                  <a:close/>
                </a:path>
              </a:pathLst>
            </a:custGeom>
            <a:solidFill>
              <a:srgbClr val="C628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6"/>
            <p:cNvSpPr/>
            <p:nvPr/>
          </p:nvSpPr>
          <p:spPr>
            <a:xfrm>
              <a:off x="1796617" y="2676182"/>
              <a:ext cx="604761" cy="47677"/>
            </a:xfrm>
            <a:custGeom>
              <a:rect b="b" l="l" r="r" t="t"/>
              <a:pathLst>
                <a:path extrusionOk="0" h="1715" w="21754">
                  <a:moveTo>
                    <a:pt x="596" y="0"/>
                  </a:moveTo>
                  <a:lnTo>
                    <a:pt x="0" y="1715"/>
                  </a:lnTo>
                  <a:lnTo>
                    <a:pt x="21753" y="1715"/>
                  </a:lnTo>
                  <a:lnTo>
                    <a:pt x="20312" y="0"/>
                  </a:lnTo>
                  <a:close/>
                </a:path>
              </a:pathLst>
            </a:custGeom>
            <a:solidFill>
              <a:srgbClr val="C628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6"/>
            <p:cNvSpPr/>
            <p:nvPr/>
          </p:nvSpPr>
          <p:spPr>
            <a:xfrm>
              <a:off x="1500380" y="2676182"/>
              <a:ext cx="859270" cy="762304"/>
            </a:xfrm>
            <a:custGeom>
              <a:rect b="b" l="l" r="r" t="t"/>
              <a:pathLst>
                <a:path extrusionOk="0" h="27421" w="30909">
                  <a:moveTo>
                    <a:pt x="4977" y="0"/>
                  </a:moveTo>
                  <a:lnTo>
                    <a:pt x="0" y="27420"/>
                  </a:lnTo>
                  <a:lnTo>
                    <a:pt x="25932" y="27420"/>
                  </a:lnTo>
                  <a:lnTo>
                    <a:pt x="30909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4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769" name="Google Shape;769;p16"/>
            <p:cNvGrpSpPr/>
            <p:nvPr/>
          </p:nvGrpSpPr>
          <p:grpSpPr>
            <a:xfrm>
              <a:off x="2560838" y="2739145"/>
              <a:ext cx="3210900" cy="636350"/>
              <a:chOff x="5222700" y="3658300"/>
              <a:chExt cx="3210900" cy="636350"/>
            </a:xfrm>
          </p:grpSpPr>
          <p:sp>
            <p:nvSpPr>
              <p:cNvPr id="770" name="Google Shape;770;p16"/>
              <p:cNvSpPr txBox="1"/>
              <p:nvPr/>
            </p:nvSpPr>
            <p:spPr>
              <a:xfrm>
                <a:off x="5222700" y="392895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771" name="Google Shape;771;p16"/>
              <p:cNvSpPr txBox="1"/>
              <p:nvPr/>
            </p:nvSpPr>
            <p:spPr>
              <a:xfrm>
                <a:off x="5222700" y="365830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772" name="Google Shape;772;p16"/>
          <p:cNvGrpSpPr/>
          <p:nvPr/>
        </p:nvGrpSpPr>
        <p:grpSpPr>
          <a:xfrm>
            <a:off x="3429651" y="1657366"/>
            <a:ext cx="4546885" cy="857965"/>
            <a:chOff x="1354401" y="1657366"/>
            <a:chExt cx="4546885" cy="857965"/>
          </a:xfrm>
        </p:grpSpPr>
        <p:sp>
          <p:nvSpPr>
            <p:cNvPr id="773" name="Google Shape;773;p16"/>
            <p:cNvSpPr/>
            <p:nvPr/>
          </p:nvSpPr>
          <p:spPr>
            <a:xfrm>
              <a:off x="1372277" y="1770568"/>
              <a:ext cx="4529009" cy="667311"/>
            </a:xfrm>
            <a:custGeom>
              <a:rect b="b" l="l" r="r" t="t"/>
              <a:pathLst>
                <a:path extrusionOk="0" h="24004" w="162914">
                  <a:moveTo>
                    <a:pt x="3215" y="1"/>
                  </a:moveTo>
                  <a:cubicBezTo>
                    <a:pt x="1441" y="1"/>
                    <a:pt x="1" y="1441"/>
                    <a:pt x="1" y="3215"/>
                  </a:cubicBezTo>
                  <a:lnTo>
                    <a:pt x="1" y="20789"/>
                  </a:lnTo>
                  <a:cubicBezTo>
                    <a:pt x="1" y="22563"/>
                    <a:pt x="1441" y="24004"/>
                    <a:pt x="3215" y="24004"/>
                  </a:cubicBezTo>
                  <a:lnTo>
                    <a:pt x="159699" y="24004"/>
                  </a:lnTo>
                  <a:cubicBezTo>
                    <a:pt x="161473" y="24004"/>
                    <a:pt x="162914" y="22563"/>
                    <a:pt x="162914" y="20789"/>
                  </a:cubicBezTo>
                  <a:lnTo>
                    <a:pt x="162914" y="3215"/>
                  </a:lnTo>
                  <a:cubicBezTo>
                    <a:pt x="162914" y="1441"/>
                    <a:pt x="161473" y="1"/>
                    <a:pt x="159699" y="1"/>
                  </a:cubicBezTo>
                  <a:close/>
                </a:path>
              </a:pathLst>
            </a:custGeom>
            <a:solidFill>
              <a:srgbClr val="000000">
                <a:alpha val="32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16"/>
            <p:cNvSpPr/>
            <p:nvPr/>
          </p:nvSpPr>
          <p:spPr>
            <a:xfrm>
              <a:off x="1354401" y="1752692"/>
              <a:ext cx="4529009" cy="667311"/>
            </a:xfrm>
            <a:custGeom>
              <a:rect b="b" l="l" r="r" t="t"/>
              <a:pathLst>
                <a:path extrusionOk="0" h="24004" w="162914">
                  <a:moveTo>
                    <a:pt x="3215" y="1"/>
                  </a:moveTo>
                  <a:cubicBezTo>
                    <a:pt x="1441" y="1"/>
                    <a:pt x="1" y="1441"/>
                    <a:pt x="1" y="3215"/>
                  </a:cubicBezTo>
                  <a:lnTo>
                    <a:pt x="1" y="20789"/>
                  </a:lnTo>
                  <a:cubicBezTo>
                    <a:pt x="1" y="22563"/>
                    <a:pt x="1441" y="24004"/>
                    <a:pt x="3215" y="24004"/>
                  </a:cubicBezTo>
                  <a:lnTo>
                    <a:pt x="159699" y="24004"/>
                  </a:lnTo>
                  <a:cubicBezTo>
                    <a:pt x="161473" y="24004"/>
                    <a:pt x="162914" y="22563"/>
                    <a:pt x="162914" y="20789"/>
                  </a:cubicBezTo>
                  <a:lnTo>
                    <a:pt x="162914" y="3215"/>
                  </a:lnTo>
                  <a:cubicBezTo>
                    <a:pt x="162914" y="1441"/>
                    <a:pt x="161473" y="1"/>
                    <a:pt x="1596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16"/>
            <p:cNvSpPr/>
            <p:nvPr/>
          </p:nvSpPr>
          <p:spPr>
            <a:xfrm>
              <a:off x="1706573" y="1657366"/>
              <a:ext cx="738146" cy="95354"/>
            </a:xfrm>
            <a:custGeom>
              <a:rect b="b" l="l" r="r" t="t"/>
              <a:pathLst>
                <a:path extrusionOk="0" h="3430" w="26552">
                  <a:moveTo>
                    <a:pt x="620" y="1"/>
                  </a:moveTo>
                  <a:lnTo>
                    <a:pt x="1" y="3430"/>
                  </a:lnTo>
                  <a:lnTo>
                    <a:pt x="25873" y="3430"/>
                  </a:lnTo>
                  <a:lnTo>
                    <a:pt x="26552" y="1"/>
                  </a:lnTo>
                  <a:close/>
                </a:path>
              </a:pathLst>
            </a:custGeom>
            <a:solidFill>
              <a:srgbClr val="FDD7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16"/>
            <p:cNvSpPr/>
            <p:nvPr/>
          </p:nvSpPr>
          <p:spPr>
            <a:xfrm>
              <a:off x="1421594" y="2419977"/>
              <a:ext cx="738146" cy="95354"/>
            </a:xfrm>
            <a:custGeom>
              <a:rect b="b" l="l" r="r" t="t"/>
              <a:pathLst>
                <a:path extrusionOk="0" h="3430" w="26552">
                  <a:moveTo>
                    <a:pt x="620" y="1"/>
                  </a:moveTo>
                  <a:lnTo>
                    <a:pt x="1" y="3430"/>
                  </a:lnTo>
                  <a:lnTo>
                    <a:pt x="25921" y="3430"/>
                  </a:lnTo>
                  <a:lnTo>
                    <a:pt x="26552" y="1"/>
                  </a:lnTo>
                  <a:close/>
                </a:path>
              </a:pathLst>
            </a:custGeom>
            <a:solidFill>
              <a:srgbClr val="FDD7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16"/>
            <p:cNvSpPr/>
            <p:nvPr/>
          </p:nvSpPr>
          <p:spPr>
            <a:xfrm>
              <a:off x="1461654" y="2419977"/>
              <a:ext cx="586858" cy="47705"/>
            </a:xfrm>
            <a:custGeom>
              <a:rect b="b" l="l" r="r" t="t"/>
              <a:pathLst>
                <a:path extrusionOk="0" h="1716" w="21110">
                  <a:moveTo>
                    <a:pt x="0" y="1"/>
                  </a:moveTo>
                  <a:lnTo>
                    <a:pt x="1393" y="1715"/>
                  </a:lnTo>
                  <a:lnTo>
                    <a:pt x="21110" y="1715"/>
                  </a:lnTo>
                  <a:lnTo>
                    <a:pt x="21110" y="1"/>
                  </a:lnTo>
                  <a:close/>
                </a:path>
              </a:pathLst>
            </a:custGeom>
            <a:solidFill>
              <a:srgbClr val="E092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16"/>
            <p:cNvSpPr/>
            <p:nvPr/>
          </p:nvSpPr>
          <p:spPr>
            <a:xfrm>
              <a:off x="1796617" y="1705043"/>
              <a:ext cx="604761" cy="47677"/>
            </a:xfrm>
            <a:custGeom>
              <a:rect b="b" l="l" r="r" t="t"/>
              <a:pathLst>
                <a:path extrusionOk="0" h="1715" w="21754">
                  <a:moveTo>
                    <a:pt x="596" y="0"/>
                  </a:moveTo>
                  <a:lnTo>
                    <a:pt x="0" y="1715"/>
                  </a:lnTo>
                  <a:lnTo>
                    <a:pt x="21753" y="1715"/>
                  </a:lnTo>
                  <a:lnTo>
                    <a:pt x="20312" y="0"/>
                  </a:lnTo>
                  <a:close/>
                </a:path>
              </a:pathLst>
            </a:custGeom>
            <a:solidFill>
              <a:srgbClr val="E092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16"/>
            <p:cNvSpPr/>
            <p:nvPr/>
          </p:nvSpPr>
          <p:spPr>
            <a:xfrm>
              <a:off x="1500380" y="1705043"/>
              <a:ext cx="859270" cy="762637"/>
            </a:xfrm>
            <a:custGeom>
              <a:rect b="b" l="l" r="r" t="t"/>
              <a:pathLst>
                <a:path extrusionOk="0" h="27433" w="30909">
                  <a:moveTo>
                    <a:pt x="4977" y="0"/>
                  </a:moveTo>
                  <a:lnTo>
                    <a:pt x="0" y="27432"/>
                  </a:lnTo>
                  <a:lnTo>
                    <a:pt x="25932" y="27432"/>
                  </a:lnTo>
                  <a:lnTo>
                    <a:pt x="30909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4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780" name="Google Shape;780;p16"/>
            <p:cNvGrpSpPr/>
            <p:nvPr/>
          </p:nvGrpSpPr>
          <p:grpSpPr>
            <a:xfrm>
              <a:off x="2560838" y="1768173"/>
              <a:ext cx="3210900" cy="636350"/>
              <a:chOff x="5222700" y="3658300"/>
              <a:chExt cx="3210900" cy="636350"/>
            </a:xfrm>
          </p:grpSpPr>
          <p:sp>
            <p:nvSpPr>
              <p:cNvPr id="781" name="Google Shape;781;p16"/>
              <p:cNvSpPr txBox="1"/>
              <p:nvPr/>
            </p:nvSpPr>
            <p:spPr>
              <a:xfrm>
                <a:off x="5222700" y="392895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782" name="Google Shape;782;p16"/>
              <p:cNvSpPr txBox="1"/>
              <p:nvPr/>
            </p:nvSpPr>
            <p:spPr>
              <a:xfrm>
                <a:off x="5222700" y="365830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783" name="Google Shape;783;p16"/>
          <p:cNvGrpSpPr/>
          <p:nvPr/>
        </p:nvGrpSpPr>
        <p:grpSpPr>
          <a:xfrm>
            <a:off x="3429651" y="686226"/>
            <a:ext cx="4546885" cy="857965"/>
            <a:chOff x="1354401" y="686226"/>
            <a:chExt cx="4546885" cy="857965"/>
          </a:xfrm>
        </p:grpSpPr>
        <p:sp>
          <p:nvSpPr>
            <p:cNvPr id="784" name="Google Shape;784;p16"/>
            <p:cNvSpPr/>
            <p:nvPr/>
          </p:nvSpPr>
          <p:spPr>
            <a:xfrm>
              <a:off x="1372277" y="799428"/>
              <a:ext cx="4529009" cy="667311"/>
            </a:xfrm>
            <a:custGeom>
              <a:rect b="b" l="l" r="r" t="t"/>
              <a:pathLst>
                <a:path extrusionOk="0" h="24004" w="162914">
                  <a:moveTo>
                    <a:pt x="3215" y="1"/>
                  </a:moveTo>
                  <a:cubicBezTo>
                    <a:pt x="1441" y="1"/>
                    <a:pt x="1" y="1442"/>
                    <a:pt x="1" y="3216"/>
                  </a:cubicBezTo>
                  <a:lnTo>
                    <a:pt x="1" y="20789"/>
                  </a:lnTo>
                  <a:cubicBezTo>
                    <a:pt x="1" y="22563"/>
                    <a:pt x="1441" y="24004"/>
                    <a:pt x="3215" y="24004"/>
                  </a:cubicBezTo>
                  <a:lnTo>
                    <a:pt x="159699" y="24004"/>
                  </a:lnTo>
                  <a:cubicBezTo>
                    <a:pt x="161473" y="24004"/>
                    <a:pt x="162914" y="22563"/>
                    <a:pt x="162914" y="20789"/>
                  </a:cubicBezTo>
                  <a:lnTo>
                    <a:pt x="162914" y="3216"/>
                  </a:lnTo>
                  <a:cubicBezTo>
                    <a:pt x="162914" y="1442"/>
                    <a:pt x="161473" y="1"/>
                    <a:pt x="159699" y="1"/>
                  </a:cubicBezTo>
                  <a:close/>
                </a:path>
              </a:pathLst>
            </a:custGeom>
            <a:solidFill>
              <a:srgbClr val="000000">
                <a:alpha val="32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16"/>
            <p:cNvSpPr/>
            <p:nvPr/>
          </p:nvSpPr>
          <p:spPr>
            <a:xfrm>
              <a:off x="1354401" y="781553"/>
              <a:ext cx="4529009" cy="667311"/>
            </a:xfrm>
            <a:custGeom>
              <a:rect b="b" l="l" r="r" t="t"/>
              <a:pathLst>
                <a:path extrusionOk="0" h="24004" w="162914">
                  <a:moveTo>
                    <a:pt x="3215" y="1"/>
                  </a:moveTo>
                  <a:cubicBezTo>
                    <a:pt x="1441" y="1"/>
                    <a:pt x="1" y="1442"/>
                    <a:pt x="1" y="3216"/>
                  </a:cubicBezTo>
                  <a:lnTo>
                    <a:pt x="1" y="20789"/>
                  </a:lnTo>
                  <a:cubicBezTo>
                    <a:pt x="1" y="22563"/>
                    <a:pt x="1441" y="24004"/>
                    <a:pt x="3215" y="24004"/>
                  </a:cubicBezTo>
                  <a:lnTo>
                    <a:pt x="159699" y="24004"/>
                  </a:lnTo>
                  <a:cubicBezTo>
                    <a:pt x="161473" y="24004"/>
                    <a:pt x="162914" y="22563"/>
                    <a:pt x="162914" y="20789"/>
                  </a:cubicBezTo>
                  <a:lnTo>
                    <a:pt x="162914" y="3216"/>
                  </a:lnTo>
                  <a:cubicBezTo>
                    <a:pt x="162914" y="1442"/>
                    <a:pt x="161473" y="1"/>
                    <a:pt x="1596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16"/>
            <p:cNvSpPr/>
            <p:nvPr/>
          </p:nvSpPr>
          <p:spPr>
            <a:xfrm>
              <a:off x="1706573" y="686226"/>
              <a:ext cx="738146" cy="95354"/>
            </a:xfrm>
            <a:custGeom>
              <a:rect b="b" l="l" r="r" t="t"/>
              <a:pathLst>
                <a:path extrusionOk="0" h="3430" w="26552">
                  <a:moveTo>
                    <a:pt x="620" y="1"/>
                  </a:moveTo>
                  <a:lnTo>
                    <a:pt x="1" y="3430"/>
                  </a:lnTo>
                  <a:lnTo>
                    <a:pt x="25873" y="3430"/>
                  </a:lnTo>
                  <a:lnTo>
                    <a:pt x="26552" y="1"/>
                  </a:lnTo>
                  <a:close/>
                </a:path>
              </a:pathLst>
            </a:custGeom>
            <a:solidFill>
              <a:srgbClr val="A5F1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6"/>
            <p:cNvSpPr/>
            <p:nvPr/>
          </p:nvSpPr>
          <p:spPr>
            <a:xfrm>
              <a:off x="1421594" y="1448838"/>
              <a:ext cx="738146" cy="95354"/>
            </a:xfrm>
            <a:custGeom>
              <a:rect b="b" l="l" r="r" t="t"/>
              <a:pathLst>
                <a:path extrusionOk="0" h="3430" w="26552">
                  <a:moveTo>
                    <a:pt x="620" y="1"/>
                  </a:moveTo>
                  <a:lnTo>
                    <a:pt x="1" y="3430"/>
                  </a:lnTo>
                  <a:lnTo>
                    <a:pt x="25921" y="3430"/>
                  </a:lnTo>
                  <a:lnTo>
                    <a:pt x="26552" y="1"/>
                  </a:lnTo>
                  <a:close/>
                </a:path>
              </a:pathLst>
            </a:custGeom>
            <a:solidFill>
              <a:srgbClr val="A5F1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6"/>
            <p:cNvSpPr/>
            <p:nvPr/>
          </p:nvSpPr>
          <p:spPr>
            <a:xfrm>
              <a:off x="1461654" y="1448838"/>
              <a:ext cx="586858" cy="47705"/>
            </a:xfrm>
            <a:custGeom>
              <a:rect b="b" l="l" r="r" t="t"/>
              <a:pathLst>
                <a:path extrusionOk="0" h="1716" w="21110">
                  <a:moveTo>
                    <a:pt x="0" y="1"/>
                  </a:moveTo>
                  <a:lnTo>
                    <a:pt x="1393" y="1715"/>
                  </a:lnTo>
                  <a:lnTo>
                    <a:pt x="21110" y="1715"/>
                  </a:lnTo>
                  <a:lnTo>
                    <a:pt x="21110" y="1"/>
                  </a:lnTo>
                  <a:close/>
                </a:path>
              </a:pathLst>
            </a:custGeom>
            <a:solidFill>
              <a:srgbClr val="2FC9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6"/>
            <p:cNvSpPr/>
            <p:nvPr/>
          </p:nvSpPr>
          <p:spPr>
            <a:xfrm>
              <a:off x="1796617" y="733903"/>
              <a:ext cx="604761" cy="47677"/>
            </a:xfrm>
            <a:custGeom>
              <a:rect b="b" l="l" r="r" t="t"/>
              <a:pathLst>
                <a:path extrusionOk="0" h="1715" w="21754">
                  <a:moveTo>
                    <a:pt x="596" y="0"/>
                  </a:moveTo>
                  <a:lnTo>
                    <a:pt x="0" y="1715"/>
                  </a:lnTo>
                  <a:lnTo>
                    <a:pt x="21753" y="1715"/>
                  </a:lnTo>
                  <a:lnTo>
                    <a:pt x="20312" y="0"/>
                  </a:lnTo>
                  <a:close/>
                </a:path>
              </a:pathLst>
            </a:custGeom>
            <a:solidFill>
              <a:srgbClr val="2FC9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16"/>
            <p:cNvSpPr/>
            <p:nvPr/>
          </p:nvSpPr>
          <p:spPr>
            <a:xfrm>
              <a:off x="1500380" y="733903"/>
              <a:ext cx="859270" cy="762637"/>
            </a:xfrm>
            <a:custGeom>
              <a:rect b="b" l="l" r="r" t="t"/>
              <a:pathLst>
                <a:path extrusionOk="0" h="27433" w="30909">
                  <a:moveTo>
                    <a:pt x="4977" y="0"/>
                  </a:moveTo>
                  <a:lnTo>
                    <a:pt x="0" y="27432"/>
                  </a:lnTo>
                  <a:lnTo>
                    <a:pt x="25932" y="27432"/>
                  </a:lnTo>
                  <a:lnTo>
                    <a:pt x="30909" y="0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4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791" name="Google Shape;791;p16"/>
            <p:cNvGrpSpPr/>
            <p:nvPr/>
          </p:nvGrpSpPr>
          <p:grpSpPr>
            <a:xfrm>
              <a:off x="2560838" y="797033"/>
              <a:ext cx="3210900" cy="636350"/>
              <a:chOff x="5222700" y="3658300"/>
              <a:chExt cx="3210900" cy="636350"/>
            </a:xfrm>
          </p:grpSpPr>
          <p:sp>
            <p:nvSpPr>
              <p:cNvPr id="792" name="Google Shape;792;p16"/>
              <p:cNvSpPr txBox="1"/>
              <p:nvPr/>
            </p:nvSpPr>
            <p:spPr>
              <a:xfrm>
                <a:off x="5222700" y="392895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793" name="Google Shape;793;p16"/>
              <p:cNvSpPr txBox="1"/>
              <p:nvPr/>
            </p:nvSpPr>
            <p:spPr>
              <a:xfrm>
                <a:off x="5222700" y="365830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sp>
        <p:nvSpPr>
          <p:cNvPr id="794" name="Google Shape;794;p16"/>
          <p:cNvSpPr txBox="1"/>
          <p:nvPr>
            <p:ph type="title"/>
          </p:nvPr>
        </p:nvSpPr>
        <p:spPr>
          <a:xfrm>
            <a:off x="710275" y="2153400"/>
            <a:ext cx="1980000" cy="8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 Infographics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9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" name="Google Shape;1660;p34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 Infographics</a:t>
            </a:r>
            <a:endParaRPr/>
          </a:p>
        </p:txBody>
      </p:sp>
      <p:grpSp>
        <p:nvGrpSpPr>
          <p:cNvPr id="1661" name="Google Shape;1661;p34"/>
          <p:cNvGrpSpPr/>
          <p:nvPr/>
        </p:nvGrpSpPr>
        <p:grpSpPr>
          <a:xfrm>
            <a:off x="1083638" y="1264825"/>
            <a:ext cx="1450275" cy="1570757"/>
            <a:chOff x="1083638" y="1264825"/>
            <a:chExt cx="1450275" cy="1570757"/>
          </a:xfrm>
        </p:grpSpPr>
        <p:sp>
          <p:nvSpPr>
            <p:cNvPr id="1662" name="Google Shape;1662;p34"/>
            <p:cNvSpPr/>
            <p:nvPr/>
          </p:nvSpPr>
          <p:spPr>
            <a:xfrm>
              <a:off x="1083638" y="1491875"/>
              <a:ext cx="1450275" cy="1256280"/>
            </a:xfrm>
            <a:custGeom>
              <a:rect b="b" l="l" r="r" t="t"/>
              <a:pathLst>
                <a:path extrusionOk="0" h="47233" w="47221">
                  <a:moveTo>
                    <a:pt x="0" y="1"/>
                  </a:moveTo>
                  <a:lnTo>
                    <a:pt x="0" y="47233"/>
                  </a:lnTo>
                  <a:lnTo>
                    <a:pt x="47220" y="47233"/>
                  </a:lnTo>
                  <a:lnTo>
                    <a:pt x="47220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34"/>
            <p:cNvSpPr/>
            <p:nvPr/>
          </p:nvSpPr>
          <p:spPr>
            <a:xfrm>
              <a:off x="1447115" y="2473909"/>
              <a:ext cx="723319" cy="361673"/>
            </a:xfrm>
            <a:custGeom>
              <a:rect b="b" l="l" r="r" t="t"/>
              <a:pathLst>
                <a:path extrusionOk="0" h="13598" w="27195">
                  <a:moveTo>
                    <a:pt x="13597" y="0"/>
                  </a:moveTo>
                  <a:cubicBezTo>
                    <a:pt x="6084" y="0"/>
                    <a:pt x="0" y="6084"/>
                    <a:pt x="0" y="13597"/>
                  </a:cubicBezTo>
                  <a:lnTo>
                    <a:pt x="27194" y="13597"/>
                  </a:lnTo>
                  <a:cubicBezTo>
                    <a:pt x="27194" y="6084"/>
                    <a:pt x="21110" y="0"/>
                    <a:pt x="13597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2200">
                <a:solidFill>
                  <a:srgbClr val="FFFFFF"/>
                </a:solidFill>
              </a:endParaRPr>
            </a:p>
          </p:txBody>
        </p:sp>
        <p:sp>
          <p:nvSpPr>
            <p:cNvPr id="1664" name="Google Shape;1664;p34"/>
            <p:cNvSpPr/>
            <p:nvPr/>
          </p:nvSpPr>
          <p:spPr>
            <a:xfrm>
              <a:off x="1408802" y="1264825"/>
              <a:ext cx="799946" cy="227063"/>
            </a:xfrm>
            <a:custGeom>
              <a:rect b="b" l="l" r="r" t="t"/>
              <a:pathLst>
                <a:path extrusionOk="0" h="8537" w="30076">
                  <a:moveTo>
                    <a:pt x="4775" y="0"/>
                  </a:moveTo>
                  <a:cubicBezTo>
                    <a:pt x="3870" y="0"/>
                    <a:pt x="3132" y="738"/>
                    <a:pt x="3132" y="1643"/>
                  </a:cubicBezTo>
                  <a:lnTo>
                    <a:pt x="3132" y="4429"/>
                  </a:lnTo>
                  <a:cubicBezTo>
                    <a:pt x="3132" y="5334"/>
                    <a:pt x="2429" y="6072"/>
                    <a:pt x="1560" y="6072"/>
                  </a:cubicBezTo>
                  <a:cubicBezTo>
                    <a:pt x="703" y="6072"/>
                    <a:pt x="1" y="6811"/>
                    <a:pt x="1" y="7715"/>
                  </a:cubicBezTo>
                  <a:lnTo>
                    <a:pt x="1" y="8418"/>
                  </a:lnTo>
                  <a:cubicBezTo>
                    <a:pt x="1" y="8466"/>
                    <a:pt x="12" y="8501"/>
                    <a:pt x="12" y="8537"/>
                  </a:cubicBezTo>
                  <a:lnTo>
                    <a:pt x="30064" y="8537"/>
                  </a:lnTo>
                  <a:cubicBezTo>
                    <a:pt x="30064" y="8501"/>
                    <a:pt x="30076" y="8466"/>
                    <a:pt x="30076" y="8418"/>
                  </a:cubicBezTo>
                  <a:lnTo>
                    <a:pt x="30076" y="7715"/>
                  </a:lnTo>
                  <a:cubicBezTo>
                    <a:pt x="30076" y="6811"/>
                    <a:pt x="29373" y="6072"/>
                    <a:pt x="28516" y="6072"/>
                  </a:cubicBezTo>
                  <a:cubicBezTo>
                    <a:pt x="27659" y="6072"/>
                    <a:pt x="26956" y="5334"/>
                    <a:pt x="26956" y="4429"/>
                  </a:cubicBezTo>
                  <a:lnTo>
                    <a:pt x="26956" y="1643"/>
                  </a:lnTo>
                  <a:cubicBezTo>
                    <a:pt x="26956" y="738"/>
                    <a:pt x="26206" y="0"/>
                    <a:pt x="25313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65" name="Google Shape;1665;p34"/>
            <p:cNvGrpSpPr/>
            <p:nvPr/>
          </p:nvGrpSpPr>
          <p:grpSpPr>
            <a:xfrm>
              <a:off x="1083765" y="1684427"/>
              <a:ext cx="1446832" cy="636350"/>
              <a:chOff x="5222700" y="3658300"/>
              <a:chExt cx="3210900" cy="636350"/>
            </a:xfrm>
          </p:grpSpPr>
          <p:sp>
            <p:nvSpPr>
              <p:cNvPr id="1666" name="Google Shape;1666;p34"/>
              <p:cNvSpPr txBox="1"/>
              <p:nvPr/>
            </p:nvSpPr>
            <p:spPr>
              <a:xfrm>
                <a:off x="5222700" y="392895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is ringed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667" name="Google Shape;1667;p34"/>
              <p:cNvSpPr txBox="1"/>
              <p:nvPr/>
            </p:nvSpPr>
            <p:spPr>
              <a:xfrm>
                <a:off x="5222700" y="365830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Saturn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1668" name="Google Shape;1668;p34"/>
          <p:cNvGrpSpPr/>
          <p:nvPr/>
        </p:nvGrpSpPr>
        <p:grpSpPr>
          <a:xfrm>
            <a:off x="2925788" y="1264825"/>
            <a:ext cx="1450275" cy="1570757"/>
            <a:chOff x="2925788" y="1264825"/>
            <a:chExt cx="1450275" cy="1570757"/>
          </a:xfrm>
        </p:grpSpPr>
        <p:sp>
          <p:nvSpPr>
            <p:cNvPr id="1669" name="Google Shape;1669;p34"/>
            <p:cNvSpPr/>
            <p:nvPr/>
          </p:nvSpPr>
          <p:spPr>
            <a:xfrm>
              <a:off x="2925788" y="1491875"/>
              <a:ext cx="1450275" cy="1256280"/>
            </a:xfrm>
            <a:custGeom>
              <a:rect b="b" l="l" r="r" t="t"/>
              <a:pathLst>
                <a:path extrusionOk="0" h="47233" w="47221">
                  <a:moveTo>
                    <a:pt x="0" y="1"/>
                  </a:moveTo>
                  <a:lnTo>
                    <a:pt x="0" y="47233"/>
                  </a:lnTo>
                  <a:lnTo>
                    <a:pt x="47220" y="47233"/>
                  </a:lnTo>
                  <a:lnTo>
                    <a:pt x="47220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34"/>
            <p:cNvSpPr/>
            <p:nvPr/>
          </p:nvSpPr>
          <p:spPr>
            <a:xfrm>
              <a:off x="3289266" y="2473909"/>
              <a:ext cx="723319" cy="361673"/>
            </a:xfrm>
            <a:custGeom>
              <a:rect b="b" l="l" r="r" t="t"/>
              <a:pathLst>
                <a:path extrusionOk="0" h="13598" w="27195">
                  <a:moveTo>
                    <a:pt x="13597" y="0"/>
                  </a:moveTo>
                  <a:cubicBezTo>
                    <a:pt x="6084" y="0"/>
                    <a:pt x="0" y="6084"/>
                    <a:pt x="0" y="13597"/>
                  </a:cubicBezTo>
                  <a:lnTo>
                    <a:pt x="27194" y="13597"/>
                  </a:lnTo>
                  <a:cubicBezTo>
                    <a:pt x="27194" y="6084"/>
                    <a:pt x="21110" y="0"/>
                    <a:pt x="13597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2200">
                <a:solidFill>
                  <a:srgbClr val="FFFFFF"/>
                </a:solidFill>
              </a:endParaRPr>
            </a:p>
          </p:txBody>
        </p:sp>
        <p:sp>
          <p:nvSpPr>
            <p:cNvPr id="1671" name="Google Shape;1671;p34"/>
            <p:cNvSpPr/>
            <p:nvPr/>
          </p:nvSpPr>
          <p:spPr>
            <a:xfrm>
              <a:off x="3250952" y="1264825"/>
              <a:ext cx="799946" cy="227063"/>
            </a:xfrm>
            <a:custGeom>
              <a:rect b="b" l="l" r="r" t="t"/>
              <a:pathLst>
                <a:path extrusionOk="0" h="8537" w="30076">
                  <a:moveTo>
                    <a:pt x="4775" y="0"/>
                  </a:moveTo>
                  <a:cubicBezTo>
                    <a:pt x="3870" y="0"/>
                    <a:pt x="3132" y="738"/>
                    <a:pt x="3132" y="1643"/>
                  </a:cubicBezTo>
                  <a:lnTo>
                    <a:pt x="3132" y="4429"/>
                  </a:lnTo>
                  <a:cubicBezTo>
                    <a:pt x="3132" y="5334"/>
                    <a:pt x="2429" y="6072"/>
                    <a:pt x="1560" y="6072"/>
                  </a:cubicBezTo>
                  <a:cubicBezTo>
                    <a:pt x="703" y="6072"/>
                    <a:pt x="1" y="6811"/>
                    <a:pt x="1" y="7715"/>
                  </a:cubicBezTo>
                  <a:lnTo>
                    <a:pt x="1" y="8418"/>
                  </a:lnTo>
                  <a:cubicBezTo>
                    <a:pt x="1" y="8466"/>
                    <a:pt x="12" y="8501"/>
                    <a:pt x="12" y="8537"/>
                  </a:cubicBezTo>
                  <a:lnTo>
                    <a:pt x="30064" y="8537"/>
                  </a:lnTo>
                  <a:cubicBezTo>
                    <a:pt x="30064" y="8501"/>
                    <a:pt x="30076" y="8466"/>
                    <a:pt x="30076" y="8418"/>
                  </a:cubicBezTo>
                  <a:lnTo>
                    <a:pt x="30076" y="7715"/>
                  </a:lnTo>
                  <a:cubicBezTo>
                    <a:pt x="30076" y="6811"/>
                    <a:pt x="29373" y="6072"/>
                    <a:pt x="28516" y="6072"/>
                  </a:cubicBezTo>
                  <a:cubicBezTo>
                    <a:pt x="27659" y="6072"/>
                    <a:pt x="26956" y="5334"/>
                    <a:pt x="26956" y="4429"/>
                  </a:cubicBezTo>
                  <a:lnTo>
                    <a:pt x="26956" y="1643"/>
                  </a:lnTo>
                  <a:cubicBezTo>
                    <a:pt x="26956" y="738"/>
                    <a:pt x="26206" y="0"/>
                    <a:pt x="25313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72" name="Google Shape;1672;p34"/>
            <p:cNvGrpSpPr/>
            <p:nvPr/>
          </p:nvGrpSpPr>
          <p:grpSpPr>
            <a:xfrm>
              <a:off x="2925853" y="1684427"/>
              <a:ext cx="1446832" cy="636350"/>
              <a:chOff x="5222700" y="3658300"/>
              <a:chExt cx="3210900" cy="636350"/>
            </a:xfrm>
          </p:grpSpPr>
          <p:sp>
            <p:nvSpPr>
              <p:cNvPr id="1673" name="Google Shape;1673;p34"/>
              <p:cNvSpPr txBox="1"/>
              <p:nvPr/>
            </p:nvSpPr>
            <p:spPr>
              <a:xfrm>
                <a:off x="5222700" y="392895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It is a star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674" name="Google Shape;1674;p34"/>
              <p:cNvSpPr txBox="1"/>
              <p:nvPr/>
            </p:nvSpPr>
            <p:spPr>
              <a:xfrm>
                <a:off x="5222700" y="365830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Sun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1675" name="Google Shape;1675;p34"/>
          <p:cNvGrpSpPr/>
          <p:nvPr/>
        </p:nvGrpSpPr>
        <p:grpSpPr>
          <a:xfrm>
            <a:off x="4767950" y="1264825"/>
            <a:ext cx="1450275" cy="1570757"/>
            <a:chOff x="4767950" y="1264825"/>
            <a:chExt cx="1450275" cy="1570757"/>
          </a:xfrm>
        </p:grpSpPr>
        <p:sp>
          <p:nvSpPr>
            <p:cNvPr id="1676" name="Google Shape;1676;p34"/>
            <p:cNvSpPr/>
            <p:nvPr/>
          </p:nvSpPr>
          <p:spPr>
            <a:xfrm>
              <a:off x="4767950" y="1491875"/>
              <a:ext cx="1450275" cy="1256280"/>
            </a:xfrm>
            <a:custGeom>
              <a:rect b="b" l="l" r="r" t="t"/>
              <a:pathLst>
                <a:path extrusionOk="0" h="47233" w="47221">
                  <a:moveTo>
                    <a:pt x="0" y="1"/>
                  </a:moveTo>
                  <a:lnTo>
                    <a:pt x="0" y="47233"/>
                  </a:lnTo>
                  <a:lnTo>
                    <a:pt x="47220" y="47233"/>
                  </a:lnTo>
                  <a:lnTo>
                    <a:pt x="47220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34"/>
            <p:cNvSpPr/>
            <p:nvPr/>
          </p:nvSpPr>
          <p:spPr>
            <a:xfrm>
              <a:off x="5131428" y="2473909"/>
              <a:ext cx="723319" cy="361673"/>
            </a:xfrm>
            <a:custGeom>
              <a:rect b="b" l="l" r="r" t="t"/>
              <a:pathLst>
                <a:path extrusionOk="0" h="13598" w="27195">
                  <a:moveTo>
                    <a:pt x="13597" y="0"/>
                  </a:moveTo>
                  <a:cubicBezTo>
                    <a:pt x="6084" y="0"/>
                    <a:pt x="0" y="6084"/>
                    <a:pt x="0" y="13597"/>
                  </a:cubicBezTo>
                  <a:lnTo>
                    <a:pt x="27194" y="13597"/>
                  </a:lnTo>
                  <a:cubicBezTo>
                    <a:pt x="27194" y="6084"/>
                    <a:pt x="21110" y="0"/>
                    <a:pt x="13597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2200">
                <a:solidFill>
                  <a:srgbClr val="FFFFFF"/>
                </a:solidFill>
              </a:endParaRPr>
            </a:p>
          </p:txBody>
        </p:sp>
        <p:sp>
          <p:nvSpPr>
            <p:cNvPr id="1678" name="Google Shape;1678;p34"/>
            <p:cNvSpPr/>
            <p:nvPr/>
          </p:nvSpPr>
          <p:spPr>
            <a:xfrm>
              <a:off x="5093114" y="1264825"/>
              <a:ext cx="799946" cy="227063"/>
            </a:xfrm>
            <a:custGeom>
              <a:rect b="b" l="l" r="r" t="t"/>
              <a:pathLst>
                <a:path extrusionOk="0" h="8537" w="30076">
                  <a:moveTo>
                    <a:pt x="4775" y="0"/>
                  </a:moveTo>
                  <a:cubicBezTo>
                    <a:pt x="3870" y="0"/>
                    <a:pt x="3132" y="738"/>
                    <a:pt x="3132" y="1643"/>
                  </a:cubicBezTo>
                  <a:lnTo>
                    <a:pt x="3132" y="4429"/>
                  </a:lnTo>
                  <a:cubicBezTo>
                    <a:pt x="3132" y="5334"/>
                    <a:pt x="2429" y="6072"/>
                    <a:pt x="1560" y="6072"/>
                  </a:cubicBezTo>
                  <a:cubicBezTo>
                    <a:pt x="703" y="6072"/>
                    <a:pt x="1" y="6811"/>
                    <a:pt x="1" y="7715"/>
                  </a:cubicBezTo>
                  <a:lnTo>
                    <a:pt x="1" y="8418"/>
                  </a:lnTo>
                  <a:cubicBezTo>
                    <a:pt x="1" y="8466"/>
                    <a:pt x="12" y="8501"/>
                    <a:pt x="12" y="8537"/>
                  </a:cubicBezTo>
                  <a:lnTo>
                    <a:pt x="30064" y="8537"/>
                  </a:lnTo>
                  <a:cubicBezTo>
                    <a:pt x="30064" y="8501"/>
                    <a:pt x="30076" y="8466"/>
                    <a:pt x="30076" y="8418"/>
                  </a:cubicBezTo>
                  <a:lnTo>
                    <a:pt x="30076" y="7715"/>
                  </a:lnTo>
                  <a:cubicBezTo>
                    <a:pt x="30076" y="6811"/>
                    <a:pt x="29373" y="6072"/>
                    <a:pt x="28516" y="6072"/>
                  </a:cubicBezTo>
                  <a:cubicBezTo>
                    <a:pt x="27659" y="6072"/>
                    <a:pt x="26944" y="5334"/>
                    <a:pt x="26944" y="4429"/>
                  </a:cubicBezTo>
                  <a:lnTo>
                    <a:pt x="26944" y="1643"/>
                  </a:lnTo>
                  <a:cubicBezTo>
                    <a:pt x="26944" y="738"/>
                    <a:pt x="26206" y="0"/>
                    <a:pt x="25313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79" name="Google Shape;1679;p34"/>
            <p:cNvGrpSpPr/>
            <p:nvPr/>
          </p:nvGrpSpPr>
          <p:grpSpPr>
            <a:xfrm>
              <a:off x="4767978" y="1684427"/>
              <a:ext cx="1446832" cy="636350"/>
              <a:chOff x="5222700" y="3658300"/>
              <a:chExt cx="3210900" cy="636350"/>
            </a:xfrm>
          </p:grpSpPr>
          <p:sp>
            <p:nvSpPr>
              <p:cNvPr id="1680" name="Google Shape;1680;p34"/>
              <p:cNvSpPr txBox="1"/>
              <p:nvPr/>
            </p:nvSpPr>
            <p:spPr>
              <a:xfrm>
                <a:off x="5222700" y="392895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first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681" name="Google Shape;1681;p34"/>
              <p:cNvSpPr txBox="1"/>
              <p:nvPr/>
            </p:nvSpPr>
            <p:spPr>
              <a:xfrm>
                <a:off x="5222700" y="365830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1682" name="Google Shape;1682;p34"/>
          <p:cNvGrpSpPr/>
          <p:nvPr/>
        </p:nvGrpSpPr>
        <p:grpSpPr>
          <a:xfrm>
            <a:off x="6610088" y="1264825"/>
            <a:ext cx="1450275" cy="1570757"/>
            <a:chOff x="6610088" y="1264825"/>
            <a:chExt cx="1450275" cy="1570757"/>
          </a:xfrm>
        </p:grpSpPr>
        <p:sp>
          <p:nvSpPr>
            <p:cNvPr id="1683" name="Google Shape;1683;p34"/>
            <p:cNvSpPr/>
            <p:nvPr/>
          </p:nvSpPr>
          <p:spPr>
            <a:xfrm>
              <a:off x="6610088" y="1491875"/>
              <a:ext cx="1450275" cy="1256280"/>
            </a:xfrm>
            <a:custGeom>
              <a:rect b="b" l="l" r="r" t="t"/>
              <a:pathLst>
                <a:path extrusionOk="0" h="47233" w="47221">
                  <a:moveTo>
                    <a:pt x="0" y="1"/>
                  </a:moveTo>
                  <a:lnTo>
                    <a:pt x="0" y="47233"/>
                  </a:lnTo>
                  <a:lnTo>
                    <a:pt x="47220" y="47233"/>
                  </a:lnTo>
                  <a:lnTo>
                    <a:pt x="47220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34"/>
            <p:cNvSpPr/>
            <p:nvPr/>
          </p:nvSpPr>
          <p:spPr>
            <a:xfrm>
              <a:off x="6973566" y="2473909"/>
              <a:ext cx="723319" cy="361673"/>
            </a:xfrm>
            <a:custGeom>
              <a:rect b="b" l="l" r="r" t="t"/>
              <a:pathLst>
                <a:path extrusionOk="0" h="13598" w="27195">
                  <a:moveTo>
                    <a:pt x="13597" y="0"/>
                  </a:moveTo>
                  <a:cubicBezTo>
                    <a:pt x="6084" y="0"/>
                    <a:pt x="0" y="6084"/>
                    <a:pt x="0" y="13597"/>
                  </a:cubicBezTo>
                  <a:lnTo>
                    <a:pt x="27194" y="13597"/>
                  </a:lnTo>
                  <a:cubicBezTo>
                    <a:pt x="27194" y="6084"/>
                    <a:pt x="21110" y="0"/>
                    <a:pt x="13597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2200">
                <a:solidFill>
                  <a:srgbClr val="FFFFFF"/>
                </a:solidFill>
              </a:endParaRPr>
            </a:p>
          </p:txBody>
        </p:sp>
        <p:sp>
          <p:nvSpPr>
            <p:cNvPr id="1685" name="Google Shape;1685;p34"/>
            <p:cNvSpPr/>
            <p:nvPr/>
          </p:nvSpPr>
          <p:spPr>
            <a:xfrm>
              <a:off x="6935252" y="1264825"/>
              <a:ext cx="799946" cy="227063"/>
            </a:xfrm>
            <a:custGeom>
              <a:rect b="b" l="l" r="r" t="t"/>
              <a:pathLst>
                <a:path extrusionOk="0" h="8537" w="30076">
                  <a:moveTo>
                    <a:pt x="4775" y="0"/>
                  </a:moveTo>
                  <a:cubicBezTo>
                    <a:pt x="3870" y="0"/>
                    <a:pt x="3132" y="738"/>
                    <a:pt x="3132" y="1643"/>
                  </a:cubicBezTo>
                  <a:lnTo>
                    <a:pt x="3132" y="4429"/>
                  </a:lnTo>
                  <a:cubicBezTo>
                    <a:pt x="3132" y="5334"/>
                    <a:pt x="2429" y="6072"/>
                    <a:pt x="1560" y="6072"/>
                  </a:cubicBezTo>
                  <a:cubicBezTo>
                    <a:pt x="703" y="6072"/>
                    <a:pt x="1" y="6811"/>
                    <a:pt x="1" y="7715"/>
                  </a:cubicBezTo>
                  <a:lnTo>
                    <a:pt x="1" y="8418"/>
                  </a:lnTo>
                  <a:cubicBezTo>
                    <a:pt x="1" y="8466"/>
                    <a:pt x="12" y="8501"/>
                    <a:pt x="12" y="8537"/>
                  </a:cubicBezTo>
                  <a:lnTo>
                    <a:pt x="30064" y="8537"/>
                  </a:lnTo>
                  <a:cubicBezTo>
                    <a:pt x="30064" y="8501"/>
                    <a:pt x="30076" y="8466"/>
                    <a:pt x="30076" y="8418"/>
                  </a:cubicBezTo>
                  <a:lnTo>
                    <a:pt x="30076" y="7715"/>
                  </a:lnTo>
                  <a:cubicBezTo>
                    <a:pt x="30076" y="6811"/>
                    <a:pt x="29373" y="6072"/>
                    <a:pt x="28516" y="6072"/>
                  </a:cubicBezTo>
                  <a:cubicBezTo>
                    <a:pt x="27659" y="6072"/>
                    <a:pt x="26956" y="5334"/>
                    <a:pt x="26956" y="4429"/>
                  </a:cubicBezTo>
                  <a:lnTo>
                    <a:pt x="26956" y="1643"/>
                  </a:lnTo>
                  <a:cubicBezTo>
                    <a:pt x="26956" y="738"/>
                    <a:pt x="26206" y="0"/>
                    <a:pt x="25313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86" name="Google Shape;1686;p34"/>
            <p:cNvGrpSpPr/>
            <p:nvPr/>
          </p:nvGrpSpPr>
          <p:grpSpPr>
            <a:xfrm>
              <a:off x="6610103" y="1684427"/>
              <a:ext cx="1446832" cy="636350"/>
              <a:chOff x="5222700" y="3658300"/>
              <a:chExt cx="3210900" cy="636350"/>
            </a:xfrm>
          </p:grpSpPr>
          <p:sp>
            <p:nvSpPr>
              <p:cNvPr id="1687" name="Google Shape;1687;p34"/>
              <p:cNvSpPr txBox="1"/>
              <p:nvPr/>
            </p:nvSpPr>
            <p:spPr>
              <a:xfrm>
                <a:off x="5222700" y="392895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Mars is very cold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688" name="Google Shape;1688;p34"/>
              <p:cNvSpPr txBox="1"/>
              <p:nvPr/>
            </p:nvSpPr>
            <p:spPr>
              <a:xfrm>
                <a:off x="5222700" y="365830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1689" name="Google Shape;1689;p34"/>
          <p:cNvGrpSpPr/>
          <p:nvPr/>
        </p:nvGrpSpPr>
        <p:grpSpPr>
          <a:xfrm>
            <a:off x="1083638" y="3035289"/>
            <a:ext cx="1450275" cy="1570757"/>
            <a:chOff x="1083638" y="3035289"/>
            <a:chExt cx="1450275" cy="1570757"/>
          </a:xfrm>
        </p:grpSpPr>
        <p:sp>
          <p:nvSpPr>
            <p:cNvPr id="1690" name="Google Shape;1690;p34"/>
            <p:cNvSpPr/>
            <p:nvPr/>
          </p:nvSpPr>
          <p:spPr>
            <a:xfrm>
              <a:off x="1083638" y="3262349"/>
              <a:ext cx="1450275" cy="1256280"/>
            </a:xfrm>
            <a:custGeom>
              <a:rect b="b" l="l" r="r" t="t"/>
              <a:pathLst>
                <a:path extrusionOk="0" h="47233" w="47221">
                  <a:moveTo>
                    <a:pt x="0" y="1"/>
                  </a:moveTo>
                  <a:lnTo>
                    <a:pt x="0" y="47233"/>
                  </a:lnTo>
                  <a:lnTo>
                    <a:pt x="47220" y="47233"/>
                  </a:lnTo>
                  <a:lnTo>
                    <a:pt x="47220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34"/>
            <p:cNvSpPr/>
            <p:nvPr/>
          </p:nvSpPr>
          <p:spPr>
            <a:xfrm>
              <a:off x="1447115" y="4244373"/>
              <a:ext cx="723319" cy="361673"/>
            </a:xfrm>
            <a:custGeom>
              <a:rect b="b" l="l" r="r" t="t"/>
              <a:pathLst>
                <a:path extrusionOk="0" h="13598" w="27195">
                  <a:moveTo>
                    <a:pt x="13597" y="1"/>
                  </a:moveTo>
                  <a:cubicBezTo>
                    <a:pt x="6084" y="1"/>
                    <a:pt x="0" y="6085"/>
                    <a:pt x="0" y="13598"/>
                  </a:cubicBezTo>
                  <a:lnTo>
                    <a:pt x="27194" y="13598"/>
                  </a:lnTo>
                  <a:cubicBezTo>
                    <a:pt x="27194" y="6085"/>
                    <a:pt x="21110" y="1"/>
                    <a:pt x="13597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05</a:t>
              </a:r>
              <a:endParaRPr sz="2200">
                <a:solidFill>
                  <a:srgbClr val="FFFFFF"/>
                </a:solidFill>
              </a:endParaRPr>
            </a:p>
          </p:txBody>
        </p:sp>
        <p:sp>
          <p:nvSpPr>
            <p:cNvPr id="1692" name="Google Shape;1692;p34"/>
            <p:cNvSpPr/>
            <p:nvPr/>
          </p:nvSpPr>
          <p:spPr>
            <a:xfrm>
              <a:off x="1408802" y="3035289"/>
              <a:ext cx="799946" cy="227089"/>
            </a:xfrm>
            <a:custGeom>
              <a:rect b="b" l="l" r="r" t="t"/>
              <a:pathLst>
                <a:path extrusionOk="0" h="8538" w="30076">
                  <a:moveTo>
                    <a:pt x="4775" y="1"/>
                  </a:moveTo>
                  <a:cubicBezTo>
                    <a:pt x="3870" y="1"/>
                    <a:pt x="3132" y="739"/>
                    <a:pt x="3132" y="1644"/>
                  </a:cubicBezTo>
                  <a:lnTo>
                    <a:pt x="3132" y="4430"/>
                  </a:lnTo>
                  <a:cubicBezTo>
                    <a:pt x="3132" y="5335"/>
                    <a:pt x="2429" y="6073"/>
                    <a:pt x="1560" y="6073"/>
                  </a:cubicBezTo>
                  <a:cubicBezTo>
                    <a:pt x="703" y="6073"/>
                    <a:pt x="1" y="6811"/>
                    <a:pt x="1" y="7716"/>
                  </a:cubicBezTo>
                  <a:lnTo>
                    <a:pt x="1" y="8418"/>
                  </a:lnTo>
                  <a:cubicBezTo>
                    <a:pt x="1" y="8466"/>
                    <a:pt x="12" y="8502"/>
                    <a:pt x="12" y="8538"/>
                  </a:cubicBezTo>
                  <a:lnTo>
                    <a:pt x="30064" y="8538"/>
                  </a:lnTo>
                  <a:cubicBezTo>
                    <a:pt x="30064" y="8502"/>
                    <a:pt x="30076" y="8466"/>
                    <a:pt x="30076" y="8418"/>
                  </a:cubicBezTo>
                  <a:lnTo>
                    <a:pt x="30076" y="7716"/>
                  </a:lnTo>
                  <a:cubicBezTo>
                    <a:pt x="30076" y="6811"/>
                    <a:pt x="29373" y="6073"/>
                    <a:pt x="28516" y="6073"/>
                  </a:cubicBezTo>
                  <a:cubicBezTo>
                    <a:pt x="27659" y="6073"/>
                    <a:pt x="26956" y="5335"/>
                    <a:pt x="26956" y="4430"/>
                  </a:cubicBezTo>
                  <a:lnTo>
                    <a:pt x="26956" y="1644"/>
                  </a:lnTo>
                  <a:cubicBezTo>
                    <a:pt x="26956" y="739"/>
                    <a:pt x="26206" y="1"/>
                    <a:pt x="25313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93" name="Google Shape;1693;p34"/>
            <p:cNvGrpSpPr/>
            <p:nvPr/>
          </p:nvGrpSpPr>
          <p:grpSpPr>
            <a:xfrm>
              <a:off x="1083765" y="3454902"/>
              <a:ext cx="1446832" cy="636350"/>
              <a:chOff x="5222700" y="3658300"/>
              <a:chExt cx="3210900" cy="636350"/>
            </a:xfrm>
          </p:grpSpPr>
          <p:sp>
            <p:nvSpPr>
              <p:cNvPr id="1694" name="Google Shape;1694;p34"/>
              <p:cNvSpPr txBox="1"/>
              <p:nvPr/>
            </p:nvSpPr>
            <p:spPr>
              <a:xfrm>
                <a:off x="5222700" y="392895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It’s a gas giant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695" name="Google Shape;1695;p34"/>
              <p:cNvSpPr txBox="1"/>
              <p:nvPr/>
            </p:nvSpPr>
            <p:spPr>
              <a:xfrm>
                <a:off x="5222700" y="365830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1696" name="Google Shape;1696;p34"/>
          <p:cNvGrpSpPr/>
          <p:nvPr/>
        </p:nvGrpSpPr>
        <p:grpSpPr>
          <a:xfrm>
            <a:off x="2925788" y="3035289"/>
            <a:ext cx="1450275" cy="1570757"/>
            <a:chOff x="2925788" y="3035289"/>
            <a:chExt cx="1450275" cy="1570757"/>
          </a:xfrm>
        </p:grpSpPr>
        <p:sp>
          <p:nvSpPr>
            <p:cNvPr id="1697" name="Google Shape;1697;p34"/>
            <p:cNvSpPr/>
            <p:nvPr/>
          </p:nvSpPr>
          <p:spPr>
            <a:xfrm>
              <a:off x="2925788" y="3262349"/>
              <a:ext cx="1450275" cy="1256280"/>
            </a:xfrm>
            <a:custGeom>
              <a:rect b="b" l="l" r="r" t="t"/>
              <a:pathLst>
                <a:path extrusionOk="0" h="47233" w="47221">
                  <a:moveTo>
                    <a:pt x="0" y="1"/>
                  </a:moveTo>
                  <a:lnTo>
                    <a:pt x="0" y="47233"/>
                  </a:lnTo>
                  <a:lnTo>
                    <a:pt x="47220" y="47233"/>
                  </a:lnTo>
                  <a:lnTo>
                    <a:pt x="47220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4"/>
            <p:cNvSpPr/>
            <p:nvPr/>
          </p:nvSpPr>
          <p:spPr>
            <a:xfrm>
              <a:off x="3289266" y="4244373"/>
              <a:ext cx="723319" cy="361673"/>
            </a:xfrm>
            <a:custGeom>
              <a:rect b="b" l="l" r="r" t="t"/>
              <a:pathLst>
                <a:path extrusionOk="0" h="13598" w="27195">
                  <a:moveTo>
                    <a:pt x="13597" y="1"/>
                  </a:moveTo>
                  <a:cubicBezTo>
                    <a:pt x="6084" y="1"/>
                    <a:pt x="0" y="6085"/>
                    <a:pt x="0" y="13598"/>
                  </a:cubicBezTo>
                  <a:lnTo>
                    <a:pt x="27194" y="13598"/>
                  </a:lnTo>
                  <a:cubicBezTo>
                    <a:pt x="27194" y="6085"/>
                    <a:pt x="21110" y="1"/>
                    <a:pt x="1359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06</a:t>
              </a:r>
              <a:endParaRPr sz="2200">
                <a:solidFill>
                  <a:srgbClr val="FFFFFF"/>
                </a:solidFill>
              </a:endParaRPr>
            </a:p>
          </p:txBody>
        </p:sp>
        <p:sp>
          <p:nvSpPr>
            <p:cNvPr id="1699" name="Google Shape;1699;p34"/>
            <p:cNvSpPr/>
            <p:nvPr/>
          </p:nvSpPr>
          <p:spPr>
            <a:xfrm>
              <a:off x="3250952" y="3035289"/>
              <a:ext cx="799946" cy="227089"/>
            </a:xfrm>
            <a:custGeom>
              <a:rect b="b" l="l" r="r" t="t"/>
              <a:pathLst>
                <a:path extrusionOk="0" h="8538" w="30076">
                  <a:moveTo>
                    <a:pt x="4775" y="1"/>
                  </a:moveTo>
                  <a:cubicBezTo>
                    <a:pt x="3870" y="1"/>
                    <a:pt x="3132" y="739"/>
                    <a:pt x="3132" y="1644"/>
                  </a:cubicBezTo>
                  <a:lnTo>
                    <a:pt x="3132" y="4430"/>
                  </a:lnTo>
                  <a:cubicBezTo>
                    <a:pt x="3132" y="5335"/>
                    <a:pt x="2429" y="6073"/>
                    <a:pt x="1560" y="6073"/>
                  </a:cubicBezTo>
                  <a:cubicBezTo>
                    <a:pt x="703" y="6073"/>
                    <a:pt x="1" y="6811"/>
                    <a:pt x="1" y="7716"/>
                  </a:cubicBezTo>
                  <a:lnTo>
                    <a:pt x="1" y="8418"/>
                  </a:lnTo>
                  <a:cubicBezTo>
                    <a:pt x="1" y="8466"/>
                    <a:pt x="12" y="8502"/>
                    <a:pt x="12" y="8538"/>
                  </a:cubicBezTo>
                  <a:lnTo>
                    <a:pt x="30064" y="8538"/>
                  </a:lnTo>
                  <a:cubicBezTo>
                    <a:pt x="30064" y="8502"/>
                    <a:pt x="30076" y="8466"/>
                    <a:pt x="30076" y="8418"/>
                  </a:cubicBezTo>
                  <a:lnTo>
                    <a:pt x="30076" y="7716"/>
                  </a:lnTo>
                  <a:cubicBezTo>
                    <a:pt x="30076" y="6811"/>
                    <a:pt x="29373" y="6073"/>
                    <a:pt x="28516" y="6073"/>
                  </a:cubicBezTo>
                  <a:cubicBezTo>
                    <a:pt x="27659" y="6073"/>
                    <a:pt x="26956" y="5335"/>
                    <a:pt x="26956" y="4430"/>
                  </a:cubicBezTo>
                  <a:lnTo>
                    <a:pt x="26956" y="1644"/>
                  </a:lnTo>
                  <a:cubicBezTo>
                    <a:pt x="26956" y="739"/>
                    <a:pt x="26206" y="1"/>
                    <a:pt x="25313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00" name="Google Shape;1700;p34"/>
            <p:cNvGrpSpPr/>
            <p:nvPr/>
          </p:nvGrpSpPr>
          <p:grpSpPr>
            <a:xfrm>
              <a:off x="2925853" y="3454902"/>
              <a:ext cx="1446832" cy="636350"/>
              <a:chOff x="5222700" y="3658300"/>
              <a:chExt cx="3210900" cy="636350"/>
            </a:xfrm>
          </p:grpSpPr>
          <p:sp>
            <p:nvSpPr>
              <p:cNvPr id="1701" name="Google Shape;1701;p34"/>
              <p:cNvSpPr txBox="1"/>
              <p:nvPr/>
            </p:nvSpPr>
            <p:spPr>
              <a:xfrm>
                <a:off x="5222700" y="392895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It’s a satellite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702" name="Google Shape;1702;p34"/>
              <p:cNvSpPr txBox="1"/>
              <p:nvPr/>
            </p:nvSpPr>
            <p:spPr>
              <a:xfrm>
                <a:off x="5222700" y="365830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Moon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1703" name="Google Shape;1703;p34"/>
          <p:cNvGrpSpPr/>
          <p:nvPr/>
        </p:nvGrpSpPr>
        <p:grpSpPr>
          <a:xfrm>
            <a:off x="4767950" y="3035289"/>
            <a:ext cx="1450275" cy="1570757"/>
            <a:chOff x="4767950" y="3035289"/>
            <a:chExt cx="1450275" cy="1570757"/>
          </a:xfrm>
        </p:grpSpPr>
        <p:sp>
          <p:nvSpPr>
            <p:cNvPr id="1704" name="Google Shape;1704;p34"/>
            <p:cNvSpPr/>
            <p:nvPr/>
          </p:nvSpPr>
          <p:spPr>
            <a:xfrm>
              <a:off x="4767950" y="3262349"/>
              <a:ext cx="1450275" cy="1256280"/>
            </a:xfrm>
            <a:custGeom>
              <a:rect b="b" l="l" r="r" t="t"/>
              <a:pathLst>
                <a:path extrusionOk="0" h="47233" w="47221">
                  <a:moveTo>
                    <a:pt x="0" y="1"/>
                  </a:moveTo>
                  <a:lnTo>
                    <a:pt x="0" y="47233"/>
                  </a:lnTo>
                  <a:lnTo>
                    <a:pt x="47220" y="47233"/>
                  </a:lnTo>
                  <a:lnTo>
                    <a:pt x="47220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4"/>
            <p:cNvSpPr/>
            <p:nvPr/>
          </p:nvSpPr>
          <p:spPr>
            <a:xfrm>
              <a:off x="5131428" y="4244373"/>
              <a:ext cx="723319" cy="361673"/>
            </a:xfrm>
            <a:custGeom>
              <a:rect b="b" l="l" r="r" t="t"/>
              <a:pathLst>
                <a:path extrusionOk="0" h="13598" w="27195">
                  <a:moveTo>
                    <a:pt x="13597" y="1"/>
                  </a:moveTo>
                  <a:cubicBezTo>
                    <a:pt x="6084" y="1"/>
                    <a:pt x="0" y="6085"/>
                    <a:pt x="0" y="13598"/>
                  </a:cubicBezTo>
                  <a:lnTo>
                    <a:pt x="27194" y="13598"/>
                  </a:lnTo>
                  <a:cubicBezTo>
                    <a:pt x="27194" y="6085"/>
                    <a:pt x="21110" y="1"/>
                    <a:pt x="13597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07</a:t>
              </a:r>
              <a:endParaRPr sz="2200">
                <a:solidFill>
                  <a:srgbClr val="FFFFFF"/>
                </a:solidFill>
              </a:endParaRPr>
            </a:p>
          </p:txBody>
        </p:sp>
        <p:sp>
          <p:nvSpPr>
            <p:cNvPr id="1706" name="Google Shape;1706;p34"/>
            <p:cNvSpPr/>
            <p:nvPr/>
          </p:nvSpPr>
          <p:spPr>
            <a:xfrm>
              <a:off x="5093114" y="3035289"/>
              <a:ext cx="799946" cy="227089"/>
            </a:xfrm>
            <a:custGeom>
              <a:rect b="b" l="l" r="r" t="t"/>
              <a:pathLst>
                <a:path extrusionOk="0" h="8538" w="30076">
                  <a:moveTo>
                    <a:pt x="4775" y="1"/>
                  </a:moveTo>
                  <a:cubicBezTo>
                    <a:pt x="3870" y="1"/>
                    <a:pt x="3132" y="739"/>
                    <a:pt x="3132" y="1644"/>
                  </a:cubicBezTo>
                  <a:lnTo>
                    <a:pt x="3132" y="4430"/>
                  </a:lnTo>
                  <a:cubicBezTo>
                    <a:pt x="3132" y="5335"/>
                    <a:pt x="2429" y="6073"/>
                    <a:pt x="1560" y="6073"/>
                  </a:cubicBezTo>
                  <a:cubicBezTo>
                    <a:pt x="703" y="6073"/>
                    <a:pt x="1" y="6811"/>
                    <a:pt x="1" y="7716"/>
                  </a:cubicBezTo>
                  <a:lnTo>
                    <a:pt x="1" y="8418"/>
                  </a:lnTo>
                  <a:cubicBezTo>
                    <a:pt x="1" y="8466"/>
                    <a:pt x="12" y="8502"/>
                    <a:pt x="12" y="8538"/>
                  </a:cubicBezTo>
                  <a:lnTo>
                    <a:pt x="30064" y="8538"/>
                  </a:lnTo>
                  <a:cubicBezTo>
                    <a:pt x="30064" y="8502"/>
                    <a:pt x="30076" y="8466"/>
                    <a:pt x="30076" y="8418"/>
                  </a:cubicBezTo>
                  <a:lnTo>
                    <a:pt x="30076" y="7716"/>
                  </a:lnTo>
                  <a:cubicBezTo>
                    <a:pt x="30076" y="6811"/>
                    <a:pt x="29373" y="6073"/>
                    <a:pt x="28516" y="6073"/>
                  </a:cubicBezTo>
                  <a:cubicBezTo>
                    <a:pt x="27659" y="6073"/>
                    <a:pt x="26944" y="5335"/>
                    <a:pt x="26944" y="4430"/>
                  </a:cubicBezTo>
                  <a:lnTo>
                    <a:pt x="26944" y="1644"/>
                  </a:lnTo>
                  <a:cubicBezTo>
                    <a:pt x="26944" y="739"/>
                    <a:pt x="26206" y="1"/>
                    <a:pt x="25313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07" name="Google Shape;1707;p34"/>
            <p:cNvGrpSpPr/>
            <p:nvPr/>
          </p:nvGrpSpPr>
          <p:grpSpPr>
            <a:xfrm>
              <a:off x="4767978" y="3454902"/>
              <a:ext cx="1446832" cy="636350"/>
              <a:chOff x="5222700" y="3658300"/>
              <a:chExt cx="3210900" cy="636350"/>
            </a:xfrm>
          </p:grpSpPr>
          <p:sp>
            <p:nvSpPr>
              <p:cNvPr id="1708" name="Google Shape;1708;p34"/>
              <p:cNvSpPr txBox="1"/>
              <p:nvPr/>
            </p:nvSpPr>
            <p:spPr>
              <a:xfrm>
                <a:off x="5222700" y="392895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It has a nice name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709" name="Google Shape;1709;p34"/>
              <p:cNvSpPr txBox="1"/>
              <p:nvPr/>
            </p:nvSpPr>
            <p:spPr>
              <a:xfrm>
                <a:off x="5222700" y="365830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Venus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1710" name="Google Shape;1710;p34"/>
          <p:cNvGrpSpPr/>
          <p:nvPr/>
        </p:nvGrpSpPr>
        <p:grpSpPr>
          <a:xfrm>
            <a:off x="6610088" y="3035289"/>
            <a:ext cx="1450275" cy="1570757"/>
            <a:chOff x="6610088" y="3035289"/>
            <a:chExt cx="1450275" cy="1570757"/>
          </a:xfrm>
        </p:grpSpPr>
        <p:sp>
          <p:nvSpPr>
            <p:cNvPr id="1711" name="Google Shape;1711;p34"/>
            <p:cNvSpPr/>
            <p:nvPr/>
          </p:nvSpPr>
          <p:spPr>
            <a:xfrm>
              <a:off x="6610088" y="3262349"/>
              <a:ext cx="1450275" cy="1256280"/>
            </a:xfrm>
            <a:custGeom>
              <a:rect b="b" l="l" r="r" t="t"/>
              <a:pathLst>
                <a:path extrusionOk="0" h="47233" w="47221">
                  <a:moveTo>
                    <a:pt x="0" y="1"/>
                  </a:moveTo>
                  <a:lnTo>
                    <a:pt x="0" y="47233"/>
                  </a:lnTo>
                  <a:lnTo>
                    <a:pt x="47220" y="47233"/>
                  </a:lnTo>
                  <a:lnTo>
                    <a:pt x="47220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4"/>
            <p:cNvSpPr/>
            <p:nvPr/>
          </p:nvSpPr>
          <p:spPr>
            <a:xfrm>
              <a:off x="6973566" y="4244373"/>
              <a:ext cx="723319" cy="361673"/>
            </a:xfrm>
            <a:custGeom>
              <a:rect b="b" l="l" r="r" t="t"/>
              <a:pathLst>
                <a:path extrusionOk="0" h="13598" w="27195">
                  <a:moveTo>
                    <a:pt x="13597" y="1"/>
                  </a:moveTo>
                  <a:cubicBezTo>
                    <a:pt x="6084" y="1"/>
                    <a:pt x="0" y="6085"/>
                    <a:pt x="0" y="13598"/>
                  </a:cubicBezTo>
                  <a:lnTo>
                    <a:pt x="27194" y="13598"/>
                  </a:lnTo>
                  <a:cubicBezTo>
                    <a:pt x="27194" y="6085"/>
                    <a:pt x="21110" y="1"/>
                    <a:pt x="1359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08</a:t>
              </a:r>
              <a:endParaRPr sz="2200">
                <a:solidFill>
                  <a:srgbClr val="FFFFFF"/>
                </a:solidFill>
              </a:endParaRPr>
            </a:p>
          </p:txBody>
        </p:sp>
        <p:sp>
          <p:nvSpPr>
            <p:cNvPr id="1713" name="Google Shape;1713;p34"/>
            <p:cNvSpPr/>
            <p:nvPr/>
          </p:nvSpPr>
          <p:spPr>
            <a:xfrm>
              <a:off x="6935252" y="3035289"/>
              <a:ext cx="799946" cy="227089"/>
            </a:xfrm>
            <a:custGeom>
              <a:rect b="b" l="l" r="r" t="t"/>
              <a:pathLst>
                <a:path extrusionOk="0" h="8538" w="30076">
                  <a:moveTo>
                    <a:pt x="4775" y="1"/>
                  </a:moveTo>
                  <a:cubicBezTo>
                    <a:pt x="3870" y="1"/>
                    <a:pt x="3132" y="739"/>
                    <a:pt x="3132" y="1644"/>
                  </a:cubicBezTo>
                  <a:lnTo>
                    <a:pt x="3132" y="4430"/>
                  </a:lnTo>
                  <a:cubicBezTo>
                    <a:pt x="3132" y="5335"/>
                    <a:pt x="2429" y="6073"/>
                    <a:pt x="1560" y="6073"/>
                  </a:cubicBezTo>
                  <a:cubicBezTo>
                    <a:pt x="703" y="6073"/>
                    <a:pt x="1" y="6811"/>
                    <a:pt x="1" y="7716"/>
                  </a:cubicBezTo>
                  <a:lnTo>
                    <a:pt x="1" y="8418"/>
                  </a:lnTo>
                  <a:cubicBezTo>
                    <a:pt x="1" y="8466"/>
                    <a:pt x="12" y="8502"/>
                    <a:pt x="12" y="8538"/>
                  </a:cubicBezTo>
                  <a:lnTo>
                    <a:pt x="30064" y="8538"/>
                  </a:lnTo>
                  <a:cubicBezTo>
                    <a:pt x="30064" y="8502"/>
                    <a:pt x="30076" y="8466"/>
                    <a:pt x="30076" y="8418"/>
                  </a:cubicBezTo>
                  <a:lnTo>
                    <a:pt x="30076" y="7716"/>
                  </a:lnTo>
                  <a:cubicBezTo>
                    <a:pt x="30076" y="6811"/>
                    <a:pt x="29373" y="6073"/>
                    <a:pt x="28516" y="6073"/>
                  </a:cubicBezTo>
                  <a:cubicBezTo>
                    <a:pt x="27659" y="6073"/>
                    <a:pt x="26956" y="5335"/>
                    <a:pt x="26956" y="4430"/>
                  </a:cubicBezTo>
                  <a:lnTo>
                    <a:pt x="26956" y="1644"/>
                  </a:lnTo>
                  <a:cubicBezTo>
                    <a:pt x="26956" y="739"/>
                    <a:pt x="26206" y="1"/>
                    <a:pt x="2531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14" name="Google Shape;1714;p34"/>
            <p:cNvGrpSpPr/>
            <p:nvPr/>
          </p:nvGrpSpPr>
          <p:grpSpPr>
            <a:xfrm>
              <a:off x="6610103" y="3454902"/>
              <a:ext cx="1446832" cy="636350"/>
              <a:chOff x="5222700" y="3658300"/>
              <a:chExt cx="3210900" cy="636350"/>
            </a:xfrm>
          </p:grpSpPr>
          <p:sp>
            <p:nvSpPr>
              <p:cNvPr id="1715" name="Google Shape;1715;p34"/>
              <p:cNvSpPr txBox="1"/>
              <p:nvPr/>
            </p:nvSpPr>
            <p:spPr>
              <a:xfrm>
                <a:off x="5222700" y="392895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It’s not a planet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716" name="Google Shape;1716;p34"/>
              <p:cNvSpPr txBox="1"/>
              <p:nvPr/>
            </p:nvSpPr>
            <p:spPr>
              <a:xfrm>
                <a:off x="5222700" y="365830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Pluto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0" name="Shape 1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1" name="Google Shape;1721;p35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 Infographics</a:t>
            </a:r>
            <a:endParaRPr/>
          </a:p>
        </p:txBody>
      </p:sp>
      <p:grpSp>
        <p:nvGrpSpPr>
          <p:cNvPr id="1722" name="Google Shape;1722;p35"/>
          <p:cNvGrpSpPr/>
          <p:nvPr/>
        </p:nvGrpSpPr>
        <p:grpSpPr>
          <a:xfrm>
            <a:off x="1242075" y="1216025"/>
            <a:ext cx="1829885" cy="1607363"/>
            <a:chOff x="1280175" y="1216025"/>
            <a:chExt cx="1829885" cy="1607363"/>
          </a:xfrm>
        </p:grpSpPr>
        <p:sp>
          <p:nvSpPr>
            <p:cNvPr id="1723" name="Google Shape;1723;p35"/>
            <p:cNvSpPr/>
            <p:nvPr/>
          </p:nvSpPr>
          <p:spPr>
            <a:xfrm>
              <a:off x="1437625" y="1216025"/>
              <a:ext cx="1672435" cy="343525"/>
            </a:xfrm>
            <a:custGeom>
              <a:rect b="b" l="l" r="r" t="t"/>
              <a:pathLst>
                <a:path extrusionOk="0" h="13741" w="59128">
                  <a:moveTo>
                    <a:pt x="19444" y="1"/>
                  </a:moveTo>
                  <a:lnTo>
                    <a:pt x="16860" y="6085"/>
                  </a:lnTo>
                  <a:lnTo>
                    <a:pt x="1" y="6085"/>
                  </a:lnTo>
                  <a:lnTo>
                    <a:pt x="1" y="13741"/>
                  </a:lnTo>
                  <a:lnTo>
                    <a:pt x="59127" y="13741"/>
                  </a:lnTo>
                  <a:lnTo>
                    <a:pt x="59127" y="7645"/>
                  </a:lnTo>
                  <a:lnTo>
                    <a:pt x="59127" y="6085"/>
                  </a:lnTo>
                  <a:lnTo>
                    <a:pt x="59127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1437625" y="1559525"/>
              <a:ext cx="1672435" cy="1182900"/>
            </a:xfrm>
            <a:custGeom>
              <a:rect b="b" l="l" r="r" t="t"/>
              <a:pathLst>
                <a:path extrusionOk="0" h="47316" w="59128">
                  <a:moveTo>
                    <a:pt x="1" y="1"/>
                  </a:moveTo>
                  <a:lnTo>
                    <a:pt x="1" y="47316"/>
                  </a:lnTo>
                  <a:lnTo>
                    <a:pt x="59127" y="47316"/>
                  </a:lnTo>
                  <a:lnTo>
                    <a:pt x="59127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274300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1280175" y="2351588"/>
              <a:ext cx="471800" cy="471800"/>
            </a:xfrm>
            <a:custGeom>
              <a:rect b="b" l="l" r="r" t="t"/>
              <a:pathLst>
                <a:path extrusionOk="0" h="18872" w="18872">
                  <a:moveTo>
                    <a:pt x="1" y="0"/>
                  </a:moveTo>
                  <a:lnTo>
                    <a:pt x="1" y="18871"/>
                  </a:lnTo>
                  <a:lnTo>
                    <a:pt x="18872" y="18871"/>
                  </a:lnTo>
                  <a:lnTo>
                    <a:pt x="18872" y="0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/>
            </a:p>
          </p:txBody>
        </p:sp>
      </p:grpSp>
      <p:grpSp>
        <p:nvGrpSpPr>
          <p:cNvPr id="1726" name="Google Shape;1726;p35"/>
          <p:cNvGrpSpPr/>
          <p:nvPr/>
        </p:nvGrpSpPr>
        <p:grpSpPr>
          <a:xfrm>
            <a:off x="1242075" y="2998700"/>
            <a:ext cx="1829885" cy="1607338"/>
            <a:chOff x="1280175" y="2998700"/>
            <a:chExt cx="1829885" cy="1607338"/>
          </a:xfrm>
        </p:grpSpPr>
        <p:sp>
          <p:nvSpPr>
            <p:cNvPr id="1727" name="Google Shape;1727;p35"/>
            <p:cNvSpPr/>
            <p:nvPr/>
          </p:nvSpPr>
          <p:spPr>
            <a:xfrm>
              <a:off x="1437625" y="2998700"/>
              <a:ext cx="1672435" cy="343500"/>
            </a:xfrm>
            <a:custGeom>
              <a:rect b="b" l="l" r="r" t="t"/>
              <a:pathLst>
                <a:path extrusionOk="0" h="13740" w="59128">
                  <a:moveTo>
                    <a:pt x="19444" y="0"/>
                  </a:moveTo>
                  <a:lnTo>
                    <a:pt x="16860" y="6096"/>
                  </a:lnTo>
                  <a:lnTo>
                    <a:pt x="1" y="6096"/>
                  </a:lnTo>
                  <a:lnTo>
                    <a:pt x="1" y="13740"/>
                  </a:lnTo>
                  <a:lnTo>
                    <a:pt x="59127" y="13740"/>
                  </a:lnTo>
                  <a:lnTo>
                    <a:pt x="59127" y="7644"/>
                  </a:lnTo>
                  <a:lnTo>
                    <a:pt x="59127" y="6096"/>
                  </a:lnTo>
                  <a:lnTo>
                    <a:pt x="59127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1437625" y="3342200"/>
              <a:ext cx="1672435" cy="1182900"/>
            </a:xfrm>
            <a:custGeom>
              <a:rect b="b" l="l" r="r" t="t"/>
              <a:pathLst>
                <a:path extrusionOk="0" h="47316" w="59128">
                  <a:moveTo>
                    <a:pt x="1" y="0"/>
                  </a:moveTo>
                  <a:lnTo>
                    <a:pt x="1" y="47315"/>
                  </a:lnTo>
                  <a:lnTo>
                    <a:pt x="59127" y="47315"/>
                  </a:lnTo>
                  <a:lnTo>
                    <a:pt x="59127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274300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Planet </a:t>
              </a: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 is the only one that  harbors life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1280175" y="4134238"/>
              <a:ext cx="471800" cy="471800"/>
            </a:xfrm>
            <a:custGeom>
              <a:rect b="b" l="l" r="r" t="t"/>
              <a:pathLst>
                <a:path extrusionOk="0" h="18872" w="18872">
                  <a:moveTo>
                    <a:pt x="1" y="0"/>
                  </a:moveTo>
                  <a:lnTo>
                    <a:pt x="1" y="18872"/>
                  </a:lnTo>
                  <a:lnTo>
                    <a:pt x="18872" y="18872"/>
                  </a:lnTo>
                  <a:lnTo>
                    <a:pt x="18872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/>
            </a:p>
          </p:txBody>
        </p:sp>
      </p:grpSp>
      <p:grpSp>
        <p:nvGrpSpPr>
          <p:cNvPr id="1730" name="Google Shape;1730;p35"/>
          <p:cNvGrpSpPr/>
          <p:nvPr/>
        </p:nvGrpSpPr>
        <p:grpSpPr>
          <a:xfrm>
            <a:off x="3657325" y="1216025"/>
            <a:ext cx="1829601" cy="1607363"/>
            <a:chOff x="3695425" y="1216025"/>
            <a:chExt cx="1829601" cy="1607363"/>
          </a:xfrm>
        </p:grpSpPr>
        <p:sp>
          <p:nvSpPr>
            <p:cNvPr id="1731" name="Google Shape;1731;p35"/>
            <p:cNvSpPr/>
            <p:nvPr/>
          </p:nvSpPr>
          <p:spPr>
            <a:xfrm>
              <a:off x="3852575" y="1216025"/>
              <a:ext cx="1672451" cy="343525"/>
            </a:xfrm>
            <a:custGeom>
              <a:rect b="b" l="l" r="r" t="t"/>
              <a:pathLst>
                <a:path extrusionOk="0" h="13741" w="59139">
                  <a:moveTo>
                    <a:pt x="19444" y="1"/>
                  </a:moveTo>
                  <a:lnTo>
                    <a:pt x="16860" y="6085"/>
                  </a:lnTo>
                  <a:lnTo>
                    <a:pt x="1" y="6085"/>
                  </a:lnTo>
                  <a:lnTo>
                    <a:pt x="1" y="13741"/>
                  </a:lnTo>
                  <a:lnTo>
                    <a:pt x="59139" y="13741"/>
                  </a:lnTo>
                  <a:lnTo>
                    <a:pt x="59139" y="7645"/>
                  </a:lnTo>
                  <a:lnTo>
                    <a:pt x="59139" y="6085"/>
                  </a:lnTo>
                  <a:lnTo>
                    <a:pt x="59139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3852575" y="1559525"/>
              <a:ext cx="1672451" cy="1182900"/>
            </a:xfrm>
            <a:custGeom>
              <a:rect b="b" l="l" r="r" t="t"/>
              <a:pathLst>
                <a:path extrusionOk="0" h="47316" w="59139">
                  <a:moveTo>
                    <a:pt x="1" y="1"/>
                  </a:moveTo>
                  <a:lnTo>
                    <a:pt x="1" y="47316"/>
                  </a:lnTo>
                  <a:lnTo>
                    <a:pt x="59139" y="47316"/>
                  </a:lnTo>
                  <a:lnTo>
                    <a:pt x="59139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274300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3695425" y="2351588"/>
              <a:ext cx="471800" cy="471800"/>
            </a:xfrm>
            <a:custGeom>
              <a:rect b="b" l="l" r="r" t="t"/>
              <a:pathLst>
                <a:path extrusionOk="0" h="18872" w="18872">
                  <a:moveTo>
                    <a:pt x="0" y="0"/>
                  </a:moveTo>
                  <a:lnTo>
                    <a:pt x="0" y="18871"/>
                  </a:lnTo>
                  <a:lnTo>
                    <a:pt x="18872" y="18871"/>
                  </a:lnTo>
                  <a:lnTo>
                    <a:pt x="18872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/>
            </a:p>
          </p:txBody>
        </p:sp>
      </p:grpSp>
      <p:grpSp>
        <p:nvGrpSpPr>
          <p:cNvPr id="1734" name="Google Shape;1734;p35"/>
          <p:cNvGrpSpPr/>
          <p:nvPr/>
        </p:nvGrpSpPr>
        <p:grpSpPr>
          <a:xfrm>
            <a:off x="3657325" y="2998700"/>
            <a:ext cx="1829601" cy="1607338"/>
            <a:chOff x="3695425" y="2998700"/>
            <a:chExt cx="1829601" cy="1607338"/>
          </a:xfrm>
        </p:grpSpPr>
        <p:sp>
          <p:nvSpPr>
            <p:cNvPr id="1735" name="Google Shape;1735;p35"/>
            <p:cNvSpPr/>
            <p:nvPr/>
          </p:nvSpPr>
          <p:spPr>
            <a:xfrm>
              <a:off x="3852575" y="2998700"/>
              <a:ext cx="1672451" cy="343500"/>
            </a:xfrm>
            <a:custGeom>
              <a:rect b="b" l="l" r="r" t="t"/>
              <a:pathLst>
                <a:path extrusionOk="0" h="13740" w="59139">
                  <a:moveTo>
                    <a:pt x="19444" y="0"/>
                  </a:moveTo>
                  <a:lnTo>
                    <a:pt x="16860" y="6096"/>
                  </a:lnTo>
                  <a:lnTo>
                    <a:pt x="1" y="6096"/>
                  </a:lnTo>
                  <a:lnTo>
                    <a:pt x="1" y="13740"/>
                  </a:lnTo>
                  <a:lnTo>
                    <a:pt x="59139" y="13740"/>
                  </a:lnTo>
                  <a:lnTo>
                    <a:pt x="59139" y="7644"/>
                  </a:lnTo>
                  <a:lnTo>
                    <a:pt x="59139" y="6096"/>
                  </a:lnTo>
                  <a:lnTo>
                    <a:pt x="59139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3852575" y="3342200"/>
              <a:ext cx="1672451" cy="1182900"/>
            </a:xfrm>
            <a:custGeom>
              <a:rect b="b" l="l" r="r" t="t"/>
              <a:pathLst>
                <a:path extrusionOk="0" h="47316" w="59139">
                  <a:moveTo>
                    <a:pt x="1" y="0"/>
                  </a:moveTo>
                  <a:lnTo>
                    <a:pt x="1" y="47315"/>
                  </a:lnTo>
                  <a:lnTo>
                    <a:pt x="59139" y="47315"/>
                  </a:lnTo>
                  <a:lnTo>
                    <a:pt x="59139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274300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name, but it’s hot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3695425" y="4134238"/>
              <a:ext cx="471800" cy="471800"/>
            </a:xfrm>
            <a:custGeom>
              <a:rect b="b" l="l" r="r" t="t"/>
              <a:pathLst>
                <a:path extrusionOk="0" h="18872" w="18872">
                  <a:moveTo>
                    <a:pt x="0" y="0"/>
                  </a:moveTo>
                  <a:lnTo>
                    <a:pt x="0" y="18872"/>
                  </a:lnTo>
                  <a:lnTo>
                    <a:pt x="18872" y="18872"/>
                  </a:lnTo>
                  <a:lnTo>
                    <a:pt x="18872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05</a:t>
              </a:r>
              <a:endParaRPr/>
            </a:p>
          </p:txBody>
        </p:sp>
      </p:grpSp>
      <p:grpSp>
        <p:nvGrpSpPr>
          <p:cNvPr id="1738" name="Google Shape;1738;p35"/>
          <p:cNvGrpSpPr/>
          <p:nvPr/>
        </p:nvGrpSpPr>
        <p:grpSpPr>
          <a:xfrm>
            <a:off x="6072300" y="1216025"/>
            <a:ext cx="1829626" cy="1607363"/>
            <a:chOff x="6110400" y="1216025"/>
            <a:chExt cx="1829626" cy="1607363"/>
          </a:xfrm>
        </p:grpSpPr>
        <p:sp>
          <p:nvSpPr>
            <p:cNvPr id="1739" name="Google Shape;1739;p35"/>
            <p:cNvSpPr/>
            <p:nvPr/>
          </p:nvSpPr>
          <p:spPr>
            <a:xfrm>
              <a:off x="6267575" y="1216025"/>
              <a:ext cx="1672451" cy="343525"/>
            </a:xfrm>
            <a:custGeom>
              <a:rect b="b" l="l" r="r" t="t"/>
              <a:pathLst>
                <a:path extrusionOk="0" h="13741" w="59139">
                  <a:moveTo>
                    <a:pt x="19455" y="1"/>
                  </a:moveTo>
                  <a:lnTo>
                    <a:pt x="16872" y="6085"/>
                  </a:lnTo>
                  <a:lnTo>
                    <a:pt x="0" y="6085"/>
                  </a:lnTo>
                  <a:lnTo>
                    <a:pt x="0" y="13741"/>
                  </a:lnTo>
                  <a:lnTo>
                    <a:pt x="59139" y="13741"/>
                  </a:lnTo>
                  <a:lnTo>
                    <a:pt x="59139" y="7645"/>
                  </a:lnTo>
                  <a:lnTo>
                    <a:pt x="59139" y="6085"/>
                  </a:lnTo>
                  <a:lnTo>
                    <a:pt x="59139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6267575" y="1559525"/>
              <a:ext cx="1672451" cy="1182900"/>
            </a:xfrm>
            <a:custGeom>
              <a:rect b="b" l="l" r="r" t="t"/>
              <a:pathLst>
                <a:path extrusionOk="0" h="47316" w="59139">
                  <a:moveTo>
                    <a:pt x="0" y="1"/>
                  </a:moveTo>
                  <a:lnTo>
                    <a:pt x="0" y="47316"/>
                  </a:lnTo>
                  <a:lnTo>
                    <a:pt x="59139" y="47316"/>
                  </a:lnTo>
                  <a:lnTo>
                    <a:pt x="59139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274300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6110400" y="2351588"/>
              <a:ext cx="471825" cy="471800"/>
            </a:xfrm>
            <a:custGeom>
              <a:rect b="b" l="l" r="r" t="t"/>
              <a:pathLst>
                <a:path extrusionOk="0" h="18872" w="18873">
                  <a:moveTo>
                    <a:pt x="1" y="0"/>
                  </a:moveTo>
                  <a:lnTo>
                    <a:pt x="1" y="18871"/>
                  </a:lnTo>
                  <a:lnTo>
                    <a:pt x="18872" y="18871"/>
                  </a:lnTo>
                  <a:lnTo>
                    <a:pt x="18872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/>
            </a:p>
          </p:txBody>
        </p:sp>
      </p:grpSp>
      <p:grpSp>
        <p:nvGrpSpPr>
          <p:cNvPr id="1742" name="Google Shape;1742;p35"/>
          <p:cNvGrpSpPr/>
          <p:nvPr/>
        </p:nvGrpSpPr>
        <p:grpSpPr>
          <a:xfrm>
            <a:off x="6072300" y="2998700"/>
            <a:ext cx="1829626" cy="1607338"/>
            <a:chOff x="6110400" y="2998700"/>
            <a:chExt cx="1829626" cy="1607338"/>
          </a:xfrm>
        </p:grpSpPr>
        <p:sp>
          <p:nvSpPr>
            <p:cNvPr id="1743" name="Google Shape;1743;p35"/>
            <p:cNvSpPr/>
            <p:nvPr/>
          </p:nvSpPr>
          <p:spPr>
            <a:xfrm>
              <a:off x="6267575" y="2998700"/>
              <a:ext cx="1672451" cy="343500"/>
            </a:xfrm>
            <a:custGeom>
              <a:rect b="b" l="l" r="r" t="t"/>
              <a:pathLst>
                <a:path extrusionOk="0" h="13740" w="59139">
                  <a:moveTo>
                    <a:pt x="19455" y="0"/>
                  </a:moveTo>
                  <a:lnTo>
                    <a:pt x="16872" y="6096"/>
                  </a:lnTo>
                  <a:lnTo>
                    <a:pt x="0" y="6096"/>
                  </a:lnTo>
                  <a:lnTo>
                    <a:pt x="0" y="13740"/>
                  </a:lnTo>
                  <a:lnTo>
                    <a:pt x="59139" y="13740"/>
                  </a:lnTo>
                  <a:lnTo>
                    <a:pt x="59139" y="7644"/>
                  </a:lnTo>
                  <a:lnTo>
                    <a:pt x="59139" y="6096"/>
                  </a:lnTo>
                  <a:lnTo>
                    <a:pt x="59139" y="0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6267575" y="3342200"/>
              <a:ext cx="1672451" cy="1182900"/>
            </a:xfrm>
            <a:custGeom>
              <a:rect b="b" l="l" r="r" t="t"/>
              <a:pathLst>
                <a:path extrusionOk="0" h="47316" w="59139">
                  <a:moveTo>
                    <a:pt x="0" y="0"/>
                  </a:moveTo>
                  <a:lnTo>
                    <a:pt x="0" y="47315"/>
                  </a:lnTo>
                  <a:lnTo>
                    <a:pt x="59139" y="47315"/>
                  </a:lnTo>
                  <a:lnTo>
                    <a:pt x="59139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274300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also the biggest one</a:t>
              </a: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6110400" y="4134238"/>
              <a:ext cx="471825" cy="471800"/>
            </a:xfrm>
            <a:custGeom>
              <a:rect b="b" l="l" r="r" t="t"/>
              <a:pathLst>
                <a:path extrusionOk="0" h="18872" w="18873">
                  <a:moveTo>
                    <a:pt x="1" y="0"/>
                  </a:moveTo>
                  <a:lnTo>
                    <a:pt x="1" y="18872"/>
                  </a:lnTo>
                  <a:lnTo>
                    <a:pt x="18872" y="18872"/>
                  </a:lnTo>
                  <a:lnTo>
                    <a:pt x="18872" y="0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06</a:t>
              </a: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9" name="Shape 1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0" name="Google Shape;1750;p36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 Infographics</a:t>
            </a:r>
            <a:endParaRPr/>
          </a:p>
        </p:txBody>
      </p:sp>
      <p:grpSp>
        <p:nvGrpSpPr>
          <p:cNvPr id="1751" name="Google Shape;1751;p36"/>
          <p:cNvGrpSpPr/>
          <p:nvPr/>
        </p:nvGrpSpPr>
        <p:grpSpPr>
          <a:xfrm>
            <a:off x="1108006" y="1109351"/>
            <a:ext cx="1526464" cy="1663482"/>
            <a:chOff x="1108006" y="1109351"/>
            <a:chExt cx="1526464" cy="1663482"/>
          </a:xfrm>
        </p:grpSpPr>
        <p:sp>
          <p:nvSpPr>
            <p:cNvPr id="1752" name="Google Shape;1752;p36"/>
            <p:cNvSpPr/>
            <p:nvPr/>
          </p:nvSpPr>
          <p:spPr>
            <a:xfrm>
              <a:off x="1108006" y="1708884"/>
              <a:ext cx="1526464" cy="871639"/>
            </a:xfrm>
            <a:custGeom>
              <a:rect b="b" l="l" r="r" t="t"/>
              <a:pathLst>
                <a:path extrusionOk="0" h="44982" w="44982">
                  <a:moveTo>
                    <a:pt x="0" y="0"/>
                  </a:moveTo>
                  <a:lnTo>
                    <a:pt x="0" y="44982"/>
                  </a:lnTo>
                  <a:lnTo>
                    <a:pt x="44982" y="44982"/>
                  </a:lnTo>
                  <a:lnTo>
                    <a:pt x="44982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228600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first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53" name="Google Shape;1753;p36"/>
            <p:cNvSpPr/>
            <p:nvPr/>
          </p:nvSpPr>
          <p:spPr>
            <a:xfrm>
              <a:off x="1108006" y="1295625"/>
              <a:ext cx="1526464" cy="431524"/>
            </a:xfrm>
            <a:custGeom>
              <a:rect b="b" l="l" r="r" t="t"/>
              <a:pathLst>
                <a:path extrusionOk="0" h="15919" w="44982">
                  <a:moveTo>
                    <a:pt x="0" y="0"/>
                  </a:moveTo>
                  <a:lnTo>
                    <a:pt x="0" y="15919"/>
                  </a:lnTo>
                  <a:lnTo>
                    <a:pt x="44982" y="15919"/>
                  </a:lnTo>
                  <a:lnTo>
                    <a:pt x="44982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>
                <a:solidFill>
                  <a:srgbClr val="FFFFFF"/>
                </a:solidFill>
              </a:endParaRPr>
            </a:p>
          </p:txBody>
        </p:sp>
        <p:grpSp>
          <p:nvGrpSpPr>
            <p:cNvPr id="1754" name="Google Shape;1754;p36"/>
            <p:cNvGrpSpPr/>
            <p:nvPr/>
          </p:nvGrpSpPr>
          <p:grpSpPr>
            <a:xfrm>
              <a:off x="1615452" y="1109351"/>
              <a:ext cx="511571" cy="251774"/>
              <a:chOff x="1995684" y="1109351"/>
              <a:chExt cx="511571" cy="251774"/>
            </a:xfrm>
          </p:grpSpPr>
          <p:sp>
            <p:nvSpPr>
              <p:cNvPr id="1755" name="Google Shape;1755;p36"/>
              <p:cNvSpPr/>
              <p:nvPr/>
            </p:nvSpPr>
            <p:spPr>
              <a:xfrm>
                <a:off x="2211269" y="1109351"/>
                <a:ext cx="80076" cy="251774"/>
              </a:xfrm>
              <a:custGeom>
                <a:rect b="b" l="l" r="r" t="t"/>
                <a:pathLst>
                  <a:path extrusionOk="0" h="9288" w="2954">
                    <a:moveTo>
                      <a:pt x="1477" y="1"/>
                    </a:moveTo>
                    <a:cubicBezTo>
                      <a:pt x="667" y="1"/>
                      <a:pt x="1" y="656"/>
                      <a:pt x="1" y="1477"/>
                    </a:cubicBezTo>
                    <a:lnTo>
                      <a:pt x="1" y="7811"/>
                    </a:lnTo>
                    <a:cubicBezTo>
                      <a:pt x="1" y="8633"/>
                      <a:pt x="667" y="9288"/>
                      <a:pt x="1477" y="9288"/>
                    </a:cubicBezTo>
                    <a:cubicBezTo>
                      <a:pt x="2299" y="9288"/>
                      <a:pt x="2953" y="8633"/>
                      <a:pt x="2953" y="7811"/>
                    </a:cubicBezTo>
                    <a:lnTo>
                      <a:pt x="2953" y="1477"/>
                    </a:lnTo>
                    <a:cubicBezTo>
                      <a:pt x="2953" y="656"/>
                      <a:pt x="2299" y="1"/>
                      <a:pt x="1477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6" name="Google Shape;1756;p36"/>
              <p:cNvSpPr/>
              <p:nvPr/>
            </p:nvSpPr>
            <p:spPr>
              <a:xfrm>
                <a:off x="1995684" y="1109351"/>
                <a:ext cx="80048" cy="251774"/>
              </a:xfrm>
              <a:custGeom>
                <a:rect b="b" l="l" r="r" t="t"/>
                <a:pathLst>
                  <a:path extrusionOk="0" h="9288" w="2953">
                    <a:moveTo>
                      <a:pt x="1477" y="1"/>
                    </a:moveTo>
                    <a:cubicBezTo>
                      <a:pt x="655" y="1"/>
                      <a:pt x="0" y="656"/>
                      <a:pt x="0" y="1477"/>
                    </a:cubicBezTo>
                    <a:lnTo>
                      <a:pt x="0" y="7811"/>
                    </a:lnTo>
                    <a:cubicBezTo>
                      <a:pt x="0" y="8633"/>
                      <a:pt x="655" y="9288"/>
                      <a:pt x="1477" y="9288"/>
                    </a:cubicBezTo>
                    <a:cubicBezTo>
                      <a:pt x="2286" y="9288"/>
                      <a:pt x="2953" y="8633"/>
                      <a:pt x="2953" y="7811"/>
                    </a:cubicBezTo>
                    <a:lnTo>
                      <a:pt x="2953" y="1477"/>
                    </a:lnTo>
                    <a:cubicBezTo>
                      <a:pt x="2953" y="656"/>
                      <a:pt x="2286" y="1"/>
                      <a:pt x="1477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7" name="Google Shape;1757;p36"/>
              <p:cNvSpPr/>
              <p:nvPr/>
            </p:nvSpPr>
            <p:spPr>
              <a:xfrm>
                <a:off x="2427180" y="1109351"/>
                <a:ext cx="80076" cy="251774"/>
              </a:xfrm>
              <a:custGeom>
                <a:rect b="b" l="l" r="r" t="t"/>
                <a:pathLst>
                  <a:path extrusionOk="0" h="9288" w="2954">
                    <a:moveTo>
                      <a:pt x="1477" y="1"/>
                    </a:moveTo>
                    <a:cubicBezTo>
                      <a:pt x="656" y="1"/>
                      <a:pt x="1" y="656"/>
                      <a:pt x="1" y="1477"/>
                    </a:cubicBezTo>
                    <a:lnTo>
                      <a:pt x="1" y="7811"/>
                    </a:lnTo>
                    <a:cubicBezTo>
                      <a:pt x="1" y="8633"/>
                      <a:pt x="656" y="9288"/>
                      <a:pt x="1477" y="9288"/>
                    </a:cubicBezTo>
                    <a:cubicBezTo>
                      <a:pt x="2287" y="9288"/>
                      <a:pt x="2954" y="8633"/>
                      <a:pt x="2954" y="7811"/>
                    </a:cubicBezTo>
                    <a:lnTo>
                      <a:pt x="2954" y="1477"/>
                    </a:lnTo>
                    <a:cubicBezTo>
                      <a:pt x="2954" y="656"/>
                      <a:pt x="2287" y="1"/>
                      <a:pt x="1477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58" name="Google Shape;1758;p36"/>
            <p:cNvSpPr/>
            <p:nvPr/>
          </p:nvSpPr>
          <p:spPr>
            <a:xfrm>
              <a:off x="1649173" y="2328730"/>
              <a:ext cx="444129" cy="444102"/>
            </a:xfrm>
            <a:custGeom>
              <a:rect b="b" l="l" r="r" t="t"/>
              <a:pathLst>
                <a:path extrusionOk="0" h="16383" w="16384">
                  <a:moveTo>
                    <a:pt x="8192" y="0"/>
                  </a:moveTo>
                  <a:cubicBezTo>
                    <a:pt x="3668" y="0"/>
                    <a:pt x="1" y="3667"/>
                    <a:pt x="1" y="8191"/>
                  </a:cubicBezTo>
                  <a:cubicBezTo>
                    <a:pt x="1" y="12716"/>
                    <a:pt x="3668" y="16383"/>
                    <a:pt x="8192" y="16383"/>
                  </a:cubicBezTo>
                  <a:cubicBezTo>
                    <a:pt x="12716" y="16383"/>
                    <a:pt x="16384" y="12716"/>
                    <a:pt x="16384" y="8191"/>
                  </a:cubicBezTo>
                  <a:cubicBezTo>
                    <a:pt x="16384" y="3667"/>
                    <a:pt x="12716" y="0"/>
                    <a:pt x="8192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2000"/>
            </a:p>
          </p:txBody>
        </p:sp>
      </p:grpSp>
      <p:grpSp>
        <p:nvGrpSpPr>
          <p:cNvPr id="1759" name="Google Shape;1759;p36"/>
          <p:cNvGrpSpPr/>
          <p:nvPr/>
        </p:nvGrpSpPr>
        <p:grpSpPr>
          <a:xfrm>
            <a:off x="2908620" y="1109351"/>
            <a:ext cx="1526386" cy="1663482"/>
            <a:chOff x="2908620" y="1109351"/>
            <a:chExt cx="1526386" cy="1663482"/>
          </a:xfrm>
        </p:grpSpPr>
        <p:sp>
          <p:nvSpPr>
            <p:cNvPr id="1760" name="Google Shape;1760;p36"/>
            <p:cNvSpPr/>
            <p:nvPr/>
          </p:nvSpPr>
          <p:spPr>
            <a:xfrm>
              <a:off x="2908620" y="1708884"/>
              <a:ext cx="1526386" cy="871639"/>
            </a:xfrm>
            <a:custGeom>
              <a:rect b="b" l="l" r="r" t="t"/>
              <a:pathLst>
                <a:path extrusionOk="0" h="44982" w="44983">
                  <a:moveTo>
                    <a:pt x="1" y="0"/>
                  </a:moveTo>
                  <a:lnTo>
                    <a:pt x="1" y="44982"/>
                  </a:lnTo>
                  <a:lnTo>
                    <a:pt x="44983" y="44982"/>
                  </a:lnTo>
                  <a:lnTo>
                    <a:pt x="44983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228600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very big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61" name="Google Shape;1761;p36"/>
            <p:cNvSpPr/>
            <p:nvPr/>
          </p:nvSpPr>
          <p:spPr>
            <a:xfrm>
              <a:off x="2908620" y="1295625"/>
              <a:ext cx="1526386" cy="431524"/>
            </a:xfrm>
            <a:custGeom>
              <a:rect b="b" l="l" r="r" t="t"/>
              <a:pathLst>
                <a:path extrusionOk="0" h="15919" w="44983">
                  <a:moveTo>
                    <a:pt x="1" y="0"/>
                  </a:moveTo>
                  <a:lnTo>
                    <a:pt x="1" y="15919"/>
                  </a:lnTo>
                  <a:lnTo>
                    <a:pt x="44983" y="15919"/>
                  </a:lnTo>
                  <a:lnTo>
                    <a:pt x="44983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>
                <a:solidFill>
                  <a:srgbClr val="FFFFFF"/>
                </a:solidFill>
              </a:endParaRPr>
            </a:p>
          </p:txBody>
        </p:sp>
        <p:grpSp>
          <p:nvGrpSpPr>
            <p:cNvPr id="1762" name="Google Shape;1762;p36"/>
            <p:cNvGrpSpPr/>
            <p:nvPr/>
          </p:nvGrpSpPr>
          <p:grpSpPr>
            <a:xfrm>
              <a:off x="3416177" y="1109351"/>
              <a:ext cx="511273" cy="251774"/>
              <a:chOff x="3561411" y="1109351"/>
              <a:chExt cx="511273" cy="251774"/>
            </a:xfrm>
          </p:grpSpPr>
          <p:sp>
            <p:nvSpPr>
              <p:cNvPr id="1763" name="Google Shape;1763;p36"/>
              <p:cNvSpPr/>
              <p:nvPr/>
            </p:nvSpPr>
            <p:spPr>
              <a:xfrm>
                <a:off x="3777023" y="1109351"/>
                <a:ext cx="80048" cy="251774"/>
              </a:xfrm>
              <a:custGeom>
                <a:rect b="b" l="l" r="r" t="t"/>
                <a:pathLst>
                  <a:path extrusionOk="0" h="9288" w="2953">
                    <a:moveTo>
                      <a:pt x="1477" y="1"/>
                    </a:moveTo>
                    <a:cubicBezTo>
                      <a:pt x="667" y="1"/>
                      <a:pt x="0" y="656"/>
                      <a:pt x="0" y="1477"/>
                    </a:cubicBezTo>
                    <a:lnTo>
                      <a:pt x="0" y="7811"/>
                    </a:lnTo>
                    <a:cubicBezTo>
                      <a:pt x="0" y="8633"/>
                      <a:pt x="667" y="9288"/>
                      <a:pt x="1477" y="9288"/>
                    </a:cubicBezTo>
                    <a:cubicBezTo>
                      <a:pt x="2286" y="9288"/>
                      <a:pt x="2953" y="8633"/>
                      <a:pt x="2953" y="7811"/>
                    </a:cubicBezTo>
                    <a:lnTo>
                      <a:pt x="2953" y="1477"/>
                    </a:lnTo>
                    <a:cubicBezTo>
                      <a:pt x="2953" y="656"/>
                      <a:pt x="2286" y="1"/>
                      <a:pt x="1477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4" name="Google Shape;1764;p36"/>
              <p:cNvSpPr/>
              <p:nvPr/>
            </p:nvSpPr>
            <p:spPr>
              <a:xfrm>
                <a:off x="3561411" y="1109351"/>
                <a:ext cx="79750" cy="251774"/>
              </a:xfrm>
              <a:custGeom>
                <a:rect b="b" l="l" r="r" t="t"/>
                <a:pathLst>
                  <a:path extrusionOk="0" h="9288" w="2942">
                    <a:moveTo>
                      <a:pt x="1477" y="1"/>
                    </a:moveTo>
                    <a:cubicBezTo>
                      <a:pt x="656" y="1"/>
                      <a:pt x="1" y="656"/>
                      <a:pt x="1" y="1477"/>
                    </a:cubicBezTo>
                    <a:lnTo>
                      <a:pt x="1" y="7811"/>
                    </a:lnTo>
                    <a:cubicBezTo>
                      <a:pt x="1" y="8633"/>
                      <a:pt x="656" y="9288"/>
                      <a:pt x="1477" y="9288"/>
                    </a:cubicBezTo>
                    <a:cubicBezTo>
                      <a:pt x="2287" y="9288"/>
                      <a:pt x="2942" y="8633"/>
                      <a:pt x="2942" y="7811"/>
                    </a:cubicBezTo>
                    <a:lnTo>
                      <a:pt x="2942" y="1477"/>
                    </a:lnTo>
                    <a:cubicBezTo>
                      <a:pt x="2942" y="656"/>
                      <a:pt x="2287" y="1"/>
                      <a:pt x="1477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5" name="Google Shape;1765;p36"/>
              <p:cNvSpPr/>
              <p:nvPr/>
            </p:nvSpPr>
            <p:spPr>
              <a:xfrm>
                <a:off x="3992934" y="1109351"/>
                <a:ext cx="79750" cy="251774"/>
              </a:xfrm>
              <a:custGeom>
                <a:rect b="b" l="l" r="r" t="t"/>
                <a:pathLst>
                  <a:path extrusionOk="0" h="9288" w="2942">
                    <a:moveTo>
                      <a:pt x="1477" y="1"/>
                    </a:moveTo>
                    <a:cubicBezTo>
                      <a:pt x="655" y="1"/>
                      <a:pt x="1" y="656"/>
                      <a:pt x="1" y="1477"/>
                    </a:cubicBezTo>
                    <a:lnTo>
                      <a:pt x="1" y="7811"/>
                    </a:lnTo>
                    <a:cubicBezTo>
                      <a:pt x="1" y="8633"/>
                      <a:pt x="655" y="9288"/>
                      <a:pt x="1477" y="9288"/>
                    </a:cubicBezTo>
                    <a:cubicBezTo>
                      <a:pt x="2287" y="9288"/>
                      <a:pt x="2941" y="8633"/>
                      <a:pt x="2941" y="7811"/>
                    </a:cubicBezTo>
                    <a:lnTo>
                      <a:pt x="2941" y="1477"/>
                    </a:lnTo>
                    <a:cubicBezTo>
                      <a:pt x="2941" y="656"/>
                      <a:pt x="2287" y="1"/>
                      <a:pt x="1477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66" name="Google Shape;1766;p36"/>
            <p:cNvSpPr/>
            <p:nvPr/>
          </p:nvSpPr>
          <p:spPr>
            <a:xfrm>
              <a:off x="3449749" y="2328730"/>
              <a:ext cx="444129" cy="444102"/>
            </a:xfrm>
            <a:custGeom>
              <a:rect b="b" l="l" r="r" t="t"/>
              <a:pathLst>
                <a:path extrusionOk="0" h="16383" w="16384">
                  <a:moveTo>
                    <a:pt x="8192" y="0"/>
                  </a:moveTo>
                  <a:cubicBezTo>
                    <a:pt x="3667" y="0"/>
                    <a:pt x="0" y="3667"/>
                    <a:pt x="0" y="8191"/>
                  </a:cubicBezTo>
                  <a:cubicBezTo>
                    <a:pt x="0" y="12716"/>
                    <a:pt x="3667" y="16383"/>
                    <a:pt x="8192" y="16383"/>
                  </a:cubicBezTo>
                  <a:cubicBezTo>
                    <a:pt x="12716" y="16383"/>
                    <a:pt x="16383" y="12716"/>
                    <a:pt x="16383" y="8191"/>
                  </a:cubicBezTo>
                  <a:cubicBezTo>
                    <a:pt x="16383" y="3667"/>
                    <a:pt x="12716" y="0"/>
                    <a:pt x="8192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2000"/>
            </a:p>
          </p:txBody>
        </p:sp>
      </p:grpSp>
      <p:grpSp>
        <p:nvGrpSpPr>
          <p:cNvPr id="1767" name="Google Shape;1767;p36"/>
          <p:cNvGrpSpPr/>
          <p:nvPr/>
        </p:nvGrpSpPr>
        <p:grpSpPr>
          <a:xfrm>
            <a:off x="4709158" y="1109351"/>
            <a:ext cx="1526386" cy="1663482"/>
            <a:chOff x="4709158" y="1109351"/>
            <a:chExt cx="1526386" cy="1663482"/>
          </a:xfrm>
        </p:grpSpPr>
        <p:sp>
          <p:nvSpPr>
            <p:cNvPr id="1768" name="Google Shape;1768;p36"/>
            <p:cNvSpPr/>
            <p:nvPr/>
          </p:nvSpPr>
          <p:spPr>
            <a:xfrm>
              <a:off x="4709158" y="1708884"/>
              <a:ext cx="1526386" cy="871639"/>
            </a:xfrm>
            <a:custGeom>
              <a:rect b="b" l="l" r="r" t="t"/>
              <a:pathLst>
                <a:path extrusionOk="0" h="44982" w="44983">
                  <a:moveTo>
                    <a:pt x="0" y="0"/>
                  </a:moveTo>
                  <a:lnTo>
                    <a:pt x="0" y="44982"/>
                  </a:lnTo>
                  <a:lnTo>
                    <a:pt x="44982" y="44982"/>
                  </a:lnTo>
                  <a:lnTo>
                    <a:pt x="44982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228600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is hot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69" name="Google Shape;1769;p36"/>
            <p:cNvSpPr/>
            <p:nvPr/>
          </p:nvSpPr>
          <p:spPr>
            <a:xfrm>
              <a:off x="4709158" y="1295625"/>
              <a:ext cx="1526386" cy="431524"/>
            </a:xfrm>
            <a:custGeom>
              <a:rect b="b" l="l" r="r" t="t"/>
              <a:pathLst>
                <a:path extrusionOk="0" h="15919" w="44983">
                  <a:moveTo>
                    <a:pt x="0" y="0"/>
                  </a:moveTo>
                  <a:lnTo>
                    <a:pt x="0" y="15919"/>
                  </a:lnTo>
                  <a:lnTo>
                    <a:pt x="44982" y="15919"/>
                  </a:lnTo>
                  <a:lnTo>
                    <a:pt x="44982" y="0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/>
            </a:p>
          </p:txBody>
        </p:sp>
        <p:grpSp>
          <p:nvGrpSpPr>
            <p:cNvPr id="1770" name="Google Shape;1770;p36"/>
            <p:cNvGrpSpPr/>
            <p:nvPr/>
          </p:nvGrpSpPr>
          <p:grpSpPr>
            <a:xfrm>
              <a:off x="5216727" y="1109351"/>
              <a:ext cx="511246" cy="251774"/>
              <a:chOff x="5127165" y="1109351"/>
              <a:chExt cx="511246" cy="251774"/>
            </a:xfrm>
          </p:grpSpPr>
          <p:sp>
            <p:nvSpPr>
              <p:cNvPr id="1771" name="Google Shape;1771;p36"/>
              <p:cNvSpPr/>
              <p:nvPr/>
            </p:nvSpPr>
            <p:spPr>
              <a:xfrm>
                <a:off x="5342751" y="1109351"/>
                <a:ext cx="80076" cy="251774"/>
              </a:xfrm>
              <a:custGeom>
                <a:rect b="b" l="l" r="r" t="t"/>
                <a:pathLst>
                  <a:path extrusionOk="0" h="9288" w="2954">
                    <a:moveTo>
                      <a:pt x="1477" y="1"/>
                    </a:moveTo>
                    <a:cubicBezTo>
                      <a:pt x="668" y="1"/>
                      <a:pt x="1" y="656"/>
                      <a:pt x="1" y="1477"/>
                    </a:cubicBezTo>
                    <a:lnTo>
                      <a:pt x="1" y="7811"/>
                    </a:lnTo>
                    <a:cubicBezTo>
                      <a:pt x="1" y="8633"/>
                      <a:pt x="668" y="9288"/>
                      <a:pt x="1477" y="9288"/>
                    </a:cubicBezTo>
                    <a:cubicBezTo>
                      <a:pt x="2287" y="9288"/>
                      <a:pt x="2954" y="8633"/>
                      <a:pt x="2954" y="7811"/>
                    </a:cubicBezTo>
                    <a:lnTo>
                      <a:pt x="2954" y="1477"/>
                    </a:lnTo>
                    <a:cubicBezTo>
                      <a:pt x="2954" y="656"/>
                      <a:pt x="2287" y="1"/>
                      <a:pt x="1477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2" name="Google Shape;1772;p36"/>
              <p:cNvSpPr/>
              <p:nvPr/>
            </p:nvSpPr>
            <p:spPr>
              <a:xfrm>
                <a:off x="5127165" y="1109351"/>
                <a:ext cx="79750" cy="251774"/>
              </a:xfrm>
              <a:custGeom>
                <a:rect b="b" l="l" r="r" t="t"/>
                <a:pathLst>
                  <a:path extrusionOk="0" h="9288" w="2942">
                    <a:moveTo>
                      <a:pt x="1465" y="1"/>
                    </a:moveTo>
                    <a:cubicBezTo>
                      <a:pt x="655" y="1"/>
                      <a:pt x="0" y="656"/>
                      <a:pt x="0" y="1477"/>
                    </a:cubicBezTo>
                    <a:lnTo>
                      <a:pt x="0" y="7811"/>
                    </a:lnTo>
                    <a:cubicBezTo>
                      <a:pt x="0" y="8633"/>
                      <a:pt x="655" y="9288"/>
                      <a:pt x="1465" y="9288"/>
                    </a:cubicBezTo>
                    <a:cubicBezTo>
                      <a:pt x="2286" y="9288"/>
                      <a:pt x="2941" y="8633"/>
                      <a:pt x="2941" y="7811"/>
                    </a:cubicBezTo>
                    <a:lnTo>
                      <a:pt x="2941" y="1477"/>
                    </a:lnTo>
                    <a:cubicBezTo>
                      <a:pt x="2941" y="656"/>
                      <a:pt x="2286" y="1"/>
                      <a:pt x="1465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3" name="Google Shape;1773;p36"/>
              <p:cNvSpPr/>
              <p:nvPr/>
            </p:nvSpPr>
            <p:spPr>
              <a:xfrm>
                <a:off x="5558688" y="1109351"/>
                <a:ext cx="79723" cy="251774"/>
              </a:xfrm>
              <a:custGeom>
                <a:rect b="b" l="l" r="r" t="t"/>
                <a:pathLst>
                  <a:path extrusionOk="0" h="9288" w="2941">
                    <a:moveTo>
                      <a:pt x="1465" y="1"/>
                    </a:moveTo>
                    <a:cubicBezTo>
                      <a:pt x="655" y="1"/>
                      <a:pt x="0" y="656"/>
                      <a:pt x="0" y="1477"/>
                    </a:cubicBezTo>
                    <a:lnTo>
                      <a:pt x="0" y="7811"/>
                    </a:lnTo>
                    <a:cubicBezTo>
                      <a:pt x="0" y="8633"/>
                      <a:pt x="655" y="9288"/>
                      <a:pt x="1465" y="9288"/>
                    </a:cubicBezTo>
                    <a:cubicBezTo>
                      <a:pt x="2286" y="9288"/>
                      <a:pt x="2941" y="8633"/>
                      <a:pt x="2941" y="7811"/>
                    </a:cubicBezTo>
                    <a:lnTo>
                      <a:pt x="2941" y="1477"/>
                    </a:lnTo>
                    <a:cubicBezTo>
                      <a:pt x="2941" y="656"/>
                      <a:pt x="2286" y="1"/>
                      <a:pt x="1465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74" name="Google Shape;1774;p36"/>
            <p:cNvSpPr/>
            <p:nvPr/>
          </p:nvSpPr>
          <p:spPr>
            <a:xfrm>
              <a:off x="5250286" y="2328730"/>
              <a:ext cx="444129" cy="444102"/>
            </a:xfrm>
            <a:custGeom>
              <a:rect b="b" l="l" r="r" t="t"/>
              <a:pathLst>
                <a:path extrusionOk="0" h="16383" w="16384">
                  <a:moveTo>
                    <a:pt x="8192" y="0"/>
                  </a:moveTo>
                  <a:cubicBezTo>
                    <a:pt x="3668" y="0"/>
                    <a:pt x="1" y="3667"/>
                    <a:pt x="1" y="8191"/>
                  </a:cubicBezTo>
                  <a:cubicBezTo>
                    <a:pt x="1" y="12716"/>
                    <a:pt x="3668" y="16383"/>
                    <a:pt x="8192" y="16383"/>
                  </a:cubicBezTo>
                  <a:cubicBezTo>
                    <a:pt x="12717" y="16383"/>
                    <a:pt x="16384" y="12716"/>
                    <a:pt x="16384" y="8191"/>
                  </a:cubicBezTo>
                  <a:cubicBezTo>
                    <a:pt x="16384" y="3667"/>
                    <a:pt x="12717" y="0"/>
                    <a:pt x="8192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2000"/>
            </a:p>
          </p:txBody>
        </p:sp>
      </p:grpSp>
      <p:grpSp>
        <p:nvGrpSpPr>
          <p:cNvPr id="1775" name="Google Shape;1775;p36"/>
          <p:cNvGrpSpPr/>
          <p:nvPr/>
        </p:nvGrpSpPr>
        <p:grpSpPr>
          <a:xfrm>
            <a:off x="6509706" y="1109351"/>
            <a:ext cx="1526352" cy="1663482"/>
            <a:chOff x="6509706" y="1109351"/>
            <a:chExt cx="1526352" cy="1663482"/>
          </a:xfrm>
        </p:grpSpPr>
        <p:sp>
          <p:nvSpPr>
            <p:cNvPr id="1776" name="Google Shape;1776;p36"/>
            <p:cNvSpPr/>
            <p:nvPr/>
          </p:nvSpPr>
          <p:spPr>
            <a:xfrm>
              <a:off x="6509706" y="1708884"/>
              <a:ext cx="1526352" cy="871639"/>
            </a:xfrm>
            <a:custGeom>
              <a:rect b="b" l="l" r="r" t="t"/>
              <a:pathLst>
                <a:path extrusionOk="0" h="44982" w="44982">
                  <a:moveTo>
                    <a:pt x="0" y="0"/>
                  </a:moveTo>
                  <a:lnTo>
                    <a:pt x="0" y="44982"/>
                  </a:lnTo>
                  <a:lnTo>
                    <a:pt x="44982" y="44982"/>
                  </a:lnTo>
                  <a:lnTo>
                    <a:pt x="44982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228600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 harbors life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77" name="Google Shape;1777;p36"/>
            <p:cNvSpPr/>
            <p:nvPr/>
          </p:nvSpPr>
          <p:spPr>
            <a:xfrm>
              <a:off x="6509706" y="1295625"/>
              <a:ext cx="1526352" cy="431524"/>
            </a:xfrm>
            <a:custGeom>
              <a:rect b="b" l="l" r="r" t="t"/>
              <a:pathLst>
                <a:path extrusionOk="0" h="15919" w="44982">
                  <a:moveTo>
                    <a:pt x="0" y="0"/>
                  </a:moveTo>
                  <a:lnTo>
                    <a:pt x="0" y="15919"/>
                  </a:lnTo>
                  <a:lnTo>
                    <a:pt x="44982" y="15919"/>
                  </a:lnTo>
                  <a:lnTo>
                    <a:pt x="44982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/>
            </a:p>
          </p:txBody>
        </p:sp>
        <p:grpSp>
          <p:nvGrpSpPr>
            <p:cNvPr id="1778" name="Google Shape;1778;p36"/>
            <p:cNvGrpSpPr/>
            <p:nvPr/>
          </p:nvGrpSpPr>
          <p:grpSpPr>
            <a:xfrm>
              <a:off x="7017096" y="1109351"/>
              <a:ext cx="511571" cy="251774"/>
              <a:chOff x="6692594" y="1109351"/>
              <a:chExt cx="511571" cy="251774"/>
            </a:xfrm>
          </p:grpSpPr>
          <p:sp>
            <p:nvSpPr>
              <p:cNvPr id="1779" name="Google Shape;1779;p36"/>
              <p:cNvSpPr/>
              <p:nvPr/>
            </p:nvSpPr>
            <p:spPr>
              <a:xfrm>
                <a:off x="6908505" y="1109351"/>
                <a:ext cx="80076" cy="251774"/>
              </a:xfrm>
              <a:custGeom>
                <a:rect b="b" l="l" r="r" t="t"/>
                <a:pathLst>
                  <a:path extrusionOk="0" h="9288" w="2954">
                    <a:moveTo>
                      <a:pt x="1477" y="1"/>
                    </a:moveTo>
                    <a:cubicBezTo>
                      <a:pt x="655" y="1"/>
                      <a:pt x="0" y="656"/>
                      <a:pt x="0" y="1477"/>
                    </a:cubicBezTo>
                    <a:lnTo>
                      <a:pt x="0" y="7811"/>
                    </a:lnTo>
                    <a:cubicBezTo>
                      <a:pt x="0" y="8633"/>
                      <a:pt x="655" y="9288"/>
                      <a:pt x="1477" y="9288"/>
                    </a:cubicBezTo>
                    <a:cubicBezTo>
                      <a:pt x="2286" y="9288"/>
                      <a:pt x="2953" y="8633"/>
                      <a:pt x="2953" y="7811"/>
                    </a:cubicBezTo>
                    <a:lnTo>
                      <a:pt x="2953" y="1477"/>
                    </a:lnTo>
                    <a:cubicBezTo>
                      <a:pt x="2953" y="656"/>
                      <a:pt x="2286" y="1"/>
                      <a:pt x="1477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0" name="Google Shape;1780;p36"/>
              <p:cNvSpPr/>
              <p:nvPr/>
            </p:nvSpPr>
            <p:spPr>
              <a:xfrm>
                <a:off x="6692594" y="1109351"/>
                <a:ext cx="80048" cy="251774"/>
              </a:xfrm>
              <a:custGeom>
                <a:rect b="b" l="l" r="r" t="t"/>
                <a:pathLst>
                  <a:path extrusionOk="0" h="9288" w="2953">
                    <a:moveTo>
                      <a:pt x="1477" y="1"/>
                    </a:moveTo>
                    <a:cubicBezTo>
                      <a:pt x="667" y="1"/>
                      <a:pt x="0" y="656"/>
                      <a:pt x="0" y="1477"/>
                    </a:cubicBezTo>
                    <a:lnTo>
                      <a:pt x="0" y="7811"/>
                    </a:lnTo>
                    <a:cubicBezTo>
                      <a:pt x="0" y="8633"/>
                      <a:pt x="667" y="9288"/>
                      <a:pt x="1477" y="9288"/>
                    </a:cubicBezTo>
                    <a:cubicBezTo>
                      <a:pt x="2298" y="9288"/>
                      <a:pt x="2953" y="8633"/>
                      <a:pt x="2953" y="7811"/>
                    </a:cubicBezTo>
                    <a:lnTo>
                      <a:pt x="2953" y="1477"/>
                    </a:lnTo>
                    <a:cubicBezTo>
                      <a:pt x="2953" y="656"/>
                      <a:pt x="2298" y="1"/>
                      <a:pt x="1477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1" name="Google Shape;1781;p36"/>
              <p:cNvSpPr/>
              <p:nvPr/>
            </p:nvSpPr>
            <p:spPr>
              <a:xfrm>
                <a:off x="7124090" y="1109351"/>
                <a:ext cx="80076" cy="251774"/>
              </a:xfrm>
              <a:custGeom>
                <a:rect b="b" l="l" r="r" t="t"/>
                <a:pathLst>
                  <a:path extrusionOk="0" h="9288" w="2954">
                    <a:moveTo>
                      <a:pt x="1477" y="1"/>
                    </a:moveTo>
                    <a:cubicBezTo>
                      <a:pt x="668" y="1"/>
                      <a:pt x="1" y="656"/>
                      <a:pt x="1" y="1477"/>
                    </a:cubicBezTo>
                    <a:lnTo>
                      <a:pt x="1" y="7811"/>
                    </a:lnTo>
                    <a:cubicBezTo>
                      <a:pt x="1" y="8633"/>
                      <a:pt x="668" y="9288"/>
                      <a:pt x="1477" y="9288"/>
                    </a:cubicBezTo>
                    <a:cubicBezTo>
                      <a:pt x="2299" y="9288"/>
                      <a:pt x="2954" y="8633"/>
                      <a:pt x="2954" y="7811"/>
                    </a:cubicBezTo>
                    <a:lnTo>
                      <a:pt x="2954" y="1477"/>
                    </a:lnTo>
                    <a:cubicBezTo>
                      <a:pt x="2954" y="656"/>
                      <a:pt x="2299" y="1"/>
                      <a:pt x="1477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82" name="Google Shape;1782;p36"/>
            <p:cNvSpPr/>
            <p:nvPr/>
          </p:nvSpPr>
          <p:spPr>
            <a:xfrm>
              <a:off x="7050817" y="2328730"/>
              <a:ext cx="444129" cy="444102"/>
            </a:xfrm>
            <a:custGeom>
              <a:rect b="b" l="l" r="r" t="t"/>
              <a:pathLst>
                <a:path extrusionOk="0" h="16383" w="16384">
                  <a:moveTo>
                    <a:pt x="8192" y="0"/>
                  </a:moveTo>
                  <a:cubicBezTo>
                    <a:pt x="3667" y="0"/>
                    <a:pt x="0" y="3667"/>
                    <a:pt x="0" y="8191"/>
                  </a:cubicBezTo>
                  <a:cubicBezTo>
                    <a:pt x="0" y="12716"/>
                    <a:pt x="3667" y="16383"/>
                    <a:pt x="8192" y="16383"/>
                  </a:cubicBezTo>
                  <a:cubicBezTo>
                    <a:pt x="12716" y="16383"/>
                    <a:pt x="16383" y="12716"/>
                    <a:pt x="16383" y="8191"/>
                  </a:cubicBezTo>
                  <a:cubicBezTo>
                    <a:pt x="16383" y="3667"/>
                    <a:pt x="12716" y="0"/>
                    <a:pt x="8192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2000"/>
            </a:p>
          </p:txBody>
        </p:sp>
      </p:grpSp>
      <p:grpSp>
        <p:nvGrpSpPr>
          <p:cNvPr id="1783" name="Google Shape;1783;p36"/>
          <p:cNvGrpSpPr/>
          <p:nvPr/>
        </p:nvGrpSpPr>
        <p:grpSpPr>
          <a:xfrm>
            <a:off x="1108006" y="2942246"/>
            <a:ext cx="1526464" cy="1663807"/>
            <a:chOff x="1108006" y="2942246"/>
            <a:chExt cx="1526464" cy="1663807"/>
          </a:xfrm>
        </p:grpSpPr>
        <p:sp>
          <p:nvSpPr>
            <p:cNvPr id="1784" name="Google Shape;1784;p36"/>
            <p:cNvSpPr/>
            <p:nvPr/>
          </p:nvSpPr>
          <p:spPr>
            <a:xfrm>
              <a:off x="1108006" y="3542045"/>
              <a:ext cx="1526464" cy="871658"/>
            </a:xfrm>
            <a:custGeom>
              <a:rect b="b" l="l" r="r" t="t"/>
              <a:pathLst>
                <a:path extrusionOk="0" h="44983" w="44982">
                  <a:moveTo>
                    <a:pt x="0" y="0"/>
                  </a:moveTo>
                  <a:lnTo>
                    <a:pt x="0" y="44982"/>
                  </a:lnTo>
                  <a:lnTo>
                    <a:pt x="44982" y="44982"/>
                  </a:lnTo>
                  <a:lnTo>
                    <a:pt x="44982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228600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very cold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85" name="Google Shape;1785;p36"/>
            <p:cNvSpPr/>
            <p:nvPr/>
          </p:nvSpPr>
          <p:spPr>
            <a:xfrm>
              <a:off x="1108006" y="3128805"/>
              <a:ext cx="1526464" cy="431551"/>
            </a:xfrm>
            <a:custGeom>
              <a:rect b="b" l="l" r="r" t="t"/>
              <a:pathLst>
                <a:path extrusionOk="0" h="15920" w="44982">
                  <a:moveTo>
                    <a:pt x="0" y="1"/>
                  </a:moveTo>
                  <a:lnTo>
                    <a:pt x="0" y="15919"/>
                  </a:lnTo>
                  <a:lnTo>
                    <a:pt x="44982" y="15919"/>
                  </a:lnTo>
                  <a:lnTo>
                    <a:pt x="44982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>
                <a:solidFill>
                  <a:srgbClr val="FFFFFF"/>
                </a:solidFill>
              </a:endParaRPr>
            </a:p>
          </p:txBody>
        </p:sp>
        <p:grpSp>
          <p:nvGrpSpPr>
            <p:cNvPr id="1786" name="Google Shape;1786;p36"/>
            <p:cNvGrpSpPr/>
            <p:nvPr/>
          </p:nvGrpSpPr>
          <p:grpSpPr>
            <a:xfrm>
              <a:off x="1615452" y="2942246"/>
              <a:ext cx="511571" cy="252073"/>
              <a:chOff x="1995684" y="2942246"/>
              <a:chExt cx="511571" cy="252073"/>
            </a:xfrm>
          </p:grpSpPr>
          <p:sp>
            <p:nvSpPr>
              <p:cNvPr id="1787" name="Google Shape;1787;p36"/>
              <p:cNvSpPr/>
              <p:nvPr/>
            </p:nvSpPr>
            <p:spPr>
              <a:xfrm>
                <a:off x="2211269" y="2942246"/>
                <a:ext cx="80076" cy="252073"/>
              </a:xfrm>
              <a:custGeom>
                <a:rect b="b" l="l" r="r" t="t"/>
                <a:pathLst>
                  <a:path extrusionOk="0" h="9299" w="2954">
                    <a:moveTo>
                      <a:pt x="1477" y="0"/>
                    </a:moveTo>
                    <a:cubicBezTo>
                      <a:pt x="667" y="0"/>
                      <a:pt x="1" y="667"/>
                      <a:pt x="1" y="1477"/>
                    </a:cubicBezTo>
                    <a:lnTo>
                      <a:pt x="1" y="7823"/>
                    </a:lnTo>
                    <a:cubicBezTo>
                      <a:pt x="1" y="8644"/>
                      <a:pt x="667" y="9299"/>
                      <a:pt x="1477" y="9299"/>
                    </a:cubicBezTo>
                    <a:cubicBezTo>
                      <a:pt x="2299" y="9299"/>
                      <a:pt x="2953" y="8644"/>
                      <a:pt x="2953" y="7823"/>
                    </a:cubicBezTo>
                    <a:lnTo>
                      <a:pt x="2953" y="1477"/>
                    </a:lnTo>
                    <a:cubicBezTo>
                      <a:pt x="2953" y="667"/>
                      <a:pt x="2299" y="0"/>
                      <a:pt x="1477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8" name="Google Shape;1788;p36"/>
              <p:cNvSpPr/>
              <p:nvPr/>
            </p:nvSpPr>
            <p:spPr>
              <a:xfrm>
                <a:off x="1995684" y="2942246"/>
                <a:ext cx="80048" cy="252073"/>
              </a:xfrm>
              <a:custGeom>
                <a:rect b="b" l="l" r="r" t="t"/>
                <a:pathLst>
                  <a:path extrusionOk="0" h="9299" w="2953">
                    <a:moveTo>
                      <a:pt x="1477" y="0"/>
                    </a:moveTo>
                    <a:cubicBezTo>
                      <a:pt x="655" y="0"/>
                      <a:pt x="0" y="667"/>
                      <a:pt x="0" y="1477"/>
                    </a:cubicBezTo>
                    <a:lnTo>
                      <a:pt x="0" y="7823"/>
                    </a:lnTo>
                    <a:cubicBezTo>
                      <a:pt x="0" y="8644"/>
                      <a:pt x="655" y="9299"/>
                      <a:pt x="1477" y="9299"/>
                    </a:cubicBezTo>
                    <a:cubicBezTo>
                      <a:pt x="2286" y="9299"/>
                      <a:pt x="2953" y="8644"/>
                      <a:pt x="2953" y="7823"/>
                    </a:cubicBezTo>
                    <a:lnTo>
                      <a:pt x="2953" y="1477"/>
                    </a:lnTo>
                    <a:cubicBezTo>
                      <a:pt x="2953" y="667"/>
                      <a:pt x="2286" y="0"/>
                      <a:pt x="1477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9" name="Google Shape;1789;p36"/>
              <p:cNvSpPr/>
              <p:nvPr/>
            </p:nvSpPr>
            <p:spPr>
              <a:xfrm>
                <a:off x="2427180" y="2942246"/>
                <a:ext cx="80076" cy="252073"/>
              </a:xfrm>
              <a:custGeom>
                <a:rect b="b" l="l" r="r" t="t"/>
                <a:pathLst>
                  <a:path extrusionOk="0" h="9299" w="2954">
                    <a:moveTo>
                      <a:pt x="1477" y="0"/>
                    </a:moveTo>
                    <a:cubicBezTo>
                      <a:pt x="656" y="0"/>
                      <a:pt x="1" y="667"/>
                      <a:pt x="1" y="1477"/>
                    </a:cubicBezTo>
                    <a:lnTo>
                      <a:pt x="1" y="7823"/>
                    </a:lnTo>
                    <a:cubicBezTo>
                      <a:pt x="1" y="8644"/>
                      <a:pt x="656" y="9299"/>
                      <a:pt x="1477" y="9299"/>
                    </a:cubicBezTo>
                    <a:cubicBezTo>
                      <a:pt x="2287" y="9299"/>
                      <a:pt x="2954" y="8644"/>
                      <a:pt x="2954" y="7823"/>
                    </a:cubicBezTo>
                    <a:lnTo>
                      <a:pt x="2954" y="1477"/>
                    </a:lnTo>
                    <a:cubicBezTo>
                      <a:pt x="2954" y="667"/>
                      <a:pt x="2287" y="0"/>
                      <a:pt x="1477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90" name="Google Shape;1790;p36"/>
            <p:cNvSpPr/>
            <p:nvPr/>
          </p:nvSpPr>
          <p:spPr>
            <a:xfrm>
              <a:off x="1649173" y="4161923"/>
              <a:ext cx="444129" cy="444129"/>
            </a:xfrm>
            <a:custGeom>
              <a:rect b="b" l="l" r="r" t="t"/>
              <a:pathLst>
                <a:path extrusionOk="0" h="16384" w="16384">
                  <a:moveTo>
                    <a:pt x="8192" y="0"/>
                  </a:moveTo>
                  <a:cubicBezTo>
                    <a:pt x="3668" y="0"/>
                    <a:pt x="1" y="3667"/>
                    <a:pt x="1" y="8192"/>
                  </a:cubicBezTo>
                  <a:cubicBezTo>
                    <a:pt x="1" y="12716"/>
                    <a:pt x="3668" y="16383"/>
                    <a:pt x="8192" y="16383"/>
                  </a:cubicBezTo>
                  <a:cubicBezTo>
                    <a:pt x="12716" y="16383"/>
                    <a:pt x="16384" y="12716"/>
                    <a:pt x="16384" y="8192"/>
                  </a:cubicBezTo>
                  <a:cubicBezTo>
                    <a:pt x="16384" y="3667"/>
                    <a:pt x="12716" y="0"/>
                    <a:pt x="8192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05</a:t>
              </a:r>
              <a:endParaRPr sz="2000"/>
            </a:p>
          </p:txBody>
        </p:sp>
      </p:grpSp>
      <p:grpSp>
        <p:nvGrpSpPr>
          <p:cNvPr id="1791" name="Google Shape;1791;p36"/>
          <p:cNvGrpSpPr/>
          <p:nvPr/>
        </p:nvGrpSpPr>
        <p:grpSpPr>
          <a:xfrm>
            <a:off x="2908620" y="2942246"/>
            <a:ext cx="1526386" cy="1663807"/>
            <a:chOff x="2908620" y="2942246"/>
            <a:chExt cx="1526386" cy="1663807"/>
          </a:xfrm>
        </p:grpSpPr>
        <p:sp>
          <p:nvSpPr>
            <p:cNvPr id="1792" name="Google Shape;1792;p36"/>
            <p:cNvSpPr/>
            <p:nvPr/>
          </p:nvSpPr>
          <p:spPr>
            <a:xfrm>
              <a:off x="2908620" y="3542045"/>
              <a:ext cx="1526386" cy="871658"/>
            </a:xfrm>
            <a:custGeom>
              <a:rect b="b" l="l" r="r" t="t"/>
              <a:pathLst>
                <a:path extrusionOk="0" h="44983" w="44983">
                  <a:moveTo>
                    <a:pt x="1" y="0"/>
                  </a:moveTo>
                  <a:lnTo>
                    <a:pt x="1" y="44982"/>
                  </a:lnTo>
                  <a:lnTo>
                    <a:pt x="44983" y="44982"/>
                  </a:lnTo>
                  <a:lnTo>
                    <a:pt x="44983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228600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ringed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93" name="Google Shape;1793;p36"/>
            <p:cNvSpPr/>
            <p:nvPr/>
          </p:nvSpPr>
          <p:spPr>
            <a:xfrm>
              <a:off x="2908620" y="3128805"/>
              <a:ext cx="1526386" cy="431551"/>
            </a:xfrm>
            <a:custGeom>
              <a:rect b="b" l="l" r="r" t="t"/>
              <a:pathLst>
                <a:path extrusionOk="0" h="15920" w="44983">
                  <a:moveTo>
                    <a:pt x="1" y="1"/>
                  </a:moveTo>
                  <a:lnTo>
                    <a:pt x="1" y="15919"/>
                  </a:lnTo>
                  <a:lnTo>
                    <a:pt x="44983" y="15919"/>
                  </a:lnTo>
                  <a:lnTo>
                    <a:pt x="44983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>
                <a:solidFill>
                  <a:srgbClr val="FFFFFF"/>
                </a:solidFill>
              </a:endParaRPr>
            </a:p>
          </p:txBody>
        </p:sp>
        <p:grpSp>
          <p:nvGrpSpPr>
            <p:cNvPr id="1794" name="Google Shape;1794;p36"/>
            <p:cNvGrpSpPr/>
            <p:nvPr/>
          </p:nvGrpSpPr>
          <p:grpSpPr>
            <a:xfrm>
              <a:off x="3416177" y="2942246"/>
              <a:ext cx="511273" cy="252073"/>
              <a:chOff x="3561411" y="2942246"/>
              <a:chExt cx="511273" cy="252073"/>
            </a:xfrm>
          </p:grpSpPr>
          <p:sp>
            <p:nvSpPr>
              <p:cNvPr id="1795" name="Google Shape;1795;p36"/>
              <p:cNvSpPr/>
              <p:nvPr/>
            </p:nvSpPr>
            <p:spPr>
              <a:xfrm>
                <a:off x="3777023" y="2942246"/>
                <a:ext cx="80048" cy="252073"/>
              </a:xfrm>
              <a:custGeom>
                <a:rect b="b" l="l" r="r" t="t"/>
                <a:pathLst>
                  <a:path extrusionOk="0" h="9299" w="2953">
                    <a:moveTo>
                      <a:pt x="1477" y="0"/>
                    </a:moveTo>
                    <a:cubicBezTo>
                      <a:pt x="667" y="0"/>
                      <a:pt x="0" y="667"/>
                      <a:pt x="0" y="1477"/>
                    </a:cubicBezTo>
                    <a:lnTo>
                      <a:pt x="0" y="7823"/>
                    </a:lnTo>
                    <a:cubicBezTo>
                      <a:pt x="0" y="8644"/>
                      <a:pt x="667" y="9299"/>
                      <a:pt x="1477" y="9299"/>
                    </a:cubicBezTo>
                    <a:cubicBezTo>
                      <a:pt x="2286" y="9299"/>
                      <a:pt x="2953" y="8644"/>
                      <a:pt x="2953" y="7823"/>
                    </a:cubicBezTo>
                    <a:lnTo>
                      <a:pt x="2953" y="1477"/>
                    </a:lnTo>
                    <a:cubicBezTo>
                      <a:pt x="2953" y="667"/>
                      <a:pt x="2286" y="0"/>
                      <a:pt x="1477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6" name="Google Shape;1796;p36"/>
              <p:cNvSpPr/>
              <p:nvPr/>
            </p:nvSpPr>
            <p:spPr>
              <a:xfrm>
                <a:off x="3561411" y="2942246"/>
                <a:ext cx="79750" cy="252073"/>
              </a:xfrm>
              <a:custGeom>
                <a:rect b="b" l="l" r="r" t="t"/>
                <a:pathLst>
                  <a:path extrusionOk="0" h="9299" w="2942">
                    <a:moveTo>
                      <a:pt x="1477" y="0"/>
                    </a:moveTo>
                    <a:cubicBezTo>
                      <a:pt x="656" y="0"/>
                      <a:pt x="1" y="667"/>
                      <a:pt x="1" y="1477"/>
                    </a:cubicBezTo>
                    <a:lnTo>
                      <a:pt x="1" y="7823"/>
                    </a:lnTo>
                    <a:cubicBezTo>
                      <a:pt x="1" y="8644"/>
                      <a:pt x="656" y="9299"/>
                      <a:pt x="1477" y="9299"/>
                    </a:cubicBezTo>
                    <a:cubicBezTo>
                      <a:pt x="2287" y="9299"/>
                      <a:pt x="2942" y="8644"/>
                      <a:pt x="2942" y="7823"/>
                    </a:cubicBezTo>
                    <a:lnTo>
                      <a:pt x="2942" y="1477"/>
                    </a:lnTo>
                    <a:cubicBezTo>
                      <a:pt x="2942" y="667"/>
                      <a:pt x="2287" y="0"/>
                      <a:pt x="1477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7" name="Google Shape;1797;p36"/>
              <p:cNvSpPr/>
              <p:nvPr/>
            </p:nvSpPr>
            <p:spPr>
              <a:xfrm>
                <a:off x="3992934" y="2942246"/>
                <a:ext cx="79750" cy="252073"/>
              </a:xfrm>
              <a:custGeom>
                <a:rect b="b" l="l" r="r" t="t"/>
                <a:pathLst>
                  <a:path extrusionOk="0" h="9299" w="2942">
                    <a:moveTo>
                      <a:pt x="1477" y="0"/>
                    </a:moveTo>
                    <a:cubicBezTo>
                      <a:pt x="655" y="0"/>
                      <a:pt x="1" y="667"/>
                      <a:pt x="1" y="1477"/>
                    </a:cubicBezTo>
                    <a:lnTo>
                      <a:pt x="1" y="7823"/>
                    </a:lnTo>
                    <a:cubicBezTo>
                      <a:pt x="1" y="8644"/>
                      <a:pt x="655" y="9299"/>
                      <a:pt x="1477" y="9299"/>
                    </a:cubicBezTo>
                    <a:cubicBezTo>
                      <a:pt x="2287" y="9299"/>
                      <a:pt x="2941" y="8644"/>
                      <a:pt x="2941" y="7823"/>
                    </a:cubicBezTo>
                    <a:lnTo>
                      <a:pt x="2941" y="1477"/>
                    </a:lnTo>
                    <a:cubicBezTo>
                      <a:pt x="2941" y="667"/>
                      <a:pt x="2287" y="0"/>
                      <a:pt x="1477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98" name="Google Shape;1798;p36"/>
            <p:cNvSpPr/>
            <p:nvPr/>
          </p:nvSpPr>
          <p:spPr>
            <a:xfrm>
              <a:off x="3449749" y="4161923"/>
              <a:ext cx="444129" cy="444129"/>
            </a:xfrm>
            <a:custGeom>
              <a:rect b="b" l="l" r="r" t="t"/>
              <a:pathLst>
                <a:path extrusionOk="0" h="16384" w="16384">
                  <a:moveTo>
                    <a:pt x="8192" y="0"/>
                  </a:moveTo>
                  <a:cubicBezTo>
                    <a:pt x="3667" y="0"/>
                    <a:pt x="0" y="3667"/>
                    <a:pt x="0" y="8192"/>
                  </a:cubicBezTo>
                  <a:cubicBezTo>
                    <a:pt x="0" y="12716"/>
                    <a:pt x="3667" y="16383"/>
                    <a:pt x="8192" y="16383"/>
                  </a:cubicBezTo>
                  <a:cubicBezTo>
                    <a:pt x="12716" y="16383"/>
                    <a:pt x="16383" y="12716"/>
                    <a:pt x="16383" y="8192"/>
                  </a:cubicBezTo>
                  <a:cubicBezTo>
                    <a:pt x="16383" y="3667"/>
                    <a:pt x="12716" y="0"/>
                    <a:pt x="8192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06</a:t>
              </a:r>
              <a:endParaRPr sz="2000"/>
            </a:p>
          </p:txBody>
        </p:sp>
      </p:grpSp>
      <p:grpSp>
        <p:nvGrpSpPr>
          <p:cNvPr id="1799" name="Google Shape;1799;p36"/>
          <p:cNvGrpSpPr/>
          <p:nvPr/>
        </p:nvGrpSpPr>
        <p:grpSpPr>
          <a:xfrm>
            <a:off x="4709158" y="2942246"/>
            <a:ext cx="1526386" cy="1663807"/>
            <a:chOff x="4709158" y="2942246"/>
            <a:chExt cx="1526386" cy="1663807"/>
          </a:xfrm>
        </p:grpSpPr>
        <p:sp>
          <p:nvSpPr>
            <p:cNvPr id="1800" name="Google Shape;1800;p36"/>
            <p:cNvSpPr/>
            <p:nvPr/>
          </p:nvSpPr>
          <p:spPr>
            <a:xfrm>
              <a:off x="4709158" y="3542045"/>
              <a:ext cx="1526386" cy="871658"/>
            </a:xfrm>
            <a:custGeom>
              <a:rect b="b" l="l" r="r" t="t"/>
              <a:pathLst>
                <a:path extrusionOk="0" h="44983" w="44983">
                  <a:moveTo>
                    <a:pt x="0" y="0"/>
                  </a:moveTo>
                  <a:lnTo>
                    <a:pt x="0" y="44982"/>
                  </a:lnTo>
                  <a:lnTo>
                    <a:pt x="44982" y="44982"/>
                  </a:lnTo>
                  <a:lnTo>
                    <a:pt x="44982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228600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far away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01" name="Google Shape;1801;p36"/>
            <p:cNvSpPr/>
            <p:nvPr/>
          </p:nvSpPr>
          <p:spPr>
            <a:xfrm>
              <a:off x="4709158" y="3128805"/>
              <a:ext cx="1526386" cy="431551"/>
            </a:xfrm>
            <a:custGeom>
              <a:rect b="b" l="l" r="r" t="t"/>
              <a:pathLst>
                <a:path extrusionOk="0" h="15920" w="44983">
                  <a:moveTo>
                    <a:pt x="0" y="1"/>
                  </a:moveTo>
                  <a:lnTo>
                    <a:pt x="0" y="15919"/>
                  </a:lnTo>
                  <a:lnTo>
                    <a:pt x="44982" y="15919"/>
                  </a:lnTo>
                  <a:lnTo>
                    <a:pt x="44982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/>
            </a:p>
          </p:txBody>
        </p:sp>
        <p:grpSp>
          <p:nvGrpSpPr>
            <p:cNvPr id="1802" name="Google Shape;1802;p36"/>
            <p:cNvGrpSpPr/>
            <p:nvPr/>
          </p:nvGrpSpPr>
          <p:grpSpPr>
            <a:xfrm>
              <a:off x="5216727" y="2942246"/>
              <a:ext cx="511246" cy="252073"/>
              <a:chOff x="5127165" y="2942246"/>
              <a:chExt cx="511246" cy="252073"/>
            </a:xfrm>
          </p:grpSpPr>
          <p:sp>
            <p:nvSpPr>
              <p:cNvPr id="1803" name="Google Shape;1803;p36"/>
              <p:cNvSpPr/>
              <p:nvPr/>
            </p:nvSpPr>
            <p:spPr>
              <a:xfrm>
                <a:off x="5342751" y="2942246"/>
                <a:ext cx="80076" cy="252073"/>
              </a:xfrm>
              <a:custGeom>
                <a:rect b="b" l="l" r="r" t="t"/>
                <a:pathLst>
                  <a:path extrusionOk="0" h="9299" w="2954">
                    <a:moveTo>
                      <a:pt x="1477" y="0"/>
                    </a:moveTo>
                    <a:cubicBezTo>
                      <a:pt x="668" y="0"/>
                      <a:pt x="1" y="667"/>
                      <a:pt x="1" y="1477"/>
                    </a:cubicBezTo>
                    <a:lnTo>
                      <a:pt x="1" y="7823"/>
                    </a:lnTo>
                    <a:cubicBezTo>
                      <a:pt x="1" y="8644"/>
                      <a:pt x="668" y="9299"/>
                      <a:pt x="1477" y="9299"/>
                    </a:cubicBezTo>
                    <a:cubicBezTo>
                      <a:pt x="2287" y="9299"/>
                      <a:pt x="2954" y="8644"/>
                      <a:pt x="2954" y="7823"/>
                    </a:cubicBezTo>
                    <a:lnTo>
                      <a:pt x="2954" y="1477"/>
                    </a:lnTo>
                    <a:cubicBezTo>
                      <a:pt x="2954" y="667"/>
                      <a:pt x="2287" y="0"/>
                      <a:pt x="1477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4" name="Google Shape;1804;p36"/>
              <p:cNvSpPr/>
              <p:nvPr/>
            </p:nvSpPr>
            <p:spPr>
              <a:xfrm>
                <a:off x="5127165" y="2942246"/>
                <a:ext cx="79750" cy="252073"/>
              </a:xfrm>
              <a:custGeom>
                <a:rect b="b" l="l" r="r" t="t"/>
                <a:pathLst>
                  <a:path extrusionOk="0" h="9299" w="2942">
                    <a:moveTo>
                      <a:pt x="1465" y="0"/>
                    </a:moveTo>
                    <a:cubicBezTo>
                      <a:pt x="655" y="0"/>
                      <a:pt x="0" y="667"/>
                      <a:pt x="0" y="1477"/>
                    </a:cubicBezTo>
                    <a:lnTo>
                      <a:pt x="0" y="7823"/>
                    </a:lnTo>
                    <a:cubicBezTo>
                      <a:pt x="0" y="8644"/>
                      <a:pt x="655" y="9299"/>
                      <a:pt x="1465" y="9299"/>
                    </a:cubicBezTo>
                    <a:cubicBezTo>
                      <a:pt x="2286" y="9299"/>
                      <a:pt x="2941" y="8644"/>
                      <a:pt x="2941" y="7823"/>
                    </a:cubicBezTo>
                    <a:lnTo>
                      <a:pt x="2941" y="1477"/>
                    </a:lnTo>
                    <a:cubicBezTo>
                      <a:pt x="2941" y="667"/>
                      <a:pt x="2286" y="0"/>
                      <a:pt x="1465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5" name="Google Shape;1805;p36"/>
              <p:cNvSpPr/>
              <p:nvPr/>
            </p:nvSpPr>
            <p:spPr>
              <a:xfrm>
                <a:off x="5558688" y="2942246"/>
                <a:ext cx="79723" cy="252073"/>
              </a:xfrm>
              <a:custGeom>
                <a:rect b="b" l="l" r="r" t="t"/>
                <a:pathLst>
                  <a:path extrusionOk="0" h="9299" w="2941">
                    <a:moveTo>
                      <a:pt x="1465" y="0"/>
                    </a:moveTo>
                    <a:cubicBezTo>
                      <a:pt x="655" y="0"/>
                      <a:pt x="0" y="667"/>
                      <a:pt x="0" y="1477"/>
                    </a:cubicBezTo>
                    <a:lnTo>
                      <a:pt x="0" y="7823"/>
                    </a:lnTo>
                    <a:cubicBezTo>
                      <a:pt x="0" y="8644"/>
                      <a:pt x="655" y="9299"/>
                      <a:pt x="1465" y="9299"/>
                    </a:cubicBezTo>
                    <a:cubicBezTo>
                      <a:pt x="2286" y="9299"/>
                      <a:pt x="2941" y="8644"/>
                      <a:pt x="2941" y="7823"/>
                    </a:cubicBezTo>
                    <a:lnTo>
                      <a:pt x="2941" y="1477"/>
                    </a:lnTo>
                    <a:cubicBezTo>
                      <a:pt x="2941" y="667"/>
                      <a:pt x="2286" y="0"/>
                      <a:pt x="1465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06" name="Google Shape;1806;p36"/>
            <p:cNvSpPr/>
            <p:nvPr/>
          </p:nvSpPr>
          <p:spPr>
            <a:xfrm>
              <a:off x="5250286" y="4161923"/>
              <a:ext cx="444129" cy="444129"/>
            </a:xfrm>
            <a:custGeom>
              <a:rect b="b" l="l" r="r" t="t"/>
              <a:pathLst>
                <a:path extrusionOk="0" h="16384" w="16384">
                  <a:moveTo>
                    <a:pt x="8192" y="0"/>
                  </a:moveTo>
                  <a:cubicBezTo>
                    <a:pt x="3668" y="0"/>
                    <a:pt x="1" y="3667"/>
                    <a:pt x="1" y="8192"/>
                  </a:cubicBezTo>
                  <a:cubicBezTo>
                    <a:pt x="1" y="12716"/>
                    <a:pt x="3668" y="16383"/>
                    <a:pt x="8192" y="16383"/>
                  </a:cubicBezTo>
                  <a:cubicBezTo>
                    <a:pt x="12717" y="16383"/>
                    <a:pt x="16384" y="12716"/>
                    <a:pt x="16384" y="8192"/>
                  </a:cubicBezTo>
                  <a:cubicBezTo>
                    <a:pt x="16384" y="3667"/>
                    <a:pt x="12717" y="0"/>
                    <a:pt x="8192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07</a:t>
              </a:r>
              <a:endParaRPr sz="2000"/>
            </a:p>
          </p:txBody>
        </p:sp>
      </p:grpSp>
      <p:grpSp>
        <p:nvGrpSpPr>
          <p:cNvPr id="1807" name="Google Shape;1807;p36"/>
          <p:cNvGrpSpPr/>
          <p:nvPr/>
        </p:nvGrpSpPr>
        <p:grpSpPr>
          <a:xfrm>
            <a:off x="6509706" y="2942246"/>
            <a:ext cx="1526352" cy="1663807"/>
            <a:chOff x="6509706" y="2942246"/>
            <a:chExt cx="1526352" cy="1663807"/>
          </a:xfrm>
        </p:grpSpPr>
        <p:sp>
          <p:nvSpPr>
            <p:cNvPr id="1808" name="Google Shape;1808;p36"/>
            <p:cNvSpPr/>
            <p:nvPr/>
          </p:nvSpPr>
          <p:spPr>
            <a:xfrm>
              <a:off x="6509706" y="3542045"/>
              <a:ext cx="1526352" cy="871658"/>
            </a:xfrm>
            <a:custGeom>
              <a:rect b="b" l="l" r="r" t="t"/>
              <a:pathLst>
                <a:path extrusionOk="0" h="44983" w="44982">
                  <a:moveTo>
                    <a:pt x="0" y="0"/>
                  </a:moveTo>
                  <a:lnTo>
                    <a:pt x="0" y="44982"/>
                  </a:lnTo>
                  <a:lnTo>
                    <a:pt x="44982" y="44982"/>
                  </a:lnTo>
                  <a:lnTo>
                    <a:pt x="44982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228600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Pluto is not a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09" name="Google Shape;1809;p36"/>
            <p:cNvSpPr/>
            <p:nvPr/>
          </p:nvSpPr>
          <p:spPr>
            <a:xfrm>
              <a:off x="6509706" y="3128805"/>
              <a:ext cx="1526352" cy="431551"/>
            </a:xfrm>
            <a:custGeom>
              <a:rect b="b" l="l" r="r" t="t"/>
              <a:pathLst>
                <a:path extrusionOk="0" h="15920" w="44982">
                  <a:moveTo>
                    <a:pt x="0" y="1"/>
                  </a:moveTo>
                  <a:lnTo>
                    <a:pt x="0" y="15919"/>
                  </a:lnTo>
                  <a:lnTo>
                    <a:pt x="44982" y="15919"/>
                  </a:lnTo>
                  <a:lnTo>
                    <a:pt x="44982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Pluto</a:t>
              </a:r>
              <a:endParaRPr/>
            </a:p>
          </p:txBody>
        </p:sp>
        <p:grpSp>
          <p:nvGrpSpPr>
            <p:cNvPr id="1810" name="Google Shape;1810;p36"/>
            <p:cNvGrpSpPr/>
            <p:nvPr/>
          </p:nvGrpSpPr>
          <p:grpSpPr>
            <a:xfrm>
              <a:off x="7017096" y="2942246"/>
              <a:ext cx="511571" cy="252073"/>
              <a:chOff x="6692594" y="2942246"/>
              <a:chExt cx="511571" cy="252073"/>
            </a:xfrm>
          </p:grpSpPr>
          <p:sp>
            <p:nvSpPr>
              <p:cNvPr id="1811" name="Google Shape;1811;p36"/>
              <p:cNvSpPr/>
              <p:nvPr/>
            </p:nvSpPr>
            <p:spPr>
              <a:xfrm>
                <a:off x="6908505" y="2942246"/>
                <a:ext cx="80076" cy="252073"/>
              </a:xfrm>
              <a:custGeom>
                <a:rect b="b" l="l" r="r" t="t"/>
                <a:pathLst>
                  <a:path extrusionOk="0" h="9299" w="2954">
                    <a:moveTo>
                      <a:pt x="1477" y="0"/>
                    </a:moveTo>
                    <a:cubicBezTo>
                      <a:pt x="655" y="0"/>
                      <a:pt x="0" y="667"/>
                      <a:pt x="0" y="1477"/>
                    </a:cubicBezTo>
                    <a:lnTo>
                      <a:pt x="0" y="7823"/>
                    </a:lnTo>
                    <a:cubicBezTo>
                      <a:pt x="0" y="8644"/>
                      <a:pt x="655" y="9299"/>
                      <a:pt x="1477" y="9299"/>
                    </a:cubicBezTo>
                    <a:cubicBezTo>
                      <a:pt x="2286" y="9299"/>
                      <a:pt x="2953" y="8644"/>
                      <a:pt x="2953" y="7823"/>
                    </a:cubicBezTo>
                    <a:lnTo>
                      <a:pt x="2953" y="1477"/>
                    </a:lnTo>
                    <a:cubicBezTo>
                      <a:pt x="2953" y="667"/>
                      <a:pt x="2286" y="0"/>
                      <a:pt x="1477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2" name="Google Shape;1812;p36"/>
              <p:cNvSpPr/>
              <p:nvPr/>
            </p:nvSpPr>
            <p:spPr>
              <a:xfrm>
                <a:off x="6692594" y="2942246"/>
                <a:ext cx="80048" cy="252073"/>
              </a:xfrm>
              <a:custGeom>
                <a:rect b="b" l="l" r="r" t="t"/>
                <a:pathLst>
                  <a:path extrusionOk="0" h="9299" w="2953">
                    <a:moveTo>
                      <a:pt x="1477" y="0"/>
                    </a:moveTo>
                    <a:cubicBezTo>
                      <a:pt x="667" y="0"/>
                      <a:pt x="0" y="667"/>
                      <a:pt x="0" y="1477"/>
                    </a:cubicBezTo>
                    <a:lnTo>
                      <a:pt x="0" y="7823"/>
                    </a:lnTo>
                    <a:cubicBezTo>
                      <a:pt x="0" y="8644"/>
                      <a:pt x="667" y="9299"/>
                      <a:pt x="1477" y="9299"/>
                    </a:cubicBezTo>
                    <a:cubicBezTo>
                      <a:pt x="2298" y="9299"/>
                      <a:pt x="2953" y="8644"/>
                      <a:pt x="2953" y="7823"/>
                    </a:cubicBezTo>
                    <a:lnTo>
                      <a:pt x="2953" y="1477"/>
                    </a:lnTo>
                    <a:cubicBezTo>
                      <a:pt x="2953" y="667"/>
                      <a:pt x="2298" y="0"/>
                      <a:pt x="1477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3" name="Google Shape;1813;p36"/>
              <p:cNvSpPr/>
              <p:nvPr/>
            </p:nvSpPr>
            <p:spPr>
              <a:xfrm>
                <a:off x="7124090" y="2942246"/>
                <a:ext cx="80076" cy="252073"/>
              </a:xfrm>
              <a:custGeom>
                <a:rect b="b" l="l" r="r" t="t"/>
                <a:pathLst>
                  <a:path extrusionOk="0" h="9299" w="2954">
                    <a:moveTo>
                      <a:pt x="1477" y="0"/>
                    </a:moveTo>
                    <a:cubicBezTo>
                      <a:pt x="668" y="0"/>
                      <a:pt x="1" y="667"/>
                      <a:pt x="1" y="1477"/>
                    </a:cubicBezTo>
                    <a:lnTo>
                      <a:pt x="1" y="7823"/>
                    </a:lnTo>
                    <a:cubicBezTo>
                      <a:pt x="1" y="8644"/>
                      <a:pt x="668" y="9299"/>
                      <a:pt x="1477" y="9299"/>
                    </a:cubicBezTo>
                    <a:cubicBezTo>
                      <a:pt x="2299" y="9299"/>
                      <a:pt x="2954" y="8644"/>
                      <a:pt x="2954" y="7823"/>
                    </a:cubicBezTo>
                    <a:lnTo>
                      <a:pt x="2954" y="1477"/>
                    </a:lnTo>
                    <a:cubicBezTo>
                      <a:pt x="2954" y="667"/>
                      <a:pt x="2299" y="0"/>
                      <a:pt x="1477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14" name="Google Shape;1814;p36"/>
            <p:cNvSpPr/>
            <p:nvPr/>
          </p:nvSpPr>
          <p:spPr>
            <a:xfrm>
              <a:off x="7050817" y="4161923"/>
              <a:ext cx="444129" cy="444129"/>
            </a:xfrm>
            <a:custGeom>
              <a:rect b="b" l="l" r="r" t="t"/>
              <a:pathLst>
                <a:path extrusionOk="0" h="16384" w="16384">
                  <a:moveTo>
                    <a:pt x="8192" y="0"/>
                  </a:moveTo>
                  <a:cubicBezTo>
                    <a:pt x="3667" y="0"/>
                    <a:pt x="0" y="3667"/>
                    <a:pt x="0" y="8192"/>
                  </a:cubicBezTo>
                  <a:cubicBezTo>
                    <a:pt x="0" y="12716"/>
                    <a:pt x="3667" y="16383"/>
                    <a:pt x="8192" y="16383"/>
                  </a:cubicBezTo>
                  <a:cubicBezTo>
                    <a:pt x="12716" y="16383"/>
                    <a:pt x="16383" y="12716"/>
                    <a:pt x="16383" y="8192"/>
                  </a:cubicBezTo>
                  <a:cubicBezTo>
                    <a:pt x="16383" y="3667"/>
                    <a:pt x="12716" y="0"/>
                    <a:pt x="8192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08</a:t>
              </a:r>
              <a:endParaRPr sz="2000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8" name="Shape 1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9" name="Google Shape;1819;p37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 Infographics</a:t>
            </a:r>
            <a:endParaRPr/>
          </a:p>
        </p:txBody>
      </p:sp>
      <p:grpSp>
        <p:nvGrpSpPr>
          <p:cNvPr id="1820" name="Google Shape;1820;p37"/>
          <p:cNvGrpSpPr/>
          <p:nvPr/>
        </p:nvGrpSpPr>
        <p:grpSpPr>
          <a:xfrm>
            <a:off x="4942713" y="1394882"/>
            <a:ext cx="2734600" cy="1290805"/>
            <a:chOff x="4942713" y="1394882"/>
            <a:chExt cx="2734600" cy="1290805"/>
          </a:xfrm>
        </p:grpSpPr>
        <p:sp>
          <p:nvSpPr>
            <p:cNvPr id="1821" name="Google Shape;1821;p37"/>
            <p:cNvSpPr/>
            <p:nvPr/>
          </p:nvSpPr>
          <p:spPr>
            <a:xfrm>
              <a:off x="5490988" y="1635238"/>
              <a:ext cx="2186325" cy="158975"/>
            </a:xfrm>
            <a:custGeom>
              <a:rect b="b" l="l" r="r" t="t"/>
              <a:pathLst>
                <a:path extrusionOk="0" h="6359" w="87453">
                  <a:moveTo>
                    <a:pt x="1" y="1"/>
                  </a:moveTo>
                  <a:lnTo>
                    <a:pt x="1" y="6359"/>
                  </a:lnTo>
                  <a:lnTo>
                    <a:pt x="87452" y="6359"/>
                  </a:lnTo>
                  <a:lnTo>
                    <a:pt x="87452" y="1"/>
                  </a:lnTo>
                  <a:close/>
                </a:path>
              </a:pathLst>
            </a:custGeom>
            <a:solidFill>
              <a:srgbClr val="8080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37"/>
            <p:cNvSpPr/>
            <p:nvPr/>
          </p:nvSpPr>
          <p:spPr>
            <a:xfrm>
              <a:off x="4942713" y="1794188"/>
              <a:ext cx="2734600" cy="891500"/>
            </a:xfrm>
            <a:custGeom>
              <a:rect b="b" l="l" r="r" t="t"/>
              <a:pathLst>
                <a:path extrusionOk="0" h="35660" w="109384">
                  <a:moveTo>
                    <a:pt x="1" y="1"/>
                  </a:moveTo>
                  <a:lnTo>
                    <a:pt x="1" y="35660"/>
                  </a:lnTo>
                  <a:lnTo>
                    <a:pt x="101216" y="35660"/>
                  </a:lnTo>
                  <a:cubicBezTo>
                    <a:pt x="105728" y="35660"/>
                    <a:pt x="109383" y="32004"/>
                    <a:pt x="109383" y="27504"/>
                  </a:cubicBezTo>
                  <a:lnTo>
                    <a:pt x="109383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37"/>
            <p:cNvSpPr/>
            <p:nvPr/>
          </p:nvSpPr>
          <p:spPr>
            <a:xfrm>
              <a:off x="4942726" y="1394882"/>
              <a:ext cx="770211" cy="399362"/>
            </a:xfrm>
            <a:custGeom>
              <a:rect b="b" l="l" r="r" t="t"/>
              <a:pathLst>
                <a:path extrusionOk="0" h="15169" w="29255">
                  <a:moveTo>
                    <a:pt x="1" y="0"/>
                  </a:moveTo>
                  <a:lnTo>
                    <a:pt x="1" y="15169"/>
                  </a:lnTo>
                  <a:lnTo>
                    <a:pt x="29254" y="15169"/>
                  </a:lnTo>
                  <a:cubicBezTo>
                    <a:pt x="29254" y="6787"/>
                    <a:pt x="22468" y="0"/>
                    <a:pt x="14086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>
                <a:solidFill>
                  <a:srgbClr val="FFFFFF"/>
                </a:solidFill>
              </a:endParaRPr>
            </a:p>
          </p:txBody>
        </p:sp>
        <p:grpSp>
          <p:nvGrpSpPr>
            <p:cNvPr id="1824" name="Google Shape;1824;p37"/>
            <p:cNvGrpSpPr/>
            <p:nvPr/>
          </p:nvGrpSpPr>
          <p:grpSpPr>
            <a:xfrm>
              <a:off x="5171334" y="1921777"/>
              <a:ext cx="1796177" cy="636350"/>
              <a:chOff x="5222700" y="3658300"/>
              <a:chExt cx="3210900" cy="636350"/>
            </a:xfrm>
          </p:grpSpPr>
          <p:sp>
            <p:nvSpPr>
              <p:cNvPr id="1825" name="Google Shape;1825;p37"/>
              <p:cNvSpPr txBox="1"/>
              <p:nvPr/>
            </p:nvSpPr>
            <p:spPr>
              <a:xfrm>
                <a:off x="5222700" y="392895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The Moon is a satellite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826" name="Google Shape;1826;p37"/>
              <p:cNvSpPr txBox="1"/>
              <p:nvPr/>
            </p:nvSpPr>
            <p:spPr>
              <a:xfrm>
                <a:off x="5222700" y="365830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Moon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sp>
        <p:nvSpPr>
          <p:cNvPr id="1827" name="Google Shape;1827;p37"/>
          <p:cNvSpPr/>
          <p:nvPr/>
        </p:nvSpPr>
        <p:spPr>
          <a:xfrm>
            <a:off x="7359022" y="1921784"/>
            <a:ext cx="165894" cy="252194"/>
          </a:xfrm>
          <a:custGeom>
            <a:rect b="b" l="l" r="r" t="t"/>
            <a:pathLst>
              <a:path extrusionOk="0" h="12697" w="8350">
                <a:moveTo>
                  <a:pt x="4222" y="1166"/>
                </a:moveTo>
                <a:cubicBezTo>
                  <a:pt x="4443" y="1166"/>
                  <a:pt x="4600" y="1386"/>
                  <a:pt x="4600" y="1607"/>
                </a:cubicBezTo>
                <a:lnTo>
                  <a:pt x="4600" y="1890"/>
                </a:lnTo>
                <a:cubicBezTo>
                  <a:pt x="5073" y="2048"/>
                  <a:pt x="5451" y="2520"/>
                  <a:pt x="5451" y="3088"/>
                </a:cubicBezTo>
                <a:cubicBezTo>
                  <a:pt x="5451" y="3308"/>
                  <a:pt x="5231" y="3497"/>
                  <a:pt x="5010" y="3497"/>
                </a:cubicBezTo>
                <a:cubicBezTo>
                  <a:pt x="4758" y="3497"/>
                  <a:pt x="4600" y="3308"/>
                  <a:pt x="4600" y="3088"/>
                </a:cubicBezTo>
                <a:cubicBezTo>
                  <a:pt x="4600" y="2835"/>
                  <a:pt x="4411" y="2678"/>
                  <a:pt x="4222" y="2678"/>
                </a:cubicBezTo>
                <a:cubicBezTo>
                  <a:pt x="3970" y="2678"/>
                  <a:pt x="3781" y="2867"/>
                  <a:pt x="3781" y="3088"/>
                </a:cubicBezTo>
                <a:cubicBezTo>
                  <a:pt x="3781" y="3308"/>
                  <a:pt x="4096" y="3529"/>
                  <a:pt x="4443" y="3781"/>
                </a:cubicBezTo>
                <a:cubicBezTo>
                  <a:pt x="4884" y="4096"/>
                  <a:pt x="5451" y="4505"/>
                  <a:pt x="5451" y="5167"/>
                </a:cubicBezTo>
                <a:cubicBezTo>
                  <a:pt x="5451" y="5702"/>
                  <a:pt x="5073" y="6143"/>
                  <a:pt x="4600" y="6333"/>
                </a:cubicBezTo>
                <a:lnTo>
                  <a:pt x="4600" y="6616"/>
                </a:lnTo>
                <a:cubicBezTo>
                  <a:pt x="4600" y="6868"/>
                  <a:pt x="4411" y="7026"/>
                  <a:pt x="4222" y="7026"/>
                </a:cubicBezTo>
                <a:cubicBezTo>
                  <a:pt x="3970" y="7026"/>
                  <a:pt x="3781" y="6805"/>
                  <a:pt x="3781" y="6616"/>
                </a:cubicBezTo>
                <a:lnTo>
                  <a:pt x="3781" y="6333"/>
                </a:lnTo>
                <a:cubicBezTo>
                  <a:pt x="3309" y="6143"/>
                  <a:pt x="2962" y="5702"/>
                  <a:pt x="2962" y="5167"/>
                </a:cubicBezTo>
                <a:cubicBezTo>
                  <a:pt x="2962" y="4915"/>
                  <a:pt x="3151" y="4757"/>
                  <a:pt x="3372" y="4757"/>
                </a:cubicBezTo>
                <a:cubicBezTo>
                  <a:pt x="3624" y="4757"/>
                  <a:pt x="3781" y="4978"/>
                  <a:pt x="3781" y="5167"/>
                </a:cubicBezTo>
                <a:cubicBezTo>
                  <a:pt x="3781" y="5387"/>
                  <a:pt x="3970" y="5608"/>
                  <a:pt x="4222" y="5608"/>
                </a:cubicBezTo>
                <a:cubicBezTo>
                  <a:pt x="4443" y="5608"/>
                  <a:pt x="4600" y="5387"/>
                  <a:pt x="4600" y="5167"/>
                </a:cubicBezTo>
                <a:cubicBezTo>
                  <a:pt x="4600" y="4915"/>
                  <a:pt x="4285" y="4694"/>
                  <a:pt x="3939" y="4442"/>
                </a:cubicBezTo>
                <a:cubicBezTo>
                  <a:pt x="3498" y="4127"/>
                  <a:pt x="2962" y="3749"/>
                  <a:pt x="2962" y="3088"/>
                </a:cubicBezTo>
                <a:cubicBezTo>
                  <a:pt x="2962" y="2520"/>
                  <a:pt x="3309" y="2079"/>
                  <a:pt x="3781" y="1890"/>
                </a:cubicBezTo>
                <a:lnTo>
                  <a:pt x="3781" y="1607"/>
                </a:lnTo>
                <a:cubicBezTo>
                  <a:pt x="3781" y="1386"/>
                  <a:pt x="3970" y="1166"/>
                  <a:pt x="4222" y="1166"/>
                </a:cubicBezTo>
                <a:close/>
                <a:moveTo>
                  <a:pt x="4222" y="0"/>
                </a:moveTo>
                <a:cubicBezTo>
                  <a:pt x="1923" y="0"/>
                  <a:pt x="64" y="1859"/>
                  <a:pt x="64" y="4127"/>
                </a:cubicBezTo>
                <a:cubicBezTo>
                  <a:pt x="64" y="6270"/>
                  <a:pt x="1733" y="8034"/>
                  <a:pt x="3781" y="8223"/>
                </a:cubicBezTo>
                <a:lnTo>
                  <a:pt x="3781" y="9767"/>
                </a:lnTo>
                <a:cubicBezTo>
                  <a:pt x="3655" y="9609"/>
                  <a:pt x="3529" y="9483"/>
                  <a:pt x="3372" y="9325"/>
                </a:cubicBezTo>
                <a:cubicBezTo>
                  <a:pt x="2647" y="8601"/>
                  <a:pt x="1576" y="8128"/>
                  <a:pt x="442" y="8128"/>
                </a:cubicBezTo>
                <a:cubicBezTo>
                  <a:pt x="190" y="8128"/>
                  <a:pt x="32" y="8317"/>
                  <a:pt x="32" y="8506"/>
                </a:cubicBezTo>
                <a:cubicBezTo>
                  <a:pt x="1" y="9609"/>
                  <a:pt x="442" y="10617"/>
                  <a:pt x="1261" y="11468"/>
                </a:cubicBezTo>
                <a:cubicBezTo>
                  <a:pt x="2049" y="12255"/>
                  <a:pt x="3057" y="12696"/>
                  <a:pt x="4096" y="12696"/>
                </a:cubicBezTo>
                <a:lnTo>
                  <a:pt x="4159" y="12696"/>
                </a:lnTo>
                <a:cubicBezTo>
                  <a:pt x="5231" y="12696"/>
                  <a:pt x="6302" y="12287"/>
                  <a:pt x="7089" y="11468"/>
                </a:cubicBezTo>
                <a:cubicBezTo>
                  <a:pt x="7877" y="10680"/>
                  <a:pt x="8318" y="9641"/>
                  <a:pt x="8318" y="8506"/>
                </a:cubicBezTo>
                <a:cubicBezTo>
                  <a:pt x="8350" y="8317"/>
                  <a:pt x="8160" y="8128"/>
                  <a:pt x="7940" y="8128"/>
                </a:cubicBezTo>
                <a:cubicBezTo>
                  <a:pt x="7871" y="8124"/>
                  <a:pt x="7801" y="8122"/>
                  <a:pt x="7733" y="8122"/>
                </a:cubicBezTo>
                <a:cubicBezTo>
                  <a:pt x="6711" y="8122"/>
                  <a:pt x="5778" y="8558"/>
                  <a:pt x="5010" y="9325"/>
                </a:cubicBezTo>
                <a:cubicBezTo>
                  <a:pt x="4852" y="9483"/>
                  <a:pt x="4726" y="9609"/>
                  <a:pt x="4600" y="9767"/>
                </a:cubicBezTo>
                <a:lnTo>
                  <a:pt x="4600" y="8223"/>
                </a:lnTo>
                <a:cubicBezTo>
                  <a:pt x="6680" y="8034"/>
                  <a:pt x="8350" y="6270"/>
                  <a:pt x="8350" y="4127"/>
                </a:cubicBezTo>
                <a:cubicBezTo>
                  <a:pt x="8350" y="1859"/>
                  <a:pt x="6491" y="0"/>
                  <a:pt x="422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28" name="Google Shape;1828;p37"/>
          <p:cNvGrpSpPr/>
          <p:nvPr/>
        </p:nvGrpSpPr>
        <p:grpSpPr>
          <a:xfrm>
            <a:off x="1466688" y="1394869"/>
            <a:ext cx="2734600" cy="1290819"/>
            <a:chOff x="1466688" y="1394869"/>
            <a:chExt cx="2734600" cy="1290819"/>
          </a:xfrm>
        </p:grpSpPr>
        <p:sp>
          <p:nvSpPr>
            <p:cNvPr id="1829" name="Google Shape;1829;p37"/>
            <p:cNvSpPr/>
            <p:nvPr/>
          </p:nvSpPr>
          <p:spPr>
            <a:xfrm>
              <a:off x="2014963" y="1635238"/>
              <a:ext cx="2186325" cy="158975"/>
            </a:xfrm>
            <a:custGeom>
              <a:rect b="b" l="l" r="r" t="t"/>
              <a:pathLst>
                <a:path extrusionOk="0" h="6359" w="87453">
                  <a:moveTo>
                    <a:pt x="1" y="1"/>
                  </a:moveTo>
                  <a:lnTo>
                    <a:pt x="1" y="6359"/>
                  </a:lnTo>
                  <a:lnTo>
                    <a:pt x="87452" y="6359"/>
                  </a:lnTo>
                  <a:lnTo>
                    <a:pt x="87452" y="1"/>
                  </a:lnTo>
                  <a:close/>
                </a:path>
              </a:pathLst>
            </a:custGeom>
            <a:solidFill>
              <a:srgbClr val="F489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37"/>
            <p:cNvSpPr/>
            <p:nvPr/>
          </p:nvSpPr>
          <p:spPr>
            <a:xfrm>
              <a:off x="1466688" y="1794188"/>
              <a:ext cx="2734600" cy="891500"/>
            </a:xfrm>
            <a:custGeom>
              <a:rect b="b" l="l" r="r" t="t"/>
              <a:pathLst>
                <a:path extrusionOk="0" h="35660" w="109384">
                  <a:moveTo>
                    <a:pt x="0" y="1"/>
                  </a:moveTo>
                  <a:lnTo>
                    <a:pt x="0" y="35660"/>
                  </a:lnTo>
                  <a:lnTo>
                    <a:pt x="101227" y="35660"/>
                  </a:lnTo>
                  <a:cubicBezTo>
                    <a:pt x="105728" y="35660"/>
                    <a:pt x="109383" y="32004"/>
                    <a:pt x="109383" y="27504"/>
                  </a:cubicBezTo>
                  <a:lnTo>
                    <a:pt x="109383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37"/>
            <p:cNvSpPr/>
            <p:nvPr/>
          </p:nvSpPr>
          <p:spPr>
            <a:xfrm>
              <a:off x="1466701" y="1394869"/>
              <a:ext cx="770185" cy="399362"/>
            </a:xfrm>
            <a:custGeom>
              <a:rect b="b" l="l" r="r" t="t"/>
              <a:pathLst>
                <a:path extrusionOk="0" h="15169" w="29254">
                  <a:moveTo>
                    <a:pt x="0" y="0"/>
                  </a:moveTo>
                  <a:lnTo>
                    <a:pt x="0" y="15169"/>
                  </a:lnTo>
                  <a:lnTo>
                    <a:pt x="29254" y="15169"/>
                  </a:lnTo>
                  <a:cubicBezTo>
                    <a:pt x="29254" y="6787"/>
                    <a:pt x="22468" y="0"/>
                    <a:pt x="14097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>
                <a:solidFill>
                  <a:srgbClr val="FFFFFF"/>
                </a:solidFill>
              </a:endParaRPr>
            </a:p>
          </p:txBody>
        </p:sp>
        <p:grpSp>
          <p:nvGrpSpPr>
            <p:cNvPr id="1832" name="Google Shape;1832;p37"/>
            <p:cNvGrpSpPr/>
            <p:nvPr/>
          </p:nvGrpSpPr>
          <p:grpSpPr>
            <a:xfrm>
              <a:off x="1695305" y="1921777"/>
              <a:ext cx="1796177" cy="636350"/>
              <a:chOff x="5222700" y="3658300"/>
              <a:chExt cx="3210900" cy="636350"/>
            </a:xfrm>
          </p:grpSpPr>
          <p:sp>
            <p:nvSpPr>
              <p:cNvPr id="1833" name="Google Shape;1833;p37"/>
              <p:cNvSpPr txBox="1"/>
              <p:nvPr/>
            </p:nvSpPr>
            <p:spPr>
              <a:xfrm>
                <a:off x="5222700" y="392895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smallest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834" name="Google Shape;1834;p37"/>
              <p:cNvSpPr txBox="1"/>
              <p:nvPr/>
            </p:nvSpPr>
            <p:spPr>
              <a:xfrm>
                <a:off x="5222700" y="365830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1835" name="Google Shape;1835;p37"/>
          <p:cNvGrpSpPr/>
          <p:nvPr/>
        </p:nvGrpSpPr>
        <p:grpSpPr>
          <a:xfrm>
            <a:off x="3796646" y="1930667"/>
            <a:ext cx="252258" cy="251578"/>
            <a:chOff x="-64410850" y="4094450"/>
            <a:chExt cx="317425" cy="316650"/>
          </a:xfrm>
        </p:grpSpPr>
        <p:sp>
          <p:nvSpPr>
            <p:cNvPr id="1836" name="Google Shape;1836;p37"/>
            <p:cNvSpPr/>
            <p:nvPr/>
          </p:nvSpPr>
          <p:spPr>
            <a:xfrm>
              <a:off x="-64410850" y="4348850"/>
              <a:ext cx="317425" cy="62250"/>
            </a:xfrm>
            <a:custGeom>
              <a:rect b="b" l="l" r="r" t="t"/>
              <a:pathLst>
                <a:path extrusionOk="0" h="2490" w="12697">
                  <a:moveTo>
                    <a:pt x="3403" y="0"/>
                  </a:moveTo>
                  <a:cubicBezTo>
                    <a:pt x="2741" y="0"/>
                    <a:pt x="2206" y="536"/>
                    <a:pt x="2206" y="1229"/>
                  </a:cubicBezTo>
                  <a:lnTo>
                    <a:pt x="2206" y="1639"/>
                  </a:lnTo>
                  <a:lnTo>
                    <a:pt x="410" y="1639"/>
                  </a:lnTo>
                  <a:cubicBezTo>
                    <a:pt x="189" y="1639"/>
                    <a:pt x="0" y="1859"/>
                    <a:pt x="0" y="2048"/>
                  </a:cubicBezTo>
                  <a:cubicBezTo>
                    <a:pt x="0" y="2269"/>
                    <a:pt x="189" y="2489"/>
                    <a:pt x="410" y="2489"/>
                  </a:cubicBezTo>
                  <a:lnTo>
                    <a:pt x="12287" y="2489"/>
                  </a:lnTo>
                  <a:cubicBezTo>
                    <a:pt x="12508" y="2489"/>
                    <a:pt x="12697" y="2269"/>
                    <a:pt x="12697" y="2048"/>
                  </a:cubicBezTo>
                  <a:cubicBezTo>
                    <a:pt x="12634" y="1859"/>
                    <a:pt x="12445" y="1639"/>
                    <a:pt x="12193" y="1639"/>
                  </a:cubicBezTo>
                  <a:lnTo>
                    <a:pt x="10429" y="1639"/>
                  </a:lnTo>
                  <a:lnTo>
                    <a:pt x="10429" y="1229"/>
                  </a:lnTo>
                  <a:cubicBezTo>
                    <a:pt x="10429" y="536"/>
                    <a:pt x="9861" y="0"/>
                    <a:pt x="92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37"/>
            <p:cNvSpPr/>
            <p:nvPr/>
          </p:nvSpPr>
          <p:spPr>
            <a:xfrm>
              <a:off x="-64315550" y="4094450"/>
              <a:ext cx="122100" cy="192200"/>
            </a:xfrm>
            <a:custGeom>
              <a:rect b="b" l="l" r="r" t="t"/>
              <a:pathLst>
                <a:path extrusionOk="0" h="7688" w="4884">
                  <a:moveTo>
                    <a:pt x="2489" y="0"/>
                  </a:moveTo>
                  <a:cubicBezTo>
                    <a:pt x="2269" y="0"/>
                    <a:pt x="2080" y="189"/>
                    <a:pt x="2080" y="410"/>
                  </a:cubicBezTo>
                  <a:lnTo>
                    <a:pt x="2080" y="819"/>
                  </a:lnTo>
                  <a:lnTo>
                    <a:pt x="1639" y="819"/>
                  </a:lnTo>
                  <a:cubicBezTo>
                    <a:pt x="1418" y="819"/>
                    <a:pt x="1261" y="1040"/>
                    <a:pt x="1261" y="1229"/>
                  </a:cubicBezTo>
                  <a:cubicBezTo>
                    <a:pt x="1261" y="1450"/>
                    <a:pt x="1450" y="1670"/>
                    <a:pt x="1639" y="1670"/>
                  </a:cubicBezTo>
                  <a:lnTo>
                    <a:pt x="2080" y="1670"/>
                  </a:lnTo>
                  <a:lnTo>
                    <a:pt x="2080" y="2489"/>
                  </a:lnTo>
                  <a:lnTo>
                    <a:pt x="1481" y="2489"/>
                  </a:lnTo>
                  <a:cubicBezTo>
                    <a:pt x="820" y="2489"/>
                    <a:pt x="347" y="3151"/>
                    <a:pt x="599" y="3781"/>
                  </a:cubicBezTo>
                  <a:cubicBezTo>
                    <a:pt x="662" y="3970"/>
                    <a:pt x="694" y="4222"/>
                    <a:pt x="788" y="4411"/>
                  </a:cubicBezTo>
                  <a:lnTo>
                    <a:pt x="473" y="4411"/>
                  </a:lnTo>
                  <a:cubicBezTo>
                    <a:pt x="221" y="4411"/>
                    <a:pt x="63" y="4632"/>
                    <a:pt x="63" y="4821"/>
                  </a:cubicBezTo>
                  <a:cubicBezTo>
                    <a:pt x="0" y="5010"/>
                    <a:pt x="158" y="5199"/>
                    <a:pt x="379" y="5199"/>
                  </a:cubicBezTo>
                  <a:lnTo>
                    <a:pt x="820" y="5199"/>
                  </a:lnTo>
                  <a:cubicBezTo>
                    <a:pt x="851" y="6081"/>
                    <a:pt x="694" y="6900"/>
                    <a:pt x="316" y="7687"/>
                  </a:cubicBezTo>
                  <a:lnTo>
                    <a:pt x="4569" y="7687"/>
                  </a:lnTo>
                  <a:cubicBezTo>
                    <a:pt x="4159" y="6900"/>
                    <a:pt x="4002" y="6081"/>
                    <a:pt x="4065" y="5199"/>
                  </a:cubicBezTo>
                  <a:lnTo>
                    <a:pt x="4474" y="5199"/>
                  </a:lnTo>
                  <a:cubicBezTo>
                    <a:pt x="4726" y="5199"/>
                    <a:pt x="4884" y="5010"/>
                    <a:pt x="4884" y="4821"/>
                  </a:cubicBezTo>
                  <a:cubicBezTo>
                    <a:pt x="4884" y="4568"/>
                    <a:pt x="4695" y="4411"/>
                    <a:pt x="4474" y="4411"/>
                  </a:cubicBezTo>
                  <a:lnTo>
                    <a:pt x="4159" y="4411"/>
                  </a:lnTo>
                  <a:cubicBezTo>
                    <a:pt x="4222" y="4222"/>
                    <a:pt x="4285" y="3970"/>
                    <a:pt x="4380" y="3781"/>
                  </a:cubicBezTo>
                  <a:cubicBezTo>
                    <a:pt x="4600" y="3151"/>
                    <a:pt x="4128" y="2489"/>
                    <a:pt x="3466" y="2489"/>
                  </a:cubicBezTo>
                  <a:lnTo>
                    <a:pt x="2867" y="2489"/>
                  </a:lnTo>
                  <a:lnTo>
                    <a:pt x="2867" y="1670"/>
                  </a:lnTo>
                  <a:lnTo>
                    <a:pt x="3309" y="1670"/>
                  </a:lnTo>
                  <a:cubicBezTo>
                    <a:pt x="3561" y="1670"/>
                    <a:pt x="3687" y="1450"/>
                    <a:pt x="3687" y="1229"/>
                  </a:cubicBezTo>
                  <a:cubicBezTo>
                    <a:pt x="3687" y="977"/>
                    <a:pt x="3498" y="819"/>
                    <a:pt x="3309" y="819"/>
                  </a:cubicBezTo>
                  <a:lnTo>
                    <a:pt x="2867" y="819"/>
                  </a:lnTo>
                  <a:lnTo>
                    <a:pt x="2867" y="410"/>
                  </a:lnTo>
                  <a:cubicBezTo>
                    <a:pt x="2867" y="158"/>
                    <a:pt x="2678" y="0"/>
                    <a:pt x="24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37"/>
            <p:cNvSpPr/>
            <p:nvPr/>
          </p:nvSpPr>
          <p:spPr>
            <a:xfrm>
              <a:off x="-64335250" y="4307100"/>
              <a:ext cx="161500" cy="21300"/>
            </a:xfrm>
            <a:custGeom>
              <a:rect b="b" l="l" r="r" t="t"/>
              <a:pathLst>
                <a:path extrusionOk="0" h="852" w="6460">
                  <a:moveTo>
                    <a:pt x="1167" y="1"/>
                  </a:moveTo>
                  <a:cubicBezTo>
                    <a:pt x="631" y="1"/>
                    <a:pt x="190" y="379"/>
                    <a:pt x="1" y="851"/>
                  </a:cubicBezTo>
                  <a:lnTo>
                    <a:pt x="6459" y="851"/>
                  </a:lnTo>
                  <a:cubicBezTo>
                    <a:pt x="6302" y="379"/>
                    <a:pt x="5861" y="1"/>
                    <a:pt x="53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39" name="Google Shape;1839;p37"/>
          <p:cNvGrpSpPr/>
          <p:nvPr/>
        </p:nvGrpSpPr>
        <p:grpSpPr>
          <a:xfrm>
            <a:off x="1466688" y="2955189"/>
            <a:ext cx="2734600" cy="1290824"/>
            <a:chOff x="1466688" y="2955189"/>
            <a:chExt cx="2734600" cy="1290824"/>
          </a:xfrm>
        </p:grpSpPr>
        <p:sp>
          <p:nvSpPr>
            <p:cNvPr id="1840" name="Google Shape;1840;p37"/>
            <p:cNvSpPr/>
            <p:nvPr/>
          </p:nvSpPr>
          <p:spPr>
            <a:xfrm>
              <a:off x="2014963" y="3195563"/>
              <a:ext cx="2186325" cy="158675"/>
            </a:xfrm>
            <a:custGeom>
              <a:rect b="b" l="l" r="r" t="t"/>
              <a:pathLst>
                <a:path extrusionOk="0" h="6347" w="87453">
                  <a:moveTo>
                    <a:pt x="1" y="0"/>
                  </a:moveTo>
                  <a:lnTo>
                    <a:pt x="1" y="6346"/>
                  </a:lnTo>
                  <a:lnTo>
                    <a:pt x="87452" y="6346"/>
                  </a:lnTo>
                  <a:lnTo>
                    <a:pt x="87452" y="0"/>
                  </a:lnTo>
                  <a:close/>
                </a:path>
              </a:pathLst>
            </a:custGeom>
            <a:solidFill>
              <a:srgbClr val="FDD7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37"/>
            <p:cNvSpPr/>
            <p:nvPr/>
          </p:nvSpPr>
          <p:spPr>
            <a:xfrm>
              <a:off x="1466688" y="3354213"/>
              <a:ext cx="2734600" cy="891800"/>
            </a:xfrm>
            <a:custGeom>
              <a:rect b="b" l="l" r="r" t="t"/>
              <a:pathLst>
                <a:path extrusionOk="0" h="35672" w="109384">
                  <a:moveTo>
                    <a:pt x="0" y="0"/>
                  </a:moveTo>
                  <a:lnTo>
                    <a:pt x="0" y="35671"/>
                  </a:lnTo>
                  <a:lnTo>
                    <a:pt x="101227" y="35671"/>
                  </a:lnTo>
                  <a:cubicBezTo>
                    <a:pt x="105728" y="35671"/>
                    <a:pt x="109383" y="32016"/>
                    <a:pt x="109383" y="27515"/>
                  </a:cubicBezTo>
                  <a:lnTo>
                    <a:pt x="109383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37"/>
            <p:cNvSpPr/>
            <p:nvPr/>
          </p:nvSpPr>
          <p:spPr>
            <a:xfrm>
              <a:off x="1466701" y="2955189"/>
              <a:ext cx="770185" cy="399072"/>
            </a:xfrm>
            <a:custGeom>
              <a:rect b="b" l="l" r="r" t="t"/>
              <a:pathLst>
                <a:path extrusionOk="0" h="15158" w="29254">
                  <a:moveTo>
                    <a:pt x="0" y="0"/>
                  </a:moveTo>
                  <a:lnTo>
                    <a:pt x="0" y="15157"/>
                  </a:lnTo>
                  <a:lnTo>
                    <a:pt x="29254" y="15157"/>
                  </a:lnTo>
                  <a:cubicBezTo>
                    <a:pt x="29254" y="6787"/>
                    <a:pt x="22468" y="0"/>
                    <a:pt x="140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>
                <a:solidFill>
                  <a:srgbClr val="FFFFFF"/>
                </a:solidFill>
              </a:endParaRPr>
            </a:p>
          </p:txBody>
        </p:sp>
        <p:grpSp>
          <p:nvGrpSpPr>
            <p:cNvPr id="1843" name="Google Shape;1843;p37"/>
            <p:cNvGrpSpPr/>
            <p:nvPr/>
          </p:nvGrpSpPr>
          <p:grpSpPr>
            <a:xfrm>
              <a:off x="1695305" y="3481945"/>
              <a:ext cx="1796177" cy="636350"/>
              <a:chOff x="5222700" y="3658300"/>
              <a:chExt cx="3210900" cy="636350"/>
            </a:xfrm>
          </p:grpSpPr>
          <p:sp>
            <p:nvSpPr>
              <p:cNvPr id="1844" name="Google Shape;1844;p37"/>
              <p:cNvSpPr txBox="1"/>
              <p:nvPr/>
            </p:nvSpPr>
            <p:spPr>
              <a:xfrm>
                <a:off x="5222700" y="392895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Mars is very cold place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845" name="Google Shape;1845;p37"/>
              <p:cNvSpPr txBox="1"/>
              <p:nvPr/>
            </p:nvSpPr>
            <p:spPr>
              <a:xfrm>
                <a:off x="5222700" y="365830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1846" name="Google Shape;1846;p37"/>
          <p:cNvGrpSpPr/>
          <p:nvPr/>
        </p:nvGrpSpPr>
        <p:grpSpPr>
          <a:xfrm>
            <a:off x="3834191" y="3481772"/>
            <a:ext cx="214708" cy="252194"/>
            <a:chOff x="-64022550" y="3727425"/>
            <a:chExt cx="270175" cy="317425"/>
          </a:xfrm>
        </p:grpSpPr>
        <p:sp>
          <p:nvSpPr>
            <p:cNvPr id="1847" name="Google Shape;1847;p37"/>
            <p:cNvSpPr/>
            <p:nvPr/>
          </p:nvSpPr>
          <p:spPr>
            <a:xfrm>
              <a:off x="-64022550" y="3912500"/>
              <a:ext cx="270175" cy="90600"/>
            </a:xfrm>
            <a:custGeom>
              <a:rect b="b" l="l" r="r" t="t"/>
              <a:pathLst>
                <a:path extrusionOk="0" h="3624" w="10807">
                  <a:moveTo>
                    <a:pt x="2111" y="1"/>
                  </a:moveTo>
                  <a:cubicBezTo>
                    <a:pt x="945" y="1"/>
                    <a:pt x="0" y="946"/>
                    <a:pt x="0" y="2080"/>
                  </a:cubicBezTo>
                  <a:lnTo>
                    <a:pt x="0" y="3183"/>
                  </a:lnTo>
                  <a:cubicBezTo>
                    <a:pt x="0" y="3435"/>
                    <a:pt x="221" y="3624"/>
                    <a:pt x="441" y="3624"/>
                  </a:cubicBezTo>
                  <a:lnTo>
                    <a:pt x="10365" y="3624"/>
                  </a:lnTo>
                  <a:cubicBezTo>
                    <a:pt x="10618" y="3624"/>
                    <a:pt x="10807" y="3435"/>
                    <a:pt x="10807" y="3183"/>
                  </a:cubicBezTo>
                  <a:lnTo>
                    <a:pt x="10807" y="2080"/>
                  </a:lnTo>
                  <a:cubicBezTo>
                    <a:pt x="10807" y="946"/>
                    <a:pt x="9861" y="1"/>
                    <a:pt x="87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37"/>
            <p:cNvSpPr/>
            <p:nvPr/>
          </p:nvSpPr>
          <p:spPr>
            <a:xfrm>
              <a:off x="-64000500" y="4023550"/>
              <a:ext cx="227650" cy="21300"/>
            </a:xfrm>
            <a:custGeom>
              <a:rect b="b" l="l" r="r" t="t"/>
              <a:pathLst>
                <a:path extrusionOk="0" h="852" w="9106">
                  <a:moveTo>
                    <a:pt x="0" y="1"/>
                  </a:moveTo>
                  <a:lnTo>
                    <a:pt x="0" y="442"/>
                  </a:lnTo>
                  <a:cubicBezTo>
                    <a:pt x="0" y="694"/>
                    <a:pt x="190" y="851"/>
                    <a:pt x="442" y="851"/>
                  </a:cubicBezTo>
                  <a:lnTo>
                    <a:pt x="8696" y="851"/>
                  </a:lnTo>
                  <a:cubicBezTo>
                    <a:pt x="8948" y="851"/>
                    <a:pt x="9105" y="631"/>
                    <a:pt x="9105" y="442"/>
                  </a:cubicBezTo>
                  <a:lnTo>
                    <a:pt x="91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37"/>
            <p:cNvSpPr/>
            <p:nvPr/>
          </p:nvSpPr>
          <p:spPr>
            <a:xfrm>
              <a:off x="-63960325" y="3727425"/>
              <a:ext cx="144925" cy="165425"/>
            </a:xfrm>
            <a:custGeom>
              <a:rect b="b" l="l" r="r" t="t"/>
              <a:pathLst>
                <a:path extrusionOk="0" h="6617" w="5797">
                  <a:moveTo>
                    <a:pt x="2930" y="0"/>
                  </a:moveTo>
                  <a:cubicBezTo>
                    <a:pt x="1292" y="0"/>
                    <a:pt x="0" y="1292"/>
                    <a:pt x="0" y="2867"/>
                  </a:cubicBezTo>
                  <a:cubicBezTo>
                    <a:pt x="32" y="3812"/>
                    <a:pt x="504" y="4694"/>
                    <a:pt x="1260" y="5230"/>
                  </a:cubicBezTo>
                  <a:lnTo>
                    <a:pt x="1260" y="6616"/>
                  </a:lnTo>
                  <a:lnTo>
                    <a:pt x="4568" y="6616"/>
                  </a:lnTo>
                  <a:lnTo>
                    <a:pt x="4568" y="5230"/>
                  </a:lnTo>
                  <a:cubicBezTo>
                    <a:pt x="5356" y="4694"/>
                    <a:pt x="5797" y="3812"/>
                    <a:pt x="5797" y="2867"/>
                  </a:cubicBezTo>
                  <a:cubicBezTo>
                    <a:pt x="5797" y="1260"/>
                    <a:pt x="4505" y="0"/>
                    <a:pt x="29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50" name="Google Shape;1850;p37"/>
          <p:cNvGrpSpPr/>
          <p:nvPr/>
        </p:nvGrpSpPr>
        <p:grpSpPr>
          <a:xfrm>
            <a:off x="4942713" y="2955184"/>
            <a:ext cx="2734600" cy="1290828"/>
            <a:chOff x="4942713" y="2955184"/>
            <a:chExt cx="2734600" cy="1290828"/>
          </a:xfrm>
        </p:grpSpPr>
        <p:sp>
          <p:nvSpPr>
            <p:cNvPr id="1851" name="Google Shape;1851;p37"/>
            <p:cNvSpPr/>
            <p:nvPr/>
          </p:nvSpPr>
          <p:spPr>
            <a:xfrm>
              <a:off x="5490988" y="3195563"/>
              <a:ext cx="2186325" cy="158675"/>
            </a:xfrm>
            <a:custGeom>
              <a:rect b="b" l="l" r="r" t="t"/>
              <a:pathLst>
                <a:path extrusionOk="0" h="6347" w="87453">
                  <a:moveTo>
                    <a:pt x="1" y="0"/>
                  </a:moveTo>
                  <a:lnTo>
                    <a:pt x="1" y="6346"/>
                  </a:lnTo>
                  <a:lnTo>
                    <a:pt x="87452" y="6346"/>
                  </a:lnTo>
                  <a:lnTo>
                    <a:pt x="87452" y="0"/>
                  </a:lnTo>
                  <a:close/>
                </a:path>
              </a:pathLst>
            </a:custGeom>
            <a:solidFill>
              <a:srgbClr val="A5F1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37"/>
            <p:cNvSpPr/>
            <p:nvPr/>
          </p:nvSpPr>
          <p:spPr>
            <a:xfrm>
              <a:off x="4942713" y="3354213"/>
              <a:ext cx="2734600" cy="891800"/>
            </a:xfrm>
            <a:custGeom>
              <a:rect b="b" l="l" r="r" t="t"/>
              <a:pathLst>
                <a:path extrusionOk="0" h="35672" w="109384">
                  <a:moveTo>
                    <a:pt x="1" y="0"/>
                  </a:moveTo>
                  <a:lnTo>
                    <a:pt x="1" y="35671"/>
                  </a:lnTo>
                  <a:lnTo>
                    <a:pt x="101216" y="35671"/>
                  </a:lnTo>
                  <a:cubicBezTo>
                    <a:pt x="105728" y="35671"/>
                    <a:pt x="109383" y="32016"/>
                    <a:pt x="109383" y="27515"/>
                  </a:cubicBezTo>
                  <a:lnTo>
                    <a:pt x="109383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37"/>
            <p:cNvSpPr/>
            <p:nvPr/>
          </p:nvSpPr>
          <p:spPr>
            <a:xfrm>
              <a:off x="4942726" y="2955184"/>
              <a:ext cx="770211" cy="399072"/>
            </a:xfrm>
            <a:custGeom>
              <a:rect b="b" l="l" r="r" t="t"/>
              <a:pathLst>
                <a:path extrusionOk="0" h="15158" w="29255">
                  <a:moveTo>
                    <a:pt x="1" y="0"/>
                  </a:moveTo>
                  <a:lnTo>
                    <a:pt x="1" y="15157"/>
                  </a:lnTo>
                  <a:lnTo>
                    <a:pt x="29254" y="15157"/>
                  </a:lnTo>
                  <a:cubicBezTo>
                    <a:pt x="29254" y="6787"/>
                    <a:pt x="22468" y="0"/>
                    <a:pt x="14086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>
                <a:solidFill>
                  <a:srgbClr val="FFFFFF"/>
                </a:solidFill>
              </a:endParaRPr>
            </a:p>
          </p:txBody>
        </p:sp>
        <p:grpSp>
          <p:nvGrpSpPr>
            <p:cNvPr id="1854" name="Google Shape;1854;p37"/>
            <p:cNvGrpSpPr/>
            <p:nvPr/>
          </p:nvGrpSpPr>
          <p:grpSpPr>
            <a:xfrm>
              <a:off x="5171330" y="3481952"/>
              <a:ext cx="1796177" cy="636350"/>
              <a:chOff x="5222700" y="3658300"/>
              <a:chExt cx="3210900" cy="636350"/>
            </a:xfrm>
          </p:grpSpPr>
          <p:sp>
            <p:nvSpPr>
              <p:cNvPr id="1855" name="Google Shape;1855;p37"/>
              <p:cNvSpPr txBox="1"/>
              <p:nvPr/>
            </p:nvSpPr>
            <p:spPr>
              <a:xfrm>
                <a:off x="5222700" y="392895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856" name="Google Shape;1856;p37"/>
              <p:cNvSpPr txBox="1"/>
              <p:nvPr/>
            </p:nvSpPr>
            <p:spPr>
              <a:xfrm>
                <a:off x="5222700" y="365830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1857" name="Google Shape;1857;p37"/>
          <p:cNvGrpSpPr/>
          <p:nvPr/>
        </p:nvGrpSpPr>
        <p:grpSpPr>
          <a:xfrm>
            <a:off x="7343371" y="3481769"/>
            <a:ext cx="181549" cy="252214"/>
            <a:chOff x="-64001300" y="4093650"/>
            <a:chExt cx="228450" cy="317450"/>
          </a:xfrm>
        </p:grpSpPr>
        <p:sp>
          <p:nvSpPr>
            <p:cNvPr id="1858" name="Google Shape;1858;p37"/>
            <p:cNvSpPr/>
            <p:nvPr/>
          </p:nvSpPr>
          <p:spPr>
            <a:xfrm>
              <a:off x="-63933550" y="4328375"/>
              <a:ext cx="93750" cy="40975"/>
            </a:xfrm>
            <a:custGeom>
              <a:rect b="b" l="l" r="r" t="t"/>
              <a:pathLst>
                <a:path extrusionOk="0" h="1639" w="3750">
                  <a:moveTo>
                    <a:pt x="1859" y="0"/>
                  </a:moveTo>
                  <a:cubicBezTo>
                    <a:pt x="1009" y="0"/>
                    <a:pt x="315" y="662"/>
                    <a:pt x="0" y="1638"/>
                  </a:cubicBezTo>
                  <a:lnTo>
                    <a:pt x="3749" y="1638"/>
                  </a:lnTo>
                  <a:cubicBezTo>
                    <a:pt x="3434" y="662"/>
                    <a:pt x="2710" y="0"/>
                    <a:pt x="1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37"/>
            <p:cNvSpPr/>
            <p:nvPr/>
          </p:nvSpPr>
          <p:spPr>
            <a:xfrm>
              <a:off x="-63980025" y="4135400"/>
              <a:ext cx="185900" cy="234725"/>
            </a:xfrm>
            <a:custGeom>
              <a:rect b="b" l="l" r="r" t="t"/>
              <a:pathLst>
                <a:path extrusionOk="0" h="9389" w="7436">
                  <a:moveTo>
                    <a:pt x="6617" y="1"/>
                  </a:moveTo>
                  <a:lnTo>
                    <a:pt x="6617" y="725"/>
                  </a:lnTo>
                  <a:cubicBezTo>
                    <a:pt x="6196" y="593"/>
                    <a:pt x="5771" y="530"/>
                    <a:pt x="5358" y="530"/>
                  </a:cubicBezTo>
                  <a:cubicBezTo>
                    <a:pt x="4686" y="530"/>
                    <a:pt x="4044" y="697"/>
                    <a:pt x="3498" y="1009"/>
                  </a:cubicBezTo>
                  <a:cubicBezTo>
                    <a:pt x="3103" y="1242"/>
                    <a:pt x="2617" y="1373"/>
                    <a:pt x="2085" y="1373"/>
                  </a:cubicBezTo>
                  <a:cubicBezTo>
                    <a:pt x="1683" y="1373"/>
                    <a:pt x="1254" y="1298"/>
                    <a:pt x="820" y="1135"/>
                  </a:cubicBezTo>
                  <a:lnTo>
                    <a:pt x="820" y="32"/>
                  </a:lnTo>
                  <a:lnTo>
                    <a:pt x="1" y="32"/>
                  </a:lnTo>
                  <a:lnTo>
                    <a:pt x="1" y="1418"/>
                  </a:lnTo>
                  <a:cubicBezTo>
                    <a:pt x="1" y="2867"/>
                    <a:pt x="820" y="4096"/>
                    <a:pt x="2017" y="4726"/>
                  </a:cubicBezTo>
                  <a:cubicBezTo>
                    <a:pt x="820" y="5356"/>
                    <a:pt x="1" y="6554"/>
                    <a:pt x="1" y="8034"/>
                  </a:cubicBezTo>
                  <a:lnTo>
                    <a:pt x="1" y="9389"/>
                  </a:lnTo>
                  <a:lnTo>
                    <a:pt x="820" y="9389"/>
                  </a:lnTo>
                  <a:lnTo>
                    <a:pt x="820" y="8034"/>
                  </a:lnTo>
                  <a:cubicBezTo>
                    <a:pt x="820" y="6396"/>
                    <a:pt x="2143" y="5104"/>
                    <a:pt x="3750" y="5104"/>
                  </a:cubicBezTo>
                  <a:cubicBezTo>
                    <a:pt x="5356" y="5104"/>
                    <a:pt x="6617" y="6396"/>
                    <a:pt x="6617" y="8034"/>
                  </a:cubicBezTo>
                  <a:lnTo>
                    <a:pt x="6617" y="9389"/>
                  </a:lnTo>
                  <a:lnTo>
                    <a:pt x="7436" y="9389"/>
                  </a:lnTo>
                  <a:lnTo>
                    <a:pt x="7436" y="9357"/>
                  </a:lnTo>
                  <a:lnTo>
                    <a:pt x="7436" y="7971"/>
                  </a:lnTo>
                  <a:cubicBezTo>
                    <a:pt x="7436" y="6522"/>
                    <a:pt x="6617" y="5293"/>
                    <a:pt x="5451" y="4663"/>
                  </a:cubicBezTo>
                  <a:cubicBezTo>
                    <a:pt x="6617" y="4033"/>
                    <a:pt x="7436" y="2836"/>
                    <a:pt x="7436" y="1355"/>
                  </a:cubicBezTo>
                  <a:lnTo>
                    <a:pt x="74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37"/>
            <p:cNvSpPr/>
            <p:nvPr/>
          </p:nvSpPr>
          <p:spPr>
            <a:xfrm>
              <a:off x="-64001300" y="4389800"/>
              <a:ext cx="228450" cy="21300"/>
            </a:xfrm>
            <a:custGeom>
              <a:rect b="b" l="l" r="r" t="t"/>
              <a:pathLst>
                <a:path extrusionOk="0" h="852" w="9138">
                  <a:moveTo>
                    <a:pt x="411" y="1"/>
                  </a:moveTo>
                  <a:cubicBezTo>
                    <a:pt x="190" y="1"/>
                    <a:pt x="1" y="221"/>
                    <a:pt x="1" y="410"/>
                  </a:cubicBezTo>
                  <a:cubicBezTo>
                    <a:pt x="1" y="631"/>
                    <a:pt x="190" y="851"/>
                    <a:pt x="411" y="851"/>
                  </a:cubicBezTo>
                  <a:lnTo>
                    <a:pt x="8696" y="851"/>
                  </a:lnTo>
                  <a:cubicBezTo>
                    <a:pt x="8917" y="851"/>
                    <a:pt x="9074" y="631"/>
                    <a:pt x="9074" y="410"/>
                  </a:cubicBezTo>
                  <a:cubicBezTo>
                    <a:pt x="9137" y="221"/>
                    <a:pt x="8917" y="1"/>
                    <a:pt x="8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37"/>
            <p:cNvSpPr/>
            <p:nvPr/>
          </p:nvSpPr>
          <p:spPr>
            <a:xfrm>
              <a:off x="-64001300" y="4093650"/>
              <a:ext cx="226875" cy="20500"/>
            </a:xfrm>
            <a:custGeom>
              <a:rect b="b" l="l" r="r" t="t"/>
              <a:pathLst>
                <a:path extrusionOk="0" h="820" w="9075">
                  <a:moveTo>
                    <a:pt x="411" y="1"/>
                  </a:moveTo>
                  <a:cubicBezTo>
                    <a:pt x="190" y="1"/>
                    <a:pt x="1" y="190"/>
                    <a:pt x="1" y="410"/>
                  </a:cubicBezTo>
                  <a:cubicBezTo>
                    <a:pt x="32" y="631"/>
                    <a:pt x="190" y="820"/>
                    <a:pt x="411" y="820"/>
                  </a:cubicBezTo>
                  <a:lnTo>
                    <a:pt x="8696" y="820"/>
                  </a:lnTo>
                  <a:cubicBezTo>
                    <a:pt x="8917" y="820"/>
                    <a:pt x="9074" y="631"/>
                    <a:pt x="9074" y="410"/>
                  </a:cubicBezTo>
                  <a:cubicBezTo>
                    <a:pt x="9074" y="158"/>
                    <a:pt x="8885" y="1"/>
                    <a:pt x="8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5" name="Shape 1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" name="Google Shape;1866;p38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 Infographics</a:t>
            </a:r>
            <a:endParaRPr/>
          </a:p>
        </p:txBody>
      </p:sp>
      <p:grpSp>
        <p:nvGrpSpPr>
          <p:cNvPr id="1867" name="Google Shape;1867;p38"/>
          <p:cNvGrpSpPr/>
          <p:nvPr/>
        </p:nvGrpSpPr>
        <p:grpSpPr>
          <a:xfrm>
            <a:off x="768813" y="1283325"/>
            <a:ext cx="2209901" cy="1574725"/>
            <a:chOff x="768813" y="1283325"/>
            <a:chExt cx="2209901" cy="1574725"/>
          </a:xfrm>
        </p:grpSpPr>
        <p:sp>
          <p:nvSpPr>
            <p:cNvPr id="1868" name="Google Shape;1868;p38"/>
            <p:cNvSpPr/>
            <p:nvPr/>
          </p:nvSpPr>
          <p:spPr>
            <a:xfrm>
              <a:off x="768813" y="1706650"/>
              <a:ext cx="2087700" cy="11514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38"/>
            <p:cNvSpPr/>
            <p:nvPr/>
          </p:nvSpPr>
          <p:spPr>
            <a:xfrm>
              <a:off x="2210512" y="1283325"/>
              <a:ext cx="768201" cy="861643"/>
            </a:xfrm>
            <a:custGeom>
              <a:rect b="b" l="l" r="r" t="t"/>
              <a:pathLst>
                <a:path extrusionOk="0" h="41560" w="37053">
                  <a:moveTo>
                    <a:pt x="18527" y="0"/>
                  </a:moveTo>
                  <a:cubicBezTo>
                    <a:pt x="17848" y="0"/>
                    <a:pt x="17170" y="176"/>
                    <a:pt x="16562" y="527"/>
                  </a:cubicBezTo>
                  <a:lnTo>
                    <a:pt x="1965" y="8945"/>
                  </a:lnTo>
                  <a:cubicBezTo>
                    <a:pt x="751" y="9647"/>
                    <a:pt x="1" y="10945"/>
                    <a:pt x="1" y="12350"/>
                  </a:cubicBezTo>
                  <a:lnTo>
                    <a:pt x="1" y="29209"/>
                  </a:lnTo>
                  <a:cubicBezTo>
                    <a:pt x="1" y="30602"/>
                    <a:pt x="751" y="31900"/>
                    <a:pt x="1965" y="32603"/>
                  </a:cubicBezTo>
                  <a:lnTo>
                    <a:pt x="16562" y="41032"/>
                  </a:lnTo>
                  <a:cubicBezTo>
                    <a:pt x="17170" y="41383"/>
                    <a:pt x="17848" y="41559"/>
                    <a:pt x="18527" y="41559"/>
                  </a:cubicBezTo>
                  <a:cubicBezTo>
                    <a:pt x="19206" y="41559"/>
                    <a:pt x="19884" y="41383"/>
                    <a:pt x="20492" y="41032"/>
                  </a:cubicBezTo>
                  <a:lnTo>
                    <a:pt x="35089" y="32603"/>
                  </a:lnTo>
                  <a:cubicBezTo>
                    <a:pt x="36303" y="31900"/>
                    <a:pt x="37053" y="30602"/>
                    <a:pt x="37053" y="29209"/>
                  </a:cubicBezTo>
                  <a:lnTo>
                    <a:pt x="37053" y="12350"/>
                  </a:lnTo>
                  <a:cubicBezTo>
                    <a:pt x="37053" y="10945"/>
                    <a:pt x="36303" y="9647"/>
                    <a:pt x="35089" y="8945"/>
                  </a:cubicBezTo>
                  <a:lnTo>
                    <a:pt x="20492" y="527"/>
                  </a:lnTo>
                  <a:cubicBezTo>
                    <a:pt x="19884" y="176"/>
                    <a:pt x="19206" y="0"/>
                    <a:pt x="18527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38"/>
            <p:cNvSpPr/>
            <p:nvPr/>
          </p:nvSpPr>
          <p:spPr>
            <a:xfrm>
              <a:off x="2314196" y="1402808"/>
              <a:ext cx="560856" cy="622680"/>
            </a:xfrm>
            <a:custGeom>
              <a:rect b="b" l="l" r="r" t="t"/>
              <a:pathLst>
                <a:path extrusionOk="0" h="30034" w="27052">
                  <a:moveTo>
                    <a:pt x="13526" y="0"/>
                  </a:moveTo>
                  <a:cubicBezTo>
                    <a:pt x="12847" y="0"/>
                    <a:pt x="12169" y="176"/>
                    <a:pt x="11561" y="527"/>
                  </a:cubicBezTo>
                  <a:lnTo>
                    <a:pt x="1965" y="6075"/>
                  </a:lnTo>
                  <a:cubicBezTo>
                    <a:pt x="751" y="6778"/>
                    <a:pt x="0" y="8064"/>
                    <a:pt x="0" y="9468"/>
                  </a:cubicBezTo>
                  <a:lnTo>
                    <a:pt x="0" y="20553"/>
                  </a:lnTo>
                  <a:cubicBezTo>
                    <a:pt x="0" y="21958"/>
                    <a:pt x="751" y="23256"/>
                    <a:pt x="1965" y="23958"/>
                  </a:cubicBezTo>
                  <a:lnTo>
                    <a:pt x="11561" y="29507"/>
                  </a:lnTo>
                  <a:cubicBezTo>
                    <a:pt x="12169" y="29858"/>
                    <a:pt x="12847" y="30033"/>
                    <a:pt x="13526" y="30033"/>
                  </a:cubicBezTo>
                  <a:cubicBezTo>
                    <a:pt x="14205" y="30033"/>
                    <a:pt x="14883" y="29858"/>
                    <a:pt x="15491" y="29507"/>
                  </a:cubicBezTo>
                  <a:lnTo>
                    <a:pt x="25087" y="23958"/>
                  </a:lnTo>
                  <a:cubicBezTo>
                    <a:pt x="26301" y="23256"/>
                    <a:pt x="27051" y="21958"/>
                    <a:pt x="27051" y="20553"/>
                  </a:cubicBezTo>
                  <a:lnTo>
                    <a:pt x="27051" y="9468"/>
                  </a:lnTo>
                  <a:cubicBezTo>
                    <a:pt x="27051" y="8064"/>
                    <a:pt x="26301" y="6778"/>
                    <a:pt x="25087" y="6075"/>
                  </a:cubicBezTo>
                  <a:lnTo>
                    <a:pt x="15491" y="527"/>
                  </a:lnTo>
                  <a:cubicBezTo>
                    <a:pt x="14883" y="176"/>
                    <a:pt x="14205" y="0"/>
                    <a:pt x="135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4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2400">
                <a:solidFill>
                  <a:srgbClr val="434343"/>
                </a:solidFill>
              </a:endParaRPr>
            </a:p>
          </p:txBody>
        </p:sp>
        <p:grpSp>
          <p:nvGrpSpPr>
            <p:cNvPr id="1871" name="Google Shape;1871;p38"/>
            <p:cNvGrpSpPr/>
            <p:nvPr/>
          </p:nvGrpSpPr>
          <p:grpSpPr>
            <a:xfrm>
              <a:off x="921206" y="2145025"/>
              <a:ext cx="1667099" cy="636350"/>
              <a:chOff x="5222700" y="3658300"/>
              <a:chExt cx="3210900" cy="636350"/>
            </a:xfrm>
          </p:grpSpPr>
          <p:sp>
            <p:nvSpPr>
              <p:cNvPr id="1872" name="Google Shape;1872;p38"/>
              <p:cNvSpPr txBox="1"/>
              <p:nvPr/>
            </p:nvSpPr>
            <p:spPr>
              <a:xfrm>
                <a:off x="5222700" y="392895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first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873" name="Google Shape;1873;p38"/>
              <p:cNvSpPr txBox="1"/>
              <p:nvPr/>
            </p:nvSpPr>
            <p:spPr>
              <a:xfrm>
                <a:off x="5222700" y="365830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1874" name="Google Shape;1874;p38"/>
          <p:cNvGrpSpPr/>
          <p:nvPr/>
        </p:nvGrpSpPr>
        <p:grpSpPr>
          <a:xfrm>
            <a:off x="997414" y="1817156"/>
            <a:ext cx="264883" cy="262968"/>
            <a:chOff x="-21322300" y="3693325"/>
            <a:chExt cx="306400" cy="304150"/>
          </a:xfrm>
        </p:grpSpPr>
        <p:sp>
          <p:nvSpPr>
            <p:cNvPr id="1875" name="Google Shape;1875;p38"/>
            <p:cNvSpPr/>
            <p:nvPr/>
          </p:nvSpPr>
          <p:spPr>
            <a:xfrm>
              <a:off x="-21142725" y="3868400"/>
              <a:ext cx="111850" cy="69325"/>
            </a:xfrm>
            <a:custGeom>
              <a:rect b="b" l="l" r="r" t="t"/>
              <a:pathLst>
                <a:path extrusionOk="0" h="2773" w="4474">
                  <a:moveTo>
                    <a:pt x="4474" y="0"/>
                  </a:moveTo>
                  <a:lnTo>
                    <a:pt x="4474" y="0"/>
                  </a:lnTo>
                  <a:cubicBezTo>
                    <a:pt x="4317" y="189"/>
                    <a:pt x="4159" y="378"/>
                    <a:pt x="4001" y="536"/>
                  </a:cubicBezTo>
                  <a:cubicBezTo>
                    <a:pt x="2899" y="1639"/>
                    <a:pt x="1418" y="2174"/>
                    <a:pt x="0" y="2426"/>
                  </a:cubicBezTo>
                  <a:cubicBezTo>
                    <a:pt x="473" y="2678"/>
                    <a:pt x="945" y="2773"/>
                    <a:pt x="1450" y="2773"/>
                  </a:cubicBezTo>
                  <a:cubicBezTo>
                    <a:pt x="2269" y="2773"/>
                    <a:pt x="3088" y="2458"/>
                    <a:pt x="3749" y="1828"/>
                  </a:cubicBezTo>
                  <a:cubicBezTo>
                    <a:pt x="4254" y="1324"/>
                    <a:pt x="4474" y="662"/>
                    <a:pt x="44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38"/>
            <p:cNvSpPr/>
            <p:nvPr/>
          </p:nvSpPr>
          <p:spPr>
            <a:xfrm>
              <a:off x="-21141950" y="3693325"/>
              <a:ext cx="126050" cy="120750"/>
            </a:xfrm>
            <a:custGeom>
              <a:rect b="b" l="l" r="r" t="t"/>
              <a:pathLst>
                <a:path extrusionOk="0" h="4830" w="5042">
                  <a:moveTo>
                    <a:pt x="1828" y="1214"/>
                  </a:moveTo>
                  <a:cubicBezTo>
                    <a:pt x="1915" y="1214"/>
                    <a:pt x="2001" y="1254"/>
                    <a:pt x="2080" y="1333"/>
                  </a:cubicBezTo>
                  <a:cubicBezTo>
                    <a:pt x="2238" y="1490"/>
                    <a:pt x="2238" y="1679"/>
                    <a:pt x="2080" y="1837"/>
                  </a:cubicBezTo>
                  <a:cubicBezTo>
                    <a:pt x="2001" y="1915"/>
                    <a:pt x="1915" y="1955"/>
                    <a:pt x="1828" y="1955"/>
                  </a:cubicBezTo>
                  <a:cubicBezTo>
                    <a:pt x="1742" y="1955"/>
                    <a:pt x="1655" y="1915"/>
                    <a:pt x="1576" y="1837"/>
                  </a:cubicBezTo>
                  <a:cubicBezTo>
                    <a:pt x="1419" y="1679"/>
                    <a:pt x="1419" y="1490"/>
                    <a:pt x="1576" y="1333"/>
                  </a:cubicBezTo>
                  <a:cubicBezTo>
                    <a:pt x="1655" y="1254"/>
                    <a:pt x="1742" y="1214"/>
                    <a:pt x="1828" y="1214"/>
                  </a:cubicBezTo>
                  <a:close/>
                  <a:moveTo>
                    <a:pt x="2301" y="0"/>
                  </a:moveTo>
                  <a:cubicBezTo>
                    <a:pt x="1786" y="0"/>
                    <a:pt x="1193" y="72"/>
                    <a:pt x="599" y="230"/>
                  </a:cubicBezTo>
                  <a:cubicBezTo>
                    <a:pt x="1" y="1427"/>
                    <a:pt x="221" y="2908"/>
                    <a:pt x="1230" y="3884"/>
                  </a:cubicBezTo>
                  <a:cubicBezTo>
                    <a:pt x="1797" y="4483"/>
                    <a:pt x="2647" y="4830"/>
                    <a:pt x="3498" y="4830"/>
                  </a:cubicBezTo>
                  <a:cubicBezTo>
                    <a:pt x="3970" y="4830"/>
                    <a:pt x="4443" y="4704"/>
                    <a:pt x="4884" y="4515"/>
                  </a:cubicBezTo>
                  <a:cubicBezTo>
                    <a:pt x="5042" y="3443"/>
                    <a:pt x="5042" y="2498"/>
                    <a:pt x="4947" y="1931"/>
                  </a:cubicBezTo>
                  <a:cubicBezTo>
                    <a:pt x="4884" y="1522"/>
                    <a:pt x="4601" y="1207"/>
                    <a:pt x="4254" y="1081"/>
                  </a:cubicBezTo>
                  <a:cubicBezTo>
                    <a:pt x="4160" y="1049"/>
                    <a:pt x="4065" y="1049"/>
                    <a:pt x="3970" y="1049"/>
                  </a:cubicBezTo>
                  <a:cubicBezTo>
                    <a:pt x="3970" y="955"/>
                    <a:pt x="3939" y="860"/>
                    <a:pt x="3939" y="765"/>
                  </a:cubicBezTo>
                  <a:cubicBezTo>
                    <a:pt x="3813" y="387"/>
                    <a:pt x="3498" y="104"/>
                    <a:pt x="3120" y="72"/>
                  </a:cubicBezTo>
                  <a:cubicBezTo>
                    <a:pt x="2885" y="25"/>
                    <a:pt x="2607" y="0"/>
                    <a:pt x="2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38"/>
            <p:cNvSpPr/>
            <p:nvPr/>
          </p:nvSpPr>
          <p:spPr>
            <a:xfrm>
              <a:off x="-21263225" y="3707725"/>
              <a:ext cx="69325" cy="112650"/>
            </a:xfrm>
            <a:custGeom>
              <a:rect b="b" l="l" r="r" t="t"/>
              <a:pathLst>
                <a:path extrusionOk="0" h="4506" w="2773">
                  <a:moveTo>
                    <a:pt x="2773" y="0"/>
                  </a:moveTo>
                  <a:cubicBezTo>
                    <a:pt x="2079" y="0"/>
                    <a:pt x="1418" y="252"/>
                    <a:pt x="945" y="757"/>
                  </a:cubicBezTo>
                  <a:cubicBezTo>
                    <a:pt x="347" y="1355"/>
                    <a:pt x="0" y="2174"/>
                    <a:pt x="0" y="3025"/>
                  </a:cubicBezTo>
                  <a:cubicBezTo>
                    <a:pt x="0" y="3560"/>
                    <a:pt x="126" y="4065"/>
                    <a:pt x="347" y="4506"/>
                  </a:cubicBezTo>
                  <a:cubicBezTo>
                    <a:pt x="630" y="3025"/>
                    <a:pt x="1197" y="1513"/>
                    <a:pt x="2205" y="473"/>
                  </a:cubicBezTo>
                  <a:cubicBezTo>
                    <a:pt x="2363" y="315"/>
                    <a:pt x="2552" y="158"/>
                    <a:pt x="27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38"/>
            <p:cNvSpPr/>
            <p:nvPr/>
          </p:nvSpPr>
          <p:spPr>
            <a:xfrm>
              <a:off x="-21322300" y="3703775"/>
              <a:ext cx="294600" cy="293700"/>
            </a:xfrm>
            <a:custGeom>
              <a:rect b="b" l="l" r="r" t="t"/>
              <a:pathLst>
                <a:path extrusionOk="0" h="11748" w="11784">
                  <a:moveTo>
                    <a:pt x="6604" y="3797"/>
                  </a:moveTo>
                  <a:cubicBezTo>
                    <a:pt x="6773" y="3797"/>
                    <a:pt x="6905" y="3909"/>
                    <a:pt x="6931" y="4065"/>
                  </a:cubicBezTo>
                  <a:cubicBezTo>
                    <a:pt x="7026" y="4254"/>
                    <a:pt x="6900" y="4443"/>
                    <a:pt x="6711" y="4506"/>
                  </a:cubicBezTo>
                  <a:lnTo>
                    <a:pt x="6270" y="4664"/>
                  </a:lnTo>
                  <a:cubicBezTo>
                    <a:pt x="6018" y="4727"/>
                    <a:pt x="5955" y="5042"/>
                    <a:pt x="6112" y="5231"/>
                  </a:cubicBezTo>
                  <a:lnTo>
                    <a:pt x="6490" y="5640"/>
                  </a:lnTo>
                  <a:cubicBezTo>
                    <a:pt x="6575" y="5713"/>
                    <a:pt x="6674" y="5748"/>
                    <a:pt x="6767" y="5748"/>
                  </a:cubicBezTo>
                  <a:cubicBezTo>
                    <a:pt x="6916" y="5748"/>
                    <a:pt x="7050" y="5657"/>
                    <a:pt x="7089" y="5483"/>
                  </a:cubicBezTo>
                  <a:lnTo>
                    <a:pt x="7246" y="5042"/>
                  </a:lnTo>
                  <a:cubicBezTo>
                    <a:pt x="7321" y="4892"/>
                    <a:pt x="7455" y="4802"/>
                    <a:pt x="7586" y="4802"/>
                  </a:cubicBezTo>
                  <a:cubicBezTo>
                    <a:pt x="7620" y="4802"/>
                    <a:pt x="7655" y="4808"/>
                    <a:pt x="7687" y="4821"/>
                  </a:cubicBezTo>
                  <a:cubicBezTo>
                    <a:pt x="7908" y="4884"/>
                    <a:pt x="8002" y="5073"/>
                    <a:pt x="7971" y="5262"/>
                  </a:cubicBezTo>
                  <a:lnTo>
                    <a:pt x="7813" y="5703"/>
                  </a:lnTo>
                  <a:cubicBezTo>
                    <a:pt x="7655" y="6177"/>
                    <a:pt x="7212" y="6453"/>
                    <a:pt x="6764" y="6453"/>
                  </a:cubicBezTo>
                  <a:cubicBezTo>
                    <a:pt x="6498" y="6453"/>
                    <a:pt x="6229" y="6356"/>
                    <a:pt x="6018" y="6144"/>
                  </a:cubicBezTo>
                  <a:lnTo>
                    <a:pt x="5640" y="5766"/>
                  </a:lnTo>
                  <a:cubicBezTo>
                    <a:pt x="5073" y="5199"/>
                    <a:pt x="5293" y="4223"/>
                    <a:pt x="6081" y="3971"/>
                  </a:cubicBezTo>
                  <a:lnTo>
                    <a:pt x="6490" y="3813"/>
                  </a:lnTo>
                  <a:cubicBezTo>
                    <a:pt x="6529" y="3802"/>
                    <a:pt x="6567" y="3797"/>
                    <a:pt x="6604" y="3797"/>
                  </a:cubicBezTo>
                  <a:close/>
                  <a:moveTo>
                    <a:pt x="6900" y="1"/>
                  </a:moveTo>
                  <a:lnTo>
                    <a:pt x="6900" y="1"/>
                  </a:lnTo>
                  <a:cubicBezTo>
                    <a:pt x="6238" y="253"/>
                    <a:pt x="5608" y="600"/>
                    <a:pt x="5136" y="1104"/>
                  </a:cubicBezTo>
                  <a:cubicBezTo>
                    <a:pt x="3434" y="2805"/>
                    <a:pt x="3088" y="6176"/>
                    <a:pt x="3088" y="7657"/>
                  </a:cubicBezTo>
                  <a:cubicBezTo>
                    <a:pt x="2726" y="7476"/>
                    <a:pt x="2328" y="7387"/>
                    <a:pt x="1930" y="7387"/>
                  </a:cubicBezTo>
                  <a:cubicBezTo>
                    <a:pt x="1287" y="7387"/>
                    <a:pt x="644" y="7619"/>
                    <a:pt x="158" y="8066"/>
                  </a:cubicBezTo>
                  <a:cubicBezTo>
                    <a:pt x="0" y="8224"/>
                    <a:pt x="32" y="8539"/>
                    <a:pt x="252" y="8665"/>
                  </a:cubicBezTo>
                  <a:cubicBezTo>
                    <a:pt x="1449" y="9295"/>
                    <a:pt x="2489" y="10334"/>
                    <a:pt x="3119" y="11532"/>
                  </a:cubicBezTo>
                  <a:cubicBezTo>
                    <a:pt x="3191" y="11676"/>
                    <a:pt x="3304" y="11748"/>
                    <a:pt x="3429" y="11748"/>
                  </a:cubicBezTo>
                  <a:cubicBezTo>
                    <a:pt x="3523" y="11748"/>
                    <a:pt x="3623" y="11707"/>
                    <a:pt x="3718" y="11626"/>
                  </a:cubicBezTo>
                  <a:cubicBezTo>
                    <a:pt x="4505" y="10839"/>
                    <a:pt x="4663" y="9641"/>
                    <a:pt x="4127" y="8696"/>
                  </a:cubicBezTo>
                  <a:lnTo>
                    <a:pt x="4190" y="8696"/>
                  </a:lnTo>
                  <a:cubicBezTo>
                    <a:pt x="5640" y="8696"/>
                    <a:pt x="8979" y="8350"/>
                    <a:pt x="10680" y="6648"/>
                  </a:cubicBezTo>
                  <a:cubicBezTo>
                    <a:pt x="11184" y="6144"/>
                    <a:pt x="11531" y="5514"/>
                    <a:pt x="11783" y="4853"/>
                  </a:cubicBezTo>
                  <a:lnTo>
                    <a:pt x="11783" y="4853"/>
                  </a:lnTo>
                  <a:cubicBezTo>
                    <a:pt x="11374" y="4979"/>
                    <a:pt x="11027" y="5042"/>
                    <a:pt x="10649" y="5042"/>
                  </a:cubicBezTo>
                  <a:cubicBezTo>
                    <a:pt x="9578" y="5042"/>
                    <a:pt x="8601" y="4664"/>
                    <a:pt x="7876" y="3908"/>
                  </a:cubicBezTo>
                  <a:cubicBezTo>
                    <a:pt x="6805" y="2836"/>
                    <a:pt x="6490" y="1356"/>
                    <a:pt x="69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79" name="Google Shape;1879;p38"/>
          <p:cNvGrpSpPr/>
          <p:nvPr/>
        </p:nvGrpSpPr>
        <p:grpSpPr>
          <a:xfrm>
            <a:off x="3473227" y="3032136"/>
            <a:ext cx="2203687" cy="1574714"/>
            <a:chOff x="3473227" y="3032136"/>
            <a:chExt cx="2203687" cy="1574714"/>
          </a:xfrm>
        </p:grpSpPr>
        <p:sp>
          <p:nvSpPr>
            <p:cNvPr id="1880" name="Google Shape;1880;p38"/>
            <p:cNvSpPr/>
            <p:nvPr/>
          </p:nvSpPr>
          <p:spPr>
            <a:xfrm>
              <a:off x="3473227" y="3455450"/>
              <a:ext cx="2087700" cy="11514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38"/>
            <p:cNvSpPr/>
            <p:nvPr/>
          </p:nvSpPr>
          <p:spPr>
            <a:xfrm>
              <a:off x="4908713" y="3032136"/>
              <a:ext cx="768201" cy="861643"/>
            </a:xfrm>
            <a:custGeom>
              <a:rect b="b" l="l" r="r" t="t"/>
              <a:pathLst>
                <a:path extrusionOk="0" h="41560" w="37053">
                  <a:moveTo>
                    <a:pt x="18526" y="0"/>
                  </a:moveTo>
                  <a:cubicBezTo>
                    <a:pt x="17848" y="0"/>
                    <a:pt x="17169" y="176"/>
                    <a:pt x="16562" y="527"/>
                  </a:cubicBezTo>
                  <a:lnTo>
                    <a:pt x="1965" y="8945"/>
                  </a:lnTo>
                  <a:cubicBezTo>
                    <a:pt x="750" y="9647"/>
                    <a:pt x="0" y="10945"/>
                    <a:pt x="0" y="12350"/>
                  </a:cubicBezTo>
                  <a:lnTo>
                    <a:pt x="0" y="29209"/>
                  </a:lnTo>
                  <a:cubicBezTo>
                    <a:pt x="0" y="30602"/>
                    <a:pt x="750" y="31900"/>
                    <a:pt x="1965" y="32603"/>
                  </a:cubicBezTo>
                  <a:lnTo>
                    <a:pt x="16562" y="41032"/>
                  </a:lnTo>
                  <a:cubicBezTo>
                    <a:pt x="17169" y="41383"/>
                    <a:pt x="17848" y="41559"/>
                    <a:pt x="18526" y="41559"/>
                  </a:cubicBezTo>
                  <a:cubicBezTo>
                    <a:pt x="19205" y="41559"/>
                    <a:pt x="19884" y="41383"/>
                    <a:pt x="20491" y="41032"/>
                  </a:cubicBezTo>
                  <a:lnTo>
                    <a:pt x="35088" y="32603"/>
                  </a:lnTo>
                  <a:cubicBezTo>
                    <a:pt x="36302" y="31900"/>
                    <a:pt x="37052" y="30602"/>
                    <a:pt x="37052" y="29209"/>
                  </a:cubicBezTo>
                  <a:lnTo>
                    <a:pt x="37052" y="12350"/>
                  </a:lnTo>
                  <a:cubicBezTo>
                    <a:pt x="37052" y="10945"/>
                    <a:pt x="36302" y="9647"/>
                    <a:pt x="35088" y="8945"/>
                  </a:cubicBezTo>
                  <a:lnTo>
                    <a:pt x="20491" y="527"/>
                  </a:lnTo>
                  <a:cubicBezTo>
                    <a:pt x="19884" y="176"/>
                    <a:pt x="19205" y="0"/>
                    <a:pt x="185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38"/>
            <p:cNvSpPr/>
            <p:nvPr/>
          </p:nvSpPr>
          <p:spPr>
            <a:xfrm>
              <a:off x="5012379" y="3151622"/>
              <a:ext cx="560856" cy="622680"/>
            </a:xfrm>
            <a:custGeom>
              <a:rect b="b" l="l" r="r" t="t"/>
              <a:pathLst>
                <a:path extrusionOk="0" h="30034" w="27052">
                  <a:moveTo>
                    <a:pt x="13526" y="0"/>
                  </a:moveTo>
                  <a:cubicBezTo>
                    <a:pt x="12848" y="0"/>
                    <a:pt x="12169" y="176"/>
                    <a:pt x="11562" y="527"/>
                  </a:cubicBezTo>
                  <a:lnTo>
                    <a:pt x="1965" y="6075"/>
                  </a:lnTo>
                  <a:cubicBezTo>
                    <a:pt x="739" y="6778"/>
                    <a:pt x="1" y="8064"/>
                    <a:pt x="1" y="9468"/>
                  </a:cubicBezTo>
                  <a:lnTo>
                    <a:pt x="1" y="20553"/>
                  </a:lnTo>
                  <a:cubicBezTo>
                    <a:pt x="1" y="21958"/>
                    <a:pt x="739" y="23256"/>
                    <a:pt x="1965" y="23958"/>
                  </a:cubicBezTo>
                  <a:lnTo>
                    <a:pt x="11562" y="29507"/>
                  </a:lnTo>
                  <a:cubicBezTo>
                    <a:pt x="12169" y="29858"/>
                    <a:pt x="12848" y="30033"/>
                    <a:pt x="13526" y="30033"/>
                  </a:cubicBezTo>
                  <a:cubicBezTo>
                    <a:pt x="14205" y="30033"/>
                    <a:pt x="14884" y="29858"/>
                    <a:pt x="15491" y="29507"/>
                  </a:cubicBezTo>
                  <a:lnTo>
                    <a:pt x="25087" y="23958"/>
                  </a:lnTo>
                  <a:cubicBezTo>
                    <a:pt x="26302" y="23256"/>
                    <a:pt x="27052" y="21958"/>
                    <a:pt x="27052" y="20553"/>
                  </a:cubicBezTo>
                  <a:lnTo>
                    <a:pt x="27052" y="9468"/>
                  </a:lnTo>
                  <a:cubicBezTo>
                    <a:pt x="27052" y="8064"/>
                    <a:pt x="26302" y="6778"/>
                    <a:pt x="25087" y="6075"/>
                  </a:cubicBezTo>
                  <a:lnTo>
                    <a:pt x="15491" y="527"/>
                  </a:lnTo>
                  <a:cubicBezTo>
                    <a:pt x="14884" y="176"/>
                    <a:pt x="14205" y="0"/>
                    <a:pt x="135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4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05</a:t>
              </a:r>
              <a:endParaRPr sz="2400">
                <a:solidFill>
                  <a:srgbClr val="434343"/>
                </a:solidFill>
              </a:endParaRPr>
            </a:p>
          </p:txBody>
        </p:sp>
        <p:grpSp>
          <p:nvGrpSpPr>
            <p:cNvPr id="1883" name="Google Shape;1883;p38"/>
            <p:cNvGrpSpPr/>
            <p:nvPr/>
          </p:nvGrpSpPr>
          <p:grpSpPr>
            <a:xfrm>
              <a:off x="3625618" y="3893825"/>
              <a:ext cx="1667099" cy="636350"/>
              <a:chOff x="5222700" y="3658300"/>
              <a:chExt cx="3210900" cy="636350"/>
            </a:xfrm>
          </p:grpSpPr>
          <p:sp>
            <p:nvSpPr>
              <p:cNvPr id="1884" name="Google Shape;1884;p38"/>
              <p:cNvSpPr txBox="1"/>
              <p:nvPr/>
            </p:nvSpPr>
            <p:spPr>
              <a:xfrm>
                <a:off x="5222700" y="392895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The Sun is a star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885" name="Google Shape;1885;p38"/>
              <p:cNvSpPr txBox="1"/>
              <p:nvPr/>
            </p:nvSpPr>
            <p:spPr>
              <a:xfrm>
                <a:off x="5222700" y="365830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Sun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1886" name="Google Shape;1886;p38"/>
          <p:cNvGrpSpPr/>
          <p:nvPr/>
        </p:nvGrpSpPr>
        <p:grpSpPr>
          <a:xfrm>
            <a:off x="3701842" y="3565957"/>
            <a:ext cx="262160" cy="262190"/>
            <a:chOff x="-17542500" y="3684100"/>
            <a:chExt cx="303250" cy="303250"/>
          </a:xfrm>
        </p:grpSpPr>
        <p:sp>
          <p:nvSpPr>
            <p:cNvPr id="1887" name="Google Shape;1887;p38"/>
            <p:cNvSpPr/>
            <p:nvPr/>
          </p:nvSpPr>
          <p:spPr>
            <a:xfrm>
              <a:off x="-17542500" y="3863675"/>
              <a:ext cx="70900" cy="52800"/>
            </a:xfrm>
            <a:custGeom>
              <a:rect b="b" l="l" r="r" t="t"/>
              <a:pathLst>
                <a:path extrusionOk="0" h="2112" w="2836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693"/>
                  </a:lnTo>
                  <a:cubicBezTo>
                    <a:pt x="1" y="1481"/>
                    <a:pt x="631" y="2111"/>
                    <a:pt x="1418" y="2111"/>
                  </a:cubicBezTo>
                  <a:cubicBezTo>
                    <a:pt x="2174" y="2111"/>
                    <a:pt x="2836" y="1481"/>
                    <a:pt x="2836" y="693"/>
                  </a:cubicBezTo>
                  <a:lnTo>
                    <a:pt x="2489" y="693"/>
                  </a:lnTo>
                  <a:cubicBezTo>
                    <a:pt x="2363" y="693"/>
                    <a:pt x="2237" y="693"/>
                    <a:pt x="2111" y="662"/>
                  </a:cubicBezTo>
                  <a:lnTo>
                    <a:pt x="2111" y="693"/>
                  </a:lnTo>
                  <a:cubicBezTo>
                    <a:pt x="2111" y="1103"/>
                    <a:pt x="1796" y="1418"/>
                    <a:pt x="1418" y="1418"/>
                  </a:cubicBezTo>
                  <a:cubicBezTo>
                    <a:pt x="1009" y="1418"/>
                    <a:pt x="694" y="1103"/>
                    <a:pt x="694" y="693"/>
                  </a:cubicBezTo>
                  <a:lnTo>
                    <a:pt x="694" y="347"/>
                  </a:ln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38"/>
            <p:cNvSpPr/>
            <p:nvPr/>
          </p:nvSpPr>
          <p:spPr>
            <a:xfrm>
              <a:off x="-17488150" y="3881000"/>
              <a:ext cx="70900" cy="106350"/>
            </a:xfrm>
            <a:custGeom>
              <a:rect b="b" l="l" r="r" t="t"/>
              <a:pathLst>
                <a:path extrusionOk="0" h="4254" w="2836">
                  <a:moveTo>
                    <a:pt x="2111" y="0"/>
                  </a:moveTo>
                  <a:lnTo>
                    <a:pt x="2111" y="2836"/>
                  </a:lnTo>
                  <a:cubicBezTo>
                    <a:pt x="2111" y="3245"/>
                    <a:pt x="1796" y="3561"/>
                    <a:pt x="1418" y="3561"/>
                  </a:cubicBezTo>
                  <a:cubicBezTo>
                    <a:pt x="1009" y="3561"/>
                    <a:pt x="693" y="3245"/>
                    <a:pt x="693" y="2836"/>
                  </a:cubicBezTo>
                  <a:lnTo>
                    <a:pt x="693" y="2489"/>
                  </a:lnTo>
                  <a:cubicBezTo>
                    <a:pt x="693" y="2300"/>
                    <a:pt x="536" y="2143"/>
                    <a:pt x="347" y="2143"/>
                  </a:cubicBezTo>
                  <a:cubicBezTo>
                    <a:pt x="158" y="2143"/>
                    <a:pt x="0" y="2300"/>
                    <a:pt x="0" y="2489"/>
                  </a:cubicBezTo>
                  <a:lnTo>
                    <a:pt x="0" y="2836"/>
                  </a:lnTo>
                  <a:cubicBezTo>
                    <a:pt x="0" y="3624"/>
                    <a:pt x="630" y="4254"/>
                    <a:pt x="1418" y="4254"/>
                  </a:cubicBezTo>
                  <a:cubicBezTo>
                    <a:pt x="2206" y="4254"/>
                    <a:pt x="2836" y="3624"/>
                    <a:pt x="2836" y="2836"/>
                  </a:cubicBezTo>
                  <a:lnTo>
                    <a:pt x="28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38"/>
            <p:cNvSpPr/>
            <p:nvPr/>
          </p:nvSpPr>
          <p:spPr>
            <a:xfrm>
              <a:off x="-17310150" y="3863675"/>
              <a:ext cx="70900" cy="52800"/>
            </a:xfrm>
            <a:custGeom>
              <a:rect b="b" l="l" r="r" t="t"/>
              <a:pathLst>
                <a:path extrusionOk="0" h="2112" w="2836">
                  <a:moveTo>
                    <a:pt x="2489" y="0"/>
                  </a:moveTo>
                  <a:cubicBezTo>
                    <a:pt x="2269" y="0"/>
                    <a:pt x="2111" y="126"/>
                    <a:pt x="2111" y="347"/>
                  </a:cubicBezTo>
                  <a:lnTo>
                    <a:pt x="2111" y="693"/>
                  </a:lnTo>
                  <a:cubicBezTo>
                    <a:pt x="2111" y="1072"/>
                    <a:pt x="1796" y="1387"/>
                    <a:pt x="1418" y="1387"/>
                  </a:cubicBezTo>
                  <a:cubicBezTo>
                    <a:pt x="1009" y="1387"/>
                    <a:pt x="694" y="1072"/>
                    <a:pt x="694" y="693"/>
                  </a:cubicBezTo>
                  <a:lnTo>
                    <a:pt x="694" y="662"/>
                  </a:lnTo>
                  <a:cubicBezTo>
                    <a:pt x="599" y="693"/>
                    <a:pt x="473" y="693"/>
                    <a:pt x="347" y="693"/>
                  </a:cubicBezTo>
                  <a:lnTo>
                    <a:pt x="0" y="693"/>
                  </a:lnTo>
                  <a:cubicBezTo>
                    <a:pt x="0" y="1481"/>
                    <a:pt x="631" y="2111"/>
                    <a:pt x="1418" y="2111"/>
                  </a:cubicBezTo>
                  <a:cubicBezTo>
                    <a:pt x="2206" y="2111"/>
                    <a:pt x="2836" y="1481"/>
                    <a:pt x="2836" y="693"/>
                  </a:cubicBezTo>
                  <a:lnTo>
                    <a:pt x="2836" y="347"/>
                  </a:lnTo>
                  <a:cubicBezTo>
                    <a:pt x="2836" y="158"/>
                    <a:pt x="2678" y="0"/>
                    <a:pt x="24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38"/>
            <p:cNvSpPr/>
            <p:nvPr/>
          </p:nvSpPr>
          <p:spPr>
            <a:xfrm>
              <a:off x="-17364500" y="3881000"/>
              <a:ext cx="70925" cy="106350"/>
            </a:xfrm>
            <a:custGeom>
              <a:rect b="b" l="l" r="r" t="t"/>
              <a:pathLst>
                <a:path extrusionOk="0" h="4254" w="2837">
                  <a:moveTo>
                    <a:pt x="1" y="0"/>
                  </a:moveTo>
                  <a:lnTo>
                    <a:pt x="1" y="2836"/>
                  </a:lnTo>
                  <a:cubicBezTo>
                    <a:pt x="1" y="3624"/>
                    <a:pt x="631" y="4254"/>
                    <a:pt x="1418" y="4254"/>
                  </a:cubicBezTo>
                  <a:cubicBezTo>
                    <a:pt x="2206" y="4254"/>
                    <a:pt x="2836" y="3624"/>
                    <a:pt x="2836" y="2836"/>
                  </a:cubicBezTo>
                  <a:lnTo>
                    <a:pt x="2836" y="2489"/>
                  </a:lnTo>
                  <a:cubicBezTo>
                    <a:pt x="2836" y="2300"/>
                    <a:pt x="2710" y="2111"/>
                    <a:pt x="2490" y="2111"/>
                  </a:cubicBezTo>
                  <a:cubicBezTo>
                    <a:pt x="2301" y="2111"/>
                    <a:pt x="2143" y="2269"/>
                    <a:pt x="2143" y="2489"/>
                  </a:cubicBezTo>
                  <a:lnTo>
                    <a:pt x="2143" y="2836"/>
                  </a:lnTo>
                  <a:cubicBezTo>
                    <a:pt x="2143" y="3214"/>
                    <a:pt x="1828" y="3529"/>
                    <a:pt x="1418" y="3529"/>
                  </a:cubicBezTo>
                  <a:cubicBezTo>
                    <a:pt x="1040" y="3529"/>
                    <a:pt x="725" y="3214"/>
                    <a:pt x="725" y="2836"/>
                  </a:cubicBezTo>
                  <a:lnTo>
                    <a:pt x="7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38"/>
            <p:cNvSpPr/>
            <p:nvPr/>
          </p:nvSpPr>
          <p:spPr>
            <a:xfrm>
              <a:off x="-17505475" y="3845550"/>
              <a:ext cx="228425" cy="18150"/>
            </a:xfrm>
            <a:custGeom>
              <a:rect b="b" l="l" r="r" t="t"/>
              <a:pathLst>
                <a:path extrusionOk="0" h="726" w="9137">
                  <a:moveTo>
                    <a:pt x="0" y="1"/>
                  </a:moveTo>
                  <a:cubicBezTo>
                    <a:pt x="158" y="379"/>
                    <a:pt x="536" y="725"/>
                    <a:pt x="1008" y="725"/>
                  </a:cubicBezTo>
                  <a:lnTo>
                    <a:pt x="8129" y="725"/>
                  </a:lnTo>
                  <a:cubicBezTo>
                    <a:pt x="8601" y="725"/>
                    <a:pt x="8979" y="379"/>
                    <a:pt x="91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38"/>
            <p:cNvSpPr/>
            <p:nvPr/>
          </p:nvSpPr>
          <p:spPr>
            <a:xfrm>
              <a:off x="-17523600" y="3706925"/>
              <a:ext cx="265450" cy="121325"/>
            </a:xfrm>
            <a:custGeom>
              <a:rect b="b" l="l" r="r" t="t"/>
              <a:pathLst>
                <a:path extrusionOk="0" h="4853" w="10618">
                  <a:moveTo>
                    <a:pt x="2364" y="1"/>
                  </a:moveTo>
                  <a:cubicBezTo>
                    <a:pt x="1135" y="789"/>
                    <a:pt x="253" y="2080"/>
                    <a:pt x="32" y="3624"/>
                  </a:cubicBezTo>
                  <a:cubicBezTo>
                    <a:pt x="1" y="3939"/>
                    <a:pt x="64" y="4223"/>
                    <a:pt x="253" y="4443"/>
                  </a:cubicBezTo>
                  <a:cubicBezTo>
                    <a:pt x="473" y="4695"/>
                    <a:pt x="788" y="4853"/>
                    <a:pt x="1103" y="4853"/>
                  </a:cubicBezTo>
                  <a:lnTo>
                    <a:pt x="9515" y="4853"/>
                  </a:lnTo>
                  <a:cubicBezTo>
                    <a:pt x="9830" y="4853"/>
                    <a:pt x="10145" y="4695"/>
                    <a:pt x="10334" y="4443"/>
                  </a:cubicBezTo>
                  <a:cubicBezTo>
                    <a:pt x="10555" y="4223"/>
                    <a:pt x="10618" y="3908"/>
                    <a:pt x="10586" y="3624"/>
                  </a:cubicBezTo>
                  <a:cubicBezTo>
                    <a:pt x="10334" y="2080"/>
                    <a:pt x="9484" y="789"/>
                    <a:pt x="8255" y="1"/>
                  </a:cubicBezTo>
                  <a:cubicBezTo>
                    <a:pt x="7782" y="1135"/>
                    <a:pt x="6648" y="1954"/>
                    <a:pt x="5293" y="1954"/>
                  </a:cubicBezTo>
                  <a:cubicBezTo>
                    <a:pt x="4002" y="1954"/>
                    <a:pt x="2868" y="1167"/>
                    <a:pt x="23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38"/>
            <p:cNvSpPr/>
            <p:nvPr/>
          </p:nvSpPr>
          <p:spPr>
            <a:xfrm>
              <a:off x="-17448775" y="3684100"/>
              <a:ext cx="115800" cy="52800"/>
            </a:xfrm>
            <a:custGeom>
              <a:rect b="b" l="l" r="r" t="t"/>
              <a:pathLst>
                <a:path extrusionOk="0" h="2112" w="4632">
                  <a:moveTo>
                    <a:pt x="2300" y="0"/>
                  </a:moveTo>
                  <a:cubicBezTo>
                    <a:pt x="1481" y="0"/>
                    <a:pt x="694" y="189"/>
                    <a:pt x="1" y="504"/>
                  </a:cubicBezTo>
                  <a:cubicBezTo>
                    <a:pt x="347" y="1513"/>
                    <a:pt x="1261" y="2111"/>
                    <a:pt x="2300" y="2111"/>
                  </a:cubicBezTo>
                  <a:cubicBezTo>
                    <a:pt x="3372" y="2111"/>
                    <a:pt x="4285" y="1450"/>
                    <a:pt x="4632" y="504"/>
                  </a:cubicBezTo>
                  <a:cubicBezTo>
                    <a:pt x="3939" y="158"/>
                    <a:pt x="3151" y="0"/>
                    <a:pt x="23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94" name="Google Shape;1894;p38"/>
          <p:cNvGrpSpPr/>
          <p:nvPr/>
        </p:nvGrpSpPr>
        <p:grpSpPr>
          <a:xfrm>
            <a:off x="6177641" y="1283373"/>
            <a:ext cx="2197556" cy="1574677"/>
            <a:chOff x="6177641" y="1283373"/>
            <a:chExt cx="2197556" cy="1574677"/>
          </a:xfrm>
        </p:grpSpPr>
        <p:sp>
          <p:nvSpPr>
            <p:cNvPr id="1895" name="Google Shape;1895;p38"/>
            <p:cNvSpPr/>
            <p:nvPr/>
          </p:nvSpPr>
          <p:spPr>
            <a:xfrm>
              <a:off x="6177641" y="1706650"/>
              <a:ext cx="2087700" cy="11514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38"/>
            <p:cNvSpPr/>
            <p:nvPr/>
          </p:nvSpPr>
          <p:spPr>
            <a:xfrm>
              <a:off x="7606974" y="1283373"/>
              <a:ext cx="768222" cy="861643"/>
            </a:xfrm>
            <a:custGeom>
              <a:rect b="b" l="l" r="r" t="t"/>
              <a:pathLst>
                <a:path extrusionOk="0" h="41560" w="37054">
                  <a:moveTo>
                    <a:pt x="18527" y="0"/>
                  </a:moveTo>
                  <a:cubicBezTo>
                    <a:pt x="17848" y="0"/>
                    <a:pt x="17170" y="176"/>
                    <a:pt x="16562" y="527"/>
                  </a:cubicBezTo>
                  <a:lnTo>
                    <a:pt x="1965" y="8945"/>
                  </a:lnTo>
                  <a:cubicBezTo>
                    <a:pt x="751" y="9647"/>
                    <a:pt x="1" y="10945"/>
                    <a:pt x="1" y="12350"/>
                  </a:cubicBezTo>
                  <a:lnTo>
                    <a:pt x="1" y="29209"/>
                  </a:lnTo>
                  <a:cubicBezTo>
                    <a:pt x="1" y="30602"/>
                    <a:pt x="751" y="31900"/>
                    <a:pt x="1965" y="32603"/>
                  </a:cubicBezTo>
                  <a:lnTo>
                    <a:pt x="16562" y="41032"/>
                  </a:lnTo>
                  <a:cubicBezTo>
                    <a:pt x="17170" y="41383"/>
                    <a:pt x="17848" y="41559"/>
                    <a:pt x="18527" y="41559"/>
                  </a:cubicBezTo>
                  <a:cubicBezTo>
                    <a:pt x="19206" y="41559"/>
                    <a:pt x="19884" y="41383"/>
                    <a:pt x="20492" y="41032"/>
                  </a:cubicBezTo>
                  <a:lnTo>
                    <a:pt x="35089" y="32603"/>
                  </a:lnTo>
                  <a:cubicBezTo>
                    <a:pt x="36303" y="31900"/>
                    <a:pt x="37053" y="30602"/>
                    <a:pt x="37053" y="29209"/>
                  </a:cubicBezTo>
                  <a:lnTo>
                    <a:pt x="37053" y="12350"/>
                  </a:lnTo>
                  <a:cubicBezTo>
                    <a:pt x="37053" y="10945"/>
                    <a:pt x="36303" y="9647"/>
                    <a:pt x="35089" y="8945"/>
                  </a:cubicBezTo>
                  <a:lnTo>
                    <a:pt x="20492" y="527"/>
                  </a:lnTo>
                  <a:cubicBezTo>
                    <a:pt x="19884" y="176"/>
                    <a:pt x="19206" y="0"/>
                    <a:pt x="18527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38"/>
            <p:cNvSpPr/>
            <p:nvPr/>
          </p:nvSpPr>
          <p:spPr>
            <a:xfrm>
              <a:off x="7710658" y="1402853"/>
              <a:ext cx="560856" cy="622680"/>
            </a:xfrm>
            <a:custGeom>
              <a:rect b="b" l="l" r="r" t="t"/>
              <a:pathLst>
                <a:path extrusionOk="0" h="30034" w="27052">
                  <a:moveTo>
                    <a:pt x="13526" y="0"/>
                  </a:moveTo>
                  <a:cubicBezTo>
                    <a:pt x="12847" y="0"/>
                    <a:pt x="12169" y="176"/>
                    <a:pt x="11561" y="527"/>
                  </a:cubicBezTo>
                  <a:lnTo>
                    <a:pt x="1965" y="6075"/>
                  </a:lnTo>
                  <a:cubicBezTo>
                    <a:pt x="751" y="6778"/>
                    <a:pt x="1" y="8064"/>
                    <a:pt x="1" y="9468"/>
                  </a:cubicBezTo>
                  <a:lnTo>
                    <a:pt x="1" y="20553"/>
                  </a:lnTo>
                  <a:cubicBezTo>
                    <a:pt x="1" y="21958"/>
                    <a:pt x="751" y="23256"/>
                    <a:pt x="1965" y="23958"/>
                  </a:cubicBezTo>
                  <a:lnTo>
                    <a:pt x="11561" y="29507"/>
                  </a:lnTo>
                  <a:cubicBezTo>
                    <a:pt x="12169" y="29858"/>
                    <a:pt x="12847" y="30033"/>
                    <a:pt x="13526" y="30033"/>
                  </a:cubicBezTo>
                  <a:cubicBezTo>
                    <a:pt x="14205" y="30033"/>
                    <a:pt x="14883" y="29858"/>
                    <a:pt x="15491" y="29507"/>
                  </a:cubicBezTo>
                  <a:lnTo>
                    <a:pt x="25099" y="23958"/>
                  </a:lnTo>
                  <a:cubicBezTo>
                    <a:pt x="26313" y="23256"/>
                    <a:pt x="27052" y="21958"/>
                    <a:pt x="27052" y="20553"/>
                  </a:cubicBezTo>
                  <a:lnTo>
                    <a:pt x="27052" y="9468"/>
                  </a:lnTo>
                  <a:cubicBezTo>
                    <a:pt x="27052" y="8064"/>
                    <a:pt x="26313" y="6778"/>
                    <a:pt x="25099" y="6075"/>
                  </a:cubicBezTo>
                  <a:lnTo>
                    <a:pt x="15491" y="527"/>
                  </a:lnTo>
                  <a:cubicBezTo>
                    <a:pt x="14883" y="176"/>
                    <a:pt x="14205" y="0"/>
                    <a:pt x="135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4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2400">
                <a:solidFill>
                  <a:srgbClr val="434343"/>
                </a:solidFill>
              </a:endParaRPr>
            </a:p>
          </p:txBody>
        </p:sp>
        <p:grpSp>
          <p:nvGrpSpPr>
            <p:cNvPr id="1898" name="Google Shape;1898;p38"/>
            <p:cNvGrpSpPr/>
            <p:nvPr/>
          </p:nvGrpSpPr>
          <p:grpSpPr>
            <a:xfrm>
              <a:off x="6330056" y="2145025"/>
              <a:ext cx="1667099" cy="636350"/>
              <a:chOff x="5222700" y="3658300"/>
              <a:chExt cx="3210900" cy="636350"/>
            </a:xfrm>
          </p:grpSpPr>
          <p:sp>
            <p:nvSpPr>
              <p:cNvPr id="1899" name="Google Shape;1899;p38"/>
              <p:cNvSpPr txBox="1"/>
              <p:nvPr/>
            </p:nvSpPr>
            <p:spPr>
              <a:xfrm>
                <a:off x="5222700" y="392895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900" name="Google Shape;1900;p38"/>
              <p:cNvSpPr txBox="1"/>
              <p:nvPr/>
            </p:nvSpPr>
            <p:spPr>
              <a:xfrm>
                <a:off x="5222700" y="365830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1901" name="Google Shape;1901;p38"/>
          <p:cNvGrpSpPr/>
          <p:nvPr/>
        </p:nvGrpSpPr>
        <p:grpSpPr>
          <a:xfrm>
            <a:off x="6406257" y="1817140"/>
            <a:ext cx="200888" cy="261520"/>
            <a:chOff x="-18983850" y="3710075"/>
            <a:chExt cx="232375" cy="302475"/>
          </a:xfrm>
        </p:grpSpPr>
        <p:sp>
          <p:nvSpPr>
            <p:cNvPr id="1902" name="Google Shape;1902;p38"/>
            <p:cNvSpPr/>
            <p:nvPr/>
          </p:nvSpPr>
          <p:spPr>
            <a:xfrm>
              <a:off x="-18840500" y="3874700"/>
              <a:ext cx="89025" cy="119750"/>
            </a:xfrm>
            <a:custGeom>
              <a:rect b="b" l="l" r="r" t="t"/>
              <a:pathLst>
                <a:path extrusionOk="0" h="4790" w="3561">
                  <a:moveTo>
                    <a:pt x="2300" y="0"/>
                  </a:moveTo>
                  <a:cubicBezTo>
                    <a:pt x="1796" y="883"/>
                    <a:pt x="945" y="1513"/>
                    <a:pt x="0" y="1796"/>
                  </a:cubicBezTo>
                  <a:lnTo>
                    <a:pt x="0" y="1954"/>
                  </a:lnTo>
                  <a:cubicBezTo>
                    <a:pt x="0" y="3529"/>
                    <a:pt x="1324" y="4789"/>
                    <a:pt x="2836" y="4789"/>
                  </a:cubicBezTo>
                  <a:lnTo>
                    <a:pt x="3560" y="4789"/>
                  </a:lnTo>
                  <a:lnTo>
                    <a:pt x="3560" y="4033"/>
                  </a:lnTo>
                  <a:cubicBezTo>
                    <a:pt x="3434" y="4065"/>
                    <a:pt x="3308" y="4065"/>
                    <a:pt x="3214" y="4065"/>
                  </a:cubicBezTo>
                  <a:cubicBezTo>
                    <a:pt x="2993" y="4065"/>
                    <a:pt x="2836" y="4033"/>
                    <a:pt x="2773" y="4033"/>
                  </a:cubicBezTo>
                  <a:cubicBezTo>
                    <a:pt x="1985" y="3844"/>
                    <a:pt x="1418" y="3119"/>
                    <a:pt x="1418" y="2300"/>
                  </a:cubicBezTo>
                  <a:cubicBezTo>
                    <a:pt x="1387" y="2143"/>
                    <a:pt x="1544" y="1985"/>
                    <a:pt x="1733" y="1985"/>
                  </a:cubicBezTo>
                  <a:cubicBezTo>
                    <a:pt x="1954" y="1985"/>
                    <a:pt x="2111" y="2143"/>
                    <a:pt x="2111" y="2332"/>
                  </a:cubicBezTo>
                  <a:cubicBezTo>
                    <a:pt x="2111" y="2804"/>
                    <a:pt x="2426" y="3245"/>
                    <a:pt x="2930" y="3371"/>
                  </a:cubicBezTo>
                  <a:cubicBezTo>
                    <a:pt x="3000" y="3383"/>
                    <a:pt x="3069" y="3390"/>
                    <a:pt x="3141" y="3390"/>
                  </a:cubicBezTo>
                  <a:cubicBezTo>
                    <a:pt x="3266" y="3390"/>
                    <a:pt x="3401" y="3368"/>
                    <a:pt x="3560" y="3308"/>
                  </a:cubicBezTo>
                  <a:lnTo>
                    <a:pt x="3560" y="1954"/>
                  </a:lnTo>
                  <a:cubicBezTo>
                    <a:pt x="3560" y="1072"/>
                    <a:pt x="3056" y="316"/>
                    <a:pt x="23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38"/>
            <p:cNvSpPr/>
            <p:nvPr/>
          </p:nvSpPr>
          <p:spPr>
            <a:xfrm>
              <a:off x="-18983850" y="3901475"/>
              <a:ext cx="208750" cy="111075"/>
            </a:xfrm>
            <a:custGeom>
              <a:rect b="b" l="l" r="r" t="t"/>
              <a:pathLst>
                <a:path extrusionOk="0" h="4443" w="8350">
                  <a:moveTo>
                    <a:pt x="2111" y="1"/>
                  </a:moveTo>
                  <a:lnTo>
                    <a:pt x="2111" y="1261"/>
                  </a:lnTo>
                  <a:cubicBezTo>
                    <a:pt x="2111" y="2300"/>
                    <a:pt x="2584" y="3151"/>
                    <a:pt x="3340" y="3750"/>
                  </a:cubicBezTo>
                  <a:lnTo>
                    <a:pt x="2017" y="3750"/>
                  </a:lnTo>
                  <a:lnTo>
                    <a:pt x="1387" y="2521"/>
                  </a:lnTo>
                  <a:cubicBezTo>
                    <a:pt x="1317" y="2404"/>
                    <a:pt x="1177" y="2339"/>
                    <a:pt x="1046" y="2339"/>
                  </a:cubicBezTo>
                  <a:cubicBezTo>
                    <a:pt x="1000" y="2339"/>
                    <a:pt x="955" y="2347"/>
                    <a:pt x="914" y="2363"/>
                  </a:cubicBezTo>
                  <a:cubicBezTo>
                    <a:pt x="757" y="2458"/>
                    <a:pt x="662" y="2679"/>
                    <a:pt x="757" y="2836"/>
                  </a:cubicBezTo>
                  <a:lnTo>
                    <a:pt x="1229" y="3750"/>
                  </a:lnTo>
                  <a:lnTo>
                    <a:pt x="347" y="3750"/>
                  </a:lnTo>
                  <a:cubicBezTo>
                    <a:pt x="158" y="3750"/>
                    <a:pt x="0" y="3907"/>
                    <a:pt x="0" y="4096"/>
                  </a:cubicBezTo>
                  <a:cubicBezTo>
                    <a:pt x="0" y="4285"/>
                    <a:pt x="158" y="4443"/>
                    <a:pt x="347" y="4443"/>
                  </a:cubicBezTo>
                  <a:lnTo>
                    <a:pt x="8223" y="4443"/>
                  </a:lnTo>
                  <a:cubicBezTo>
                    <a:pt x="8255" y="4443"/>
                    <a:pt x="8318" y="4443"/>
                    <a:pt x="8349" y="4411"/>
                  </a:cubicBezTo>
                  <a:cubicBezTo>
                    <a:pt x="6459" y="4348"/>
                    <a:pt x="5010" y="2805"/>
                    <a:pt x="5010" y="914"/>
                  </a:cubicBezTo>
                  <a:lnTo>
                    <a:pt x="4632" y="914"/>
                  </a:lnTo>
                  <a:cubicBezTo>
                    <a:pt x="3970" y="914"/>
                    <a:pt x="3340" y="757"/>
                    <a:pt x="2741" y="442"/>
                  </a:cubicBezTo>
                  <a:cubicBezTo>
                    <a:pt x="2521" y="316"/>
                    <a:pt x="2332" y="158"/>
                    <a:pt x="21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38"/>
            <p:cNvSpPr/>
            <p:nvPr/>
          </p:nvSpPr>
          <p:spPr>
            <a:xfrm>
              <a:off x="-18947625" y="3710075"/>
              <a:ext cx="159925" cy="67775"/>
            </a:xfrm>
            <a:custGeom>
              <a:rect b="b" l="l" r="r" t="t"/>
              <a:pathLst>
                <a:path extrusionOk="0" h="2711" w="6397">
                  <a:moveTo>
                    <a:pt x="1765" y="1"/>
                  </a:moveTo>
                  <a:cubicBezTo>
                    <a:pt x="788" y="1"/>
                    <a:pt x="1" y="789"/>
                    <a:pt x="1" y="1765"/>
                  </a:cubicBezTo>
                  <a:lnTo>
                    <a:pt x="1" y="2301"/>
                  </a:lnTo>
                  <a:cubicBezTo>
                    <a:pt x="410" y="1954"/>
                    <a:pt x="883" y="1765"/>
                    <a:pt x="1450" y="1765"/>
                  </a:cubicBezTo>
                  <a:cubicBezTo>
                    <a:pt x="2175" y="1765"/>
                    <a:pt x="2805" y="2143"/>
                    <a:pt x="3183" y="2710"/>
                  </a:cubicBezTo>
                  <a:cubicBezTo>
                    <a:pt x="3592" y="2112"/>
                    <a:pt x="4222" y="1765"/>
                    <a:pt x="4978" y="1765"/>
                  </a:cubicBezTo>
                  <a:cubicBezTo>
                    <a:pt x="5514" y="1765"/>
                    <a:pt x="5987" y="1954"/>
                    <a:pt x="6396" y="2301"/>
                  </a:cubicBezTo>
                  <a:lnTo>
                    <a:pt x="6396" y="1765"/>
                  </a:lnTo>
                  <a:cubicBezTo>
                    <a:pt x="6396" y="789"/>
                    <a:pt x="5609" y="1"/>
                    <a:pt x="4600" y="1"/>
                  </a:cubicBezTo>
                  <a:cubicBezTo>
                    <a:pt x="4411" y="1"/>
                    <a:pt x="4254" y="158"/>
                    <a:pt x="4254" y="348"/>
                  </a:cubicBezTo>
                  <a:cubicBezTo>
                    <a:pt x="4254" y="537"/>
                    <a:pt x="4096" y="694"/>
                    <a:pt x="3907" y="694"/>
                  </a:cubicBezTo>
                  <a:lnTo>
                    <a:pt x="2490" y="694"/>
                  </a:lnTo>
                  <a:cubicBezTo>
                    <a:pt x="2301" y="694"/>
                    <a:pt x="2143" y="537"/>
                    <a:pt x="2143" y="348"/>
                  </a:cubicBezTo>
                  <a:cubicBezTo>
                    <a:pt x="2143" y="158"/>
                    <a:pt x="1985" y="1"/>
                    <a:pt x="17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38"/>
            <p:cNvSpPr/>
            <p:nvPr/>
          </p:nvSpPr>
          <p:spPr>
            <a:xfrm>
              <a:off x="-18949200" y="3773100"/>
              <a:ext cx="159125" cy="133925"/>
            </a:xfrm>
            <a:custGeom>
              <a:rect b="b" l="l" r="r" t="t"/>
              <a:pathLst>
                <a:path extrusionOk="0" h="5357" w="6365">
                  <a:moveTo>
                    <a:pt x="1828" y="1040"/>
                  </a:moveTo>
                  <a:cubicBezTo>
                    <a:pt x="2048" y="1040"/>
                    <a:pt x="2206" y="1198"/>
                    <a:pt x="2206" y="1387"/>
                  </a:cubicBezTo>
                  <a:cubicBezTo>
                    <a:pt x="2206" y="1607"/>
                    <a:pt x="2048" y="1765"/>
                    <a:pt x="1828" y="1765"/>
                  </a:cubicBezTo>
                  <a:cubicBezTo>
                    <a:pt x="1639" y="1765"/>
                    <a:pt x="1481" y="1607"/>
                    <a:pt x="1481" y="1387"/>
                  </a:cubicBezTo>
                  <a:cubicBezTo>
                    <a:pt x="1481" y="1198"/>
                    <a:pt x="1639" y="1040"/>
                    <a:pt x="1828" y="1040"/>
                  </a:cubicBezTo>
                  <a:close/>
                  <a:moveTo>
                    <a:pt x="4663" y="1040"/>
                  </a:moveTo>
                  <a:cubicBezTo>
                    <a:pt x="4884" y="1040"/>
                    <a:pt x="5041" y="1198"/>
                    <a:pt x="5041" y="1387"/>
                  </a:cubicBezTo>
                  <a:cubicBezTo>
                    <a:pt x="5041" y="1607"/>
                    <a:pt x="4884" y="1765"/>
                    <a:pt x="4663" y="1765"/>
                  </a:cubicBezTo>
                  <a:cubicBezTo>
                    <a:pt x="4474" y="1765"/>
                    <a:pt x="4317" y="1607"/>
                    <a:pt x="4317" y="1387"/>
                  </a:cubicBezTo>
                  <a:cubicBezTo>
                    <a:pt x="4317" y="1198"/>
                    <a:pt x="4474" y="1040"/>
                    <a:pt x="4663" y="1040"/>
                  </a:cubicBezTo>
                  <a:close/>
                  <a:moveTo>
                    <a:pt x="2887" y="2126"/>
                  </a:moveTo>
                  <a:cubicBezTo>
                    <a:pt x="3056" y="2126"/>
                    <a:pt x="3188" y="2239"/>
                    <a:pt x="3214" y="2395"/>
                  </a:cubicBezTo>
                  <a:cubicBezTo>
                    <a:pt x="3297" y="2230"/>
                    <a:pt x="3451" y="2137"/>
                    <a:pt x="3594" y="2137"/>
                  </a:cubicBezTo>
                  <a:cubicBezTo>
                    <a:pt x="3615" y="2137"/>
                    <a:pt x="3635" y="2139"/>
                    <a:pt x="3655" y="2143"/>
                  </a:cubicBezTo>
                  <a:cubicBezTo>
                    <a:pt x="3844" y="2237"/>
                    <a:pt x="3939" y="2426"/>
                    <a:pt x="3876" y="2584"/>
                  </a:cubicBezTo>
                  <a:lnTo>
                    <a:pt x="3529" y="3655"/>
                  </a:lnTo>
                  <a:cubicBezTo>
                    <a:pt x="3498" y="3812"/>
                    <a:pt x="3340" y="3875"/>
                    <a:pt x="3183" y="3875"/>
                  </a:cubicBezTo>
                  <a:cubicBezTo>
                    <a:pt x="3025" y="3875"/>
                    <a:pt x="2899" y="3812"/>
                    <a:pt x="2836" y="3655"/>
                  </a:cubicBezTo>
                  <a:lnTo>
                    <a:pt x="2458" y="2584"/>
                  </a:lnTo>
                  <a:cubicBezTo>
                    <a:pt x="2521" y="2426"/>
                    <a:pt x="2584" y="2237"/>
                    <a:pt x="2773" y="2143"/>
                  </a:cubicBezTo>
                  <a:cubicBezTo>
                    <a:pt x="2812" y="2132"/>
                    <a:pt x="2850" y="2126"/>
                    <a:pt x="2887" y="2126"/>
                  </a:cubicBezTo>
                  <a:close/>
                  <a:moveTo>
                    <a:pt x="1418" y="0"/>
                  </a:moveTo>
                  <a:cubicBezTo>
                    <a:pt x="631" y="0"/>
                    <a:pt x="1" y="630"/>
                    <a:pt x="1" y="1418"/>
                  </a:cubicBezTo>
                  <a:lnTo>
                    <a:pt x="1" y="1481"/>
                  </a:lnTo>
                  <a:lnTo>
                    <a:pt x="1" y="2111"/>
                  </a:lnTo>
                  <a:cubicBezTo>
                    <a:pt x="1" y="2269"/>
                    <a:pt x="1" y="2458"/>
                    <a:pt x="32" y="2615"/>
                  </a:cubicBezTo>
                  <a:cubicBezTo>
                    <a:pt x="95" y="2678"/>
                    <a:pt x="95" y="2741"/>
                    <a:pt x="95" y="2773"/>
                  </a:cubicBezTo>
                  <a:cubicBezTo>
                    <a:pt x="158" y="2899"/>
                    <a:pt x="158" y="3025"/>
                    <a:pt x="190" y="3151"/>
                  </a:cubicBezTo>
                  <a:cubicBezTo>
                    <a:pt x="190" y="3182"/>
                    <a:pt x="221" y="3214"/>
                    <a:pt x="221" y="3245"/>
                  </a:cubicBezTo>
                  <a:cubicBezTo>
                    <a:pt x="253" y="3371"/>
                    <a:pt x="347" y="3529"/>
                    <a:pt x="379" y="3655"/>
                  </a:cubicBezTo>
                  <a:cubicBezTo>
                    <a:pt x="379" y="3686"/>
                    <a:pt x="410" y="3686"/>
                    <a:pt x="410" y="3718"/>
                  </a:cubicBezTo>
                  <a:cubicBezTo>
                    <a:pt x="505" y="3875"/>
                    <a:pt x="631" y="4033"/>
                    <a:pt x="694" y="4159"/>
                  </a:cubicBezTo>
                  <a:cubicBezTo>
                    <a:pt x="977" y="4474"/>
                    <a:pt x="1292" y="4758"/>
                    <a:pt x="1639" y="4947"/>
                  </a:cubicBezTo>
                  <a:cubicBezTo>
                    <a:pt x="2111" y="5230"/>
                    <a:pt x="2647" y="5356"/>
                    <a:pt x="3183" y="5356"/>
                  </a:cubicBezTo>
                  <a:cubicBezTo>
                    <a:pt x="4285" y="5356"/>
                    <a:pt x="5262" y="4789"/>
                    <a:pt x="5829" y="3938"/>
                  </a:cubicBezTo>
                  <a:cubicBezTo>
                    <a:pt x="5829" y="3938"/>
                    <a:pt x="5829" y="3875"/>
                    <a:pt x="5861" y="3875"/>
                  </a:cubicBezTo>
                  <a:cubicBezTo>
                    <a:pt x="5955" y="3718"/>
                    <a:pt x="6018" y="3623"/>
                    <a:pt x="6081" y="3434"/>
                  </a:cubicBezTo>
                  <a:cubicBezTo>
                    <a:pt x="6144" y="3403"/>
                    <a:pt x="6144" y="3340"/>
                    <a:pt x="6176" y="3277"/>
                  </a:cubicBezTo>
                  <a:cubicBezTo>
                    <a:pt x="6207" y="3182"/>
                    <a:pt x="6270" y="3025"/>
                    <a:pt x="6302" y="2899"/>
                  </a:cubicBezTo>
                  <a:cubicBezTo>
                    <a:pt x="6302" y="2867"/>
                    <a:pt x="6333" y="2773"/>
                    <a:pt x="6333" y="2741"/>
                  </a:cubicBezTo>
                  <a:cubicBezTo>
                    <a:pt x="6365" y="2552"/>
                    <a:pt x="6365" y="2363"/>
                    <a:pt x="6365" y="2143"/>
                  </a:cubicBezTo>
                  <a:lnTo>
                    <a:pt x="6365" y="1292"/>
                  </a:lnTo>
                  <a:cubicBezTo>
                    <a:pt x="6302" y="567"/>
                    <a:pt x="5703" y="0"/>
                    <a:pt x="4947" y="0"/>
                  </a:cubicBezTo>
                  <a:cubicBezTo>
                    <a:pt x="4159" y="0"/>
                    <a:pt x="3529" y="630"/>
                    <a:pt x="3529" y="1418"/>
                  </a:cubicBezTo>
                  <a:cubicBezTo>
                    <a:pt x="3529" y="1607"/>
                    <a:pt x="3372" y="1765"/>
                    <a:pt x="3183" y="1765"/>
                  </a:cubicBezTo>
                  <a:cubicBezTo>
                    <a:pt x="2994" y="1765"/>
                    <a:pt x="2836" y="1607"/>
                    <a:pt x="2836" y="1418"/>
                  </a:cubicBezTo>
                  <a:cubicBezTo>
                    <a:pt x="2836" y="630"/>
                    <a:pt x="2206" y="0"/>
                    <a:pt x="14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6" name="Google Shape;1906;p38"/>
          <p:cNvGrpSpPr/>
          <p:nvPr/>
        </p:nvGrpSpPr>
        <p:grpSpPr>
          <a:xfrm>
            <a:off x="6177641" y="3032142"/>
            <a:ext cx="2197544" cy="1574708"/>
            <a:chOff x="6177641" y="3032142"/>
            <a:chExt cx="2197544" cy="1574708"/>
          </a:xfrm>
        </p:grpSpPr>
        <p:sp>
          <p:nvSpPr>
            <p:cNvPr id="1907" name="Google Shape;1907;p38"/>
            <p:cNvSpPr/>
            <p:nvPr/>
          </p:nvSpPr>
          <p:spPr>
            <a:xfrm>
              <a:off x="6177641" y="3455450"/>
              <a:ext cx="2087700" cy="11514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38"/>
            <p:cNvSpPr/>
            <p:nvPr/>
          </p:nvSpPr>
          <p:spPr>
            <a:xfrm>
              <a:off x="7606963" y="3032142"/>
              <a:ext cx="768222" cy="861643"/>
            </a:xfrm>
            <a:custGeom>
              <a:rect b="b" l="l" r="r" t="t"/>
              <a:pathLst>
                <a:path extrusionOk="0" h="41560" w="37054">
                  <a:moveTo>
                    <a:pt x="18527" y="0"/>
                  </a:moveTo>
                  <a:cubicBezTo>
                    <a:pt x="17848" y="0"/>
                    <a:pt x="17170" y="176"/>
                    <a:pt x="16562" y="527"/>
                  </a:cubicBezTo>
                  <a:lnTo>
                    <a:pt x="1965" y="8945"/>
                  </a:lnTo>
                  <a:cubicBezTo>
                    <a:pt x="751" y="9647"/>
                    <a:pt x="1" y="10945"/>
                    <a:pt x="1" y="12350"/>
                  </a:cubicBezTo>
                  <a:lnTo>
                    <a:pt x="1" y="29209"/>
                  </a:lnTo>
                  <a:cubicBezTo>
                    <a:pt x="1" y="30602"/>
                    <a:pt x="751" y="31900"/>
                    <a:pt x="1965" y="32603"/>
                  </a:cubicBezTo>
                  <a:lnTo>
                    <a:pt x="16562" y="41032"/>
                  </a:lnTo>
                  <a:cubicBezTo>
                    <a:pt x="17170" y="41383"/>
                    <a:pt x="17848" y="41559"/>
                    <a:pt x="18527" y="41559"/>
                  </a:cubicBezTo>
                  <a:cubicBezTo>
                    <a:pt x="19206" y="41559"/>
                    <a:pt x="19884" y="41383"/>
                    <a:pt x="20492" y="41032"/>
                  </a:cubicBezTo>
                  <a:lnTo>
                    <a:pt x="35089" y="32603"/>
                  </a:lnTo>
                  <a:cubicBezTo>
                    <a:pt x="36303" y="31900"/>
                    <a:pt x="37053" y="30602"/>
                    <a:pt x="37053" y="29209"/>
                  </a:cubicBezTo>
                  <a:lnTo>
                    <a:pt x="37053" y="12350"/>
                  </a:lnTo>
                  <a:cubicBezTo>
                    <a:pt x="37053" y="10945"/>
                    <a:pt x="36303" y="9647"/>
                    <a:pt x="35089" y="8945"/>
                  </a:cubicBezTo>
                  <a:lnTo>
                    <a:pt x="20492" y="527"/>
                  </a:lnTo>
                  <a:cubicBezTo>
                    <a:pt x="19884" y="176"/>
                    <a:pt x="19206" y="0"/>
                    <a:pt x="185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38"/>
            <p:cNvSpPr/>
            <p:nvPr/>
          </p:nvSpPr>
          <p:spPr>
            <a:xfrm>
              <a:off x="7710650" y="3151631"/>
              <a:ext cx="560856" cy="622680"/>
            </a:xfrm>
            <a:custGeom>
              <a:rect b="b" l="l" r="r" t="t"/>
              <a:pathLst>
                <a:path extrusionOk="0" h="30034" w="27052">
                  <a:moveTo>
                    <a:pt x="13526" y="0"/>
                  </a:moveTo>
                  <a:cubicBezTo>
                    <a:pt x="12847" y="0"/>
                    <a:pt x="12169" y="176"/>
                    <a:pt x="11561" y="527"/>
                  </a:cubicBezTo>
                  <a:lnTo>
                    <a:pt x="1965" y="6075"/>
                  </a:lnTo>
                  <a:cubicBezTo>
                    <a:pt x="751" y="6778"/>
                    <a:pt x="1" y="8064"/>
                    <a:pt x="1" y="9468"/>
                  </a:cubicBezTo>
                  <a:lnTo>
                    <a:pt x="1" y="20553"/>
                  </a:lnTo>
                  <a:cubicBezTo>
                    <a:pt x="1" y="21958"/>
                    <a:pt x="751" y="23256"/>
                    <a:pt x="1965" y="23958"/>
                  </a:cubicBezTo>
                  <a:lnTo>
                    <a:pt x="11561" y="29507"/>
                  </a:lnTo>
                  <a:cubicBezTo>
                    <a:pt x="12169" y="29858"/>
                    <a:pt x="12847" y="30033"/>
                    <a:pt x="13526" y="30033"/>
                  </a:cubicBezTo>
                  <a:cubicBezTo>
                    <a:pt x="14205" y="30033"/>
                    <a:pt x="14883" y="29858"/>
                    <a:pt x="15491" y="29507"/>
                  </a:cubicBezTo>
                  <a:lnTo>
                    <a:pt x="25099" y="23958"/>
                  </a:lnTo>
                  <a:cubicBezTo>
                    <a:pt x="26313" y="23256"/>
                    <a:pt x="27052" y="21958"/>
                    <a:pt x="27052" y="20553"/>
                  </a:cubicBezTo>
                  <a:lnTo>
                    <a:pt x="27052" y="9468"/>
                  </a:lnTo>
                  <a:cubicBezTo>
                    <a:pt x="27052" y="8064"/>
                    <a:pt x="26313" y="6778"/>
                    <a:pt x="25099" y="6075"/>
                  </a:cubicBezTo>
                  <a:lnTo>
                    <a:pt x="15491" y="527"/>
                  </a:lnTo>
                  <a:cubicBezTo>
                    <a:pt x="14883" y="176"/>
                    <a:pt x="14205" y="0"/>
                    <a:pt x="135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4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06</a:t>
              </a:r>
              <a:endParaRPr sz="2400">
                <a:solidFill>
                  <a:srgbClr val="434343"/>
                </a:solidFill>
              </a:endParaRPr>
            </a:p>
          </p:txBody>
        </p:sp>
        <p:grpSp>
          <p:nvGrpSpPr>
            <p:cNvPr id="1910" name="Google Shape;1910;p38"/>
            <p:cNvGrpSpPr/>
            <p:nvPr/>
          </p:nvGrpSpPr>
          <p:grpSpPr>
            <a:xfrm>
              <a:off x="6330056" y="3893825"/>
              <a:ext cx="1667099" cy="636350"/>
              <a:chOff x="5222700" y="3658300"/>
              <a:chExt cx="3210900" cy="636350"/>
            </a:xfrm>
          </p:grpSpPr>
          <p:sp>
            <p:nvSpPr>
              <p:cNvPr id="1911" name="Google Shape;1911;p38"/>
              <p:cNvSpPr txBox="1"/>
              <p:nvPr/>
            </p:nvSpPr>
            <p:spPr>
              <a:xfrm>
                <a:off x="5222700" y="392895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It is a satellite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912" name="Google Shape;1912;p38"/>
              <p:cNvSpPr txBox="1"/>
              <p:nvPr/>
            </p:nvSpPr>
            <p:spPr>
              <a:xfrm>
                <a:off x="5222700" y="365830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Moon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1913" name="Google Shape;1913;p38"/>
          <p:cNvGrpSpPr/>
          <p:nvPr/>
        </p:nvGrpSpPr>
        <p:grpSpPr>
          <a:xfrm>
            <a:off x="6406266" y="3565939"/>
            <a:ext cx="263521" cy="262212"/>
            <a:chOff x="-19020075" y="4084200"/>
            <a:chExt cx="304825" cy="303275"/>
          </a:xfrm>
        </p:grpSpPr>
        <p:sp>
          <p:nvSpPr>
            <p:cNvPr id="1914" name="Google Shape;1914;p38"/>
            <p:cNvSpPr/>
            <p:nvPr/>
          </p:nvSpPr>
          <p:spPr>
            <a:xfrm>
              <a:off x="-18962575" y="4274800"/>
              <a:ext cx="103975" cy="94550"/>
            </a:xfrm>
            <a:custGeom>
              <a:rect b="b" l="l" r="r" t="t"/>
              <a:pathLst>
                <a:path extrusionOk="0" h="3782" w="4159">
                  <a:moveTo>
                    <a:pt x="3403" y="1"/>
                  </a:moveTo>
                  <a:cubicBezTo>
                    <a:pt x="3151" y="1356"/>
                    <a:pt x="1985" y="2364"/>
                    <a:pt x="599" y="2364"/>
                  </a:cubicBezTo>
                  <a:cubicBezTo>
                    <a:pt x="410" y="2364"/>
                    <a:pt x="221" y="2332"/>
                    <a:pt x="0" y="2301"/>
                  </a:cubicBezTo>
                  <a:lnTo>
                    <a:pt x="0" y="2301"/>
                  </a:lnTo>
                  <a:cubicBezTo>
                    <a:pt x="284" y="3151"/>
                    <a:pt x="1071" y="3781"/>
                    <a:pt x="2048" y="3781"/>
                  </a:cubicBezTo>
                  <a:cubicBezTo>
                    <a:pt x="3214" y="3781"/>
                    <a:pt x="4159" y="2836"/>
                    <a:pt x="4159" y="1671"/>
                  </a:cubicBezTo>
                  <a:cubicBezTo>
                    <a:pt x="4159" y="978"/>
                    <a:pt x="3875" y="410"/>
                    <a:pt x="34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38"/>
            <p:cNvSpPr/>
            <p:nvPr/>
          </p:nvSpPr>
          <p:spPr>
            <a:xfrm>
              <a:off x="-18883025" y="4281900"/>
              <a:ext cx="78000" cy="105575"/>
            </a:xfrm>
            <a:custGeom>
              <a:rect b="b" l="l" r="r" t="t"/>
              <a:pathLst>
                <a:path extrusionOk="0" h="4223" w="3120">
                  <a:moveTo>
                    <a:pt x="1323" y="0"/>
                  </a:moveTo>
                  <a:lnTo>
                    <a:pt x="1323" y="0"/>
                  </a:lnTo>
                  <a:cubicBezTo>
                    <a:pt x="1544" y="442"/>
                    <a:pt x="1670" y="914"/>
                    <a:pt x="1670" y="1387"/>
                  </a:cubicBezTo>
                  <a:cubicBezTo>
                    <a:pt x="1670" y="2552"/>
                    <a:pt x="977" y="3529"/>
                    <a:pt x="0" y="3970"/>
                  </a:cubicBezTo>
                  <a:cubicBezTo>
                    <a:pt x="284" y="4128"/>
                    <a:pt x="599" y="4222"/>
                    <a:pt x="977" y="4222"/>
                  </a:cubicBezTo>
                  <a:cubicBezTo>
                    <a:pt x="2142" y="4222"/>
                    <a:pt x="3088" y="3277"/>
                    <a:pt x="3088" y="2080"/>
                  </a:cubicBezTo>
                  <a:cubicBezTo>
                    <a:pt x="3119" y="1072"/>
                    <a:pt x="2331" y="189"/>
                    <a:pt x="13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38"/>
            <p:cNvSpPr/>
            <p:nvPr/>
          </p:nvSpPr>
          <p:spPr>
            <a:xfrm>
              <a:off x="-18809000" y="4281100"/>
              <a:ext cx="57525" cy="88250"/>
            </a:xfrm>
            <a:custGeom>
              <a:rect b="b" l="l" r="r" t="t"/>
              <a:pathLst>
                <a:path extrusionOk="0" h="3530" w="2301">
                  <a:moveTo>
                    <a:pt x="536" y="1"/>
                  </a:moveTo>
                  <a:cubicBezTo>
                    <a:pt x="316" y="1"/>
                    <a:pt x="158" y="32"/>
                    <a:pt x="1" y="64"/>
                  </a:cubicBezTo>
                  <a:cubicBezTo>
                    <a:pt x="568" y="568"/>
                    <a:pt x="883" y="1324"/>
                    <a:pt x="883" y="2112"/>
                  </a:cubicBezTo>
                  <a:cubicBezTo>
                    <a:pt x="883" y="2616"/>
                    <a:pt x="725" y="3088"/>
                    <a:pt x="473" y="3529"/>
                  </a:cubicBezTo>
                  <a:lnTo>
                    <a:pt x="536" y="3529"/>
                  </a:lnTo>
                  <a:cubicBezTo>
                    <a:pt x="1513" y="3529"/>
                    <a:pt x="2300" y="2742"/>
                    <a:pt x="2300" y="1765"/>
                  </a:cubicBezTo>
                  <a:cubicBezTo>
                    <a:pt x="2300" y="820"/>
                    <a:pt x="1513" y="1"/>
                    <a:pt x="5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38"/>
            <p:cNvSpPr/>
            <p:nvPr/>
          </p:nvSpPr>
          <p:spPr>
            <a:xfrm>
              <a:off x="-18770400" y="4263000"/>
              <a:ext cx="55150" cy="66975"/>
            </a:xfrm>
            <a:custGeom>
              <a:rect b="b" l="l" r="r" t="t"/>
              <a:pathLst>
                <a:path extrusionOk="0" h="2679" w="2206">
                  <a:moveTo>
                    <a:pt x="756" y="0"/>
                  </a:moveTo>
                  <a:cubicBezTo>
                    <a:pt x="473" y="0"/>
                    <a:pt x="189" y="95"/>
                    <a:pt x="0" y="252"/>
                  </a:cubicBezTo>
                  <a:cubicBezTo>
                    <a:pt x="882" y="630"/>
                    <a:pt x="1450" y="1513"/>
                    <a:pt x="1450" y="2521"/>
                  </a:cubicBezTo>
                  <a:lnTo>
                    <a:pt x="1450" y="2678"/>
                  </a:lnTo>
                  <a:cubicBezTo>
                    <a:pt x="1891" y="2458"/>
                    <a:pt x="2206" y="1985"/>
                    <a:pt x="2206" y="1450"/>
                  </a:cubicBezTo>
                  <a:cubicBezTo>
                    <a:pt x="2174" y="662"/>
                    <a:pt x="1544" y="0"/>
                    <a:pt x="7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38"/>
            <p:cNvSpPr/>
            <p:nvPr/>
          </p:nvSpPr>
          <p:spPr>
            <a:xfrm>
              <a:off x="-18768050" y="4227550"/>
              <a:ext cx="52025" cy="31525"/>
            </a:xfrm>
            <a:custGeom>
              <a:rect b="b" l="l" r="r" t="t"/>
              <a:pathLst>
                <a:path extrusionOk="0" h="1261" w="2081">
                  <a:moveTo>
                    <a:pt x="1009" y="1"/>
                  </a:moveTo>
                  <a:cubicBezTo>
                    <a:pt x="505" y="1"/>
                    <a:pt x="64" y="347"/>
                    <a:pt x="1" y="820"/>
                  </a:cubicBezTo>
                  <a:cubicBezTo>
                    <a:pt x="221" y="757"/>
                    <a:pt x="410" y="725"/>
                    <a:pt x="662" y="725"/>
                  </a:cubicBezTo>
                  <a:cubicBezTo>
                    <a:pt x="1198" y="725"/>
                    <a:pt x="1671" y="946"/>
                    <a:pt x="2080" y="1261"/>
                  </a:cubicBezTo>
                  <a:lnTo>
                    <a:pt x="2080" y="1072"/>
                  </a:lnTo>
                  <a:cubicBezTo>
                    <a:pt x="2080" y="473"/>
                    <a:pt x="1608" y="1"/>
                    <a:pt x="10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38"/>
            <p:cNvSpPr/>
            <p:nvPr/>
          </p:nvSpPr>
          <p:spPr>
            <a:xfrm>
              <a:off x="-19000400" y="4262200"/>
              <a:ext cx="106350" cy="52800"/>
            </a:xfrm>
            <a:custGeom>
              <a:rect b="b" l="l" r="r" t="t"/>
              <a:pathLst>
                <a:path extrusionOk="0" h="2112" w="4254">
                  <a:moveTo>
                    <a:pt x="1" y="1"/>
                  </a:moveTo>
                  <a:cubicBezTo>
                    <a:pt x="1" y="1167"/>
                    <a:pt x="946" y="2112"/>
                    <a:pt x="2112" y="2112"/>
                  </a:cubicBezTo>
                  <a:cubicBezTo>
                    <a:pt x="3309" y="2112"/>
                    <a:pt x="4254" y="1230"/>
                    <a:pt x="4254" y="32"/>
                  </a:cubicBezTo>
                  <a:lnTo>
                    <a:pt x="4254" y="32"/>
                  </a:lnTo>
                  <a:cubicBezTo>
                    <a:pt x="3655" y="473"/>
                    <a:pt x="2899" y="757"/>
                    <a:pt x="2112" y="757"/>
                  </a:cubicBezTo>
                  <a:cubicBezTo>
                    <a:pt x="1324" y="757"/>
                    <a:pt x="568" y="473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38"/>
            <p:cNvSpPr/>
            <p:nvPr/>
          </p:nvSpPr>
          <p:spPr>
            <a:xfrm>
              <a:off x="-18912175" y="4173200"/>
              <a:ext cx="18125" cy="35475"/>
            </a:xfrm>
            <a:custGeom>
              <a:rect b="b" l="l" r="r" t="t"/>
              <a:pathLst>
                <a:path extrusionOk="0" h="1419" w="725">
                  <a:moveTo>
                    <a:pt x="378" y="1"/>
                  </a:moveTo>
                  <a:cubicBezTo>
                    <a:pt x="189" y="1"/>
                    <a:pt x="0" y="284"/>
                    <a:pt x="0" y="725"/>
                  </a:cubicBezTo>
                  <a:cubicBezTo>
                    <a:pt x="0" y="1166"/>
                    <a:pt x="189" y="1418"/>
                    <a:pt x="378" y="1418"/>
                  </a:cubicBezTo>
                  <a:cubicBezTo>
                    <a:pt x="536" y="1418"/>
                    <a:pt x="725" y="1166"/>
                    <a:pt x="725" y="725"/>
                  </a:cubicBezTo>
                  <a:cubicBezTo>
                    <a:pt x="725" y="284"/>
                    <a:pt x="536" y="1"/>
                    <a:pt x="3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38"/>
            <p:cNvSpPr/>
            <p:nvPr/>
          </p:nvSpPr>
          <p:spPr>
            <a:xfrm>
              <a:off x="-19001975" y="4173200"/>
              <a:ext cx="18150" cy="35475"/>
            </a:xfrm>
            <a:custGeom>
              <a:rect b="b" l="l" r="r" t="t"/>
              <a:pathLst>
                <a:path extrusionOk="0" h="1419" w="726">
                  <a:moveTo>
                    <a:pt x="379" y="1"/>
                  </a:moveTo>
                  <a:cubicBezTo>
                    <a:pt x="221" y="1"/>
                    <a:pt x="1" y="284"/>
                    <a:pt x="1" y="725"/>
                  </a:cubicBezTo>
                  <a:cubicBezTo>
                    <a:pt x="1" y="1166"/>
                    <a:pt x="221" y="1418"/>
                    <a:pt x="379" y="1418"/>
                  </a:cubicBezTo>
                  <a:cubicBezTo>
                    <a:pt x="536" y="1418"/>
                    <a:pt x="725" y="1166"/>
                    <a:pt x="725" y="725"/>
                  </a:cubicBezTo>
                  <a:cubicBezTo>
                    <a:pt x="725" y="284"/>
                    <a:pt x="536" y="1"/>
                    <a:pt x="3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38"/>
            <p:cNvSpPr/>
            <p:nvPr/>
          </p:nvSpPr>
          <p:spPr>
            <a:xfrm>
              <a:off x="-19020075" y="4084200"/>
              <a:ext cx="143375" cy="178025"/>
            </a:xfrm>
            <a:custGeom>
              <a:rect b="b" l="l" r="r" t="t"/>
              <a:pathLst>
                <a:path extrusionOk="0" h="7121" w="5735">
                  <a:moveTo>
                    <a:pt x="1418" y="1"/>
                  </a:moveTo>
                  <a:cubicBezTo>
                    <a:pt x="630" y="1"/>
                    <a:pt x="0" y="662"/>
                    <a:pt x="0" y="1450"/>
                  </a:cubicBezTo>
                  <a:cubicBezTo>
                    <a:pt x="0" y="1923"/>
                    <a:pt x="221" y="2301"/>
                    <a:pt x="567" y="2584"/>
                  </a:cubicBezTo>
                  <a:cubicBezTo>
                    <a:pt x="315" y="2962"/>
                    <a:pt x="95" y="3435"/>
                    <a:pt x="32" y="3907"/>
                  </a:cubicBezTo>
                  <a:cubicBezTo>
                    <a:pt x="158" y="3277"/>
                    <a:pt x="536" y="2868"/>
                    <a:pt x="1040" y="2868"/>
                  </a:cubicBezTo>
                  <a:cubicBezTo>
                    <a:pt x="1638" y="2868"/>
                    <a:pt x="2111" y="3498"/>
                    <a:pt x="2111" y="4285"/>
                  </a:cubicBezTo>
                  <a:cubicBezTo>
                    <a:pt x="2111" y="5073"/>
                    <a:pt x="1638" y="5703"/>
                    <a:pt x="1040" y="5703"/>
                  </a:cubicBezTo>
                  <a:cubicBezTo>
                    <a:pt x="567" y="5703"/>
                    <a:pt x="158" y="5262"/>
                    <a:pt x="32" y="4632"/>
                  </a:cubicBezTo>
                  <a:lnTo>
                    <a:pt x="32" y="4632"/>
                  </a:lnTo>
                  <a:cubicBezTo>
                    <a:pt x="189" y="6050"/>
                    <a:pt x="1418" y="7121"/>
                    <a:pt x="2867" y="7121"/>
                  </a:cubicBezTo>
                  <a:cubicBezTo>
                    <a:pt x="4316" y="7121"/>
                    <a:pt x="5514" y="6018"/>
                    <a:pt x="5703" y="4632"/>
                  </a:cubicBezTo>
                  <a:lnTo>
                    <a:pt x="5703" y="4632"/>
                  </a:lnTo>
                  <a:cubicBezTo>
                    <a:pt x="5577" y="5262"/>
                    <a:pt x="5199" y="5703"/>
                    <a:pt x="4694" y="5703"/>
                  </a:cubicBezTo>
                  <a:cubicBezTo>
                    <a:pt x="4096" y="5703"/>
                    <a:pt x="3623" y="5073"/>
                    <a:pt x="3623" y="4285"/>
                  </a:cubicBezTo>
                  <a:cubicBezTo>
                    <a:pt x="3623" y="3498"/>
                    <a:pt x="4096" y="2868"/>
                    <a:pt x="4694" y="2868"/>
                  </a:cubicBezTo>
                  <a:cubicBezTo>
                    <a:pt x="5199" y="2868"/>
                    <a:pt x="5577" y="3277"/>
                    <a:pt x="5703" y="3907"/>
                  </a:cubicBezTo>
                  <a:cubicBezTo>
                    <a:pt x="5608" y="3403"/>
                    <a:pt x="5419" y="2962"/>
                    <a:pt x="5136" y="2584"/>
                  </a:cubicBezTo>
                  <a:cubicBezTo>
                    <a:pt x="5514" y="2301"/>
                    <a:pt x="5734" y="1923"/>
                    <a:pt x="5734" y="1450"/>
                  </a:cubicBezTo>
                  <a:cubicBezTo>
                    <a:pt x="5734" y="662"/>
                    <a:pt x="5104" y="1"/>
                    <a:pt x="4316" y="1"/>
                  </a:cubicBezTo>
                  <a:cubicBezTo>
                    <a:pt x="4127" y="1"/>
                    <a:pt x="3970" y="127"/>
                    <a:pt x="3970" y="347"/>
                  </a:cubicBezTo>
                  <a:cubicBezTo>
                    <a:pt x="3970" y="536"/>
                    <a:pt x="4127" y="694"/>
                    <a:pt x="4316" y="694"/>
                  </a:cubicBezTo>
                  <a:cubicBezTo>
                    <a:pt x="4726" y="694"/>
                    <a:pt x="5041" y="1040"/>
                    <a:pt x="5041" y="1450"/>
                  </a:cubicBezTo>
                  <a:cubicBezTo>
                    <a:pt x="5041" y="1702"/>
                    <a:pt x="4883" y="1954"/>
                    <a:pt x="4631" y="2080"/>
                  </a:cubicBezTo>
                  <a:cubicBezTo>
                    <a:pt x="4159" y="1670"/>
                    <a:pt x="3529" y="1450"/>
                    <a:pt x="2867" y="1450"/>
                  </a:cubicBezTo>
                  <a:cubicBezTo>
                    <a:pt x="2206" y="1450"/>
                    <a:pt x="1607" y="1670"/>
                    <a:pt x="1103" y="2080"/>
                  </a:cubicBezTo>
                  <a:cubicBezTo>
                    <a:pt x="851" y="1954"/>
                    <a:pt x="693" y="1702"/>
                    <a:pt x="693" y="1450"/>
                  </a:cubicBezTo>
                  <a:cubicBezTo>
                    <a:pt x="693" y="1040"/>
                    <a:pt x="1008" y="694"/>
                    <a:pt x="1418" y="694"/>
                  </a:cubicBezTo>
                  <a:cubicBezTo>
                    <a:pt x="1607" y="694"/>
                    <a:pt x="1764" y="536"/>
                    <a:pt x="1764" y="347"/>
                  </a:cubicBezTo>
                  <a:cubicBezTo>
                    <a:pt x="1764" y="127"/>
                    <a:pt x="1607" y="1"/>
                    <a:pt x="14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3" name="Google Shape;1923;p38"/>
          <p:cNvGrpSpPr/>
          <p:nvPr/>
        </p:nvGrpSpPr>
        <p:grpSpPr>
          <a:xfrm>
            <a:off x="3473227" y="1283336"/>
            <a:ext cx="2203687" cy="1574714"/>
            <a:chOff x="3473227" y="1283336"/>
            <a:chExt cx="2203687" cy="1574714"/>
          </a:xfrm>
        </p:grpSpPr>
        <p:sp>
          <p:nvSpPr>
            <p:cNvPr id="1924" name="Google Shape;1924;p38"/>
            <p:cNvSpPr/>
            <p:nvPr/>
          </p:nvSpPr>
          <p:spPr>
            <a:xfrm>
              <a:off x="3473227" y="1706650"/>
              <a:ext cx="2087700" cy="11514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38"/>
            <p:cNvSpPr/>
            <p:nvPr/>
          </p:nvSpPr>
          <p:spPr>
            <a:xfrm>
              <a:off x="4908713" y="1283336"/>
              <a:ext cx="768201" cy="861643"/>
            </a:xfrm>
            <a:custGeom>
              <a:rect b="b" l="l" r="r" t="t"/>
              <a:pathLst>
                <a:path extrusionOk="0" h="41560" w="37053">
                  <a:moveTo>
                    <a:pt x="18526" y="0"/>
                  </a:moveTo>
                  <a:cubicBezTo>
                    <a:pt x="17848" y="0"/>
                    <a:pt x="17169" y="176"/>
                    <a:pt x="16562" y="527"/>
                  </a:cubicBezTo>
                  <a:lnTo>
                    <a:pt x="1965" y="8945"/>
                  </a:lnTo>
                  <a:cubicBezTo>
                    <a:pt x="750" y="9647"/>
                    <a:pt x="0" y="10945"/>
                    <a:pt x="0" y="12350"/>
                  </a:cubicBezTo>
                  <a:lnTo>
                    <a:pt x="0" y="29209"/>
                  </a:lnTo>
                  <a:cubicBezTo>
                    <a:pt x="0" y="30602"/>
                    <a:pt x="750" y="31900"/>
                    <a:pt x="1965" y="32603"/>
                  </a:cubicBezTo>
                  <a:lnTo>
                    <a:pt x="16562" y="41032"/>
                  </a:lnTo>
                  <a:cubicBezTo>
                    <a:pt x="17169" y="41383"/>
                    <a:pt x="17848" y="41559"/>
                    <a:pt x="18526" y="41559"/>
                  </a:cubicBezTo>
                  <a:cubicBezTo>
                    <a:pt x="19205" y="41559"/>
                    <a:pt x="19884" y="41383"/>
                    <a:pt x="20491" y="41032"/>
                  </a:cubicBezTo>
                  <a:lnTo>
                    <a:pt x="35088" y="32603"/>
                  </a:lnTo>
                  <a:cubicBezTo>
                    <a:pt x="36302" y="31900"/>
                    <a:pt x="37052" y="30602"/>
                    <a:pt x="37052" y="29209"/>
                  </a:cubicBezTo>
                  <a:lnTo>
                    <a:pt x="37052" y="12350"/>
                  </a:lnTo>
                  <a:cubicBezTo>
                    <a:pt x="37052" y="10945"/>
                    <a:pt x="36302" y="9647"/>
                    <a:pt x="35088" y="8945"/>
                  </a:cubicBezTo>
                  <a:lnTo>
                    <a:pt x="20491" y="527"/>
                  </a:lnTo>
                  <a:cubicBezTo>
                    <a:pt x="19884" y="176"/>
                    <a:pt x="19205" y="0"/>
                    <a:pt x="18526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38"/>
            <p:cNvSpPr/>
            <p:nvPr/>
          </p:nvSpPr>
          <p:spPr>
            <a:xfrm>
              <a:off x="5012379" y="1402822"/>
              <a:ext cx="560856" cy="622680"/>
            </a:xfrm>
            <a:custGeom>
              <a:rect b="b" l="l" r="r" t="t"/>
              <a:pathLst>
                <a:path extrusionOk="0" h="30034" w="27052">
                  <a:moveTo>
                    <a:pt x="13526" y="0"/>
                  </a:moveTo>
                  <a:cubicBezTo>
                    <a:pt x="12848" y="0"/>
                    <a:pt x="12169" y="176"/>
                    <a:pt x="11562" y="527"/>
                  </a:cubicBezTo>
                  <a:lnTo>
                    <a:pt x="1965" y="6075"/>
                  </a:lnTo>
                  <a:cubicBezTo>
                    <a:pt x="739" y="6778"/>
                    <a:pt x="1" y="8064"/>
                    <a:pt x="1" y="9468"/>
                  </a:cubicBezTo>
                  <a:lnTo>
                    <a:pt x="1" y="20553"/>
                  </a:lnTo>
                  <a:cubicBezTo>
                    <a:pt x="1" y="21958"/>
                    <a:pt x="739" y="23256"/>
                    <a:pt x="1965" y="23958"/>
                  </a:cubicBezTo>
                  <a:lnTo>
                    <a:pt x="11562" y="29507"/>
                  </a:lnTo>
                  <a:cubicBezTo>
                    <a:pt x="12169" y="29858"/>
                    <a:pt x="12848" y="30033"/>
                    <a:pt x="13526" y="30033"/>
                  </a:cubicBezTo>
                  <a:cubicBezTo>
                    <a:pt x="14205" y="30033"/>
                    <a:pt x="14884" y="29858"/>
                    <a:pt x="15491" y="29507"/>
                  </a:cubicBezTo>
                  <a:lnTo>
                    <a:pt x="25087" y="23958"/>
                  </a:lnTo>
                  <a:cubicBezTo>
                    <a:pt x="26302" y="23256"/>
                    <a:pt x="27052" y="21958"/>
                    <a:pt x="27052" y="20553"/>
                  </a:cubicBezTo>
                  <a:lnTo>
                    <a:pt x="27052" y="9468"/>
                  </a:lnTo>
                  <a:cubicBezTo>
                    <a:pt x="27052" y="8064"/>
                    <a:pt x="26302" y="6778"/>
                    <a:pt x="25087" y="6075"/>
                  </a:cubicBezTo>
                  <a:lnTo>
                    <a:pt x="15491" y="527"/>
                  </a:lnTo>
                  <a:cubicBezTo>
                    <a:pt x="14884" y="176"/>
                    <a:pt x="14205" y="0"/>
                    <a:pt x="135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4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2400">
                <a:solidFill>
                  <a:srgbClr val="434343"/>
                </a:solidFill>
              </a:endParaRPr>
            </a:p>
          </p:txBody>
        </p:sp>
        <p:grpSp>
          <p:nvGrpSpPr>
            <p:cNvPr id="1927" name="Google Shape;1927;p38"/>
            <p:cNvGrpSpPr/>
            <p:nvPr/>
          </p:nvGrpSpPr>
          <p:grpSpPr>
            <a:xfrm>
              <a:off x="3625618" y="2145025"/>
              <a:ext cx="1667099" cy="636350"/>
              <a:chOff x="5222700" y="3658300"/>
              <a:chExt cx="3210900" cy="636350"/>
            </a:xfrm>
          </p:grpSpPr>
          <p:sp>
            <p:nvSpPr>
              <p:cNvPr id="1928" name="Google Shape;1928;p38"/>
              <p:cNvSpPr txBox="1"/>
              <p:nvPr/>
            </p:nvSpPr>
            <p:spPr>
              <a:xfrm>
                <a:off x="5222700" y="392895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Mars is very cold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929" name="Google Shape;1929;p38"/>
              <p:cNvSpPr txBox="1"/>
              <p:nvPr/>
            </p:nvSpPr>
            <p:spPr>
              <a:xfrm>
                <a:off x="5222700" y="365830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1930" name="Google Shape;1930;p38"/>
          <p:cNvGrpSpPr/>
          <p:nvPr/>
        </p:nvGrpSpPr>
        <p:grpSpPr>
          <a:xfrm>
            <a:off x="3701837" y="1817150"/>
            <a:ext cx="264213" cy="264243"/>
            <a:chOff x="-20197575" y="4066875"/>
            <a:chExt cx="305625" cy="305625"/>
          </a:xfrm>
        </p:grpSpPr>
        <p:sp>
          <p:nvSpPr>
            <p:cNvPr id="1931" name="Google Shape;1931;p38"/>
            <p:cNvSpPr/>
            <p:nvPr/>
          </p:nvSpPr>
          <p:spPr>
            <a:xfrm>
              <a:off x="-20089675" y="4066875"/>
              <a:ext cx="89025" cy="92175"/>
            </a:xfrm>
            <a:custGeom>
              <a:rect b="b" l="l" r="r" t="t"/>
              <a:pathLst>
                <a:path extrusionOk="0" h="3687" w="3561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946" y="725"/>
                    <a:pt x="1418" y="1229"/>
                    <a:pt x="1418" y="1828"/>
                  </a:cubicBezTo>
                  <a:lnTo>
                    <a:pt x="1418" y="3687"/>
                  </a:lnTo>
                  <a:cubicBezTo>
                    <a:pt x="1544" y="3624"/>
                    <a:pt x="1670" y="3592"/>
                    <a:pt x="1765" y="3592"/>
                  </a:cubicBezTo>
                  <a:cubicBezTo>
                    <a:pt x="1891" y="3592"/>
                    <a:pt x="2017" y="3624"/>
                    <a:pt x="2143" y="3687"/>
                  </a:cubicBezTo>
                  <a:lnTo>
                    <a:pt x="2143" y="1828"/>
                  </a:lnTo>
                  <a:cubicBezTo>
                    <a:pt x="2143" y="1229"/>
                    <a:pt x="2615" y="725"/>
                    <a:pt x="3182" y="725"/>
                  </a:cubicBezTo>
                  <a:cubicBezTo>
                    <a:pt x="3403" y="725"/>
                    <a:pt x="3561" y="568"/>
                    <a:pt x="3561" y="379"/>
                  </a:cubicBezTo>
                  <a:cubicBezTo>
                    <a:pt x="3561" y="158"/>
                    <a:pt x="3403" y="1"/>
                    <a:pt x="3182" y="1"/>
                  </a:cubicBezTo>
                  <a:cubicBezTo>
                    <a:pt x="2615" y="1"/>
                    <a:pt x="2080" y="284"/>
                    <a:pt x="1765" y="725"/>
                  </a:cubicBezTo>
                  <a:cubicBezTo>
                    <a:pt x="1450" y="284"/>
                    <a:pt x="946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38"/>
            <p:cNvSpPr/>
            <p:nvPr/>
          </p:nvSpPr>
          <p:spPr>
            <a:xfrm>
              <a:off x="-20024300" y="4085775"/>
              <a:ext cx="132350" cy="125250"/>
            </a:xfrm>
            <a:custGeom>
              <a:rect b="b" l="l" r="r" t="t"/>
              <a:pathLst>
                <a:path extrusionOk="0" h="5010" w="5294">
                  <a:moveTo>
                    <a:pt x="2741" y="2175"/>
                  </a:moveTo>
                  <a:cubicBezTo>
                    <a:pt x="2930" y="2175"/>
                    <a:pt x="3119" y="2332"/>
                    <a:pt x="3119" y="2521"/>
                  </a:cubicBezTo>
                  <a:cubicBezTo>
                    <a:pt x="3119" y="2710"/>
                    <a:pt x="2930" y="2868"/>
                    <a:pt x="2741" y="2868"/>
                  </a:cubicBezTo>
                  <a:cubicBezTo>
                    <a:pt x="2552" y="2868"/>
                    <a:pt x="2395" y="2710"/>
                    <a:pt x="2395" y="2521"/>
                  </a:cubicBezTo>
                  <a:cubicBezTo>
                    <a:pt x="2395" y="2332"/>
                    <a:pt x="2552" y="2175"/>
                    <a:pt x="2741" y="2175"/>
                  </a:cubicBezTo>
                  <a:close/>
                  <a:moveTo>
                    <a:pt x="1985" y="3592"/>
                  </a:moveTo>
                  <a:cubicBezTo>
                    <a:pt x="2206" y="3592"/>
                    <a:pt x="2363" y="3750"/>
                    <a:pt x="2363" y="3939"/>
                  </a:cubicBezTo>
                  <a:cubicBezTo>
                    <a:pt x="2395" y="4128"/>
                    <a:pt x="2206" y="4285"/>
                    <a:pt x="1985" y="4285"/>
                  </a:cubicBezTo>
                  <a:cubicBezTo>
                    <a:pt x="1796" y="4285"/>
                    <a:pt x="1639" y="4128"/>
                    <a:pt x="1639" y="3939"/>
                  </a:cubicBezTo>
                  <a:cubicBezTo>
                    <a:pt x="1639" y="3750"/>
                    <a:pt x="1796" y="3592"/>
                    <a:pt x="1985" y="3592"/>
                  </a:cubicBezTo>
                  <a:close/>
                  <a:moveTo>
                    <a:pt x="4915" y="1"/>
                  </a:moveTo>
                  <a:cubicBezTo>
                    <a:pt x="2710" y="1"/>
                    <a:pt x="820" y="1355"/>
                    <a:pt x="0" y="3246"/>
                  </a:cubicBezTo>
                  <a:cubicBezTo>
                    <a:pt x="158" y="3435"/>
                    <a:pt x="252" y="3655"/>
                    <a:pt x="252" y="3939"/>
                  </a:cubicBezTo>
                  <a:lnTo>
                    <a:pt x="252" y="5010"/>
                  </a:lnTo>
                  <a:lnTo>
                    <a:pt x="2899" y="5010"/>
                  </a:lnTo>
                  <a:cubicBezTo>
                    <a:pt x="3340" y="5010"/>
                    <a:pt x="3718" y="4695"/>
                    <a:pt x="3812" y="4254"/>
                  </a:cubicBezTo>
                  <a:cubicBezTo>
                    <a:pt x="4632" y="4096"/>
                    <a:pt x="5293" y="3403"/>
                    <a:pt x="5293" y="2490"/>
                  </a:cubicBezTo>
                  <a:lnTo>
                    <a:pt x="5293" y="347"/>
                  </a:lnTo>
                  <a:cubicBezTo>
                    <a:pt x="5262" y="158"/>
                    <a:pt x="5104" y="1"/>
                    <a:pt x="49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38"/>
            <p:cNvSpPr/>
            <p:nvPr/>
          </p:nvSpPr>
          <p:spPr>
            <a:xfrm>
              <a:off x="-19983350" y="4263775"/>
              <a:ext cx="18925" cy="18150"/>
            </a:xfrm>
            <a:custGeom>
              <a:rect b="b" l="l" r="r" t="t"/>
              <a:pathLst>
                <a:path extrusionOk="0" h="726" w="757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47" y="725"/>
                  </a:cubicBezTo>
                  <a:cubicBezTo>
                    <a:pt x="568" y="725"/>
                    <a:pt x="725" y="568"/>
                    <a:pt x="725" y="347"/>
                  </a:cubicBezTo>
                  <a:cubicBezTo>
                    <a:pt x="757" y="221"/>
                    <a:pt x="568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38"/>
            <p:cNvSpPr/>
            <p:nvPr/>
          </p:nvSpPr>
          <p:spPr>
            <a:xfrm>
              <a:off x="-20035325" y="4228350"/>
              <a:ext cx="125250" cy="143350"/>
            </a:xfrm>
            <a:custGeom>
              <a:rect b="b" l="l" r="r" t="t"/>
              <a:pathLst>
                <a:path extrusionOk="0" h="5734" w="5010">
                  <a:moveTo>
                    <a:pt x="2426" y="756"/>
                  </a:moveTo>
                  <a:cubicBezTo>
                    <a:pt x="3025" y="756"/>
                    <a:pt x="3497" y="1229"/>
                    <a:pt x="3497" y="1827"/>
                  </a:cubicBezTo>
                  <a:cubicBezTo>
                    <a:pt x="3560" y="2363"/>
                    <a:pt x="3025" y="2899"/>
                    <a:pt x="2426" y="2899"/>
                  </a:cubicBezTo>
                  <a:cubicBezTo>
                    <a:pt x="1859" y="2899"/>
                    <a:pt x="1387" y="2426"/>
                    <a:pt x="1387" y="1827"/>
                  </a:cubicBezTo>
                  <a:cubicBezTo>
                    <a:pt x="1387" y="1229"/>
                    <a:pt x="1859" y="756"/>
                    <a:pt x="2426" y="756"/>
                  </a:cubicBezTo>
                  <a:close/>
                  <a:moveTo>
                    <a:pt x="693" y="0"/>
                  </a:moveTo>
                  <a:lnTo>
                    <a:pt x="693" y="2489"/>
                  </a:lnTo>
                  <a:cubicBezTo>
                    <a:pt x="693" y="2962"/>
                    <a:pt x="378" y="3371"/>
                    <a:pt x="0" y="3529"/>
                  </a:cubicBezTo>
                  <a:lnTo>
                    <a:pt x="0" y="4663"/>
                  </a:lnTo>
                  <a:cubicBezTo>
                    <a:pt x="0" y="5261"/>
                    <a:pt x="473" y="5734"/>
                    <a:pt x="1071" y="5734"/>
                  </a:cubicBezTo>
                  <a:cubicBezTo>
                    <a:pt x="1639" y="5734"/>
                    <a:pt x="2111" y="5261"/>
                    <a:pt x="2111" y="4663"/>
                  </a:cubicBezTo>
                  <a:cubicBezTo>
                    <a:pt x="2111" y="4474"/>
                    <a:pt x="2269" y="4316"/>
                    <a:pt x="2489" y="4316"/>
                  </a:cubicBezTo>
                  <a:cubicBezTo>
                    <a:pt x="3182" y="4316"/>
                    <a:pt x="3812" y="4033"/>
                    <a:pt x="4285" y="3529"/>
                  </a:cubicBezTo>
                  <a:cubicBezTo>
                    <a:pt x="4758" y="2993"/>
                    <a:pt x="5010" y="2331"/>
                    <a:pt x="4947" y="1670"/>
                  </a:cubicBezTo>
                  <a:cubicBezTo>
                    <a:pt x="4884" y="725"/>
                    <a:pt x="4127" y="0"/>
                    <a:pt x="3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38"/>
            <p:cNvSpPr/>
            <p:nvPr/>
          </p:nvSpPr>
          <p:spPr>
            <a:xfrm>
              <a:off x="-20054225" y="4175575"/>
              <a:ext cx="18125" cy="125250"/>
            </a:xfrm>
            <a:custGeom>
              <a:rect b="b" l="l" r="r" t="t"/>
              <a:pathLst>
                <a:path extrusionOk="0" h="5010" w="725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4632"/>
                  </a:lnTo>
                  <a:cubicBezTo>
                    <a:pt x="0" y="4852"/>
                    <a:pt x="158" y="5010"/>
                    <a:pt x="347" y="5010"/>
                  </a:cubicBezTo>
                  <a:cubicBezTo>
                    <a:pt x="567" y="5010"/>
                    <a:pt x="725" y="4852"/>
                    <a:pt x="725" y="4632"/>
                  </a:cubicBezTo>
                  <a:lnTo>
                    <a:pt x="725" y="347"/>
                  </a:lnTo>
                  <a:cubicBezTo>
                    <a:pt x="725" y="158"/>
                    <a:pt x="567" y="0"/>
                    <a:pt x="3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38"/>
            <p:cNvSpPr/>
            <p:nvPr/>
          </p:nvSpPr>
          <p:spPr>
            <a:xfrm>
              <a:off x="-20197575" y="4085775"/>
              <a:ext cx="132350" cy="125250"/>
            </a:xfrm>
            <a:custGeom>
              <a:rect b="b" l="l" r="r" t="t"/>
              <a:pathLst>
                <a:path extrusionOk="0" h="5010" w="5294">
                  <a:moveTo>
                    <a:pt x="2521" y="2175"/>
                  </a:moveTo>
                  <a:cubicBezTo>
                    <a:pt x="2710" y="2175"/>
                    <a:pt x="2867" y="2332"/>
                    <a:pt x="2867" y="2521"/>
                  </a:cubicBezTo>
                  <a:cubicBezTo>
                    <a:pt x="2867" y="2710"/>
                    <a:pt x="2710" y="2868"/>
                    <a:pt x="2521" y="2868"/>
                  </a:cubicBezTo>
                  <a:cubicBezTo>
                    <a:pt x="2300" y="2868"/>
                    <a:pt x="2143" y="2710"/>
                    <a:pt x="2143" y="2521"/>
                  </a:cubicBezTo>
                  <a:cubicBezTo>
                    <a:pt x="2174" y="2332"/>
                    <a:pt x="2300" y="2175"/>
                    <a:pt x="2521" y="2175"/>
                  </a:cubicBezTo>
                  <a:close/>
                  <a:moveTo>
                    <a:pt x="3245" y="3592"/>
                  </a:moveTo>
                  <a:cubicBezTo>
                    <a:pt x="3466" y="3592"/>
                    <a:pt x="3623" y="3750"/>
                    <a:pt x="3623" y="3939"/>
                  </a:cubicBezTo>
                  <a:cubicBezTo>
                    <a:pt x="3623" y="4128"/>
                    <a:pt x="3466" y="4285"/>
                    <a:pt x="3245" y="4285"/>
                  </a:cubicBezTo>
                  <a:cubicBezTo>
                    <a:pt x="3056" y="4285"/>
                    <a:pt x="2899" y="4128"/>
                    <a:pt x="2899" y="3939"/>
                  </a:cubicBezTo>
                  <a:cubicBezTo>
                    <a:pt x="2867" y="3750"/>
                    <a:pt x="3056" y="3592"/>
                    <a:pt x="3245" y="3592"/>
                  </a:cubicBezTo>
                  <a:close/>
                  <a:moveTo>
                    <a:pt x="378" y="1"/>
                  </a:moveTo>
                  <a:cubicBezTo>
                    <a:pt x="189" y="1"/>
                    <a:pt x="32" y="158"/>
                    <a:pt x="32" y="347"/>
                  </a:cubicBezTo>
                  <a:lnTo>
                    <a:pt x="32" y="2490"/>
                  </a:lnTo>
                  <a:cubicBezTo>
                    <a:pt x="0" y="3403"/>
                    <a:pt x="662" y="4096"/>
                    <a:pt x="1481" y="4254"/>
                  </a:cubicBezTo>
                  <a:cubicBezTo>
                    <a:pt x="1576" y="4695"/>
                    <a:pt x="1954" y="5010"/>
                    <a:pt x="2395" y="5010"/>
                  </a:cubicBezTo>
                  <a:lnTo>
                    <a:pt x="5041" y="5010"/>
                  </a:lnTo>
                  <a:lnTo>
                    <a:pt x="5041" y="3939"/>
                  </a:lnTo>
                  <a:cubicBezTo>
                    <a:pt x="5041" y="3655"/>
                    <a:pt x="5136" y="3435"/>
                    <a:pt x="5293" y="3246"/>
                  </a:cubicBezTo>
                  <a:cubicBezTo>
                    <a:pt x="4474" y="1355"/>
                    <a:pt x="2584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38"/>
            <p:cNvSpPr/>
            <p:nvPr/>
          </p:nvSpPr>
          <p:spPr>
            <a:xfrm>
              <a:off x="-20179475" y="4229925"/>
              <a:ext cx="125275" cy="142575"/>
            </a:xfrm>
            <a:custGeom>
              <a:rect b="b" l="l" r="r" t="t"/>
              <a:pathLst>
                <a:path extrusionOk="0" h="5703" w="5011">
                  <a:moveTo>
                    <a:pt x="2521" y="693"/>
                  </a:moveTo>
                  <a:cubicBezTo>
                    <a:pt x="3120" y="693"/>
                    <a:pt x="3592" y="1166"/>
                    <a:pt x="3592" y="1764"/>
                  </a:cubicBezTo>
                  <a:cubicBezTo>
                    <a:pt x="3592" y="2300"/>
                    <a:pt x="3120" y="2836"/>
                    <a:pt x="2521" y="2836"/>
                  </a:cubicBezTo>
                  <a:cubicBezTo>
                    <a:pt x="1954" y="2836"/>
                    <a:pt x="1482" y="2363"/>
                    <a:pt x="1482" y="1764"/>
                  </a:cubicBezTo>
                  <a:cubicBezTo>
                    <a:pt x="1482" y="1166"/>
                    <a:pt x="1954" y="693"/>
                    <a:pt x="2521" y="693"/>
                  </a:cubicBezTo>
                  <a:close/>
                  <a:moveTo>
                    <a:pt x="1797" y="0"/>
                  </a:moveTo>
                  <a:cubicBezTo>
                    <a:pt x="883" y="0"/>
                    <a:pt x="95" y="693"/>
                    <a:pt x="64" y="1638"/>
                  </a:cubicBezTo>
                  <a:cubicBezTo>
                    <a:pt x="1" y="2363"/>
                    <a:pt x="253" y="2962"/>
                    <a:pt x="726" y="3497"/>
                  </a:cubicBezTo>
                  <a:cubicBezTo>
                    <a:pt x="1198" y="4001"/>
                    <a:pt x="1828" y="4285"/>
                    <a:pt x="2521" y="4285"/>
                  </a:cubicBezTo>
                  <a:cubicBezTo>
                    <a:pt x="2742" y="4285"/>
                    <a:pt x="2899" y="4442"/>
                    <a:pt x="2899" y="4631"/>
                  </a:cubicBezTo>
                  <a:cubicBezTo>
                    <a:pt x="2899" y="5230"/>
                    <a:pt x="3372" y="5702"/>
                    <a:pt x="3939" y="5702"/>
                  </a:cubicBezTo>
                  <a:cubicBezTo>
                    <a:pt x="4538" y="5702"/>
                    <a:pt x="5010" y="5230"/>
                    <a:pt x="5010" y="4631"/>
                  </a:cubicBezTo>
                  <a:lnTo>
                    <a:pt x="5010" y="3497"/>
                  </a:lnTo>
                  <a:cubicBezTo>
                    <a:pt x="4601" y="3340"/>
                    <a:pt x="4317" y="2899"/>
                    <a:pt x="4317" y="2458"/>
                  </a:cubicBezTo>
                  <a:lnTo>
                    <a:pt x="431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38"/>
            <p:cNvSpPr/>
            <p:nvPr/>
          </p:nvSpPr>
          <p:spPr>
            <a:xfrm>
              <a:off x="-20125125" y="4263775"/>
              <a:ext cx="18150" cy="18150"/>
            </a:xfrm>
            <a:custGeom>
              <a:rect b="b" l="l" r="r" t="t"/>
              <a:pathLst>
                <a:path extrusionOk="0" h="726" w="726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47" y="725"/>
                  </a:cubicBezTo>
                  <a:cubicBezTo>
                    <a:pt x="568" y="725"/>
                    <a:pt x="725" y="568"/>
                    <a:pt x="725" y="347"/>
                  </a:cubicBezTo>
                  <a:cubicBezTo>
                    <a:pt x="725" y="221"/>
                    <a:pt x="568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9" name="Google Shape;1939;p38"/>
          <p:cNvGrpSpPr/>
          <p:nvPr/>
        </p:nvGrpSpPr>
        <p:grpSpPr>
          <a:xfrm>
            <a:off x="768813" y="3032123"/>
            <a:ext cx="2209889" cy="1574727"/>
            <a:chOff x="768813" y="3032123"/>
            <a:chExt cx="2209889" cy="1574727"/>
          </a:xfrm>
        </p:grpSpPr>
        <p:sp>
          <p:nvSpPr>
            <p:cNvPr id="1940" name="Google Shape;1940;p38"/>
            <p:cNvSpPr/>
            <p:nvPr/>
          </p:nvSpPr>
          <p:spPr>
            <a:xfrm>
              <a:off x="768813" y="3455450"/>
              <a:ext cx="2087700" cy="11514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38"/>
            <p:cNvSpPr/>
            <p:nvPr/>
          </p:nvSpPr>
          <p:spPr>
            <a:xfrm>
              <a:off x="2210500" y="3032123"/>
              <a:ext cx="768201" cy="861643"/>
            </a:xfrm>
            <a:custGeom>
              <a:rect b="b" l="l" r="r" t="t"/>
              <a:pathLst>
                <a:path extrusionOk="0" h="41560" w="37053">
                  <a:moveTo>
                    <a:pt x="18527" y="0"/>
                  </a:moveTo>
                  <a:cubicBezTo>
                    <a:pt x="17848" y="0"/>
                    <a:pt x="17170" y="176"/>
                    <a:pt x="16562" y="527"/>
                  </a:cubicBezTo>
                  <a:lnTo>
                    <a:pt x="1965" y="8945"/>
                  </a:lnTo>
                  <a:cubicBezTo>
                    <a:pt x="751" y="9647"/>
                    <a:pt x="1" y="10945"/>
                    <a:pt x="1" y="12350"/>
                  </a:cubicBezTo>
                  <a:lnTo>
                    <a:pt x="1" y="29209"/>
                  </a:lnTo>
                  <a:cubicBezTo>
                    <a:pt x="1" y="30602"/>
                    <a:pt x="751" y="31900"/>
                    <a:pt x="1965" y="32603"/>
                  </a:cubicBezTo>
                  <a:lnTo>
                    <a:pt x="16562" y="41032"/>
                  </a:lnTo>
                  <a:cubicBezTo>
                    <a:pt x="17170" y="41383"/>
                    <a:pt x="17848" y="41559"/>
                    <a:pt x="18527" y="41559"/>
                  </a:cubicBezTo>
                  <a:cubicBezTo>
                    <a:pt x="19206" y="41559"/>
                    <a:pt x="19884" y="41383"/>
                    <a:pt x="20492" y="41032"/>
                  </a:cubicBezTo>
                  <a:lnTo>
                    <a:pt x="35089" y="32603"/>
                  </a:lnTo>
                  <a:cubicBezTo>
                    <a:pt x="36303" y="31900"/>
                    <a:pt x="37053" y="30602"/>
                    <a:pt x="37053" y="29209"/>
                  </a:cubicBezTo>
                  <a:lnTo>
                    <a:pt x="37053" y="12350"/>
                  </a:lnTo>
                  <a:cubicBezTo>
                    <a:pt x="37053" y="10945"/>
                    <a:pt x="36303" y="9647"/>
                    <a:pt x="35089" y="8945"/>
                  </a:cubicBezTo>
                  <a:lnTo>
                    <a:pt x="20492" y="527"/>
                  </a:lnTo>
                  <a:cubicBezTo>
                    <a:pt x="19884" y="176"/>
                    <a:pt x="19206" y="0"/>
                    <a:pt x="185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38"/>
            <p:cNvSpPr/>
            <p:nvPr/>
          </p:nvSpPr>
          <p:spPr>
            <a:xfrm>
              <a:off x="2314186" y="3151607"/>
              <a:ext cx="560856" cy="622680"/>
            </a:xfrm>
            <a:custGeom>
              <a:rect b="b" l="l" r="r" t="t"/>
              <a:pathLst>
                <a:path extrusionOk="0" h="30034" w="27052">
                  <a:moveTo>
                    <a:pt x="13526" y="0"/>
                  </a:moveTo>
                  <a:cubicBezTo>
                    <a:pt x="12847" y="0"/>
                    <a:pt x="12169" y="176"/>
                    <a:pt x="11561" y="527"/>
                  </a:cubicBezTo>
                  <a:lnTo>
                    <a:pt x="1965" y="6075"/>
                  </a:lnTo>
                  <a:cubicBezTo>
                    <a:pt x="751" y="6778"/>
                    <a:pt x="0" y="8064"/>
                    <a:pt x="0" y="9468"/>
                  </a:cubicBezTo>
                  <a:lnTo>
                    <a:pt x="0" y="20553"/>
                  </a:lnTo>
                  <a:cubicBezTo>
                    <a:pt x="0" y="21958"/>
                    <a:pt x="751" y="23256"/>
                    <a:pt x="1965" y="23958"/>
                  </a:cubicBezTo>
                  <a:lnTo>
                    <a:pt x="11561" y="29507"/>
                  </a:lnTo>
                  <a:cubicBezTo>
                    <a:pt x="12169" y="29858"/>
                    <a:pt x="12847" y="30033"/>
                    <a:pt x="13526" y="30033"/>
                  </a:cubicBezTo>
                  <a:cubicBezTo>
                    <a:pt x="14205" y="30033"/>
                    <a:pt x="14883" y="29858"/>
                    <a:pt x="15491" y="29507"/>
                  </a:cubicBezTo>
                  <a:lnTo>
                    <a:pt x="25087" y="23958"/>
                  </a:lnTo>
                  <a:cubicBezTo>
                    <a:pt x="26301" y="23256"/>
                    <a:pt x="27051" y="21958"/>
                    <a:pt x="27051" y="20553"/>
                  </a:cubicBezTo>
                  <a:lnTo>
                    <a:pt x="27051" y="9468"/>
                  </a:lnTo>
                  <a:cubicBezTo>
                    <a:pt x="27051" y="8064"/>
                    <a:pt x="26301" y="6778"/>
                    <a:pt x="25087" y="6075"/>
                  </a:cubicBezTo>
                  <a:lnTo>
                    <a:pt x="15491" y="527"/>
                  </a:lnTo>
                  <a:cubicBezTo>
                    <a:pt x="14883" y="176"/>
                    <a:pt x="14205" y="0"/>
                    <a:pt x="135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4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2400">
                <a:solidFill>
                  <a:srgbClr val="434343"/>
                </a:solidFill>
              </a:endParaRPr>
            </a:p>
          </p:txBody>
        </p:sp>
        <p:grpSp>
          <p:nvGrpSpPr>
            <p:cNvPr id="1943" name="Google Shape;1943;p38"/>
            <p:cNvGrpSpPr/>
            <p:nvPr/>
          </p:nvGrpSpPr>
          <p:grpSpPr>
            <a:xfrm>
              <a:off x="921206" y="3893825"/>
              <a:ext cx="1667099" cy="636350"/>
              <a:chOff x="5222700" y="3658300"/>
              <a:chExt cx="3210900" cy="636350"/>
            </a:xfrm>
          </p:grpSpPr>
          <p:sp>
            <p:nvSpPr>
              <p:cNvPr id="1944" name="Google Shape;1944;p38"/>
              <p:cNvSpPr txBox="1"/>
              <p:nvPr/>
            </p:nvSpPr>
            <p:spPr>
              <a:xfrm>
                <a:off x="5222700" y="392895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is hot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945" name="Google Shape;1945;p38"/>
              <p:cNvSpPr txBox="1"/>
              <p:nvPr/>
            </p:nvSpPr>
            <p:spPr>
              <a:xfrm>
                <a:off x="5222700" y="365830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Venus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1946" name="Google Shape;1946;p38"/>
          <p:cNvGrpSpPr/>
          <p:nvPr/>
        </p:nvGrpSpPr>
        <p:grpSpPr>
          <a:xfrm>
            <a:off x="997415" y="3565954"/>
            <a:ext cx="262181" cy="262190"/>
            <a:chOff x="-18270275" y="3710875"/>
            <a:chExt cx="303275" cy="303250"/>
          </a:xfrm>
        </p:grpSpPr>
        <p:sp>
          <p:nvSpPr>
            <p:cNvPr id="1947" name="Google Shape;1947;p38"/>
            <p:cNvSpPr/>
            <p:nvPr/>
          </p:nvSpPr>
          <p:spPr>
            <a:xfrm>
              <a:off x="-18240325" y="3896975"/>
              <a:ext cx="59875" cy="71475"/>
            </a:xfrm>
            <a:custGeom>
              <a:rect b="b" l="l" r="r" t="t"/>
              <a:pathLst>
                <a:path extrusionOk="0" h="2859" w="2395">
                  <a:moveTo>
                    <a:pt x="1520" y="0"/>
                  </a:moveTo>
                  <a:cubicBezTo>
                    <a:pt x="1300" y="0"/>
                    <a:pt x="1085" y="84"/>
                    <a:pt x="945" y="244"/>
                  </a:cubicBezTo>
                  <a:lnTo>
                    <a:pt x="0" y="1189"/>
                  </a:lnTo>
                  <a:cubicBezTo>
                    <a:pt x="725" y="1220"/>
                    <a:pt x="1418" y="1567"/>
                    <a:pt x="1827" y="2165"/>
                  </a:cubicBezTo>
                  <a:cubicBezTo>
                    <a:pt x="1827" y="2165"/>
                    <a:pt x="2048" y="2386"/>
                    <a:pt x="2395" y="2859"/>
                  </a:cubicBezTo>
                  <a:cubicBezTo>
                    <a:pt x="2395" y="2670"/>
                    <a:pt x="2363" y="2512"/>
                    <a:pt x="2363" y="2354"/>
                  </a:cubicBezTo>
                  <a:lnTo>
                    <a:pt x="2363" y="811"/>
                  </a:lnTo>
                  <a:cubicBezTo>
                    <a:pt x="2363" y="496"/>
                    <a:pt x="2205" y="244"/>
                    <a:pt x="1890" y="86"/>
                  </a:cubicBezTo>
                  <a:cubicBezTo>
                    <a:pt x="1775" y="28"/>
                    <a:pt x="1647" y="0"/>
                    <a:pt x="15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38"/>
            <p:cNvSpPr/>
            <p:nvPr/>
          </p:nvSpPr>
          <p:spPr>
            <a:xfrm>
              <a:off x="-18254500" y="3765100"/>
              <a:ext cx="267800" cy="249025"/>
            </a:xfrm>
            <a:custGeom>
              <a:rect b="b" l="l" r="r" t="t"/>
              <a:pathLst>
                <a:path extrusionOk="0" h="9961" w="10712">
                  <a:moveTo>
                    <a:pt x="2583" y="2880"/>
                  </a:moveTo>
                  <a:cubicBezTo>
                    <a:pt x="2670" y="2880"/>
                    <a:pt x="2757" y="2919"/>
                    <a:pt x="2835" y="2998"/>
                  </a:cubicBezTo>
                  <a:lnTo>
                    <a:pt x="3560" y="3691"/>
                  </a:lnTo>
                  <a:cubicBezTo>
                    <a:pt x="3718" y="3849"/>
                    <a:pt x="3718" y="4038"/>
                    <a:pt x="3560" y="4195"/>
                  </a:cubicBezTo>
                  <a:cubicBezTo>
                    <a:pt x="3466" y="4290"/>
                    <a:pt x="3403" y="4321"/>
                    <a:pt x="3308" y="4321"/>
                  </a:cubicBezTo>
                  <a:cubicBezTo>
                    <a:pt x="3245" y="4321"/>
                    <a:pt x="3119" y="4290"/>
                    <a:pt x="3088" y="4195"/>
                  </a:cubicBezTo>
                  <a:lnTo>
                    <a:pt x="2363" y="3502"/>
                  </a:lnTo>
                  <a:cubicBezTo>
                    <a:pt x="2174" y="3345"/>
                    <a:pt x="2174" y="3093"/>
                    <a:pt x="2331" y="2998"/>
                  </a:cubicBezTo>
                  <a:cubicBezTo>
                    <a:pt x="2410" y="2919"/>
                    <a:pt x="2497" y="2880"/>
                    <a:pt x="2583" y="2880"/>
                  </a:cubicBezTo>
                  <a:close/>
                  <a:moveTo>
                    <a:pt x="8286" y="2880"/>
                  </a:moveTo>
                  <a:cubicBezTo>
                    <a:pt x="8372" y="2880"/>
                    <a:pt x="8459" y="2919"/>
                    <a:pt x="8538" y="2998"/>
                  </a:cubicBezTo>
                  <a:cubicBezTo>
                    <a:pt x="8695" y="3156"/>
                    <a:pt x="8695" y="3345"/>
                    <a:pt x="8538" y="3502"/>
                  </a:cubicBezTo>
                  <a:lnTo>
                    <a:pt x="7845" y="4195"/>
                  </a:lnTo>
                  <a:cubicBezTo>
                    <a:pt x="7750" y="4290"/>
                    <a:pt x="7687" y="4321"/>
                    <a:pt x="7593" y="4321"/>
                  </a:cubicBezTo>
                  <a:cubicBezTo>
                    <a:pt x="7530" y="4321"/>
                    <a:pt x="7404" y="4290"/>
                    <a:pt x="7372" y="4195"/>
                  </a:cubicBezTo>
                  <a:cubicBezTo>
                    <a:pt x="7183" y="4038"/>
                    <a:pt x="7183" y="3817"/>
                    <a:pt x="7341" y="3691"/>
                  </a:cubicBezTo>
                  <a:lnTo>
                    <a:pt x="8034" y="2998"/>
                  </a:lnTo>
                  <a:cubicBezTo>
                    <a:pt x="8113" y="2919"/>
                    <a:pt x="8199" y="2880"/>
                    <a:pt x="8286" y="2880"/>
                  </a:cubicBezTo>
                  <a:close/>
                  <a:moveTo>
                    <a:pt x="5272" y="0"/>
                  </a:moveTo>
                  <a:cubicBezTo>
                    <a:pt x="3911" y="0"/>
                    <a:pt x="2618" y="504"/>
                    <a:pt x="1607" y="1486"/>
                  </a:cubicBezTo>
                  <a:cubicBezTo>
                    <a:pt x="567" y="2526"/>
                    <a:pt x="0" y="3849"/>
                    <a:pt x="0" y="5361"/>
                  </a:cubicBezTo>
                  <a:lnTo>
                    <a:pt x="0" y="5897"/>
                  </a:lnTo>
                  <a:lnTo>
                    <a:pt x="977" y="4983"/>
                  </a:lnTo>
                  <a:cubicBezTo>
                    <a:pt x="1267" y="4693"/>
                    <a:pt x="1651" y="4534"/>
                    <a:pt x="2044" y="4534"/>
                  </a:cubicBezTo>
                  <a:cubicBezTo>
                    <a:pt x="2291" y="4534"/>
                    <a:pt x="2541" y="4597"/>
                    <a:pt x="2772" y="4731"/>
                  </a:cubicBezTo>
                  <a:cubicBezTo>
                    <a:pt x="3277" y="4983"/>
                    <a:pt x="3623" y="5519"/>
                    <a:pt x="3623" y="6086"/>
                  </a:cubicBezTo>
                  <a:lnTo>
                    <a:pt x="3623" y="7629"/>
                  </a:lnTo>
                  <a:cubicBezTo>
                    <a:pt x="3623" y="8575"/>
                    <a:pt x="4190" y="9709"/>
                    <a:pt x="5041" y="9961"/>
                  </a:cubicBezTo>
                  <a:lnTo>
                    <a:pt x="5041" y="8701"/>
                  </a:lnTo>
                  <a:lnTo>
                    <a:pt x="4411" y="7913"/>
                  </a:lnTo>
                  <a:cubicBezTo>
                    <a:pt x="4379" y="7818"/>
                    <a:pt x="4348" y="7755"/>
                    <a:pt x="4348" y="7661"/>
                  </a:cubicBezTo>
                  <a:cubicBezTo>
                    <a:pt x="4348" y="7062"/>
                    <a:pt x="4820" y="6590"/>
                    <a:pt x="5387" y="6590"/>
                  </a:cubicBezTo>
                  <a:cubicBezTo>
                    <a:pt x="5986" y="6590"/>
                    <a:pt x="6459" y="7062"/>
                    <a:pt x="6459" y="7661"/>
                  </a:cubicBezTo>
                  <a:cubicBezTo>
                    <a:pt x="6459" y="7755"/>
                    <a:pt x="6427" y="7818"/>
                    <a:pt x="6396" y="7913"/>
                  </a:cubicBezTo>
                  <a:lnTo>
                    <a:pt x="5765" y="8701"/>
                  </a:lnTo>
                  <a:lnTo>
                    <a:pt x="5765" y="9961"/>
                  </a:lnTo>
                  <a:cubicBezTo>
                    <a:pt x="6616" y="9709"/>
                    <a:pt x="7183" y="8575"/>
                    <a:pt x="7183" y="7629"/>
                  </a:cubicBezTo>
                  <a:lnTo>
                    <a:pt x="7183" y="6086"/>
                  </a:lnTo>
                  <a:cubicBezTo>
                    <a:pt x="7183" y="5519"/>
                    <a:pt x="7498" y="4983"/>
                    <a:pt x="8034" y="4731"/>
                  </a:cubicBezTo>
                  <a:cubicBezTo>
                    <a:pt x="8265" y="4597"/>
                    <a:pt x="8511" y="4534"/>
                    <a:pt x="8752" y="4534"/>
                  </a:cubicBezTo>
                  <a:cubicBezTo>
                    <a:pt x="9135" y="4534"/>
                    <a:pt x="9508" y="4693"/>
                    <a:pt x="9798" y="4983"/>
                  </a:cubicBezTo>
                  <a:lnTo>
                    <a:pt x="10712" y="5897"/>
                  </a:lnTo>
                  <a:lnTo>
                    <a:pt x="10712" y="5550"/>
                  </a:lnTo>
                  <a:cubicBezTo>
                    <a:pt x="10712" y="2557"/>
                    <a:pt x="8380" y="68"/>
                    <a:pt x="5513" y="5"/>
                  </a:cubicBezTo>
                  <a:cubicBezTo>
                    <a:pt x="5433" y="2"/>
                    <a:pt x="5352" y="0"/>
                    <a:pt x="52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38"/>
            <p:cNvSpPr/>
            <p:nvPr/>
          </p:nvSpPr>
          <p:spPr>
            <a:xfrm>
              <a:off x="-18057600" y="3896625"/>
              <a:ext cx="61450" cy="71825"/>
            </a:xfrm>
            <a:custGeom>
              <a:rect b="b" l="l" r="r" t="t"/>
              <a:pathLst>
                <a:path extrusionOk="0" h="2873" w="2458">
                  <a:moveTo>
                    <a:pt x="885" y="0"/>
                  </a:moveTo>
                  <a:cubicBezTo>
                    <a:pt x="760" y="0"/>
                    <a:pt x="630" y="32"/>
                    <a:pt x="504" y="100"/>
                  </a:cubicBezTo>
                  <a:cubicBezTo>
                    <a:pt x="252" y="258"/>
                    <a:pt x="32" y="510"/>
                    <a:pt x="32" y="825"/>
                  </a:cubicBezTo>
                  <a:lnTo>
                    <a:pt x="32" y="2368"/>
                  </a:lnTo>
                  <a:cubicBezTo>
                    <a:pt x="32" y="2526"/>
                    <a:pt x="32" y="2684"/>
                    <a:pt x="0" y="2873"/>
                  </a:cubicBezTo>
                  <a:lnTo>
                    <a:pt x="32" y="2841"/>
                  </a:lnTo>
                  <a:lnTo>
                    <a:pt x="567" y="2179"/>
                  </a:lnTo>
                  <a:cubicBezTo>
                    <a:pt x="630" y="2053"/>
                    <a:pt x="725" y="1959"/>
                    <a:pt x="819" y="1864"/>
                  </a:cubicBezTo>
                  <a:cubicBezTo>
                    <a:pt x="1260" y="1455"/>
                    <a:pt x="1828" y="1171"/>
                    <a:pt x="2458" y="1171"/>
                  </a:cubicBezTo>
                  <a:lnTo>
                    <a:pt x="1450" y="258"/>
                  </a:lnTo>
                  <a:cubicBezTo>
                    <a:pt x="1309" y="97"/>
                    <a:pt x="1104" y="0"/>
                    <a:pt x="8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38"/>
            <p:cNvSpPr/>
            <p:nvPr/>
          </p:nvSpPr>
          <p:spPr>
            <a:xfrm>
              <a:off x="-18127700" y="3949125"/>
              <a:ext cx="18125" cy="16975"/>
            </a:xfrm>
            <a:custGeom>
              <a:rect b="b" l="l" r="r" t="t"/>
              <a:pathLst>
                <a:path extrusionOk="0" h="679" w="725">
                  <a:moveTo>
                    <a:pt x="351" y="1"/>
                  </a:moveTo>
                  <a:cubicBezTo>
                    <a:pt x="197" y="1"/>
                    <a:pt x="48" y="79"/>
                    <a:pt x="0" y="237"/>
                  </a:cubicBezTo>
                  <a:lnTo>
                    <a:pt x="378" y="678"/>
                  </a:lnTo>
                  <a:lnTo>
                    <a:pt x="725" y="237"/>
                  </a:lnTo>
                  <a:cubicBezTo>
                    <a:pt x="662" y="79"/>
                    <a:pt x="504" y="1"/>
                    <a:pt x="35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38"/>
            <p:cNvSpPr/>
            <p:nvPr/>
          </p:nvSpPr>
          <p:spPr>
            <a:xfrm>
              <a:off x="-18270275" y="3710875"/>
              <a:ext cx="107150" cy="98475"/>
            </a:xfrm>
            <a:custGeom>
              <a:rect b="b" l="l" r="r" t="t"/>
              <a:pathLst>
                <a:path extrusionOk="0" h="3939" w="4286">
                  <a:moveTo>
                    <a:pt x="347" y="0"/>
                  </a:moveTo>
                  <a:cubicBezTo>
                    <a:pt x="158" y="0"/>
                    <a:pt x="32" y="189"/>
                    <a:pt x="32" y="379"/>
                  </a:cubicBezTo>
                  <a:lnTo>
                    <a:pt x="1" y="1103"/>
                  </a:lnTo>
                  <a:cubicBezTo>
                    <a:pt x="1" y="2174"/>
                    <a:pt x="474" y="3214"/>
                    <a:pt x="1230" y="3939"/>
                  </a:cubicBezTo>
                  <a:cubicBezTo>
                    <a:pt x="1387" y="3655"/>
                    <a:pt x="1576" y="3403"/>
                    <a:pt x="1860" y="3182"/>
                  </a:cubicBezTo>
                  <a:cubicBezTo>
                    <a:pt x="2553" y="2521"/>
                    <a:pt x="3403" y="2017"/>
                    <a:pt x="4286" y="1733"/>
                  </a:cubicBezTo>
                  <a:cubicBezTo>
                    <a:pt x="3593" y="694"/>
                    <a:pt x="2364" y="0"/>
                    <a:pt x="10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38"/>
            <p:cNvSpPr/>
            <p:nvPr/>
          </p:nvSpPr>
          <p:spPr>
            <a:xfrm>
              <a:off x="-18074925" y="3710875"/>
              <a:ext cx="107925" cy="99275"/>
            </a:xfrm>
            <a:custGeom>
              <a:rect b="b" l="l" r="r" t="t"/>
              <a:pathLst>
                <a:path extrusionOk="0" h="3971" w="4317">
                  <a:moveTo>
                    <a:pt x="3245" y="0"/>
                  </a:moveTo>
                  <a:cubicBezTo>
                    <a:pt x="1953" y="0"/>
                    <a:pt x="725" y="662"/>
                    <a:pt x="0" y="1733"/>
                  </a:cubicBezTo>
                  <a:cubicBezTo>
                    <a:pt x="1197" y="2111"/>
                    <a:pt x="2269" y="2899"/>
                    <a:pt x="3056" y="3970"/>
                  </a:cubicBezTo>
                  <a:cubicBezTo>
                    <a:pt x="3844" y="3214"/>
                    <a:pt x="4316" y="2206"/>
                    <a:pt x="4316" y="1103"/>
                  </a:cubicBezTo>
                  <a:lnTo>
                    <a:pt x="4316" y="379"/>
                  </a:lnTo>
                  <a:cubicBezTo>
                    <a:pt x="4316" y="189"/>
                    <a:pt x="4159" y="0"/>
                    <a:pt x="39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6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7" name="Google Shape;1957;p39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 Infographics</a:t>
            </a:r>
            <a:endParaRPr/>
          </a:p>
        </p:txBody>
      </p:sp>
      <p:grpSp>
        <p:nvGrpSpPr>
          <p:cNvPr id="1958" name="Google Shape;1958;p39"/>
          <p:cNvGrpSpPr/>
          <p:nvPr/>
        </p:nvGrpSpPr>
        <p:grpSpPr>
          <a:xfrm>
            <a:off x="982288" y="1503401"/>
            <a:ext cx="3385624" cy="697380"/>
            <a:chOff x="982288" y="1503401"/>
            <a:chExt cx="3385624" cy="697380"/>
          </a:xfrm>
        </p:grpSpPr>
        <p:sp>
          <p:nvSpPr>
            <p:cNvPr id="1959" name="Google Shape;1959;p39"/>
            <p:cNvSpPr/>
            <p:nvPr/>
          </p:nvSpPr>
          <p:spPr>
            <a:xfrm>
              <a:off x="982288" y="1542335"/>
              <a:ext cx="790151" cy="481323"/>
            </a:xfrm>
            <a:custGeom>
              <a:rect b="b" l="l" r="r" t="t"/>
              <a:pathLst>
                <a:path extrusionOk="0" h="18408" w="30219">
                  <a:moveTo>
                    <a:pt x="9204" y="0"/>
                  </a:moveTo>
                  <a:cubicBezTo>
                    <a:pt x="6668" y="0"/>
                    <a:pt x="4358" y="1024"/>
                    <a:pt x="2703" y="2703"/>
                  </a:cubicBezTo>
                  <a:cubicBezTo>
                    <a:pt x="1036" y="4358"/>
                    <a:pt x="0" y="6668"/>
                    <a:pt x="0" y="9204"/>
                  </a:cubicBezTo>
                  <a:cubicBezTo>
                    <a:pt x="0" y="14288"/>
                    <a:pt x="4120" y="18407"/>
                    <a:pt x="9204" y="18407"/>
                  </a:cubicBezTo>
                  <a:lnTo>
                    <a:pt x="30218" y="18407"/>
                  </a:lnTo>
                  <a:lnTo>
                    <a:pt x="30218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137150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2500"/>
            </a:p>
          </p:txBody>
        </p:sp>
        <p:sp>
          <p:nvSpPr>
            <p:cNvPr id="1960" name="Google Shape;1960;p39"/>
            <p:cNvSpPr/>
            <p:nvPr/>
          </p:nvSpPr>
          <p:spPr>
            <a:xfrm>
              <a:off x="1665019" y="1503401"/>
              <a:ext cx="2702893" cy="697380"/>
            </a:xfrm>
            <a:custGeom>
              <a:rect b="b" l="l" r="r" t="t"/>
              <a:pathLst>
                <a:path extrusionOk="0" h="26671" w="103371">
                  <a:moveTo>
                    <a:pt x="1" y="1"/>
                  </a:moveTo>
                  <a:lnTo>
                    <a:pt x="1" y="26671"/>
                  </a:lnTo>
                  <a:lnTo>
                    <a:pt x="91298" y="26671"/>
                  </a:lnTo>
                  <a:cubicBezTo>
                    <a:pt x="97965" y="26671"/>
                    <a:pt x="103371" y="21265"/>
                    <a:pt x="103371" y="14598"/>
                  </a:cubicBezTo>
                  <a:lnTo>
                    <a:pt x="103371" y="12074"/>
                  </a:lnTo>
                  <a:cubicBezTo>
                    <a:pt x="103371" y="5406"/>
                    <a:pt x="97965" y="1"/>
                    <a:pt x="91298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39"/>
            <p:cNvSpPr/>
            <p:nvPr/>
          </p:nvSpPr>
          <p:spPr>
            <a:xfrm>
              <a:off x="3759800" y="1624241"/>
              <a:ext cx="455700" cy="455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62" name="Google Shape;1962;p39"/>
            <p:cNvGrpSpPr/>
            <p:nvPr/>
          </p:nvGrpSpPr>
          <p:grpSpPr>
            <a:xfrm>
              <a:off x="1817434" y="1533916"/>
              <a:ext cx="1796177" cy="636350"/>
              <a:chOff x="5222700" y="3658300"/>
              <a:chExt cx="3210900" cy="636350"/>
            </a:xfrm>
          </p:grpSpPr>
          <p:sp>
            <p:nvSpPr>
              <p:cNvPr id="1963" name="Google Shape;1963;p39"/>
              <p:cNvSpPr txBox="1"/>
              <p:nvPr/>
            </p:nvSpPr>
            <p:spPr>
              <a:xfrm>
                <a:off x="5222700" y="392895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is ringed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964" name="Google Shape;1964;p39"/>
              <p:cNvSpPr txBox="1"/>
              <p:nvPr/>
            </p:nvSpPr>
            <p:spPr>
              <a:xfrm>
                <a:off x="5222700" y="365830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Saturn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1965" name="Google Shape;1965;p39"/>
          <p:cNvGrpSpPr/>
          <p:nvPr/>
        </p:nvGrpSpPr>
        <p:grpSpPr>
          <a:xfrm>
            <a:off x="3850756" y="1715931"/>
            <a:ext cx="273786" cy="272319"/>
            <a:chOff x="-3031325" y="3597450"/>
            <a:chExt cx="293825" cy="292250"/>
          </a:xfrm>
        </p:grpSpPr>
        <p:sp>
          <p:nvSpPr>
            <p:cNvPr id="1966" name="Google Shape;1966;p39"/>
            <p:cNvSpPr/>
            <p:nvPr/>
          </p:nvSpPr>
          <p:spPr>
            <a:xfrm>
              <a:off x="-3029750" y="3597450"/>
              <a:ext cx="292250" cy="67775"/>
            </a:xfrm>
            <a:custGeom>
              <a:rect b="b" l="l" r="r" t="t"/>
              <a:pathLst>
                <a:path extrusionOk="0" h="2711" w="11690">
                  <a:moveTo>
                    <a:pt x="1702" y="1387"/>
                  </a:moveTo>
                  <a:cubicBezTo>
                    <a:pt x="1891" y="1387"/>
                    <a:pt x="2049" y="1545"/>
                    <a:pt x="2049" y="1734"/>
                  </a:cubicBezTo>
                  <a:cubicBezTo>
                    <a:pt x="2049" y="1923"/>
                    <a:pt x="1891" y="2080"/>
                    <a:pt x="1702" y="2080"/>
                  </a:cubicBezTo>
                  <a:cubicBezTo>
                    <a:pt x="1513" y="2080"/>
                    <a:pt x="1356" y="1923"/>
                    <a:pt x="1356" y="1734"/>
                  </a:cubicBezTo>
                  <a:cubicBezTo>
                    <a:pt x="1356" y="1545"/>
                    <a:pt x="1513" y="1387"/>
                    <a:pt x="1702" y="1387"/>
                  </a:cubicBezTo>
                  <a:close/>
                  <a:moveTo>
                    <a:pt x="3120" y="1387"/>
                  </a:moveTo>
                  <a:cubicBezTo>
                    <a:pt x="3309" y="1387"/>
                    <a:pt x="3466" y="1545"/>
                    <a:pt x="3466" y="1734"/>
                  </a:cubicBezTo>
                  <a:cubicBezTo>
                    <a:pt x="3466" y="1923"/>
                    <a:pt x="3309" y="2080"/>
                    <a:pt x="3120" y="2080"/>
                  </a:cubicBezTo>
                  <a:cubicBezTo>
                    <a:pt x="2931" y="2080"/>
                    <a:pt x="2773" y="1923"/>
                    <a:pt x="2773" y="1734"/>
                  </a:cubicBezTo>
                  <a:cubicBezTo>
                    <a:pt x="2773" y="1545"/>
                    <a:pt x="2931" y="1387"/>
                    <a:pt x="3120" y="1387"/>
                  </a:cubicBezTo>
                  <a:close/>
                  <a:moveTo>
                    <a:pt x="9985" y="1417"/>
                  </a:moveTo>
                  <a:cubicBezTo>
                    <a:pt x="10400" y="1417"/>
                    <a:pt x="10449" y="2080"/>
                    <a:pt x="9956" y="2080"/>
                  </a:cubicBezTo>
                  <a:lnTo>
                    <a:pt x="5861" y="2080"/>
                  </a:lnTo>
                  <a:cubicBezTo>
                    <a:pt x="5451" y="2080"/>
                    <a:pt x="5388" y="1418"/>
                    <a:pt x="5861" y="1418"/>
                  </a:cubicBezTo>
                  <a:lnTo>
                    <a:pt x="9956" y="1418"/>
                  </a:lnTo>
                  <a:cubicBezTo>
                    <a:pt x="9966" y="1418"/>
                    <a:pt x="9976" y="1417"/>
                    <a:pt x="9985" y="1417"/>
                  </a:cubicBezTo>
                  <a:close/>
                  <a:moveTo>
                    <a:pt x="1041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2710"/>
                  </a:lnTo>
                  <a:lnTo>
                    <a:pt x="11689" y="2710"/>
                  </a:lnTo>
                  <a:lnTo>
                    <a:pt x="11689" y="1040"/>
                  </a:lnTo>
                  <a:cubicBezTo>
                    <a:pt x="11658" y="473"/>
                    <a:pt x="11248" y="1"/>
                    <a:pt x="106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39"/>
            <p:cNvSpPr/>
            <p:nvPr/>
          </p:nvSpPr>
          <p:spPr>
            <a:xfrm>
              <a:off x="-3031325" y="3687250"/>
              <a:ext cx="292250" cy="153600"/>
            </a:xfrm>
            <a:custGeom>
              <a:rect b="b" l="l" r="r" t="t"/>
              <a:pathLst>
                <a:path extrusionOk="0" h="6144" w="11690">
                  <a:moveTo>
                    <a:pt x="1" y="0"/>
                  </a:moveTo>
                  <a:lnTo>
                    <a:pt x="1" y="5104"/>
                  </a:lnTo>
                  <a:lnTo>
                    <a:pt x="64" y="5104"/>
                  </a:lnTo>
                  <a:cubicBezTo>
                    <a:pt x="64" y="5671"/>
                    <a:pt x="536" y="6144"/>
                    <a:pt x="1104" y="6144"/>
                  </a:cubicBezTo>
                  <a:lnTo>
                    <a:pt x="4475" y="6144"/>
                  </a:lnTo>
                  <a:cubicBezTo>
                    <a:pt x="4317" y="5671"/>
                    <a:pt x="4223" y="5199"/>
                    <a:pt x="4223" y="4695"/>
                  </a:cubicBezTo>
                  <a:lnTo>
                    <a:pt x="4223" y="2395"/>
                  </a:lnTo>
                  <a:cubicBezTo>
                    <a:pt x="4223" y="1790"/>
                    <a:pt x="4686" y="1366"/>
                    <a:pt x="5227" y="1366"/>
                  </a:cubicBezTo>
                  <a:cubicBezTo>
                    <a:pt x="5362" y="1366"/>
                    <a:pt x="5502" y="1393"/>
                    <a:pt x="5640" y="1450"/>
                  </a:cubicBezTo>
                  <a:cubicBezTo>
                    <a:pt x="5735" y="1481"/>
                    <a:pt x="5861" y="1544"/>
                    <a:pt x="5987" y="1544"/>
                  </a:cubicBezTo>
                  <a:cubicBezTo>
                    <a:pt x="6144" y="1544"/>
                    <a:pt x="6365" y="1450"/>
                    <a:pt x="6900" y="977"/>
                  </a:cubicBezTo>
                  <a:cubicBezTo>
                    <a:pt x="7090" y="788"/>
                    <a:pt x="7349" y="693"/>
                    <a:pt x="7613" y="693"/>
                  </a:cubicBezTo>
                  <a:cubicBezTo>
                    <a:pt x="7877" y="693"/>
                    <a:pt x="8145" y="788"/>
                    <a:pt x="8350" y="977"/>
                  </a:cubicBezTo>
                  <a:cubicBezTo>
                    <a:pt x="8822" y="1450"/>
                    <a:pt x="9106" y="1544"/>
                    <a:pt x="9263" y="1544"/>
                  </a:cubicBezTo>
                  <a:cubicBezTo>
                    <a:pt x="9358" y="1544"/>
                    <a:pt x="9484" y="1481"/>
                    <a:pt x="9610" y="1450"/>
                  </a:cubicBezTo>
                  <a:cubicBezTo>
                    <a:pt x="9742" y="1393"/>
                    <a:pt x="9878" y="1366"/>
                    <a:pt x="10011" y="1366"/>
                  </a:cubicBezTo>
                  <a:cubicBezTo>
                    <a:pt x="10544" y="1366"/>
                    <a:pt x="11028" y="1790"/>
                    <a:pt x="11028" y="2395"/>
                  </a:cubicBezTo>
                  <a:lnTo>
                    <a:pt x="11028" y="4695"/>
                  </a:lnTo>
                  <a:cubicBezTo>
                    <a:pt x="11028" y="5199"/>
                    <a:pt x="10933" y="5671"/>
                    <a:pt x="10744" y="6144"/>
                  </a:cubicBezTo>
                  <a:cubicBezTo>
                    <a:pt x="11248" y="6112"/>
                    <a:pt x="11689" y="5671"/>
                    <a:pt x="11689" y="5104"/>
                  </a:cubicBezTo>
                  <a:lnTo>
                    <a:pt x="116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39"/>
            <p:cNvSpPr/>
            <p:nvPr/>
          </p:nvSpPr>
          <p:spPr>
            <a:xfrm>
              <a:off x="-2908450" y="3724275"/>
              <a:ext cx="59900" cy="164625"/>
            </a:xfrm>
            <a:custGeom>
              <a:rect b="b" l="l" r="r" t="t"/>
              <a:pathLst>
                <a:path extrusionOk="0" h="6585" w="2396">
                  <a:moveTo>
                    <a:pt x="2395" y="0"/>
                  </a:moveTo>
                  <a:cubicBezTo>
                    <a:pt x="1904" y="491"/>
                    <a:pt x="1500" y="721"/>
                    <a:pt x="1085" y="721"/>
                  </a:cubicBezTo>
                  <a:cubicBezTo>
                    <a:pt x="887" y="721"/>
                    <a:pt x="687" y="669"/>
                    <a:pt x="473" y="567"/>
                  </a:cubicBezTo>
                  <a:cubicBezTo>
                    <a:pt x="423" y="548"/>
                    <a:pt x="374" y="539"/>
                    <a:pt x="327" y="539"/>
                  </a:cubicBezTo>
                  <a:cubicBezTo>
                    <a:pt x="142" y="539"/>
                    <a:pt x="1" y="681"/>
                    <a:pt x="1" y="882"/>
                  </a:cubicBezTo>
                  <a:lnTo>
                    <a:pt x="1" y="3214"/>
                  </a:lnTo>
                  <a:cubicBezTo>
                    <a:pt x="1" y="3718"/>
                    <a:pt x="127" y="4222"/>
                    <a:pt x="316" y="4663"/>
                  </a:cubicBezTo>
                  <a:cubicBezTo>
                    <a:pt x="725" y="5513"/>
                    <a:pt x="1387" y="6238"/>
                    <a:pt x="2395" y="6585"/>
                  </a:cubicBezTo>
                  <a:lnTo>
                    <a:pt x="2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39"/>
            <p:cNvSpPr/>
            <p:nvPr/>
          </p:nvSpPr>
          <p:spPr>
            <a:xfrm>
              <a:off x="-2831250" y="3725850"/>
              <a:ext cx="59875" cy="163850"/>
            </a:xfrm>
            <a:custGeom>
              <a:rect b="b" l="l" r="r" t="t"/>
              <a:pathLst>
                <a:path extrusionOk="0" h="6554" w="2395">
                  <a:moveTo>
                    <a:pt x="0" y="0"/>
                  </a:moveTo>
                  <a:lnTo>
                    <a:pt x="0" y="6553"/>
                  </a:lnTo>
                  <a:cubicBezTo>
                    <a:pt x="1008" y="6175"/>
                    <a:pt x="1670" y="5450"/>
                    <a:pt x="2079" y="4631"/>
                  </a:cubicBezTo>
                  <a:cubicBezTo>
                    <a:pt x="2269" y="4159"/>
                    <a:pt x="2395" y="3686"/>
                    <a:pt x="2395" y="3182"/>
                  </a:cubicBezTo>
                  <a:lnTo>
                    <a:pt x="2395" y="851"/>
                  </a:lnTo>
                  <a:cubicBezTo>
                    <a:pt x="2395" y="623"/>
                    <a:pt x="2212" y="477"/>
                    <a:pt x="2042" y="477"/>
                  </a:cubicBezTo>
                  <a:cubicBezTo>
                    <a:pt x="2000" y="477"/>
                    <a:pt x="1959" y="485"/>
                    <a:pt x="1922" y="504"/>
                  </a:cubicBezTo>
                  <a:cubicBezTo>
                    <a:pt x="1704" y="598"/>
                    <a:pt x="1496" y="647"/>
                    <a:pt x="1291" y="647"/>
                  </a:cubicBezTo>
                  <a:cubicBezTo>
                    <a:pt x="873" y="647"/>
                    <a:pt x="465" y="44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70" name="Google Shape;1970;p39"/>
          <p:cNvGrpSpPr/>
          <p:nvPr/>
        </p:nvGrpSpPr>
        <p:grpSpPr>
          <a:xfrm>
            <a:off x="4776425" y="2539110"/>
            <a:ext cx="3385336" cy="697694"/>
            <a:chOff x="4776425" y="2539110"/>
            <a:chExt cx="3385336" cy="697694"/>
          </a:xfrm>
        </p:grpSpPr>
        <p:sp>
          <p:nvSpPr>
            <p:cNvPr id="1971" name="Google Shape;1971;p39"/>
            <p:cNvSpPr/>
            <p:nvPr/>
          </p:nvSpPr>
          <p:spPr>
            <a:xfrm>
              <a:off x="4776425" y="2578045"/>
              <a:ext cx="790151" cy="481323"/>
            </a:xfrm>
            <a:custGeom>
              <a:rect b="b" l="l" r="r" t="t"/>
              <a:pathLst>
                <a:path extrusionOk="0" h="18408" w="30219">
                  <a:moveTo>
                    <a:pt x="9192" y="0"/>
                  </a:moveTo>
                  <a:cubicBezTo>
                    <a:pt x="6656" y="0"/>
                    <a:pt x="4358" y="1036"/>
                    <a:pt x="2692" y="2703"/>
                  </a:cubicBezTo>
                  <a:cubicBezTo>
                    <a:pt x="1025" y="4358"/>
                    <a:pt x="1" y="6668"/>
                    <a:pt x="1" y="9215"/>
                  </a:cubicBezTo>
                  <a:cubicBezTo>
                    <a:pt x="1" y="14287"/>
                    <a:pt x="4108" y="18407"/>
                    <a:pt x="9192" y="18407"/>
                  </a:cubicBezTo>
                  <a:lnTo>
                    <a:pt x="30219" y="18407"/>
                  </a:lnTo>
                  <a:lnTo>
                    <a:pt x="30219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137150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05</a:t>
              </a:r>
              <a:endParaRPr sz="2500"/>
            </a:p>
          </p:txBody>
        </p:sp>
        <p:sp>
          <p:nvSpPr>
            <p:cNvPr id="1972" name="Google Shape;1972;p39"/>
            <p:cNvSpPr/>
            <p:nvPr/>
          </p:nvSpPr>
          <p:spPr>
            <a:xfrm>
              <a:off x="5458868" y="2539110"/>
              <a:ext cx="2702893" cy="697694"/>
            </a:xfrm>
            <a:custGeom>
              <a:rect b="b" l="l" r="r" t="t"/>
              <a:pathLst>
                <a:path extrusionOk="0" h="26683" w="103371">
                  <a:moveTo>
                    <a:pt x="0" y="1"/>
                  </a:moveTo>
                  <a:lnTo>
                    <a:pt x="0" y="26683"/>
                  </a:lnTo>
                  <a:lnTo>
                    <a:pt x="91297" y="26683"/>
                  </a:lnTo>
                  <a:cubicBezTo>
                    <a:pt x="97965" y="26683"/>
                    <a:pt x="103370" y="21277"/>
                    <a:pt x="103370" y="14610"/>
                  </a:cubicBezTo>
                  <a:lnTo>
                    <a:pt x="103370" y="12074"/>
                  </a:lnTo>
                  <a:cubicBezTo>
                    <a:pt x="103370" y="5406"/>
                    <a:pt x="97965" y="1"/>
                    <a:pt x="9129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39"/>
            <p:cNvSpPr/>
            <p:nvPr/>
          </p:nvSpPr>
          <p:spPr>
            <a:xfrm>
              <a:off x="7553650" y="2660107"/>
              <a:ext cx="455700" cy="455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74" name="Google Shape;1974;p39"/>
            <p:cNvGrpSpPr/>
            <p:nvPr/>
          </p:nvGrpSpPr>
          <p:grpSpPr>
            <a:xfrm>
              <a:off x="5611280" y="2569782"/>
              <a:ext cx="1796177" cy="636350"/>
              <a:chOff x="5222700" y="3658300"/>
              <a:chExt cx="3210900" cy="636350"/>
            </a:xfrm>
          </p:grpSpPr>
          <p:sp>
            <p:nvSpPr>
              <p:cNvPr id="1975" name="Google Shape;1975;p39"/>
              <p:cNvSpPr txBox="1"/>
              <p:nvPr/>
            </p:nvSpPr>
            <p:spPr>
              <a:xfrm>
                <a:off x="5222700" y="392895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Mars is very cold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976" name="Google Shape;1976;p39"/>
              <p:cNvSpPr txBox="1"/>
              <p:nvPr/>
            </p:nvSpPr>
            <p:spPr>
              <a:xfrm>
                <a:off x="5222700" y="365830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1977" name="Google Shape;1977;p39"/>
          <p:cNvGrpSpPr/>
          <p:nvPr/>
        </p:nvGrpSpPr>
        <p:grpSpPr>
          <a:xfrm>
            <a:off x="7645345" y="2752164"/>
            <a:ext cx="272319" cy="271573"/>
            <a:chOff x="-2671375" y="3597450"/>
            <a:chExt cx="292250" cy="291450"/>
          </a:xfrm>
        </p:grpSpPr>
        <p:sp>
          <p:nvSpPr>
            <p:cNvPr id="1978" name="Google Shape;1978;p39"/>
            <p:cNvSpPr/>
            <p:nvPr/>
          </p:nvSpPr>
          <p:spPr>
            <a:xfrm>
              <a:off x="-2654050" y="3597450"/>
              <a:ext cx="260725" cy="51225"/>
            </a:xfrm>
            <a:custGeom>
              <a:rect b="b" l="l" r="r" t="t"/>
              <a:pathLst>
                <a:path extrusionOk="0" h="2049" w="10429">
                  <a:moveTo>
                    <a:pt x="1513" y="1"/>
                  </a:moveTo>
                  <a:cubicBezTo>
                    <a:pt x="1072" y="1"/>
                    <a:pt x="725" y="253"/>
                    <a:pt x="568" y="631"/>
                  </a:cubicBezTo>
                  <a:lnTo>
                    <a:pt x="1" y="2049"/>
                  </a:lnTo>
                  <a:lnTo>
                    <a:pt x="10429" y="2049"/>
                  </a:lnTo>
                  <a:lnTo>
                    <a:pt x="9830" y="631"/>
                  </a:lnTo>
                  <a:cubicBezTo>
                    <a:pt x="9673" y="253"/>
                    <a:pt x="9263" y="1"/>
                    <a:pt x="88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39"/>
            <p:cNvSpPr/>
            <p:nvPr/>
          </p:nvSpPr>
          <p:spPr>
            <a:xfrm>
              <a:off x="-2671375" y="3667550"/>
              <a:ext cx="292250" cy="221350"/>
            </a:xfrm>
            <a:custGeom>
              <a:rect b="b" l="l" r="r" t="t"/>
              <a:pathLst>
                <a:path extrusionOk="0" h="8854" w="11690">
                  <a:moveTo>
                    <a:pt x="1733" y="1324"/>
                  </a:moveTo>
                  <a:cubicBezTo>
                    <a:pt x="1922" y="1324"/>
                    <a:pt x="2080" y="1481"/>
                    <a:pt x="2080" y="1702"/>
                  </a:cubicBezTo>
                  <a:cubicBezTo>
                    <a:pt x="2080" y="1891"/>
                    <a:pt x="1922" y="2049"/>
                    <a:pt x="1733" y="2049"/>
                  </a:cubicBezTo>
                  <a:cubicBezTo>
                    <a:pt x="1544" y="2049"/>
                    <a:pt x="1387" y="1891"/>
                    <a:pt x="1387" y="1702"/>
                  </a:cubicBezTo>
                  <a:cubicBezTo>
                    <a:pt x="1387" y="1481"/>
                    <a:pt x="1544" y="1324"/>
                    <a:pt x="1733" y="1324"/>
                  </a:cubicBezTo>
                  <a:close/>
                  <a:moveTo>
                    <a:pt x="10019" y="1387"/>
                  </a:moveTo>
                  <a:cubicBezTo>
                    <a:pt x="10492" y="1387"/>
                    <a:pt x="10492" y="2049"/>
                    <a:pt x="10019" y="2049"/>
                  </a:cubicBezTo>
                  <a:lnTo>
                    <a:pt x="3781" y="2049"/>
                  </a:lnTo>
                  <a:cubicBezTo>
                    <a:pt x="3340" y="2049"/>
                    <a:pt x="3309" y="1387"/>
                    <a:pt x="3781" y="1387"/>
                  </a:cubicBezTo>
                  <a:close/>
                  <a:moveTo>
                    <a:pt x="1733" y="4096"/>
                  </a:moveTo>
                  <a:cubicBezTo>
                    <a:pt x="1922" y="4096"/>
                    <a:pt x="2080" y="4254"/>
                    <a:pt x="2080" y="4443"/>
                  </a:cubicBezTo>
                  <a:cubicBezTo>
                    <a:pt x="2080" y="4632"/>
                    <a:pt x="1922" y="4789"/>
                    <a:pt x="1733" y="4789"/>
                  </a:cubicBezTo>
                  <a:cubicBezTo>
                    <a:pt x="1544" y="4789"/>
                    <a:pt x="1387" y="4632"/>
                    <a:pt x="1387" y="4443"/>
                  </a:cubicBezTo>
                  <a:cubicBezTo>
                    <a:pt x="1387" y="4254"/>
                    <a:pt x="1544" y="4096"/>
                    <a:pt x="1733" y="4096"/>
                  </a:cubicBezTo>
                  <a:close/>
                  <a:moveTo>
                    <a:pt x="10050" y="4127"/>
                  </a:moveTo>
                  <a:cubicBezTo>
                    <a:pt x="10492" y="4127"/>
                    <a:pt x="10481" y="4789"/>
                    <a:pt x="10019" y="4789"/>
                  </a:cubicBezTo>
                  <a:lnTo>
                    <a:pt x="3781" y="4789"/>
                  </a:lnTo>
                  <a:cubicBezTo>
                    <a:pt x="3340" y="4789"/>
                    <a:pt x="3309" y="4128"/>
                    <a:pt x="3781" y="4128"/>
                  </a:cubicBezTo>
                  <a:lnTo>
                    <a:pt x="10019" y="4128"/>
                  </a:lnTo>
                  <a:cubicBezTo>
                    <a:pt x="10030" y="4127"/>
                    <a:pt x="10040" y="4127"/>
                    <a:pt x="10050" y="4127"/>
                  </a:cubicBezTo>
                  <a:close/>
                  <a:moveTo>
                    <a:pt x="1733" y="6806"/>
                  </a:moveTo>
                  <a:cubicBezTo>
                    <a:pt x="1922" y="6806"/>
                    <a:pt x="2080" y="6963"/>
                    <a:pt x="2080" y="7152"/>
                  </a:cubicBezTo>
                  <a:cubicBezTo>
                    <a:pt x="2080" y="7373"/>
                    <a:pt x="1922" y="7499"/>
                    <a:pt x="1733" y="7499"/>
                  </a:cubicBezTo>
                  <a:cubicBezTo>
                    <a:pt x="1544" y="7499"/>
                    <a:pt x="1387" y="7373"/>
                    <a:pt x="1387" y="7152"/>
                  </a:cubicBezTo>
                  <a:cubicBezTo>
                    <a:pt x="1387" y="6963"/>
                    <a:pt x="1544" y="6806"/>
                    <a:pt x="1733" y="6806"/>
                  </a:cubicBezTo>
                  <a:close/>
                  <a:moveTo>
                    <a:pt x="10019" y="6837"/>
                  </a:moveTo>
                  <a:cubicBezTo>
                    <a:pt x="10492" y="6837"/>
                    <a:pt x="10492" y="7499"/>
                    <a:pt x="10019" y="7499"/>
                  </a:cubicBezTo>
                  <a:lnTo>
                    <a:pt x="3781" y="7499"/>
                  </a:lnTo>
                  <a:cubicBezTo>
                    <a:pt x="3340" y="7499"/>
                    <a:pt x="3309" y="6837"/>
                    <a:pt x="3781" y="6837"/>
                  </a:cubicBezTo>
                  <a:close/>
                  <a:moveTo>
                    <a:pt x="379" y="1"/>
                  </a:moveTo>
                  <a:lnTo>
                    <a:pt x="95" y="631"/>
                  </a:lnTo>
                  <a:cubicBezTo>
                    <a:pt x="64" y="757"/>
                    <a:pt x="1" y="883"/>
                    <a:pt x="1" y="1009"/>
                  </a:cubicBezTo>
                  <a:lnTo>
                    <a:pt x="1" y="2395"/>
                  </a:lnTo>
                  <a:cubicBezTo>
                    <a:pt x="1" y="2679"/>
                    <a:pt x="127" y="2899"/>
                    <a:pt x="284" y="3057"/>
                  </a:cubicBezTo>
                  <a:cubicBezTo>
                    <a:pt x="127" y="3246"/>
                    <a:pt x="1" y="3498"/>
                    <a:pt x="1" y="3718"/>
                  </a:cubicBezTo>
                  <a:lnTo>
                    <a:pt x="1" y="5104"/>
                  </a:lnTo>
                  <a:cubicBezTo>
                    <a:pt x="1" y="5388"/>
                    <a:pt x="127" y="5609"/>
                    <a:pt x="284" y="5766"/>
                  </a:cubicBezTo>
                  <a:cubicBezTo>
                    <a:pt x="127" y="5987"/>
                    <a:pt x="1" y="6207"/>
                    <a:pt x="1" y="6459"/>
                  </a:cubicBezTo>
                  <a:lnTo>
                    <a:pt x="1" y="7814"/>
                  </a:lnTo>
                  <a:cubicBezTo>
                    <a:pt x="1" y="8381"/>
                    <a:pt x="473" y="8854"/>
                    <a:pt x="1040" y="8854"/>
                  </a:cubicBezTo>
                  <a:lnTo>
                    <a:pt x="10649" y="8854"/>
                  </a:lnTo>
                  <a:cubicBezTo>
                    <a:pt x="11185" y="8854"/>
                    <a:pt x="11658" y="8381"/>
                    <a:pt x="11658" y="7814"/>
                  </a:cubicBezTo>
                  <a:lnTo>
                    <a:pt x="11658" y="6459"/>
                  </a:lnTo>
                  <a:cubicBezTo>
                    <a:pt x="11658" y="6176"/>
                    <a:pt x="11563" y="5924"/>
                    <a:pt x="11405" y="5766"/>
                  </a:cubicBezTo>
                  <a:cubicBezTo>
                    <a:pt x="11563" y="5577"/>
                    <a:pt x="11658" y="5357"/>
                    <a:pt x="11658" y="5104"/>
                  </a:cubicBezTo>
                  <a:lnTo>
                    <a:pt x="11658" y="3718"/>
                  </a:lnTo>
                  <a:cubicBezTo>
                    <a:pt x="11658" y="3466"/>
                    <a:pt x="11563" y="3214"/>
                    <a:pt x="11405" y="3057"/>
                  </a:cubicBezTo>
                  <a:cubicBezTo>
                    <a:pt x="11563" y="2868"/>
                    <a:pt x="11658" y="2616"/>
                    <a:pt x="11658" y="2395"/>
                  </a:cubicBezTo>
                  <a:lnTo>
                    <a:pt x="11658" y="1009"/>
                  </a:lnTo>
                  <a:lnTo>
                    <a:pt x="11689" y="1009"/>
                  </a:lnTo>
                  <a:cubicBezTo>
                    <a:pt x="11689" y="883"/>
                    <a:pt x="11658" y="757"/>
                    <a:pt x="11626" y="631"/>
                  </a:cubicBezTo>
                  <a:lnTo>
                    <a:pt x="113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80" name="Google Shape;1980;p39"/>
          <p:cNvGrpSpPr/>
          <p:nvPr/>
        </p:nvGrpSpPr>
        <p:grpSpPr>
          <a:xfrm>
            <a:off x="4776425" y="3575130"/>
            <a:ext cx="3385336" cy="697380"/>
            <a:chOff x="4776425" y="3575130"/>
            <a:chExt cx="3385336" cy="697380"/>
          </a:xfrm>
        </p:grpSpPr>
        <p:sp>
          <p:nvSpPr>
            <p:cNvPr id="1981" name="Google Shape;1981;p39"/>
            <p:cNvSpPr/>
            <p:nvPr/>
          </p:nvSpPr>
          <p:spPr>
            <a:xfrm>
              <a:off x="4776425" y="3614043"/>
              <a:ext cx="790151" cy="481036"/>
            </a:xfrm>
            <a:custGeom>
              <a:rect b="b" l="l" r="r" t="t"/>
              <a:pathLst>
                <a:path extrusionOk="0" h="18397" w="30219">
                  <a:moveTo>
                    <a:pt x="9192" y="1"/>
                  </a:moveTo>
                  <a:cubicBezTo>
                    <a:pt x="6656" y="1"/>
                    <a:pt x="4358" y="1025"/>
                    <a:pt x="2692" y="2692"/>
                  </a:cubicBezTo>
                  <a:cubicBezTo>
                    <a:pt x="1025" y="4359"/>
                    <a:pt x="1" y="6668"/>
                    <a:pt x="1" y="9204"/>
                  </a:cubicBezTo>
                  <a:cubicBezTo>
                    <a:pt x="1" y="14288"/>
                    <a:pt x="4108" y="18396"/>
                    <a:pt x="9192" y="18396"/>
                  </a:cubicBezTo>
                  <a:lnTo>
                    <a:pt x="30219" y="18396"/>
                  </a:lnTo>
                  <a:lnTo>
                    <a:pt x="30219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137150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06</a:t>
              </a:r>
              <a:endParaRPr sz="2500"/>
            </a:p>
          </p:txBody>
        </p:sp>
        <p:sp>
          <p:nvSpPr>
            <p:cNvPr id="1982" name="Google Shape;1982;p39"/>
            <p:cNvSpPr/>
            <p:nvPr/>
          </p:nvSpPr>
          <p:spPr>
            <a:xfrm>
              <a:off x="5458868" y="3575130"/>
              <a:ext cx="2702893" cy="697380"/>
            </a:xfrm>
            <a:custGeom>
              <a:rect b="b" l="l" r="r" t="t"/>
              <a:pathLst>
                <a:path extrusionOk="0" h="26671" w="103371">
                  <a:moveTo>
                    <a:pt x="0" y="1"/>
                  </a:moveTo>
                  <a:lnTo>
                    <a:pt x="0" y="26671"/>
                  </a:lnTo>
                  <a:lnTo>
                    <a:pt x="91297" y="26671"/>
                  </a:lnTo>
                  <a:cubicBezTo>
                    <a:pt x="97965" y="26671"/>
                    <a:pt x="103370" y="21265"/>
                    <a:pt x="103370" y="14598"/>
                  </a:cubicBezTo>
                  <a:lnTo>
                    <a:pt x="103370" y="12074"/>
                  </a:lnTo>
                  <a:cubicBezTo>
                    <a:pt x="103370" y="5406"/>
                    <a:pt x="97965" y="1"/>
                    <a:pt x="9129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39"/>
            <p:cNvSpPr/>
            <p:nvPr/>
          </p:nvSpPr>
          <p:spPr>
            <a:xfrm>
              <a:off x="7553650" y="3695970"/>
              <a:ext cx="455700" cy="455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84" name="Google Shape;1984;p39"/>
            <p:cNvGrpSpPr/>
            <p:nvPr/>
          </p:nvGrpSpPr>
          <p:grpSpPr>
            <a:xfrm>
              <a:off x="5611280" y="3605645"/>
              <a:ext cx="1796177" cy="636350"/>
              <a:chOff x="5222700" y="3658300"/>
              <a:chExt cx="3210900" cy="636350"/>
            </a:xfrm>
          </p:grpSpPr>
          <p:sp>
            <p:nvSpPr>
              <p:cNvPr id="1985" name="Google Shape;1985;p39"/>
              <p:cNvSpPr txBox="1"/>
              <p:nvPr/>
            </p:nvSpPr>
            <p:spPr>
              <a:xfrm>
                <a:off x="5222700" y="392895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986" name="Google Shape;1986;p39"/>
              <p:cNvSpPr txBox="1"/>
              <p:nvPr/>
            </p:nvSpPr>
            <p:spPr>
              <a:xfrm>
                <a:off x="5222700" y="365830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1987" name="Google Shape;1987;p39"/>
          <p:cNvGrpSpPr/>
          <p:nvPr/>
        </p:nvGrpSpPr>
        <p:grpSpPr>
          <a:xfrm>
            <a:off x="7645786" y="3787988"/>
            <a:ext cx="271433" cy="272109"/>
            <a:chOff x="-3771675" y="3971775"/>
            <a:chExt cx="291300" cy="292025"/>
          </a:xfrm>
        </p:grpSpPr>
        <p:sp>
          <p:nvSpPr>
            <p:cNvPr id="1988" name="Google Shape;1988;p39"/>
            <p:cNvSpPr/>
            <p:nvPr/>
          </p:nvSpPr>
          <p:spPr>
            <a:xfrm>
              <a:off x="-3770100" y="3971775"/>
              <a:ext cx="218975" cy="66775"/>
            </a:xfrm>
            <a:custGeom>
              <a:rect b="b" l="l" r="r" t="t"/>
              <a:pathLst>
                <a:path extrusionOk="0" h="2671" w="8759">
                  <a:moveTo>
                    <a:pt x="4391" y="0"/>
                  </a:moveTo>
                  <a:cubicBezTo>
                    <a:pt x="2410" y="0"/>
                    <a:pt x="426" y="449"/>
                    <a:pt x="0" y="1347"/>
                  </a:cubicBezTo>
                  <a:cubicBezTo>
                    <a:pt x="426" y="2229"/>
                    <a:pt x="2410" y="2670"/>
                    <a:pt x="4391" y="2670"/>
                  </a:cubicBezTo>
                  <a:cubicBezTo>
                    <a:pt x="6372" y="2670"/>
                    <a:pt x="8349" y="2229"/>
                    <a:pt x="8759" y="1347"/>
                  </a:cubicBezTo>
                  <a:cubicBezTo>
                    <a:pt x="8349" y="449"/>
                    <a:pt x="6372" y="0"/>
                    <a:pt x="4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39"/>
            <p:cNvSpPr/>
            <p:nvPr/>
          </p:nvSpPr>
          <p:spPr>
            <a:xfrm>
              <a:off x="-3771675" y="4030650"/>
              <a:ext cx="222125" cy="78000"/>
            </a:xfrm>
            <a:custGeom>
              <a:rect b="b" l="l" r="r" t="t"/>
              <a:pathLst>
                <a:path extrusionOk="0" h="3120" w="8885">
                  <a:moveTo>
                    <a:pt x="0" y="0"/>
                  </a:moveTo>
                  <a:lnTo>
                    <a:pt x="0" y="1418"/>
                  </a:lnTo>
                  <a:cubicBezTo>
                    <a:pt x="0" y="2521"/>
                    <a:pt x="2048" y="3088"/>
                    <a:pt x="4127" y="3119"/>
                  </a:cubicBezTo>
                  <a:cubicBezTo>
                    <a:pt x="4915" y="1891"/>
                    <a:pt x="6301" y="1103"/>
                    <a:pt x="7877" y="1103"/>
                  </a:cubicBezTo>
                  <a:cubicBezTo>
                    <a:pt x="8223" y="1103"/>
                    <a:pt x="8570" y="1135"/>
                    <a:pt x="8885" y="1229"/>
                  </a:cubicBezTo>
                  <a:lnTo>
                    <a:pt x="8885" y="0"/>
                  </a:lnTo>
                  <a:cubicBezTo>
                    <a:pt x="7908" y="788"/>
                    <a:pt x="6112" y="1072"/>
                    <a:pt x="4443" y="1072"/>
                  </a:cubicBezTo>
                  <a:cubicBezTo>
                    <a:pt x="2804" y="1072"/>
                    <a:pt x="977" y="757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39"/>
            <p:cNvSpPr/>
            <p:nvPr/>
          </p:nvSpPr>
          <p:spPr>
            <a:xfrm>
              <a:off x="-3669425" y="4074750"/>
              <a:ext cx="189050" cy="189050"/>
            </a:xfrm>
            <a:custGeom>
              <a:rect b="b" l="l" r="r" t="t"/>
              <a:pathLst>
                <a:path extrusionOk="0" h="7562" w="7562">
                  <a:moveTo>
                    <a:pt x="5501" y="2732"/>
                  </a:moveTo>
                  <a:cubicBezTo>
                    <a:pt x="5748" y="2732"/>
                    <a:pt x="6008" y="3067"/>
                    <a:pt x="5766" y="3309"/>
                  </a:cubicBezTo>
                  <a:lnTo>
                    <a:pt x="3718" y="5356"/>
                  </a:lnTo>
                  <a:cubicBezTo>
                    <a:pt x="3655" y="5420"/>
                    <a:pt x="3568" y="5451"/>
                    <a:pt x="3482" y="5451"/>
                  </a:cubicBezTo>
                  <a:cubicBezTo>
                    <a:pt x="3395" y="5451"/>
                    <a:pt x="3308" y="5420"/>
                    <a:pt x="3245" y="5356"/>
                  </a:cubicBezTo>
                  <a:lnTo>
                    <a:pt x="1859" y="4002"/>
                  </a:lnTo>
                  <a:cubicBezTo>
                    <a:pt x="1617" y="3760"/>
                    <a:pt x="1840" y="3425"/>
                    <a:pt x="2099" y="3425"/>
                  </a:cubicBezTo>
                  <a:cubicBezTo>
                    <a:pt x="2177" y="3425"/>
                    <a:pt x="2259" y="3456"/>
                    <a:pt x="2332" y="3529"/>
                  </a:cubicBezTo>
                  <a:lnTo>
                    <a:pt x="3466" y="4663"/>
                  </a:lnTo>
                  <a:lnTo>
                    <a:pt x="5293" y="2836"/>
                  </a:lnTo>
                  <a:cubicBezTo>
                    <a:pt x="5352" y="2763"/>
                    <a:pt x="5426" y="2732"/>
                    <a:pt x="5501" y="2732"/>
                  </a:cubicBezTo>
                  <a:close/>
                  <a:moveTo>
                    <a:pt x="3781" y="1"/>
                  </a:moveTo>
                  <a:cubicBezTo>
                    <a:pt x="1702" y="1"/>
                    <a:pt x="0" y="1702"/>
                    <a:pt x="0" y="3781"/>
                  </a:cubicBezTo>
                  <a:cubicBezTo>
                    <a:pt x="0" y="5892"/>
                    <a:pt x="1702" y="7562"/>
                    <a:pt x="3781" y="7562"/>
                  </a:cubicBezTo>
                  <a:cubicBezTo>
                    <a:pt x="5860" y="7562"/>
                    <a:pt x="7562" y="5892"/>
                    <a:pt x="7562" y="3781"/>
                  </a:cubicBezTo>
                  <a:cubicBezTo>
                    <a:pt x="7562" y="1702"/>
                    <a:pt x="5860" y="1"/>
                    <a:pt x="37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39"/>
            <p:cNvSpPr/>
            <p:nvPr/>
          </p:nvSpPr>
          <p:spPr>
            <a:xfrm>
              <a:off x="-3771675" y="4099950"/>
              <a:ext cx="94525" cy="76425"/>
            </a:xfrm>
            <a:custGeom>
              <a:rect b="b" l="l" r="r" t="t"/>
              <a:pathLst>
                <a:path extrusionOk="0" h="3057" w="3781">
                  <a:moveTo>
                    <a:pt x="0" y="1"/>
                  </a:moveTo>
                  <a:lnTo>
                    <a:pt x="0" y="1419"/>
                  </a:lnTo>
                  <a:cubicBezTo>
                    <a:pt x="0" y="2364"/>
                    <a:pt x="1607" y="2899"/>
                    <a:pt x="3434" y="3057"/>
                  </a:cubicBezTo>
                  <a:cubicBezTo>
                    <a:pt x="3371" y="2364"/>
                    <a:pt x="3497" y="1671"/>
                    <a:pt x="3781" y="1040"/>
                  </a:cubicBezTo>
                  <a:cubicBezTo>
                    <a:pt x="2332" y="977"/>
                    <a:pt x="819" y="662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39"/>
            <p:cNvSpPr/>
            <p:nvPr/>
          </p:nvSpPr>
          <p:spPr>
            <a:xfrm>
              <a:off x="-3771675" y="4167700"/>
              <a:ext cx="135500" cy="95325"/>
            </a:xfrm>
            <a:custGeom>
              <a:rect b="b" l="l" r="r" t="t"/>
              <a:pathLst>
                <a:path extrusionOk="0" h="3813" w="5420">
                  <a:moveTo>
                    <a:pt x="0" y="0"/>
                  </a:moveTo>
                  <a:lnTo>
                    <a:pt x="0" y="2111"/>
                  </a:lnTo>
                  <a:cubicBezTo>
                    <a:pt x="0" y="3277"/>
                    <a:pt x="2237" y="3812"/>
                    <a:pt x="4443" y="3812"/>
                  </a:cubicBezTo>
                  <a:cubicBezTo>
                    <a:pt x="4789" y="3812"/>
                    <a:pt x="5104" y="3812"/>
                    <a:pt x="5419" y="3781"/>
                  </a:cubicBezTo>
                  <a:cubicBezTo>
                    <a:pt x="4474" y="3151"/>
                    <a:pt x="3781" y="2206"/>
                    <a:pt x="3529" y="1071"/>
                  </a:cubicBezTo>
                  <a:cubicBezTo>
                    <a:pt x="2174" y="977"/>
                    <a:pt x="788" y="66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93" name="Google Shape;1993;p39"/>
          <p:cNvGrpSpPr/>
          <p:nvPr/>
        </p:nvGrpSpPr>
        <p:grpSpPr>
          <a:xfrm>
            <a:off x="4776425" y="1503401"/>
            <a:ext cx="3385336" cy="697380"/>
            <a:chOff x="4776425" y="1503401"/>
            <a:chExt cx="3385336" cy="697380"/>
          </a:xfrm>
        </p:grpSpPr>
        <p:sp>
          <p:nvSpPr>
            <p:cNvPr id="1994" name="Google Shape;1994;p39"/>
            <p:cNvSpPr/>
            <p:nvPr/>
          </p:nvSpPr>
          <p:spPr>
            <a:xfrm>
              <a:off x="4776425" y="1542335"/>
              <a:ext cx="790151" cy="481323"/>
            </a:xfrm>
            <a:custGeom>
              <a:rect b="b" l="l" r="r" t="t"/>
              <a:pathLst>
                <a:path extrusionOk="0" h="18408" w="30219">
                  <a:moveTo>
                    <a:pt x="9192" y="0"/>
                  </a:moveTo>
                  <a:cubicBezTo>
                    <a:pt x="6656" y="0"/>
                    <a:pt x="4358" y="1024"/>
                    <a:pt x="2692" y="2703"/>
                  </a:cubicBezTo>
                  <a:cubicBezTo>
                    <a:pt x="1025" y="4358"/>
                    <a:pt x="1" y="6668"/>
                    <a:pt x="1" y="9204"/>
                  </a:cubicBezTo>
                  <a:cubicBezTo>
                    <a:pt x="1" y="14288"/>
                    <a:pt x="4108" y="18407"/>
                    <a:pt x="9192" y="18407"/>
                  </a:cubicBezTo>
                  <a:lnTo>
                    <a:pt x="30219" y="18407"/>
                  </a:lnTo>
                  <a:lnTo>
                    <a:pt x="30219" y="0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137150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2500"/>
            </a:p>
          </p:txBody>
        </p:sp>
        <p:sp>
          <p:nvSpPr>
            <p:cNvPr id="1995" name="Google Shape;1995;p39"/>
            <p:cNvSpPr/>
            <p:nvPr/>
          </p:nvSpPr>
          <p:spPr>
            <a:xfrm>
              <a:off x="5458868" y="1503401"/>
              <a:ext cx="2702893" cy="697380"/>
            </a:xfrm>
            <a:custGeom>
              <a:rect b="b" l="l" r="r" t="t"/>
              <a:pathLst>
                <a:path extrusionOk="0" h="26671" w="103371">
                  <a:moveTo>
                    <a:pt x="0" y="1"/>
                  </a:moveTo>
                  <a:lnTo>
                    <a:pt x="0" y="26671"/>
                  </a:lnTo>
                  <a:lnTo>
                    <a:pt x="91297" y="26671"/>
                  </a:lnTo>
                  <a:cubicBezTo>
                    <a:pt x="97965" y="26671"/>
                    <a:pt x="103370" y="21265"/>
                    <a:pt x="103370" y="14598"/>
                  </a:cubicBezTo>
                  <a:lnTo>
                    <a:pt x="103370" y="12074"/>
                  </a:lnTo>
                  <a:cubicBezTo>
                    <a:pt x="103370" y="5406"/>
                    <a:pt x="97965" y="1"/>
                    <a:pt x="9129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39"/>
            <p:cNvSpPr/>
            <p:nvPr/>
          </p:nvSpPr>
          <p:spPr>
            <a:xfrm>
              <a:off x="7553650" y="1624241"/>
              <a:ext cx="455700" cy="455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97" name="Google Shape;1997;p39"/>
            <p:cNvGrpSpPr/>
            <p:nvPr/>
          </p:nvGrpSpPr>
          <p:grpSpPr>
            <a:xfrm>
              <a:off x="5611280" y="1533916"/>
              <a:ext cx="1796177" cy="636350"/>
              <a:chOff x="5222700" y="3658300"/>
              <a:chExt cx="3210900" cy="636350"/>
            </a:xfrm>
          </p:grpSpPr>
          <p:sp>
            <p:nvSpPr>
              <p:cNvPr id="1998" name="Google Shape;1998;p39"/>
              <p:cNvSpPr txBox="1"/>
              <p:nvPr/>
            </p:nvSpPr>
            <p:spPr>
              <a:xfrm>
                <a:off x="5222700" y="392895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smallest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999" name="Google Shape;1999;p39"/>
              <p:cNvSpPr txBox="1"/>
              <p:nvPr/>
            </p:nvSpPr>
            <p:spPr>
              <a:xfrm>
                <a:off x="5222700" y="365830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2000" name="Google Shape;2000;p39"/>
            <p:cNvGrpSpPr/>
            <p:nvPr/>
          </p:nvGrpSpPr>
          <p:grpSpPr>
            <a:xfrm>
              <a:off x="7637634" y="1716304"/>
              <a:ext cx="287717" cy="271573"/>
              <a:chOff x="-1960150" y="3956600"/>
              <a:chExt cx="308775" cy="291450"/>
            </a:xfrm>
          </p:grpSpPr>
          <p:sp>
            <p:nvSpPr>
              <p:cNvPr id="2001" name="Google Shape;2001;p39"/>
              <p:cNvSpPr/>
              <p:nvPr/>
            </p:nvSpPr>
            <p:spPr>
              <a:xfrm>
                <a:off x="-1960150" y="3956600"/>
                <a:ext cx="308775" cy="51275"/>
              </a:xfrm>
              <a:custGeom>
                <a:rect b="b" l="l" r="r" t="t"/>
                <a:pathLst>
                  <a:path extrusionOk="0" h="2051" w="12351">
                    <a:moveTo>
                      <a:pt x="1355" y="1"/>
                    </a:moveTo>
                    <a:cubicBezTo>
                      <a:pt x="1" y="1"/>
                      <a:pt x="32" y="2049"/>
                      <a:pt x="1355" y="2049"/>
                    </a:cubicBezTo>
                    <a:lnTo>
                      <a:pt x="11027" y="2049"/>
                    </a:lnTo>
                    <a:cubicBezTo>
                      <a:pt x="11047" y="2050"/>
                      <a:pt x="11066" y="2050"/>
                      <a:pt x="11085" y="2050"/>
                    </a:cubicBezTo>
                    <a:cubicBezTo>
                      <a:pt x="12350" y="2050"/>
                      <a:pt x="12331" y="1"/>
                      <a:pt x="1102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2" name="Google Shape;2002;p39"/>
              <p:cNvSpPr/>
              <p:nvPr/>
            </p:nvSpPr>
            <p:spPr>
              <a:xfrm>
                <a:off x="-1934950" y="4025925"/>
                <a:ext cx="256000" cy="222125"/>
              </a:xfrm>
              <a:custGeom>
                <a:rect b="b" l="l" r="r" t="t"/>
                <a:pathLst>
                  <a:path extrusionOk="0" h="8885" w="10240">
                    <a:moveTo>
                      <a:pt x="8570" y="756"/>
                    </a:moveTo>
                    <a:cubicBezTo>
                      <a:pt x="8759" y="756"/>
                      <a:pt x="8917" y="914"/>
                      <a:pt x="8917" y="1103"/>
                    </a:cubicBezTo>
                    <a:lnTo>
                      <a:pt x="8917" y="1765"/>
                    </a:lnTo>
                    <a:cubicBezTo>
                      <a:pt x="8917" y="1995"/>
                      <a:pt x="8737" y="2116"/>
                      <a:pt x="8558" y="2116"/>
                    </a:cubicBezTo>
                    <a:cubicBezTo>
                      <a:pt x="8419" y="2116"/>
                      <a:pt x="8279" y="2042"/>
                      <a:pt x="8224" y="1891"/>
                    </a:cubicBezTo>
                    <a:lnTo>
                      <a:pt x="6081" y="4065"/>
                    </a:lnTo>
                    <a:cubicBezTo>
                      <a:pt x="6018" y="4112"/>
                      <a:pt x="5924" y="4135"/>
                      <a:pt x="5833" y="4135"/>
                    </a:cubicBezTo>
                    <a:cubicBezTo>
                      <a:pt x="5743" y="4135"/>
                      <a:pt x="5656" y="4112"/>
                      <a:pt x="5609" y="4065"/>
                    </a:cubicBezTo>
                    <a:lnTo>
                      <a:pt x="3781" y="2237"/>
                    </a:lnTo>
                    <a:lnTo>
                      <a:pt x="1986" y="4065"/>
                    </a:lnTo>
                    <a:cubicBezTo>
                      <a:pt x="1912" y="4138"/>
                      <a:pt x="1831" y="4168"/>
                      <a:pt x="1752" y="4168"/>
                    </a:cubicBezTo>
                    <a:cubicBezTo>
                      <a:pt x="1493" y="4168"/>
                      <a:pt x="1271" y="3834"/>
                      <a:pt x="1513" y="3592"/>
                    </a:cubicBezTo>
                    <a:lnTo>
                      <a:pt x="3561" y="1544"/>
                    </a:lnTo>
                    <a:cubicBezTo>
                      <a:pt x="3624" y="1481"/>
                      <a:pt x="3711" y="1450"/>
                      <a:pt x="3797" y="1450"/>
                    </a:cubicBezTo>
                    <a:cubicBezTo>
                      <a:pt x="3884" y="1450"/>
                      <a:pt x="3970" y="1481"/>
                      <a:pt x="4033" y="1544"/>
                    </a:cubicBezTo>
                    <a:lnTo>
                      <a:pt x="5829" y="3340"/>
                    </a:lnTo>
                    <a:lnTo>
                      <a:pt x="7783" y="1418"/>
                    </a:lnTo>
                    <a:cubicBezTo>
                      <a:pt x="7404" y="1292"/>
                      <a:pt x="7499" y="756"/>
                      <a:pt x="7877" y="756"/>
                    </a:cubicBezTo>
                    <a:close/>
                    <a:moveTo>
                      <a:pt x="5136" y="7562"/>
                    </a:moveTo>
                    <a:cubicBezTo>
                      <a:pt x="5325" y="7562"/>
                      <a:pt x="5483" y="7719"/>
                      <a:pt x="5483" y="7908"/>
                    </a:cubicBezTo>
                    <a:cubicBezTo>
                      <a:pt x="5483" y="8097"/>
                      <a:pt x="5325" y="8255"/>
                      <a:pt x="5136" y="8255"/>
                    </a:cubicBezTo>
                    <a:cubicBezTo>
                      <a:pt x="4916" y="8255"/>
                      <a:pt x="4758" y="8097"/>
                      <a:pt x="4758" y="7908"/>
                    </a:cubicBezTo>
                    <a:cubicBezTo>
                      <a:pt x="4758" y="7719"/>
                      <a:pt x="4916" y="7562"/>
                      <a:pt x="5136" y="7562"/>
                    </a:cubicBezTo>
                    <a:close/>
                    <a:moveTo>
                      <a:pt x="1" y="0"/>
                    </a:moveTo>
                    <a:lnTo>
                      <a:pt x="1" y="5167"/>
                    </a:lnTo>
                    <a:cubicBezTo>
                      <a:pt x="1" y="5703"/>
                      <a:pt x="442" y="6175"/>
                      <a:pt x="1040" y="6175"/>
                    </a:cubicBezTo>
                    <a:lnTo>
                      <a:pt x="4758" y="6175"/>
                    </a:lnTo>
                    <a:lnTo>
                      <a:pt x="4758" y="6931"/>
                    </a:lnTo>
                    <a:cubicBezTo>
                      <a:pt x="4380" y="7089"/>
                      <a:pt x="4096" y="7436"/>
                      <a:pt x="4096" y="7877"/>
                    </a:cubicBezTo>
                    <a:cubicBezTo>
                      <a:pt x="4096" y="8412"/>
                      <a:pt x="4569" y="8885"/>
                      <a:pt x="5136" y="8885"/>
                    </a:cubicBezTo>
                    <a:cubicBezTo>
                      <a:pt x="5672" y="8885"/>
                      <a:pt x="6144" y="8412"/>
                      <a:pt x="6144" y="7877"/>
                    </a:cubicBezTo>
                    <a:cubicBezTo>
                      <a:pt x="6144" y="7436"/>
                      <a:pt x="5861" y="7057"/>
                      <a:pt x="5483" y="6931"/>
                    </a:cubicBezTo>
                    <a:lnTo>
                      <a:pt x="5483" y="6175"/>
                    </a:lnTo>
                    <a:lnTo>
                      <a:pt x="9232" y="6175"/>
                    </a:lnTo>
                    <a:cubicBezTo>
                      <a:pt x="9767" y="6175"/>
                      <a:pt x="10240" y="5703"/>
                      <a:pt x="10240" y="5167"/>
                    </a:cubicBezTo>
                    <a:lnTo>
                      <a:pt x="10240" y="0"/>
                    </a:lnTo>
                    <a:cubicBezTo>
                      <a:pt x="10114" y="32"/>
                      <a:pt x="10019" y="32"/>
                      <a:pt x="9893" y="32"/>
                    </a:cubicBezTo>
                    <a:lnTo>
                      <a:pt x="347" y="32"/>
                    </a:lnTo>
                    <a:cubicBezTo>
                      <a:pt x="253" y="32"/>
                      <a:pt x="127" y="32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03" name="Google Shape;2003;p39"/>
          <p:cNvGrpSpPr/>
          <p:nvPr/>
        </p:nvGrpSpPr>
        <p:grpSpPr>
          <a:xfrm>
            <a:off x="982288" y="3575130"/>
            <a:ext cx="3385624" cy="697380"/>
            <a:chOff x="982288" y="3575130"/>
            <a:chExt cx="3385624" cy="697380"/>
          </a:xfrm>
        </p:grpSpPr>
        <p:sp>
          <p:nvSpPr>
            <p:cNvPr id="2004" name="Google Shape;2004;p39"/>
            <p:cNvSpPr/>
            <p:nvPr/>
          </p:nvSpPr>
          <p:spPr>
            <a:xfrm>
              <a:off x="982288" y="3614043"/>
              <a:ext cx="790151" cy="481036"/>
            </a:xfrm>
            <a:custGeom>
              <a:rect b="b" l="l" r="r" t="t"/>
              <a:pathLst>
                <a:path extrusionOk="0" h="18397" w="30219">
                  <a:moveTo>
                    <a:pt x="9204" y="1"/>
                  </a:moveTo>
                  <a:cubicBezTo>
                    <a:pt x="6668" y="1"/>
                    <a:pt x="4358" y="1025"/>
                    <a:pt x="2703" y="2692"/>
                  </a:cubicBezTo>
                  <a:cubicBezTo>
                    <a:pt x="1036" y="4359"/>
                    <a:pt x="0" y="6668"/>
                    <a:pt x="0" y="9204"/>
                  </a:cubicBezTo>
                  <a:cubicBezTo>
                    <a:pt x="0" y="14288"/>
                    <a:pt x="4120" y="18396"/>
                    <a:pt x="9204" y="18396"/>
                  </a:cubicBezTo>
                  <a:lnTo>
                    <a:pt x="30218" y="18396"/>
                  </a:lnTo>
                  <a:lnTo>
                    <a:pt x="30218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137150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2500"/>
            </a:p>
          </p:txBody>
        </p:sp>
        <p:sp>
          <p:nvSpPr>
            <p:cNvPr id="2005" name="Google Shape;2005;p39"/>
            <p:cNvSpPr/>
            <p:nvPr/>
          </p:nvSpPr>
          <p:spPr>
            <a:xfrm>
              <a:off x="1665019" y="3575130"/>
              <a:ext cx="2702893" cy="697380"/>
            </a:xfrm>
            <a:custGeom>
              <a:rect b="b" l="l" r="r" t="t"/>
              <a:pathLst>
                <a:path extrusionOk="0" h="26671" w="103371">
                  <a:moveTo>
                    <a:pt x="1" y="1"/>
                  </a:moveTo>
                  <a:lnTo>
                    <a:pt x="1" y="26671"/>
                  </a:lnTo>
                  <a:lnTo>
                    <a:pt x="91298" y="26671"/>
                  </a:lnTo>
                  <a:cubicBezTo>
                    <a:pt x="97965" y="26671"/>
                    <a:pt x="103371" y="21265"/>
                    <a:pt x="103371" y="14598"/>
                  </a:cubicBezTo>
                  <a:lnTo>
                    <a:pt x="103371" y="12074"/>
                  </a:lnTo>
                  <a:cubicBezTo>
                    <a:pt x="103371" y="5406"/>
                    <a:pt x="97965" y="1"/>
                    <a:pt x="91298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39"/>
            <p:cNvSpPr/>
            <p:nvPr/>
          </p:nvSpPr>
          <p:spPr>
            <a:xfrm>
              <a:off x="3759800" y="3695970"/>
              <a:ext cx="455700" cy="4557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07" name="Google Shape;2007;p39"/>
            <p:cNvGrpSpPr/>
            <p:nvPr/>
          </p:nvGrpSpPr>
          <p:grpSpPr>
            <a:xfrm>
              <a:off x="1817434" y="3605645"/>
              <a:ext cx="1796177" cy="636350"/>
              <a:chOff x="5222700" y="3658300"/>
              <a:chExt cx="3210900" cy="636350"/>
            </a:xfrm>
          </p:grpSpPr>
          <p:sp>
            <p:nvSpPr>
              <p:cNvPr id="2008" name="Google Shape;2008;p39"/>
              <p:cNvSpPr txBox="1"/>
              <p:nvPr/>
            </p:nvSpPr>
            <p:spPr>
              <a:xfrm>
                <a:off x="5222700" y="392895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The Moon is a satellite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009" name="Google Shape;2009;p39"/>
              <p:cNvSpPr txBox="1"/>
              <p:nvPr/>
            </p:nvSpPr>
            <p:spPr>
              <a:xfrm>
                <a:off x="5222700" y="365830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Moon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2010" name="Google Shape;2010;p39"/>
          <p:cNvGrpSpPr/>
          <p:nvPr/>
        </p:nvGrpSpPr>
        <p:grpSpPr>
          <a:xfrm>
            <a:off x="3884146" y="3787614"/>
            <a:ext cx="206999" cy="271550"/>
            <a:chOff x="-3365275" y="3253275"/>
            <a:chExt cx="222150" cy="291425"/>
          </a:xfrm>
        </p:grpSpPr>
        <p:sp>
          <p:nvSpPr>
            <p:cNvPr id="2011" name="Google Shape;2011;p39"/>
            <p:cNvSpPr/>
            <p:nvPr/>
          </p:nvSpPr>
          <p:spPr>
            <a:xfrm>
              <a:off x="-3365275" y="3253275"/>
              <a:ext cx="222150" cy="291425"/>
            </a:xfrm>
            <a:custGeom>
              <a:rect b="b" l="l" r="r" t="t"/>
              <a:pathLst>
                <a:path extrusionOk="0" h="11657" w="8886">
                  <a:moveTo>
                    <a:pt x="5861" y="662"/>
                  </a:moveTo>
                  <a:cubicBezTo>
                    <a:pt x="6302" y="662"/>
                    <a:pt x="6302" y="1323"/>
                    <a:pt x="5861" y="1323"/>
                  </a:cubicBezTo>
                  <a:lnTo>
                    <a:pt x="3120" y="1323"/>
                  </a:lnTo>
                  <a:cubicBezTo>
                    <a:pt x="2647" y="1323"/>
                    <a:pt x="2647" y="662"/>
                    <a:pt x="3120" y="662"/>
                  </a:cubicBezTo>
                  <a:close/>
                  <a:moveTo>
                    <a:pt x="7215" y="3466"/>
                  </a:moveTo>
                  <a:cubicBezTo>
                    <a:pt x="7625" y="3466"/>
                    <a:pt x="7625" y="4127"/>
                    <a:pt x="7215" y="4127"/>
                  </a:cubicBezTo>
                  <a:lnTo>
                    <a:pt x="4443" y="4127"/>
                  </a:lnTo>
                  <a:cubicBezTo>
                    <a:pt x="4002" y="4127"/>
                    <a:pt x="3970" y="3466"/>
                    <a:pt x="4443" y="3466"/>
                  </a:cubicBezTo>
                  <a:close/>
                  <a:moveTo>
                    <a:pt x="3101" y="2795"/>
                  </a:moveTo>
                  <a:cubicBezTo>
                    <a:pt x="3360" y="2795"/>
                    <a:pt x="3582" y="3129"/>
                    <a:pt x="3340" y="3371"/>
                  </a:cubicBezTo>
                  <a:lnTo>
                    <a:pt x="2899" y="3812"/>
                  </a:lnTo>
                  <a:lnTo>
                    <a:pt x="3340" y="4253"/>
                  </a:lnTo>
                  <a:cubicBezTo>
                    <a:pt x="3582" y="4495"/>
                    <a:pt x="3360" y="4830"/>
                    <a:pt x="3101" y="4830"/>
                  </a:cubicBezTo>
                  <a:cubicBezTo>
                    <a:pt x="3023" y="4830"/>
                    <a:pt x="2941" y="4799"/>
                    <a:pt x="2868" y="4726"/>
                  </a:cubicBezTo>
                  <a:lnTo>
                    <a:pt x="2427" y="4285"/>
                  </a:lnTo>
                  <a:lnTo>
                    <a:pt x="2017" y="4726"/>
                  </a:lnTo>
                  <a:cubicBezTo>
                    <a:pt x="1944" y="4799"/>
                    <a:pt x="1862" y="4830"/>
                    <a:pt x="1784" y="4830"/>
                  </a:cubicBezTo>
                  <a:cubicBezTo>
                    <a:pt x="1525" y="4830"/>
                    <a:pt x="1303" y="4495"/>
                    <a:pt x="1545" y="4253"/>
                  </a:cubicBezTo>
                  <a:lnTo>
                    <a:pt x="1954" y="3812"/>
                  </a:lnTo>
                  <a:lnTo>
                    <a:pt x="1545" y="3371"/>
                  </a:lnTo>
                  <a:cubicBezTo>
                    <a:pt x="1303" y="3129"/>
                    <a:pt x="1525" y="2795"/>
                    <a:pt x="1784" y="2795"/>
                  </a:cubicBezTo>
                  <a:cubicBezTo>
                    <a:pt x="1862" y="2795"/>
                    <a:pt x="1944" y="2825"/>
                    <a:pt x="2017" y="2899"/>
                  </a:cubicBezTo>
                  <a:lnTo>
                    <a:pt x="2427" y="3340"/>
                  </a:lnTo>
                  <a:lnTo>
                    <a:pt x="2868" y="2899"/>
                  </a:lnTo>
                  <a:cubicBezTo>
                    <a:pt x="2941" y="2825"/>
                    <a:pt x="3023" y="2795"/>
                    <a:pt x="3101" y="2795"/>
                  </a:cubicBezTo>
                  <a:close/>
                  <a:moveTo>
                    <a:pt x="7242" y="6206"/>
                  </a:moveTo>
                  <a:cubicBezTo>
                    <a:pt x="7625" y="6206"/>
                    <a:pt x="7616" y="6868"/>
                    <a:pt x="7215" y="6868"/>
                  </a:cubicBezTo>
                  <a:lnTo>
                    <a:pt x="4443" y="6868"/>
                  </a:lnTo>
                  <a:cubicBezTo>
                    <a:pt x="4002" y="6868"/>
                    <a:pt x="3970" y="6207"/>
                    <a:pt x="4443" y="6207"/>
                  </a:cubicBezTo>
                  <a:lnTo>
                    <a:pt x="7215" y="6207"/>
                  </a:lnTo>
                  <a:cubicBezTo>
                    <a:pt x="7225" y="6206"/>
                    <a:pt x="7233" y="6206"/>
                    <a:pt x="7242" y="6206"/>
                  </a:cubicBezTo>
                  <a:close/>
                  <a:moveTo>
                    <a:pt x="3101" y="5504"/>
                  </a:moveTo>
                  <a:cubicBezTo>
                    <a:pt x="3360" y="5504"/>
                    <a:pt x="3582" y="5839"/>
                    <a:pt x="3340" y="6081"/>
                  </a:cubicBezTo>
                  <a:lnTo>
                    <a:pt x="2899" y="6522"/>
                  </a:lnTo>
                  <a:lnTo>
                    <a:pt x="3340" y="6963"/>
                  </a:lnTo>
                  <a:cubicBezTo>
                    <a:pt x="3582" y="7205"/>
                    <a:pt x="3360" y="7539"/>
                    <a:pt x="3101" y="7539"/>
                  </a:cubicBezTo>
                  <a:cubicBezTo>
                    <a:pt x="3023" y="7539"/>
                    <a:pt x="2941" y="7509"/>
                    <a:pt x="2868" y="7435"/>
                  </a:cubicBezTo>
                  <a:lnTo>
                    <a:pt x="2427" y="6994"/>
                  </a:lnTo>
                  <a:lnTo>
                    <a:pt x="2017" y="7435"/>
                  </a:lnTo>
                  <a:cubicBezTo>
                    <a:pt x="1944" y="7509"/>
                    <a:pt x="1862" y="7539"/>
                    <a:pt x="1784" y="7539"/>
                  </a:cubicBezTo>
                  <a:cubicBezTo>
                    <a:pt x="1525" y="7539"/>
                    <a:pt x="1303" y="7205"/>
                    <a:pt x="1545" y="6963"/>
                  </a:cubicBezTo>
                  <a:lnTo>
                    <a:pt x="1954" y="6522"/>
                  </a:lnTo>
                  <a:lnTo>
                    <a:pt x="1545" y="6081"/>
                  </a:lnTo>
                  <a:cubicBezTo>
                    <a:pt x="1303" y="5839"/>
                    <a:pt x="1525" y="5504"/>
                    <a:pt x="1784" y="5504"/>
                  </a:cubicBezTo>
                  <a:cubicBezTo>
                    <a:pt x="1862" y="5504"/>
                    <a:pt x="1944" y="5535"/>
                    <a:pt x="2017" y="5608"/>
                  </a:cubicBezTo>
                  <a:lnTo>
                    <a:pt x="2427" y="6049"/>
                  </a:lnTo>
                  <a:lnTo>
                    <a:pt x="2868" y="5608"/>
                  </a:lnTo>
                  <a:cubicBezTo>
                    <a:pt x="2941" y="5535"/>
                    <a:pt x="3023" y="5504"/>
                    <a:pt x="3101" y="5504"/>
                  </a:cubicBezTo>
                  <a:close/>
                  <a:moveTo>
                    <a:pt x="7215" y="8916"/>
                  </a:moveTo>
                  <a:cubicBezTo>
                    <a:pt x="7625" y="8916"/>
                    <a:pt x="7625" y="9609"/>
                    <a:pt x="7215" y="9609"/>
                  </a:cubicBezTo>
                  <a:lnTo>
                    <a:pt x="4443" y="9609"/>
                  </a:lnTo>
                  <a:cubicBezTo>
                    <a:pt x="4002" y="9609"/>
                    <a:pt x="3970" y="8916"/>
                    <a:pt x="4443" y="8916"/>
                  </a:cubicBezTo>
                  <a:close/>
                  <a:moveTo>
                    <a:pt x="2395" y="8254"/>
                  </a:moveTo>
                  <a:cubicBezTo>
                    <a:pt x="2962" y="8254"/>
                    <a:pt x="3435" y="8727"/>
                    <a:pt x="3435" y="9263"/>
                  </a:cubicBezTo>
                  <a:cubicBezTo>
                    <a:pt x="3435" y="9830"/>
                    <a:pt x="2994" y="10302"/>
                    <a:pt x="2395" y="10302"/>
                  </a:cubicBezTo>
                  <a:cubicBezTo>
                    <a:pt x="1860" y="10302"/>
                    <a:pt x="1387" y="9830"/>
                    <a:pt x="1387" y="9263"/>
                  </a:cubicBezTo>
                  <a:cubicBezTo>
                    <a:pt x="1387" y="8727"/>
                    <a:pt x="1860" y="8254"/>
                    <a:pt x="2395" y="8254"/>
                  </a:cubicBezTo>
                  <a:close/>
                  <a:moveTo>
                    <a:pt x="3057" y="0"/>
                  </a:moveTo>
                  <a:cubicBezTo>
                    <a:pt x="2647" y="0"/>
                    <a:pt x="2238" y="252"/>
                    <a:pt x="2112" y="662"/>
                  </a:cubicBezTo>
                  <a:lnTo>
                    <a:pt x="1009" y="662"/>
                  </a:lnTo>
                  <a:cubicBezTo>
                    <a:pt x="473" y="662"/>
                    <a:pt x="1" y="1134"/>
                    <a:pt x="1" y="1670"/>
                  </a:cubicBezTo>
                  <a:lnTo>
                    <a:pt x="1" y="10617"/>
                  </a:lnTo>
                  <a:cubicBezTo>
                    <a:pt x="1" y="11153"/>
                    <a:pt x="473" y="11657"/>
                    <a:pt x="1009" y="11657"/>
                  </a:cubicBezTo>
                  <a:lnTo>
                    <a:pt x="7877" y="11657"/>
                  </a:lnTo>
                  <a:cubicBezTo>
                    <a:pt x="8413" y="11657"/>
                    <a:pt x="8885" y="11184"/>
                    <a:pt x="8885" y="10617"/>
                  </a:cubicBezTo>
                  <a:lnTo>
                    <a:pt x="8885" y="1670"/>
                  </a:lnTo>
                  <a:cubicBezTo>
                    <a:pt x="8885" y="1134"/>
                    <a:pt x="8476" y="662"/>
                    <a:pt x="7877" y="662"/>
                  </a:cubicBezTo>
                  <a:lnTo>
                    <a:pt x="6774" y="662"/>
                  </a:lnTo>
                  <a:cubicBezTo>
                    <a:pt x="6617" y="252"/>
                    <a:pt x="6270" y="0"/>
                    <a:pt x="58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39"/>
            <p:cNvSpPr/>
            <p:nvPr/>
          </p:nvSpPr>
          <p:spPr>
            <a:xfrm>
              <a:off x="-3314075" y="3476175"/>
              <a:ext cx="17350" cy="18125"/>
            </a:xfrm>
            <a:custGeom>
              <a:rect b="b" l="l" r="r" t="t"/>
              <a:pathLst>
                <a:path extrusionOk="0" h="725" w="694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36" y="725"/>
                    <a:pt x="694" y="567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3" name="Google Shape;2013;p39"/>
          <p:cNvGrpSpPr/>
          <p:nvPr/>
        </p:nvGrpSpPr>
        <p:grpSpPr>
          <a:xfrm>
            <a:off x="982288" y="2539110"/>
            <a:ext cx="3385624" cy="697694"/>
            <a:chOff x="982288" y="2539110"/>
            <a:chExt cx="3385624" cy="697694"/>
          </a:xfrm>
        </p:grpSpPr>
        <p:sp>
          <p:nvSpPr>
            <p:cNvPr id="2014" name="Google Shape;2014;p39"/>
            <p:cNvSpPr/>
            <p:nvPr/>
          </p:nvSpPr>
          <p:spPr>
            <a:xfrm>
              <a:off x="982288" y="2578045"/>
              <a:ext cx="790151" cy="481323"/>
            </a:xfrm>
            <a:custGeom>
              <a:rect b="b" l="l" r="r" t="t"/>
              <a:pathLst>
                <a:path extrusionOk="0" h="18408" w="30219">
                  <a:moveTo>
                    <a:pt x="9204" y="0"/>
                  </a:moveTo>
                  <a:cubicBezTo>
                    <a:pt x="6668" y="0"/>
                    <a:pt x="4358" y="1036"/>
                    <a:pt x="2703" y="2703"/>
                  </a:cubicBezTo>
                  <a:cubicBezTo>
                    <a:pt x="1036" y="4358"/>
                    <a:pt x="0" y="6668"/>
                    <a:pt x="0" y="9215"/>
                  </a:cubicBezTo>
                  <a:cubicBezTo>
                    <a:pt x="0" y="14287"/>
                    <a:pt x="4120" y="18407"/>
                    <a:pt x="9204" y="18407"/>
                  </a:cubicBezTo>
                  <a:lnTo>
                    <a:pt x="30218" y="18407"/>
                  </a:lnTo>
                  <a:lnTo>
                    <a:pt x="30218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137150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2500"/>
            </a:p>
          </p:txBody>
        </p:sp>
        <p:sp>
          <p:nvSpPr>
            <p:cNvPr id="2015" name="Google Shape;2015;p39"/>
            <p:cNvSpPr/>
            <p:nvPr/>
          </p:nvSpPr>
          <p:spPr>
            <a:xfrm>
              <a:off x="1665019" y="2539110"/>
              <a:ext cx="2702893" cy="697694"/>
            </a:xfrm>
            <a:custGeom>
              <a:rect b="b" l="l" r="r" t="t"/>
              <a:pathLst>
                <a:path extrusionOk="0" h="26683" w="103371">
                  <a:moveTo>
                    <a:pt x="1" y="1"/>
                  </a:moveTo>
                  <a:lnTo>
                    <a:pt x="1" y="26683"/>
                  </a:lnTo>
                  <a:lnTo>
                    <a:pt x="91298" y="26683"/>
                  </a:lnTo>
                  <a:cubicBezTo>
                    <a:pt x="97965" y="26683"/>
                    <a:pt x="103371" y="21277"/>
                    <a:pt x="103371" y="14610"/>
                  </a:cubicBezTo>
                  <a:lnTo>
                    <a:pt x="103371" y="12074"/>
                  </a:lnTo>
                  <a:cubicBezTo>
                    <a:pt x="103371" y="5406"/>
                    <a:pt x="97965" y="1"/>
                    <a:pt x="91298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39"/>
            <p:cNvSpPr/>
            <p:nvPr/>
          </p:nvSpPr>
          <p:spPr>
            <a:xfrm>
              <a:off x="3759800" y="2660107"/>
              <a:ext cx="455700" cy="4557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17" name="Google Shape;2017;p39"/>
            <p:cNvGrpSpPr/>
            <p:nvPr/>
          </p:nvGrpSpPr>
          <p:grpSpPr>
            <a:xfrm>
              <a:off x="1817434" y="2569782"/>
              <a:ext cx="1796177" cy="636350"/>
              <a:chOff x="5222700" y="3658300"/>
              <a:chExt cx="3210900" cy="636350"/>
            </a:xfrm>
          </p:grpSpPr>
          <p:sp>
            <p:nvSpPr>
              <p:cNvPr id="2018" name="Google Shape;2018;p39"/>
              <p:cNvSpPr txBox="1"/>
              <p:nvPr/>
            </p:nvSpPr>
            <p:spPr>
              <a:xfrm>
                <a:off x="5222700" y="392895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Earth has life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019" name="Google Shape;2019;p39"/>
              <p:cNvSpPr txBox="1"/>
              <p:nvPr/>
            </p:nvSpPr>
            <p:spPr>
              <a:xfrm>
                <a:off x="5222700" y="365830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Earth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2020" name="Google Shape;2020;p39"/>
          <p:cNvGrpSpPr/>
          <p:nvPr/>
        </p:nvGrpSpPr>
        <p:grpSpPr>
          <a:xfrm>
            <a:off x="3867287" y="2751427"/>
            <a:ext cx="240731" cy="273041"/>
            <a:chOff x="-1575775" y="3238300"/>
            <a:chExt cx="258350" cy="293025"/>
          </a:xfrm>
        </p:grpSpPr>
        <p:sp>
          <p:nvSpPr>
            <p:cNvPr id="2021" name="Google Shape;2021;p39"/>
            <p:cNvSpPr/>
            <p:nvPr/>
          </p:nvSpPr>
          <p:spPr>
            <a:xfrm>
              <a:off x="-1489150" y="3306825"/>
              <a:ext cx="85875" cy="33100"/>
            </a:xfrm>
            <a:custGeom>
              <a:rect b="b" l="l" r="r" t="t"/>
              <a:pathLst>
                <a:path extrusionOk="0" h="1324" w="3435">
                  <a:moveTo>
                    <a:pt x="1" y="0"/>
                  </a:moveTo>
                  <a:lnTo>
                    <a:pt x="1702" y="1324"/>
                  </a:lnTo>
                  <a:lnTo>
                    <a:pt x="34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39"/>
            <p:cNvSpPr/>
            <p:nvPr/>
          </p:nvSpPr>
          <p:spPr>
            <a:xfrm>
              <a:off x="-1506475" y="3316275"/>
              <a:ext cx="46500" cy="67750"/>
            </a:xfrm>
            <a:custGeom>
              <a:rect b="b" l="l" r="r" t="t"/>
              <a:pathLst>
                <a:path extrusionOk="0" h="2710" w="1860">
                  <a:moveTo>
                    <a:pt x="1" y="1"/>
                  </a:moveTo>
                  <a:lnTo>
                    <a:pt x="1" y="2710"/>
                  </a:lnTo>
                  <a:lnTo>
                    <a:pt x="1859" y="13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39"/>
            <p:cNvSpPr/>
            <p:nvPr/>
          </p:nvSpPr>
          <p:spPr>
            <a:xfrm>
              <a:off x="-1575775" y="3238300"/>
              <a:ext cx="258350" cy="293025"/>
            </a:xfrm>
            <a:custGeom>
              <a:rect b="b" l="l" r="r" t="t"/>
              <a:pathLst>
                <a:path extrusionOk="0" h="11721" w="10334">
                  <a:moveTo>
                    <a:pt x="1418" y="694"/>
                  </a:moveTo>
                  <a:lnTo>
                    <a:pt x="1418" y="1387"/>
                  </a:lnTo>
                  <a:lnTo>
                    <a:pt x="756" y="1387"/>
                  </a:lnTo>
                  <a:lnTo>
                    <a:pt x="756" y="694"/>
                  </a:lnTo>
                  <a:close/>
                  <a:moveTo>
                    <a:pt x="9609" y="694"/>
                  </a:moveTo>
                  <a:lnTo>
                    <a:pt x="9609" y="1387"/>
                  </a:lnTo>
                  <a:lnTo>
                    <a:pt x="8947" y="1387"/>
                  </a:lnTo>
                  <a:lnTo>
                    <a:pt x="8947" y="694"/>
                  </a:lnTo>
                  <a:close/>
                  <a:moveTo>
                    <a:pt x="8002" y="2080"/>
                  </a:moveTo>
                  <a:cubicBezTo>
                    <a:pt x="8160" y="2080"/>
                    <a:pt x="8286" y="2206"/>
                    <a:pt x="8317" y="2395"/>
                  </a:cubicBezTo>
                  <a:lnTo>
                    <a:pt x="8317" y="2426"/>
                  </a:lnTo>
                  <a:lnTo>
                    <a:pt x="8317" y="6522"/>
                  </a:lnTo>
                  <a:lnTo>
                    <a:pt x="8254" y="6522"/>
                  </a:lnTo>
                  <a:cubicBezTo>
                    <a:pt x="8191" y="6774"/>
                    <a:pt x="8034" y="6900"/>
                    <a:pt x="7876" y="6900"/>
                  </a:cubicBezTo>
                  <a:lnTo>
                    <a:pt x="2457" y="6900"/>
                  </a:lnTo>
                  <a:cubicBezTo>
                    <a:pt x="2300" y="6900"/>
                    <a:pt x="2142" y="6774"/>
                    <a:pt x="2142" y="6554"/>
                  </a:cubicBezTo>
                  <a:lnTo>
                    <a:pt x="2142" y="6522"/>
                  </a:lnTo>
                  <a:lnTo>
                    <a:pt x="2142" y="2426"/>
                  </a:lnTo>
                  <a:cubicBezTo>
                    <a:pt x="2142" y="2269"/>
                    <a:pt x="2300" y="2080"/>
                    <a:pt x="2489" y="2080"/>
                  </a:cubicBezTo>
                  <a:close/>
                  <a:moveTo>
                    <a:pt x="7215" y="7562"/>
                  </a:moveTo>
                  <a:cubicBezTo>
                    <a:pt x="7687" y="7562"/>
                    <a:pt x="7687" y="8223"/>
                    <a:pt x="7215" y="8223"/>
                  </a:cubicBezTo>
                  <a:lnTo>
                    <a:pt x="3119" y="8223"/>
                  </a:lnTo>
                  <a:cubicBezTo>
                    <a:pt x="2678" y="8223"/>
                    <a:pt x="2646" y="7562"/>
                    <a:pt x="3119" y="7562"/>
                  </a:cubicBezTo>
                  <a:close/>
                  <a:moveTo>
                    <a:pt x="7215" y="8979"/>
                  </a:moveTo>
                  <a:cubicBezTo>
                    <a:pt x="7687" y="8979"/>
                    <a:pt x="7687" y="9641"/>
                    <a:pt x="7215" y="9641"/>
                  </a:cubicBezTo>
                  <a:lnTo>
                    <a:pt x="3119" y="9641"/>
                  </a:lnTo>
                  <a:cubicBezTo>
                    <a:pt x="2678" y="9641"/>
                    <a:pt x="2646" y="8979"/>
                    <a:pt x="3119" y="8979"/>
                  </a:cubicBezTo>
                  <a:close/>
                  <a:moveTo>
                    <a:pt x="1418" y="10366"/>
                  </a:moveTo>
                  <a:lnTo>
                    <a:pt x="1418" y="11027"/>
                  </a:lnTo>
                  <a:lnTo>
                    <a:pt x="756" y="11027"/>
                  </a:lnTo>
                  <a:lnTo>
                    <a:pt x="756" y="10366"/>
                  </a:lnTo>
                  <a:close/>
                  <a:moveTo>
                    <a:pt x="9609" y="10366"/>
                  </a:moveTo>
                  <a:lnTo>
                    <a:pt x="9609" y="11027"/>
                  </a:lnTo>
                  <a:lnTo>
                    <a:pt x="8947" y="11027"/>
                  </a:lnTo>
                  <a:lnTo>
                    <a:pt x="8947" y="10366"/>
                  </a:lnTo>
                  <a:close/>
                  <a:moveTo>
                    <a:pt x="378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733"/>
                  </a:lnTo>
                  <a:cubicBezTo>
                    <a:pt x="0" y="1922"/>
                    <a:pt x="158" y="2080"/>
                    <a:pt x="378" y="2080"/>
                  </a:cubicBezTo>
                  <a:lnTo>
                    <a:pt x="725" y="2080"/>
                  </a:lnTo>
                  <a:lnTo>
                    <a:pt x="725" y="9641"/>
                  </a:lnTo>
                  <a:lnTo>
                    <a:pt x="378" y="9641"/>
                  </a:lnTo>
                  <a:cubicBezTo>
                    <a:pt x="158" y="9641"/>
                    <a:pt x="0" y="9799"/>
                    <a:pt x="0" y="9988"/>
                  </a:cubicBezTo>
                  <a:lnTo>
                    <a:pt x="0" y="11374"/>
                  </a:lnTo>
                  <a:cubicBezTo>
                    <a:pt x="0" y="11563"/>
                    <a:pt x="158" y="11720"/>
                    <a:pt x="378" y="11720"/>
                  </a:cubicBezTo>
                  <a:lnTo>
                    <a:pt x="1733" y="11720"/>
                  </a:lnTo>
                  <a:cubicBezTo>
                    <a:pt x="1953" y="11720"/>
                    <a:pt x="2111" y="11563"/>
                    <a:pt x="2111" y="11374"/>
                  </a:cubicBezTo>
                  <a:lnTo>
                    <a:pt x="2111" y="11027"/>
                  </a:lnTo>
                  <a:lnTo>
                    <a:pt x="8254" y="11027"/>
                  </a:lnTo>
                  <a:lnTo>
                    <a:pt x="8254" y="11374"/>
                  </a:lnTo>
                  <a:cubicBezTo>
                    <a:pt x="8254" y="11563"/>
                    <a:pt x="8412" y="11720"/>
                    <a:pt x="8601" y="11720"/>
                  </a:cubicBezTo>
                  <a:lnTo>
                    <a:pt x="9987" y="11720"/>
                  </a:lnTo>
                  <a:cubicBezTo>
                    <a:pt x="10176" y="11720"/>
                    <a:pt x="10334" y="11563"/>
                    <a:pt x="10334" y="11374"/>
                  </a:cubicBezTo>
                  <a:lnTo>
                    <a:pt x="10334" y="9988"/>
                  </a:lnTo>
                  <a:cubicBezTo>
                    <a:pt x="10334" y="9799"/>
                    <a:pt x="10176" y="9641"/>
                    <a:pt x="9987" y="9641"/>
                  </a:cubicBezTo>
                  <a:lnTo>
                    <a:pt x="9609" y="9641"/>
                  </a:lnTo>
                  <a:lnTo>
                    <a:pt x="9609" y="2080"/>
                  </a:lnTo>
                  <a:lnTo>
                    <a:pt x="9987" y="2080"/>
                  </a:lnTo>
                  <a:cubicBezTo>
                    <a:pt x="10176" y="2080"/>
                    <a:pt x="10334" y="1922"/>
                    <a:pt x="10334" y="1733"/>
                  </a:cubicBezTo>
                  <a:lnTo>
                    <a:pt x="10334" y="347"/>
                  </a:lnTo>
                  <a:cubicBezTo>
                    <a:pt x="10334" y="158"/>
                    <a:pt x="10176" y="1"/>
                    <a:pt x="9987" y="1"/>
                  </a:cubicBezTo>
                  <a:lnTo>
                    <a:pt x="8601" y="1"/>
                  </a:lnTo>
                  <a:cubicBezTo>
                    <a:pt x="8412" y="1"/>
                    <a:pt x="8254" y="158"/>
                    <a:pt x="8254" y="347"/>
                  </a:cubicBezTo>
                  <a:lnTo>
                    <a:pt x="8254" y="694"/>
                  </a:lnTo>
                  <a:lnTo>
                    <a:pt x="2111" y="694"/>
                  </a:lnTo>
                  <a:lnTo>
                    <a:pt x="2111" y="347"/>
                  </a:lnTo>
                  <a:cubicBezTo>
                    <a:pt x="2111" y="158"/>
                    <a:pt x="1953" y="1"/>
                    <a:pt x="17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39"/>
            <p:cNvSpPr/>
            <p:nvPr/>
          </p:nvSpPr>
          <p:spPr>
            <a:xfrm>
              <a:off x="-1489150" y="3360375"/>
              <a:ext cx="85875" cy="32325"/>
            </a:xfrm>
            <a:custGeom>
              <a:rect b="b" l="l" r="r" t="t"/>
              <a:pathLst>
                <a:path extrusionOk="0" h="1293" w="3435">
                  <a:moveTo>
                    <a:pt x="1702" y="1"/>
                  </a:moveTo>
                  <a:lnTo>
                    <a:pt x="1" y="1293"/>
                  </a:lnTo>
                  <a:lnTo>
                    <a:pt x="3435" y="1293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39"/>
            <p:cNvSpPr/>
            <p:nvPr/>
          </p:nvSpPr>
          <p:spPr>
            <a:xfrm>
              <a:off x="-1431650" y="3316275"/>
              <a:ext cx="44925" cy="67750"/>
            </a:xfrm>
            <a:custGeom>
              <a:rect b="b" l="l" r="r" t="t"/>
              <a:pathLst>
                <a:path extrusionOk="0" h="2710" w="1797">
                  <a:moveTo>
                    <a:pt x="1796" y="1"/>
                  </a:moveTo>
                  <a:lnTo>
                    <a:pt x="0" y="1324"/>
                  </a:lnTo>
                  <a:lnTo>
                    <a:pt x="1796" y="2710"/>
                  </a:lnTo>
                  <a:lnTo>
                    <a:pt x="17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9" name="Shape 2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0" name="Google Shape;2030;p40"/>
          <p:cNvSpPr txBox="1"/>
          <p:nvPr>
            <p:ph type="title"/>
          </p:nvPr>
        </p:nvSpPr>
        <p:spPr>
          <a:xfrm>
            <a:off x="710275" y="2153400"/>
            <a:ext cx="1980000" cy="8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 Infographics</a:t>
            </a:r>
            <a:endParaRPr/>
          </a:p>
        </p:txBody>
      </p:sp>
      <p:grpSp>
        <p:nvGrpSpPr>
          <p:cNvPr id="2031" name="Google Shape;2031;p40"/>
          <p:cNvGrpSpPr/>
          <p:nvPr/>
        </p:nvGrpSpPr>
        <p:grpSpPr>
          <a:xfrm>
            <a:off x="4020350" y="1773250"/>
            <a:ext cx="4413363" cy="640000"/>
            <a:chOff x="4020350" y="1773250"/>
            <a:chExt cx="4413363" cy="640000"/>
          </a:xfrm>
        </p:grpSpPr>
        <p:sp>
          <p:nvSpPr>
            <p:cNvPr id="2032" name="Google Shape;2032;p40"/>
            <p:cNvSpPr/>
            <p:nvPr/>
          </p:nvSpPr>
          <p:spPr>
            <a:xfrm>
              <a:off x="4020350" y="1793625"/>
              <a:ext cx="618300" cy="6183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33" name="Google Shape;2033;p40"/>
            <p:cNvCxnSpPr>
              <a:stCxn id="2032" idx="6"/>
            </p:cNvCxnSpPr>
            <p:nvPr/>
          </p:nvCxnSpPr>
          <p:spPr>
            <a:xfrm>
              <a:off x="4638650" y="2102775"/>
              <a:ext cx="3906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34" name="Google Shape;2034;p40"/>
            <p:cNvSpPr/>
            <p:nvPr/>
          </p:nvSpPr>
          <p:spPr>
            <a:xfrm>
              <a:off x="4871038" y="1793500"/>
              <a:ext cx="661125" cy="618550"/>
            </a:xfrm>
            <a:custGeom>
              <a:rect b="b" l="l" r="r" t="t"/>
              <a:pathLst>
                <a:path extrusionOk="0" h="24742" w="26445">
                  <a:moveTo>
                    <a:pt x="12919" y="1"/>
                  </a:moveTo>
                  <a:cubicBezTo>
                    <a:pt x="8502" y="1"/>
                    <a:pt x="4418" y="2358"/>
                    <a:pt x="2203" y="6192"/>
                  </a:cubicBezTo>
                  <a:cubicBezTo>
                    <a:pt x="1" y="10014"/>
                    <a:pt x="1" y="14729"/>
                    <a:pt x="2203" y="18562"/>
                  </a:cubicBezTo>
                  <a:cubicBezTo>
                    <a:pt x="4418" y="22384"/>
                    <a:pt x="8502" y="24742"/>
                    <a:pt x="12919" y="24742"/>
                  </a:cubicBezTo>
                  <a:lnTo>
                    <a:pt x="26444" y="24742"/>
                  </a:lnTo>
                  <a:lnTo>
                    <a:pt x="26444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2500"/>
            </a:p>
          </p:txBody>
        </p:sp>
        <p:sp>
          <p:nvSpPr>
            <p:cNvPr id="2035" name="Google Shape;2035;p40"/>
            <p:cNvSpPr/>
            <p:nvPr/>
          </p:nvSpPr>
          <p:spPr>
            <a:xfrm>
              <a:off x="5624113" y="1773250"/>
              <a:ext cx="2809600" cy="640000"/>
            </a:xfrm>
            <a:custGeom>
              <a:rect b="b" l="l" r="r" t="t"/>
              <a:pathLst>
                <a:path extrusionOk="0" h="25600" w="112384">
                  <a:moveTo>
                    <a:pt x="0" y="1"/>
                  </a:moveTo>
                  <a:lnTo>
                    <a:pt x="0" y="25599"/>
                  </a:lnTo>
                  <a:lnTo>
                    <a:pt x="106692" y="25599"/>
                  </a:lnTo>
                  <a:cubicBezTo>
                    <a:pt x="111229" y="17753"/>
                    <a:pt x="112384" y="8550"/>
                    <a:pt x="110181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40"/>
            <p:cNvSpPr/>
            <p:nvPr/>
          </p:nvSpPr>
          <p:spPr>
            <a:xfrm>
              <a:off x="5532138" y="1793500"/>
              <a:ext cx="92000" cy="618550"/>
            </a:xfrm>
            <a:custGeom>
              <a:rect b="b" l="l" r="r" t="t"/>
              <a:pathLst>
                <a:path extrusionOk="0" h="24742" w="3680">
                  <a:moveTo>
                    <a:pt x="0" y="1"/>
                  </a:moveTo>
                  <a:lnTo>
                    <a:pt x="0" y="24742"/>
                  </a:lnTo>
                  <a:lnTo>
                    <a:pt x="3679" y="19432"/>
                  </a:lnTo>
                  <a:lnTo>
                    <a:pt x="3679" y="610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628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500"/>
            </a:p>
          </p:txBody>
        </p:sp>
        <p:grpSp>
          <p:nvGrpSpPr>
            <p:cNvPr id="2037" name="Google Shape;2037;p40"/>
            <p:cNvGrpSpPr/>
            <p:nvPr/>
          </p:nvGrpSpPr>
          <p:grpSpPr>
            <a:xfrm>
              <a:off x="5776620" y="1775375"/>
              <a:ext cx="2377993" cy="636350"/>
              <a:chOff x="5222700" y="3658300"/>
              <a:chExt cx="3210900" cy="636350"/>
            </a:xfrm>
          </p:grpSpPr>
          <p:sp>
            <p:nvSpPr>
              <p:cNvPr id="2038" name="Google Shape;2038;p40"/>
              <p:cNvSpPr txBox="1"/>
              <p:nvPr/>
            </p:nvSpPr>
            <p:spPr>
              <a:xfrm>
                <a:off x="5222700" y="392895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 Mars is cold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039" name="Google Shape;2039;p40"/>
              <p:cNvSpPr txBox="1"/>
              <p:nvPr/>
            </p:nvSpPr>
            <p:spPr>
              <a:xfrm>
                <a:off x="5222700" y="365830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2040" name="Google Shape;2040;p40"/>
          <p:cNvGrpSpPr/>
          <p:nvPr/>
        </p:nvGrpSpPr>
        <p:grpSpPr>
          <a:xfrm>
            <a:off x="4187057" y="1956847"/>
            <a:ext cx="284898" cy="282619"/>
            <a:chOff x="-4837325" y="3612425"/>
            <a:chExt cx="293800" cy="291450"/>
          </a:xfrm>
        </p:grpSpPr>
        <p:sp>
          <p:nvSpPr>
            <p:cNvPr id="2041" name="Google Shape;2041;p40"/>
            <p:cNvSpPr/>
            <p:nvPr/>
          </p:nvSpPr>
          <p:spPr>
            <a:xfrm>
              <a:off x="-4836550" y="3612425"/>
              <a:ext cx="293025" cy="170925"/>
            </a:xfrm>
            <a:custGeom>
              <a:rect b="b" l="l" r="r" t="t"/>
              <a:pathLst>
                <a:path extrusionOk="0" h="6837" w="11721">
                  <a:moveTo>
                    <a:pt x="6837" y="2017"/>
                  </a:moveTo>
                  <a:lnTo>
                    <a:pt x="6837" y="2741"/>
                  </a:lnTo>
                  <a:lnTo>
                    <a:pt x="4789" y="2741"/>
                  </a:lnTo>
                  <a:lnTo>
                    <a:pt x="4789" y="2017"/>
                  </a:lnTo>
                  <a:close/>
                  <a:moveTo>
                    <a:pt x="4411" y="0"/>
                  </a:moveTo>
                  <a:cubicBezTo>
                    <a:pt x="3466" y="0"/>
                    <a:pt x="2741" y="725"/>
                    <a:pt x="2741" y="1702"/>
                  </a:cubicBezTo>
                  <a:lnTo>
                    <a:pt x="2741" y="2741"/>
                  </a:lnTo>
                  <a:lnTo>
                    <a:pt x="1166" y="2741"/>
                  </a:lnTo>
                  <a:cubicBezTo>
                    <a:pt x="536" y="2741"/>
                    <a:pt x="1" y="3277"/>
                    <a:pt x="1" y="3875"/>
                  </a:cubicBezTo>
                  <a:lnTo>
                    <a:pt x="1" y="4254"/>
                  </a:lnTo>
                  <a:cubicBezTo>
                    <a:pt x="1513" y="5860"/>
                    <a:pt x="3592" y="6837"/>
                    <a:pt x="5829" y="6837"/>
                  </a:cubicBezTo>
                  <a:cubicBezTo>
                    <a:pt x="8097" y="6837"/>
                    <a:pt x="10208" y="5892"/>
                    <a:pt x="11720" y="4254"/>
                  </a:cubicBezTo>
                  <a:lnTo>
                    <a:pt x="11720" y="3718"/>
                  </a:lnTo>
                  <a:cubicBezTo>
                    <a:pt x="11657" y="3214"/>
                    <a:pt x="11185" y="2741"/>
                    <a:pt x="10649" y="2741"/>
                  </a:cubicBezTo>
                  <a:lnTo>
                    <a:pt x="8885" y="2741"/>
                  </a:lnTo>
                  <a:lnTo>
                    <a:pt x="8885" y="1702"/>
                  </a:lnTo>
                  <a:cubicBezTo>
                    <a:pt x="8885" y="756"/>
                    <a:pt x="8129" y="0"/>
                    <a:pt x="7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40"/>
            <p:cNvSpPr/>
            <p:nvPr/>
          </p:nvSpPr>
          <p:spPr>
            <a:xfrm>
              <a:off x="-4837325" y="3743950"/>
              <a:ext cx="291425" cy="159925"/>
            </a:xfrm>
            <a:custGeom>
              <a:rect b="b" l="l" r="r" t="t"/>
              <a:pathLst>
                <a:path extrusionOk="0" h="6397" w="11657">
                  <a:moveTo>
                    <a:pt x="11657" y="1"/>
                  </a:moveTo>
                  <a:cubicBezTo>
                    <a:pt x="10523" y="1072"/>
                    <a:pt x="9073" y="1828"/>
                    <a:pt x="7530" y="2143"/>
                  </a:cubicBezTo>
                  <a:lnTo>
                    <a:pt x="7530" y="2647"/>
                  </a:lnTo>
                  <a:cubicBezTo>
                    <a:pt x="7530" y="3214"/>
                    <a:pt x="7057" y="3687"/>
                    <a:pt x="6490" y="3687"/>
                  </a:cubicBezTo>
                  <a:lnTo>
                    <a:pt x="5135" y="3687"/>
                  </a:lnTo>
                  <a:cubicBezTo>
                    <a:pt x="4568" y="3687"/>
                    <a:pt x="4096" y="3214"/>
                    <a:pt x="4096" y="2647"/>
                  </a:cubicBezTo>
                  <a:lnTo>
                    <a:pt x="4096" y="2143"/>
                  </a:lnTo>
                  <a:cubicBezTo>
                    <a:pt x="2552" y="1828"/>
                    <a:pt x="1134" y="1103"/>
                    <a:pt x="0" y="64"/>
                  </a:cubicBezTo>
                  <a:lnTo>
                    <a:pt x="0" y="4695"/>
                  </a:lnTo>
                  <a:cubicBezTo>
                    <a:pt x="0" y="5640"/>
                    <a:pt x="756" y="6396"/>
                    <a:pt x="1701" y="6396"/>
                  </a:cubicBezTo>
                  <a:lnTo>
                    <a:pt x="9956" y="6396"/>
                  </a:lnTo>
                  <a:cubicBezTo>
                    <a:pt x="10901" y="6396"/>
                    <a:pt x="11657" y="5640"/>
                    <a:pt x="11657" y="4695"/>
                  </a:cubicBezTo>
                  <a:lnTo>
                    <a:pt x="1165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40"/>
            <p:cNvSpPr/>
            <p:nvPr/>
          </p:nvSpPr>
          <p:spPr>
            <a:xfrm>
              <a:off x="-4716825" y="3799075"/>
              <a:ext cx="51225" cy="18950"/>
            </a:xfrm>
            <a:custGeom>
              <a:rect b="b" l="l" r="r" t="t"/>
              <a:pathLst>
                <a:path extrusionOk="0" h="758" w="2049">
                  <a:moveTo>
                    <a:pt x="0" y="1"/>
                  </a:moveTo>
                  <a:lnTo>
                    <a:pt x="0" y="411"/>
                  </a:lnTo>
                  <a:cubicBezTo>
                    <a:pt x="0" y="600"/>
                    <a:pt x="158" y="757"/>
                    <a:pt x="347" y="757"/>
                  </a:cubicBezTo>
                  <a:lnTo>
                    <a:pt x="1670" y="757"/>
                  </a:lnTo>
                  <a:cubicBezTo>
                    <a:pt x="1891" y="757"/>
                    <a:pt x="2048" y="600"/>
                    <a:pt x="2048" y="411"/>
                  </a:cubicBezTo>
                  <a:lnTo>
                    <a:pt x="2048" y="1"/>
                  </a:lnTo>
                  <a:cubicBezTo>
                    <a:pt x="1686" y="48"/>
                    <a:pt x="1347" y="72"/>
                    <a:pt x="1012" y="72"/>
                  </a:cubicBezTo>
                  <a:cubicBezTo>
                    <a:pt x="678" y="72"/>
                    <a:pt x="347" y="48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44" name="Google Shape;2044;p40"/>
          <p:cNvGrpSpPr/>
          <p:nvPr/>
        </p:nvGrpSpPr>
        <p:grpSpPr>
          <a:xfrm>
            <a:off x="3028450" y="814225"/>
            <a:ext cx="4402463" cy="641750"/>
            <a:chOff x="3028450" y="814225"/>
            <a:chExt cx="4402463" cy="641750"/>
          </a:xfrm>
        </p:grpSpPr>
        <p:sp>
          <p:nvSpPr>
            <p:cNvPr id="2045" name="Google Shape;2045;p40"/>
            <p:cNvSpPr/>
            <p:nvPr/>
          </p:nvSpPr>
          <p:spPr>
            <a:xfrm>
              <a:off x="3028450" y="825800"/>
              <a:ext cx="618300" cy="618300"/>
            </a:xfrm>
            <a:prstGeom prst="ellipse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46" name="Google Shape;2046;p40"/>
            <p:cNvCxnSpPr>
              <a:stCxn id="2045" idx="6"/>
            </p:cNvCxnSpPr>
            <p:nvPr/>
          </p:nvCxnSpPr>
          <p:spPr>
            <a:xfrm>
              <a:off x="3646750" y="1134950"/>
              <a:ext cx="3906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47" name="Google Shape;2047;p40"/>
            <p:cNvSpPr/>
            <p:nvPr/>
          </p:nvSpPr>
          <p:spPr>
            <a:xfrm>
              <a:off x="3867938" y="825825"/>
              <a:ext cx="661125" cy="618250"/>
            </a:xfrm>
            <a:custGeom>
              <a:rect b="b" l="l" r="r" t="t"/>
              <a:pathLst>
                <a:path extrusionOk="0" h="24730" w="26445">
                  <a:moveTo>
                    <a:pt x="12919" y="0"/>
                  </a:moveTo>
                  <a:cubicBezTo>
                    <a:pt x="8502" y="0"/>
                    <a:pt x="4418" y="2358"/>
                    <a:pt x="2203" y="6180"/>
                  </a:cubicBezTo>
                  <a:cubicBezTo>
                    <a:pt x="1" y="10014"/>
                    <a:pt x="1" y="14728"/>
                    <a:pt x="2203" y="18550"/>
                  </a:cubicBezTo>
                  <a:cubicBezTo>
                    <a:pt x="4418" y="22372"/>
                    <a:pt x="8502" y="24730"/>
                    <a:pt x="12919" y="24730"/>
                  </a:cubicBezTo>
                  <a:lnTo>
                    <a:pt x="26444" y="24730"/>
                  </a:lnTo>
                  <a:lnTo>
                    <a:pt x="26444" y="0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2500"/>
            </a:p>
          </p:txBody>
        </p:sp>
        <p:sp>
          <p:nvSpPr>
            <p:cNvPr id="2048" name="Google Shape;2048;p40"/>
            <p:cNvSpPr/>
            <p:nvPr/>
          </p:nvSpPr>
          <p:spPr>
            <a:xfrm>
              <a:off x="4621013" y="814225"/>
              <a:ext cx="2809900" cy="641750"/>
            </a:xfrm>
            <a:custGeom>
              <a:rect b="b" l="l" r="r" t="t"/>
              <a:pathLst>
                <a:path extrusionOk="0" h="25670" w="112396">
                  <a:moveTo>
                    <a:pt x="0" y="0"/>
                  </a:moveTo>
                  <a:lnTo>
                    <a:pt x="0" y="25670"/>
                  </a:lnTo>
                  <a:lnTo>
                    <a:pt x="106692" y="25670"/>
                  </a:lnTo>
                  <a:cubicBezTo>
                    <a:pt x="111240" y="17788"/>
                    <a:pt x="112395" y="8561"/>
                    <a:pt x="110169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40"/>
            <p:cNvSpPr/>
            <p:nvPr/>
          </p:nvSpPr>
          <p:spPr>
            <a:xfrm>
              <a:off x="4529038" y="825825"/>
              <a:ext cx="92000" cy="618250"/>
            </a:xfrm>
            <a:custGeom>
              <a:rect b="b" l="l" r="r" t="t"/>
              <a:pathLst>
                <a:path extrusionOk="0" h="24730" w="3680">
                  <a:moveTo>
                    <a:pt x="0" y="0"/>
                  </a:moveTo>
                  <a:lnTo>
                    <a:pt x="0" y="24730"/>
                  </a:lnTo>
                  <a:lnTo>
                    <a:pt x="3679" y="19431"/>
                  </a:lnTo>
                  <a:lnTo>
                    <a:pt x="3679" y="6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020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50" name="Google Shape;2050;p40"/>
            <p:cNvGrpSpPr/>
            <p:nvPr/>
          </p:nvGrpSpPr>
          <p:grpSpPr>
            <a:xfrm>
              <a:off x="4773479" y="819007"/>
              <a:ext cx="2377993" cy="636350"/>
              <a:chOff x="5222700" y="3658300"/>
              <a:chExt cx="3210900" cy="636350"/>
            </a:xfrm>
          </p:grpSpPr>
          <p:sp>
            <p:nvSpPr>
              <p:cNvPr id="2051" name="Google Shape;2051;p40"/>
              <p:cNvSpPr txBox="1"/>
              <p:nvPr/>
            </p:nvSpPr>
            <p:spPr>
              <a:xfrm>
                <a:off x="5222700" y="392895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smallest planet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052" name="Google Shape;2052;p40"/>
              <p:cNvSpPr txBox="1"/>
              <p:nvPr/>
            </p:nvSpPr>
            <p:spPr>
              <a:xfrm>
                <a:off x="5222700" y="365830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2053" name="Google Shape;2053;p40"/>
          <p:cNvGrpSpPr/>
          <p:nvPr/>
        </p:nvGrpSpPr>
        <p:grpSpPr>
          <a:xfrm>
            <a:off x="3193998" y="1001660"/>
            <a:ext cx="287201" cy="266595"/>
            <a:chOff x="-3808700" y="3628950"/>
            <a:chExt cx="296175" cy="274925"/>
          </a:xfrm>
        </p:grpSpPr>
        <p:sp>
          <p:nvSpPr>
            <p:cNvPr id="2054" name="Google Shape;2054;p40"/>
            <p:cNvSpPr/>
            <p:nvPr/>
          </p:nvSpPr>
          <p:spPr>
            <a:xfrm>
              <a:off x="-3665972" y="3680950"/>
              <a:ext cx="51200" cy="51225"/>
            </a:xfrm>
            <a:custGeom>
              <a:rect b="b" l="l" r="r" t="t"/>
              <a:pathLst>
                <a:path extrusionOk="0" h="2049" w="2048">
                  <a:moveTo>
                    <a:pt x="1008" y="0"/>
                  </a:moveTo>
                  <a:cubicBezTo>
                    <a:pt x="441" y="0"/>
                    <a:pt x="0" y="473"/>
                    <a:pt x="0" y="1040"/>
                  </a:cubicBezTo>
                  <a:cubicBezTo>
                    <a:pt x="0" y="1607"/>
                    <a:pt x="441" y="2048"/>
                    <a:pt x="1008" y="2048"/>
                  </a:cubicBezTo>
                  <a:cubicBezTo>
                    <a:pt x="1575" y="2048"/>
                    <a:pt x="2048" y="1607"/>
                    <a:pt x="2048" y="1040"/>
                  </a:cubicBezTo>
                  <a:cubicBezTo>
                    <a:pt x="2048" y="473"/>
                    <a:pt x="1575" y="0"/>
                    <a:pt x="10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40"/>
            <p:cNvSpPr/>
            <p:nvPr/>
          </p:nvSpPr>
          <p:spPr>
            <a:xfrm>
              <a:off x="-3808700" y="3664400"/>
              <a:ext cx="296175" cy="239475"/>
            </a:xfrm>
            <a:custGeom>
              <a:rect b="b" l="l" r="r" t="t"/>
              <a:pathLst>
                <a:path extrusionOk="0" h="9579" w="11847">
                  <a:moveTo>
                    <a:pt x="3970" y="8223"/>
                  </a:moveTo>
                  <a:cubicBezTo>
                    <a:pt x="4159" y="8223"/>
                    <a:pt x="4316" y="8381"/>
                    <a:pt x="4316" y="8570"/>
                  </a:cubicBezTo>
                  <a:cubicBezTo>
                    <a:pt x="4316" y="8791"/>
                    <a:pt x="4159" y="8948"/>
                    <a:pt x="3970" y="8948"/>
                  </a:cubicBezTo>
                  <a:cubicBezTo>
                    <a:pt x="3781" y="8948"/>
                    <a:pt x="3623" y="8791"/>
                    <a:pt x="3623" y="8570"/>
                  </a:cubicBezTo>
                  <a:cubicBezTo>
                    <a:pt x="3623" y="8349"/>
                    <a:pt x="3781" y="8223"/>
                    <a:pt x="3970" y="8223"/>
                  </a:cubicBezTo>
                  <a:close/>
                  <a:moveTo>
                    <a:pt x="8727" y="8223"/>
                  </a:moveTo>
                  <a:cubicBezTo>
                    <a:pt x="8916" y="8223"/>
                    <a:pt x="9074" y="8381"/>
                    <a:pt x="9074" y="8570"/>
                  </a:cubicBezTo>
                  <a:cubicBezTo>
                    <a:pt x="9074" y="8791"/>
                    <a:pt x="8916" y="8948"/>
                    <a:pt x="8727" y="8948"/>
                  </a:cubicBezTo>
                  <a:cubicBezTo>
                    <a:pt x="8538" y="8948"/>
                    <a:pt x="8381" y="8791"/>
                    <a:pt x="8381" y="8570"/>
                  </a:cubicBezTo>
                  <a:cubicBezTo>
                    <a:pt x="8412" y="8349"/>
                    <a:pt x="8538" y="8223"/>
                    <a:pt x="8727" y="8223"/>
                  </a:cubicBezTo>
                  <a:close/>
                  <a:moveTo>
                    <a:pt x="473" y="1"/>
                  </a:moveTo>
                  <a:cubicBezTo>
                    <a:pt x="32" y="1"/>
                    <a:pt x="0" y="662"/>
                    <a:pt x="473" y="662"/>
                  </a:cubicBezTo>
                  <a:lnTo>
                    <a:pt x="819" y="662"/>
                  </a:lnTo>
                  <a:cubicBezTo>
                    <a:pt x="977" y="662"/>
                    <a:pt x="1134" y="788"/>
                    <a:pt x="1166" y="946"/>
                  </a:cubicBezTo>
                  <a:lnTo>
                    <a:pt x="2143" y="6428"/>
                  </a:lnTo>
                  <a:cubicBezTo>
                    <a:pt x="1481" y="7058"/>
                    <a:pt x="1922" y="8192"/>
                    <a:pt x="2867" y="8192"/>
                  </a:cubicBezTo>
                  <a:lnTo>
                    <a:pt x="2930" y="8192"/>
                  </a:lnTo>
                  <a:cubicBezTo>
                    <a:pt x="2899" y="8318"/>
                    <a:pt x="2867" y="8412"/>
                    <a:pt x="2867" y="8538"/>
                  </a:cubicBezTo>
                  <a:cubicBezTo>
                    <a:pt x="2867" y="9106"/>
                    <a:pt x="3340" y="9578"/>
                    <a:pt x="3875" y="9578"/>
                  </a:cubicBezTo>
                  <a:cubicBezTo>
                    <a:pt x="4442" y="9578"/>
                    <a:pt x="4915" y="9106"/>
                    <a:pt x="4915" y="8538"/>
                  </a:cubicBezTo>
                  <a:cubicBezTo>
                    <a:pt x="4915" y="8412"/>
                    <a:pt x="4884" y="8318"/>
                    <a:pt x="4821" y="8192"/>
                  </a:cubicBezTo>
                  <a:lnTo>
                    <a:pt x="7719" y="8192"/>
                  </a:lnTo>
                  <a:cubicBezTo>
                    <a:pt x="7656" y="8318"/>
                    <a:pt x="7624" y="8412"/>
                    <a:pt x="7624" y="8538"/>
                  </a:cubicBezTo>
                  <a:cubicBezTo>
                    <a:pt x="7624" y="9106"/>
                    <a:pt x="8097" y="9578"/>
                    <a:pt x="8664" y="9578"/>
                  </a:cubicBezTo>
                  <a:cubicBezTo>
                    <a:pt x="9200" y="9578"/>
                    <a:pt x="9672" y="9106"/>
                    <a:pt x="9672" y="8538"/>
                  </a:cubicBezTo>
                  <a:cubicBezTo>
                    <a:pt x="9672" y="8412"/>
                    <a:pt x="9641" y="8318"/>
                    <a:pt x="9609" y="8192"/>
                  </a:cubicBezTo>
                  <a:lnTo>
                    <a:pt x="9987" y="8192"/>
                  </a:lnTo>
                  <a:cubicBezTo>
                    <a:pt x="10176" y="8192"/>
                    <a:pt x="10334" y="8034"/>
                    <a:pt x="10334" y="7845"/>
                  </a:cubicBezTo>
                  <a:cubicBezTo>
                    <a:pt x="10334" y="7625"/>
                    <a:pt x="10176" y="7467"/>
                    <a:pt x="9987" y="7467"/>
                  </a:cubicBezTo>
                  <a:lnTo>
                    <a:pt x="2773" y="7467"/>
                  </a:lnTo>
                  <a:cubicBezTo>
                    <a:pt x="2759" y="7470"/>
                    <a:pt x="2746" y="7471"/>
                    <a:pt x="2733" y="7471"/>
                  </a:cubicBezTo>
                  <a:cubicBezTo>
                    <a:pt x="2459" y="7471"/>
                    <a:pt x="2477" y="6837"/>
                    <a:pt x="2899" y="6837"/>
                  </a:cubicBezTo>
                  <a:lnTo>
                    <a:pt x="10145" y="6837"/>
                  </a:lnTo>
                  <a:cubicBezTo>
                    <a:pt x="10302" y="6837"/>
                    <a:pt x="10428" y="6774"/>
                    <a:pt x="10460" y="6617"/>
                  </a:cubicBezTo>
                  <a:lnTo>
                    <a:pt x="11815" y="2553"/>
                  </a:lnTo>
                  <a:cubicBezTo>
                    <a:pt x="11846" y="2427"/>
                    <a:pt x="11815" y="2332"/>
                    <a:pt x="11752" y="2238"/>
                  </a:cubicBezTo>
                  <a:cubicBezTo>
                    <a:pt x="11657" y="2080"/>
                    <a:pt x="11500" y="2048"/>
                    <a:pt x="10775" y="2048"/>
                  </a:cubicBezTo>
                  <a:lnTo>
                    <a:pt x="10491" y="2048"/>
                  </a:lnTo>
                  <a:lnTo>
                    <a:pt x="10491" y="2395"/>
                  </a:lnTo>
                  <a:cubicBezTo>
                    <a:pt x="10491" y="2584"/>
                    <a:pt x="10334" y="2742"/>
                    <a:pt x="10145" y="2742"/>
                  </a:cubicBezTo>
                  <a:lnTo>
                    <a:pt x="9641" y="2742"/>
                  </a:lnTo>
                  <a:cubicBezTo>
                    <a:pt x="9609" y="2868"/>
                    <a:pt x="9546" y="2962"/>
                    <a:pt x="9515" y="3057"/>
                  </a:cubicBezTo>
                  <a:lnTo>
                    <a:pt x="9861" y="3435"/>
                  </a:lnTo>
                  <a:cubicBezTo>
                    <a:pt x="9987" y="3529"/>
                    <a:pt x="9987" y="3781"/>
                    <a:pt x="9861" y="3907"/>
                  </a:cubicBezTo>
                  <a:lnTo>
                    <a:pt x="8885" y="4884"/>
                  </a:lnTo>
                  <a:cubicBezTo>
                    <a:pt x="8822" y="4947"/>
                    <a:pt x="8735" y="4978"/>
                    <a:pt x="8648" y="4978"/>
                  </a:cubicBezTo>
                  <a:cubicBezTo>
                    <a:pt x="8562" y="4978"/>
                    <a:pt x="8475" y="4947"/>
                    <a:pt x="8412" y="4884"/>
                  </a:cubicBezTo>
                  <a:lnTo>
                    <a:pt x="8066" y="4537"/>
                  </a:lnTo>
                  <a:cubicBezTo>
                    <a:pt x="7971" y="4569"/>
                    <a:pt x="7877" y="4600"/>
                    <a:pt x="7751" y="4632"/>
                  </a:cubicBezTo>
                  <a:lnTo>
                    <a:pt x="7751" y="5167"/>
                  </a:lnTo>
                  <a:cubicBezTo>
                    <a:pt x="7751" y="5356"/>
                    <a:pt x="7593" y="5514"/>
                    <a:pt x="7404" y="5514"/>
                  </a:cubicBezTo>
                  <a:lnTo>
                    <a:pt x="5986" y="5514"/>
                  </a:lnTo>
                  <a:cubicBezTo>
                    <a:pt x="5766" y="5514"/>
                    <a:pt x="5608" y="5356"/>
                    <a:pt x="5608" y="5167"/>
                  </a:cubicBezTo>
                  <a:lnTo>
                    <a:pt x="5608" y="4632"/>
                  </a:lnTo>
                  <a:cubicBezTo>
                    <a:pt x="5514" y="4600"/>
                    <a:pt x="5419" y="4569"/>
                    <a:pt x="5293" y="4537"/>
                  </a:cubicBezTo>
                  <a:lnTo>
                    <a:pt x="4947" y="4884"/>
                  </a:lnTo>
                  <a:cubicBezTo>
                    <a:pt x="4884" y="4947"/>
                    <a:pt x="4797" y="4978"/>
                    <a:pt x="4710" y="4978"/>
                  </a:cubicBezTo>
                  <a:cubicBezTo>
                    <a:pt x="4624" y="4978"/>
                    <a:pt x="4537" y="4947"/>
                    <a:pt x="4474" y="4884"/>
                  </a:cubicBezTo>
                  <a:lnTo>
                    <a:pt x="3497" y="3907"/>
                  </a:lnTo>
                  <a:cubicBezTo>
                    <a:pt x="3371" y="3781"/>
                    <a:pt x="3371" y="3529"/>
                    <a:pt x="3497" y="3435"/>
                  </a:cubicBezTo>
                  <a:lnTo>
                    <a:pt x="3844" y="3057"/>
                  </a:lnTo>
                  <a:cubicBezTo>
                    <a:pt x="3812" y="2994"/>
                    <a:pt x="3781" y="2868"/>
                    <a:pt x="3718" y="2742"/>
                  </a:cubicBezTo>
                  <a:lnTo>
                    <a:pt x="3214" y="2742"/>
                  </a:lnTo>
                  <a:cubicBezTo>
                    <a:pt x="3025" y="2742"/>
                    <a:pt x="2867" y="2584"/>
                    <a:pt x="2867" y="2395"/>
                  </a:cubicBezTo>
                  <a:lnTo>
                    <a:pt x="2867" y="2048"/>
                  </a:lnTo>
                  <a:lnTo>
                    <a:pt x="2080" y="2048"/>
                  </a:lnTo>
                  <a:lnTo>
                    <a:pt x="1828" y="820"/>
                  </a:lnTo>
                  <a:cubicBezTo>
                    <a:pt x="1765" y="347"/>
                    <a:pt x="1324" y="1"/>
                    <a:pt x="8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40"/>
            <p:cNvSpPr/>
            <p:nvPr/>
          </p:nvSpPr>
          <p:spPr>
            <a:xfrm>
              <a:off x="-3718359" y="3628950"/>
              <a:ext cx="155975" cy="156775"/>
            </a:xfrm>
            <a:custGeom>
              <a:rect b="b" l="l" r="r" t="t"/>
              <a:pathLst>
                <a:path extrusionOk="0" h="6271" w="6239">
                  <a:moveTo>
                    <a:pt x="3056" y="1419"/>
                  </a:moveTo>
                  <a:cubicBezTo>
                    <a:pt x="4001" y="1419"/>
                    <a:pt x="4758" y="2175"/>
                    <a:pt x="4758" y="3120"/>
                  </a:cubicBezTo>
                  <a:cubicBezTo>
                    <a:pt x="4758" y="4065"/>
                    <a:pt x="4001" y="4821"/>
                    <a:pt x="3056" y="4821"/>
                  </a:cubicBezTo>
                  <a:cubicBezTo>
                    <a:pt x="2111" y="4821"/>
                    <a:pt x="1355" y="4065"/>
                    <a:pt x="1355" y="3120"/>
                  </a:cubicBezTo>
                  <a:cubicBezTo>
                    <a:pt x="1355" y="2175"/>
                    <a:pt x="2111" y="1419"/>
                    <a:pt x="3056" y="1419"/>
                  </a:cubicBezTo>
                  <a:close/>
                  <a:moveTo>
                    <a:pt x="2773" y="1"/>
                  </a:moveTo>
                  <a:lnTo>
                    <a:pt x="2773" y="442"/>
                  </a:lnTo>
                  <a:cubicBezTo>
                    <a:pt x="2773" y="600"/>
                    <a:pt x="2678" y="726"/>
                    <a:pt x="2521" y="757"/>
                  </a:cubicBezTo>
                  <a:cubicBezTo>
                    <a:pt x="2300" y="789"/>
                    <a:pt x="2080" y="915"/>
                    <a:pt x="1891" y="1041"/>
                  </a:cubicBezTo>
                  <a:cubicBezTo>
                    <a:pt x="1846" y="1063"/>
                    <a:pt x="1793" y="1073"/>
                    <a:pt x="1739" y="1073"/>
                  </a:cubicBezTo>
                  <a:cubicBezTo>
                    <a:pt x="1639" y="1073"/>
                    <a:pt x="1531" y="1039"/>
                    <a:pt x="1450" y="978"/>
                  </a:cubicBezTo>
                  <a:lnTo>
                    <a:pt x="1135" y="663"/>
                  </a:lnTo>
                  <a:lnTo>
                    <a:pt x="662" y="1135"/>
                  </a:lnTo>
                  <a:lnTo>
                    <a:pt x="977" y="1450"/>
                  </a:lnTo>
                  <a:cubicBezTo>
                    <a:pt x="1103" y="1576"/>
                    <a:pt x="1103" y="1734"/>
                    <a:pt x="1009" y="1891"/>
                  </a:cubicBezTo>
                  <a:cubicBezTo>
                    <a:pt x="883" y="2080"/>
                    <a:pt x="819" y="2301"/>
                    <a:pt x="725" y="2521"/>
                  </a:cubicBezTo>
                  <a:cubicBezTo>
                    <a:pt x="693" y="2679"/>
                    <a:pt x="599" y="2805"/>
                    <a:pt x="410" y="2805"/>
                  </a:cubicBezTo>
                  <a:lnTo>
                    <a:pt x="0" y="2805"/>
                  </a:lnTo>
                  <a:lnTo>
                    <a:pt x="0" y="3466"/>
                  </a:lnTo>
                  <a:lnTo>
                    <a:pt x="410" y="3466"/>
                  </a:lnTo>
                  <a:cubicBezTo>
                    <a:pt x="567" y="3466"/>
                    <a:pt x="693" y="3593"/>
                    <a:pt x="725" y="3750"/>
                  </a:cubicBezTo>
                  <a:cubicBezTo>
                    <a:pt x="788" y="3939"/>
                    <a:pt x="883" y="4191"/>
                    <a:pt x="1009" y="4380"/>
                  </a:cubicBezTo>
                  <a:cubicBezTo>
                    <a:pt x="1103" y="4506"/>
                    <a:pt x="1040" y="4695"/>
                    <a:pt x="977" y="4821"/>
                  </a:cubicBezTo>
                  <a:lnTo>
                    <a:pt x="662" y="5136"/>
                  </a:lnTo>
                  <a:lnTo>
                    <a:pt x="1135" y="5609"/>
                  </a:lnTo>
                  <a:lnTo>
                    <a:pt x="1450" y="5294"/>
                  </a:lnTo>
                  <a:cubicBezTo>
                    <a:pt x="1523" y="5220"/>
                    <a:pt x="1608" y="5189"/>
                    <a:pt x="1697" y="5189"/>
                  </a:cubicBezTo>
                  <a:cubicBezTo>
                    <a:pt x="1760" y="5189"/>
                    <a:pt x="1825" y="5205"/>
                    <a:pt x="1891" y="5231"/>
                  </a:cubicBezTo>
                  <a:cubicBezTo>
                    <a:pt x="2080" y="5357"/>
                    <a:pt x="2269" y="5451"/>
                    <a:pt x="2521" y="5514"/>
                  </a:cubicBezTo>
                  <a:cubicBezTo>
                    <a:pt x="2678" y="5546"/>
                    <a:pt x="2773" y="5672"/>
                    <a:pt x="2773" y="5829"/>
                  </a:cubicBezTo>
                  <a:lnTo>
                    <a:pt x="2773" y="6270"/>
                  </a:lnTo>
                  <a:lnTo>
                    <a:pt x="3466" y="6270"/>
                  </a:lnTo>
                  <a:lnTo>
                    <a:pt x="3466" y="5829"/>
                  </a:lnTo>
                  <a:cubicBezTo>
                    <a:pt x="3466" y="5672"/>
                    <a:pt x="3560" y="5546"/>
                    <a:pt x="3718" y="5514"/>
                  </a:cubicBezTo>
                  <a:cubicBezTo>
                    <a:pt x="3938" y="5483"/>
                    <a:pt x="4159" y="5357"/>
                    <a:pt x="4348" y="5231"/>
                  </a:cubicBezTo>
                  <a:cubicBezTo>
                    <a:pt x="4393" y="5208"/>
                    <a:pt x="4445" y="5198"/>
                    <a:pt x="4500" y="5198"/>
                  </a:cubicBezTo>
                  <a:cubicBezTo>
                    <a:pt x="4600" y="5198"/>
                    <a:pt x="4708" y="5233"/>
                    <a:pt x="4789" y="5294"/>
                  </a:cubicBezTo>
                  <a:lnTo>
                    <a:pt x="5104" y="5609"/>
                  </a:lnTo>
                  <a:lnTo>
                    <a:pt x="5577" y="5136"/>
                  </a:lnTo>
                  <a:lnTo>
                    <a:pt x="5262" y="4821"/>
                  </a:lnTo>
                  <a:cubicBezTo>
                    <a:pt x="5136" y="4695"/>
                    <a:pt x="5136" y="4538"/>
                    <a:pt x="5230" y="4380"/>
                  </a:cubicBezTo>
                  <a:cubicBezTo>
                    <a:pt x="5356" y="4191"/>
                    <a:pt x="5419" y="3971"/>
                    <a:pt x="5514" y="3750"/>
                  </a:cubicBezTo>
                  <a:cubicBezTo>
                    <a:pt x="5545" y="3593"/>
                    <a:pt x="5671" y="3466"/>
                    <a:pt x="5829" y="3466"/>
                  </a:cubicBezTo>
                  <a:lnTo>
                    <a:pt x="6238" y="3466"/>
                  </a:lnTo>
                  <a:lnTo>
                    <a:pt x="6238" y="2805"/>
                  </a:lnTo>
                  <a:lnTo>
                    <a:pt x="5829" y="2805"/>
                  </a:lnTo>
                  <a:cubicBezTo>
                    <a:pt x="5671" y="2805"/>
                    <a:pt x="5545" y="2679"/>
                    <a:pt x="5514" y="2521"/>
                  </a:cubicBezTo>
                  <a:cubicBezTo>
                    <a:pt x="5451" y="2332"/>
                    <a:pt x="5356" y="2080"/>
                    <a:pt x="5230" y="1891"/>
                  </a:cubicBezTo>
                  <a:cubicBezTo>
                    <a:pt x="5136" y="1765"/>
                    <a:pt x="5199" y="1576"/>
                    <a:pt x="5262" y="1450"/>
                  </a:cubicBezTo>
                  <a:lnTo>
                    <a:pt x="5577" y="1135"/>
                  </a:lnTo>
                  <a:lnTo>
                    <a:pt x="5104" y="663"/>
                  </a:lnTo>
                  <a:lnTo>
                    <a:pt x="4789" y="978"/>
                  </a:lnTo>
                  <a:cubicBezTo>
                    <a:pt x="4715" y="1051"/>
                    <a:pt x="4641" y="1082"/>
                    <a:pt x="4555" y="1082"/>
                  </a:cubicBezTo>
                  <a:cubicBezTo>
                    <a:pt x="4494" y="1082"/>
                    <a:pt x="4426" y="1067"/>
                    <a:pt x="4348" y="1041"/>
                  </a:cubicBezTo>
                  <a:cubicBezTo>
                    <a:pt x="4159" y="915"/>
                    <a:pt x="3970" y="820"/>
                    <a:pt x="3718" y="757"/>
                  </a:cubicBezTo>
                  <a:cubicBezTo>
                    <a:pt x="3560" y="726"/>
                    <a:pt x="3466" y="600"/>
                    <a:pt x="3466" y="442"/>
                  </a:cubicBezTo>
                  <a:lnTo>
                    <a:pt x="346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57" name="Google Shape;2057;p40"/>
          <p:cNvGrpSpPr/>
          <p:nvPr/>
        </p:nvGrpSpPr>
        <p:grpSpPr>
          <a:xfrm>
            <a:off x="3028450" y="2731125"/>
            <a:ext cx="4402463" cy="640875"/>
            <a:chOff x="3028450" y="2731125"/>
            <a:chExt cx="4402463" cy="640875"/>
          </a:xfrm>
        </p:grpSpPr>
        <p:sp>
          <p:nvSpPr>
            <p:cNvPr id="2058" name="Google Shape;2058;p40"/>
            <p:cNvSpPr/>
            <p:nvPr/>
          </p:nvSpPr>
          <p:spPr>
            <a:xfrm>
              <a:off x="3028450" y="2752225"/>
              <a:ext cx="618300" cy="618300"/>
            </a:xfrm>
            <a:prstGeom prst="ellipse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59" name="Google Shape;2059;p40"/>
            <p:cNvCxnSpPr>
              <a:stCxn id="2058" idx="6"/>
            </p:cNvCxnSpPr>
            <p:nvPr/>
          </p:nvCxnSpPr>
          <p:spPr>
            <a:xfrm>
              <a:off x="3646750" y="3061375"/>
              <a:ext cx="3906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60" name="Google Shape;2060;p40"/>
            <p:cNvSpPr/>
            <p:nvPr/>
          </p:nvSpPr>
          <p:spPr>
            <a:xfrm>
              <a:off x="3867938" y="2752250"/>
              <a:ext cx="661125" cy="618250"/>
            </a:xfrm>
            <a:custGeom>
              <a:rect b="b" l="l" r="r" t="t"/>
              <a:pathLst>
                <a:path extrusionOk="0" h="24730" w="26445">
                  <a:moveTo>
                    <a:pt x="12919" y="1"/>
                  </a:moveTo>
                  <a:cubicBezTo>
                    <a:pt x="8502" y="1"/>
                    <a:pt x="4418" y="2358"/>
                    <a:pt x="2203" y="6180"/>
                  </a:cubicBezTo>
                  <a:cubicBezTo>
                    <a:pt x="1" y="10014"/>
                    <a:pt x="1" y="14729"/>
                    <a:pt x="2203" y="18550"/>
                  </a:cubicBezTo>
                  <a:cubicBezTo>
                    <a:pt x="4418" y="22372"/>
                    <a:pt x="8502" y="24730"/>
                    <a:pt x="12919" y="24730"/>
                  </a:cubicBezTo>
                  <a:lnTo>
                    <a:pt x="26444" y="24730"/>
                  </a:lnTo>
                  <a:lnTo>
                    <a:pt x="26444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2500"/>
            </a:p>
          </p:txBody>
        </p:sp>
        <p:sp>
          <p:nvSpPr>
            <p:cNvPr id="2061" name="Google Shape;2061;p40"/>
            <p:cNvSpPr/>
            <p:nvPr/>
          </p:nvSpPr>
          <p:spPr>
            <a:xfrm>
              <a:off x="4621013" y="2731125"/>
              <a:ext cx="2809900" cy="640875"/>
            </a:xfrm>
            <a:custGeom>
              <a:rect b="b" l="l" r="r" t="t"/>
              <a:pathLst>
                <a:path extrusionOk="0" h="25635" w="112396">
                  <a:moveTo>
                    <a:pt x="0" y="0"/>
                  </a:moveTo>
                  <a:lnTo>
                    <a:pt x="0" y="25634"/>
                  </a:lnTo>
                  <a:lnTo>
                    <a:pt x="106692" y="25634"/>
                  </a:lnTo>
                  <a:cubicBezTo>
                    <a:pt x="111240" y="17776"/>
                    <a:pt x="112395" y="8549"/>
                    <a:pt x="110181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40"/>
            <p:cNvSpPr/>
            <p:nvPr/>
          </p:nvSpPr>
          <p:spPr>
            <a:xfrm>
              <a:off x="4529038" y="2752250"/>
              <a:ext cx="92000" cy="618250"/>
            </a:xfrm>
            <a:custGeom>
              <a:rect b="b" l="l" r="r" t="t"/>
              <a:pathLst>
                <a:path extrusionOk="0" h="24730" w="3680">
                  <a:moveTo>
                    <a:pt x="0" y="1"/>
                  </a:moveTo>
                  <a:lnTo>
                    <a:pt x="0" y="24730"/>
                  </a:lnTo>
                  <a:lnTo>
                    <a:pt x="3679" y="19432"/>
                  </a:lnTo>
                  <a:lnTo>
                    <a:pt x="3679" y="610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92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63" name="Google Shape;2063;p40"/>
            <p:cNvGrpSpPr/>
            <p:nvPr/>
          </p:nvGrpSpPr>
          <p:grpSpPr>
            <a:xfrm>
              <a:off x="4773479" y="2732604"/>
              <a:ext cx="2377993" cy="636350"/>
              <a:chOff x="5222700" y="3658300"/>
              <a:chExt cx="3210900" cy="636350"/>
            </a:xfrm>
          </p:grpSpPr>
          <p:sp>
            <p:nvSpPr>
              <p:cNvPr id="2064" name="Google Shape;2064;p40"/>
              <p:cNvSpPr txBox="1"/>
              <p:nvPr/>
            </p:nvSpPr>
            <p:spPr>
              <a:xfrm>
                <a:off x="5222700" y="392895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has several rings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065" name="Google Shape;2065;p40"/>
              <p:cNvSpPr txBox="1"/>
              <p:nvPr/>
            </p:nvSpPr>
            <p:spPr>
              <a:xfrm>
                <a:off x="5222700" y="365830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Saturn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2066" name="Google Shape;2066;p40"/>
          <p:cNvGrpSpPr/>
          <p:nvPr/>
        </p:nvGrpSpPr>
        <p:grpSpPr>
          <a:xfrm>
            <a:off x="3193622" y="2919492"/>
            <a:ext cx="287952" cy="283758"/>
            <a:chOff x="-5254775" y="3631325"/>
            <a:chExt cx="296950" cy="292625"/>
          </a:xfrm>
        </p:grpSpPr>
        <p:sp>
          <p:nvSpPr>
            <p:cNvPr id="2067" name="Google Shape;2067;p40"/>
            <p:cNvSpPr/>
            <p:nvPr/>
          </p:nvSpPr>
          <p:spPr>
            <a:xfrm>
              <a:off x="-5246900" y="3766400"/>
              <a:ext cx="58300" cy="55150"/>
            </a:xfrm>
            <a:custGeom>
              <a:rect b="b" l="l" r="r" t="t"/>
              <a:pathLst>
                <a:path extrusionOk="0" h="2206" w="2332">
                  <a:moveTo>
                    <a:pt x="1769" y="1"/>
                  </a:moveTo>
                  <a:cubicBezTo>
                    <a:pt x="1639" y="1"/>
                    <a:pt x="1513" y="48"/>
                    <a:pt x="1418" y="142"/>
                  </a:cubicBezTo>
                  <a:lnTo>
                    <a:pt x="189" y="1371"/>
                  </a:lnTo>
                  <a:cubicBezTo>
                    <a:pt x="0" y="1560"/>
                    <a:pt x="0" y="1875"/>
                    <a:pt x="189" y="2064"/>
                  </a:cubicBezTo>
                  <a:cubicBezTo>
                    <a:pt x="300" y="2159"/>
                    <a:pt x="434" y="2206"/>
                    <a:pt x="564" y="2206"/>
                  </a:cubicBezTo>
                  <a:cubicBezTo>
                    <a:pt x="694" y="2206"/>
                    <a:pt x="820" y="2159"/>
                    <a:pt x="914" y="2064"/>
                  </a:cubicBezTo>
                  <a:lnTo>
                    <a:pt x="2143" y="835"/>
                  </a:lnTo>
                  <a:cubicBezTo>
                    <a:pt x="2332" y="646"/>
                    <a:pt x="2332" y="331"/>
                    <a:pt x="2143" y="142"/>
                  </a:cubicBezTo>
                  <a:cubicBezTo>
                    <a:pt x="2033" y="48"/>
                    <a:pt x="1899" y="1"/>
                    <a:pt x="17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40"/>
            <p:cNvSpPr/>
            <p:nvPr/>
          </p:nvSpPr>
          <p:spPr>
            <a:xfrm>
              <a:off x="-5216175" y="3795550"/>
              <a:ext cx="58300" cy="55950"/>
            </a:xfrm>
            <a:custGeom>
              <a:rect b="b" l="l" r="r" t="t"/>
              <a:pathLst>
                <a:path extrusionOk="0" h="2238" w="2332">
                  <a:moveTo>
                    <a:pt x="1764" y="0"/>
                  </a:moveTo>
                  <a:cubicBezTo>
                    <a:pt x="1638" y="0"/>
                    <a:pt x="1512" y="47"/>
                    <a:pt x="1418" y="142"/>
                  </a:cubicBezTo>
                  <a:lnTo>
                    <a:pt x="189" y="1371"/>
                  </a:lnTo>
                  <a:cubicBezTo>
                    <a:pt x="0" y="1560"/>
                    <a:pt x="0" y="1875"/>
                    <a:pt x="189" y="2095"/>
                  </a:cubicBezTo>
                  <a:cubicBezTo>
                    <a:pt x="284" y="2190"/>
                    <a:pt x="410" y="2237"/>
                    <a:pt x="540" y="2237"/>
                  </a:cubicBezTo>
                  <a:cubicBezTo>
                    <a:pt x="670" y="2237"/>
                    <a:pt x="804" y="2190"/>
                    <a:pt x="914" y="2095"/>
                  </a:cubicBezTo>
                  <a:lnTo>
                    <a:pt x="2111" y="867"/>
                  </a:lnTo>
                  <a:cubicBezTo>
                    <a:pt x="2332" y="678"/>
                    <a:pt x="2332" y="363"/>
                    <a:pt x="2111" y="142"/>
                  </a:cubicBezTo>
                  <a:cubicBezTo>
                    <a:pt x="2016" y="47"/>
                    <a:pt x="1890" y="0"/>
                    <a:pt x="17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40"/>
            <p:cNvSpPr/>
            <p:nvPr/>
          </p:nvSpPr>
          <p:spPr>
            <a:xfrm>
              <a:off x="-5185475" y="3826250"/>
              <a:ext cx="57525" cy="55750"/>
            </a:xfrm>
            <a:custGeom>
              <a:rect b="b" l="l" r="r" t="t"/>
              <a:pathLst>
                <a:path extrusionOk="0" h="2230" w="2301">
                  <a:moveTo>
                    <a:pt x="1765" y="1"/>
                  </a:moveTo>
                  <a:cubicBezTo>
                    <a:pt x="1639" y="1"/>
                    <a:pt x="1513" y="48"/>
                    <a:pt x="1419" y="143"/>
                  </a:cubicBezTo>
                  <a:lnTo>
                    <a:pt x="190" y="1371"/>
                  </a:lnTo>
                  <a:cubicBezTo>
                    <a:pt x="1" y="1560"/>
                    <a:pt x="1" y="1875"/>
                    <a:pt x="190" y="2064"/>
                  </a:cubicBezTo>
                  <a:cubicBezTo>
                    <a:pt x="284" y="2175"/>
                    <a:pt x="410" y="2230"/>
                    <a:pt x="536" y="2230"/>
                  </a:cubicBezTo>
                  <a:cubicBezTo>
                    <a:pt x="662" y="2230"/>
                    <a:pt x="788" y="2175"/>
                    <a:pt x="883" y="2064"/>
                  </a:cubicBezTo>
                  <a:lnTo>
                    <a:pt x="2112" y="836"/>
                  </a:lnTo>
                  <a:cubicBezTo>
                    <a:pt x="2301" y="647"/>
                    <a:pt x="2301" y="332"/>
                    <a:pt x="2112" y="143"/>
                  </a:cubicBezTo>
                  <a:cubicBezTo>
                    <a:pt x="2017" y="48"/>
                    <a:pt x="1891" y="1"/>
                    <a:pt x="17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40"/>
            <p:cNvSpPr/>
            <p:nvPr/>
          </p:nvSpPr>
          <p:spPr>
            <a:xfrm>
              <a:off x="-5156325" y="3856375"/>
              <a:ext cx="58300" cy="55750"/>
            </a:xfrm>
            <a:custGeom>
              <a:rect b="b" l="l" r="r" t="t"/>
              <a:pathLst>
                <a:path extrusionOk="0" h="2230" w="2332">
                  <a:moveTo>
                    <a:pt x="1781" y="1"/>
                  </a:moveTo>
                  <a:cubicBezTo>
                    <a:pt x="1655" y="1"/>
                    <a:pt x="1529" y="56"/>
                    <a:pt x="1418" y="166"/>
                  </a:cubicBezTo>
                  <a:lnTo>
                    <a:pt x="190" y="1395"/>
                  </a:lnTo>
                  <a:cubicBezTo>
                    <a:pt x="1" y="1584"/>
                    <a:pt x="1" y="1899"/>
                    <a:pt x="190" y="2088"/>
                  </a:cubicBezTo>
                  <a:cubicBezTo>
                    <a:pt x="300" y="2183"/>
                    <a:pt x="442" y="2230"/>
                    <a:pt x="575" y="2230"/>
                  </a:cubicBezTo>
                  <a:cubicBezTo>
                    <a:pt x="709" y="2230"/>
                    <a:pt x="835" y="2183"/>
                    <a:pt x="914" y="2088"/>
                  </a:cubicBezTo>
                  <a:lnTo>
                    <a:pt x="2143" y="859"/>
                  </a:lnTo>
                  <a:cubicBezTo>
                    <a:pt x="2332" y="670"/>
                    <a:pt x="2332" y="355"/>
                    <a:pt x="2143" y="166"/>
                  </a:cubicBezTo>
                  <a:cubicBezTo>
                    <a:pt x="2033" y="56"/>
                    <a:pt x="1907" y="1"/>
                    <a:pt x="17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40"/>
            <p:cNvSpPr/>
            <p:nvPr/>
          </p:nvSpPr>
          <p:spPr>
            <a:xfrm>
              <a:off x="-5105925" y="3886525"/>
              <a:ext cx="37050" cy="37425"/>
            </a:xfrm>
            <a:custGeom>
              <a:rect b="b" l="l" r="r" t="t"/>
              <a:pathLst>
                <a:path extrusionOk="0" h="1497" w="1482">
                  <a:moveTo>
                    <a:pt x="662" y="0"/>
                  </a:moveTo>
                  <a:lnTo>
                    <a:pt x="536" y="126"/>
                  </a:lnTo>
                  <a:lnTo>
                    <a:pt x="1" y="756"/>
                  </a:lnTo>
                  <a:lnTo>
                    <a:pt x="599" y="1355"/>
                  </a:lnTo>
                  <a:cubicBezTo>
                    <a:pt x="694" y="1449"/>
                    <a:pt x="820" y="1497"/>
                    <a:pt x="946" y="1497"/>
                  </a:cubicBezTo>
                  <a:cubicBezTo>
                    <a:pt x="1072" y="1497"/>
                    <a:pt x="1198" y="1449"/>
                    <a:pt x="1293" y="1355"/>
                  </a:cubicBezTo>
                  <a:cubicBezTo>
                    <a:pt x="1482" y="1166"/>
                    <a:pt x="1482" y="851"/>
                    <a:pt x="1293" y="662"/>
                  </a:cubicBezTo>
                  <a:lnTo>
                    <a:pt x="66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40"/>
            <p:cNvSpPr/>
            <p:nvPr/>
          </p:nvSpPr>
          <p:spPr>
            <a:xfrm>
              <a:off x="-5254775" y="3648050"/>
              <a:ext cx="278050" cy="248325"/>
            </a:xfrm>
            <a:custGeom>
              <a:rect b="b" l="l" r="r" t="t"/>
              <a:pathLst>
                <a:path extrusionOk="0" h="9933" w="11122">
                  <a:moveTo>
                    <a:pt x="4049" y="1"/>
                  </a:moveTo>
                  <a:cubicBezTo>
                    <a:pt x="3781" y="1"/>
                    <a:pt x="3513" y="103"/>
                    <a:pt x="3308" y="308"/>
                  </a:cubicBezTo>
                  <a:lnTo>
                    <a:pt x="410" y="3364"/>
                  </a:lnTo>
                  <a:cubicBezTo>
                    <a:pt x="0" y="3774"/>
                    <a:pt x="0" y="4435"/>
                    <a:pt x="410" y="4813"/>
                  </a:cubicBezTo>
                  <a:lnTo>
                    <a:pt x="631" y="5065"/>
                  </a:lnTo>
                  <a:lnTo>
                    <a:pt x="1198" y="4498"/>
                  </a:lnTo>
                  <a:cubicBezTo>
                    <a:pt x="1454" y="4242"/>
                    <a:pt x="1794" y="4106"/>
                    <a:pt x="2122" y="4106"/>
                  </a:cubicBezTo>
                  <a:cubicBezTo>
                    <a:pt x="2398" y="4106"/>
                    <a:pt x="2666" y="4202"/>
                    <a:pt x="2867" y="4404"/>
                  </a:cubicBezTo>
                  <a:cubicBezTo>
                    <a:pt x="3151" y="4624"/>
                    <a:pt x="3308" y="4971"/>
                    <a:pt x="3277" y="5286"/>
                  </a:cubicBezTo>
                  <a:cubicBezTo>
                    <a:pt x="3592" y="5286"/>
                    <a:pt x="3907" y="5412"/>
                    <a:pt x="4128" y="5664"/>
                  </a:cubicBezTo>
                  <a:cubicBezTo>
                    <a:pt x="4380" y="5884"/>
                    <a:pt x="4506" y="6200"/>
                    <a:pt x="4506" y="6515"/>
                  </a:cubicBezTo>
                  <a:cubicBezTo>
                    <a:pt x="4821" y="6515"/>
                    <a:pt x="5136" y="6641"/>
                    <a:pt x="5356" y="6861"/>
                  </a:cubicBezTo>
                  <a:cubicBezTo>
                    <a:pt x="5608" y="7113"/>
                    <a:pt x="5703" y="7428"/>
                    <a:pt x="5703" y="7743"/>
                  </a:cubicBezTo>
                  <a:cubicBezTo>
                    <a:pt x="6018" y="7743"/>
                    <a:pt x="6364" y="7869"/>
                    <a:pt x="6585" y="8090"/>
                  </a:cubicBezTo>
                  <a:cubicBezTo>
                    <a:pt x="6837" y="8342"/>
                    <a:pt x="6931" y="8657"/>
                    <a:pt x="6931" y="8909"/>
                  </a:cubicBezTo>
                  <a:lnTo>
                    <a:pt x="7814" y="9791"/>
                  </a:lnTo>
                  <a:cubicBezTo>
                    <a:pt x="7908" y="9886"/>
                    <a:pt x="8034" y="9933"/>
                    <a:pt x="8160" y="9933"/>
                  </a:cubicBezTo>
                  <a:cubicBezTo>
                    <a:pt x="8286" y="9933"/>
                    <a:pt x="8412" y="9886"/>
                    <a:pt x="8507" y="9791"/>
                  </a:cubicBezTo>
                  <a:cubicBezTo>
                    <a:pt x="8727" y="9602"/>
                    <a:pt x="8727" y="9287"/>
                    <a:pt x="8507" y="9066"/>
                  </a:cubicBezTo>
                  <a:lnTo>
                    <a:pt x="7656" y="8216"/>
                  </a:lnTo>
                  <a:cubicBezTo>
                    <a:pt x="7530" y="8090"/>
                    <a:pt x="7530" y="7869"/>
                    <a:pt x="7656" y="7743"/>
                  </a:cubicBezTo>
                  <a:cubicBezTo>
                    <a:pt x="7748" y="7596"/>
                    <a:pt x="7851" y="7534"/>
                    <a:pt x="7953" y="7534"/>
                  </a:cubicBezTo>
                  <a:cubicBezTo>
                    <a:pt x="8024" y="7534"/>
                    <a:pt x="8095" y="7565"/>
                    <a:pt x="8160" y="7617"/>
                  </a:cubicBezTo>
                  <a:lnTo>
                    <a:pt x="9011" y="8499"/>
                  </a:lnTo>
                  <a:cubicBezTo>
                    <a:pt x="9121" y="8594"/>
                    <a:pt x="9255" y="8641"/>
                    <a:pt x="9385" y="8641"/>
                  </a:cubicBezTo>
                  <a:cubicBezTo>
                    <a:pt x="9515" y="8641"/>
                    <a:pt x="9641" y="8594"/>
                    <a:pt x="9735" y="8499"/>
                  </a:cubicBezTo>
                  <a:cubicBezTo>
                    <a:pt x="9924" y="8279"/>
                    <a:pt x="9924" y="7964"/>
                    <a:pt x="9735" y="7775"/>
                  </a:cubicBezTo>
                  <a:lnTo>
                    <a:pt x="8853" y="6924"/>
                  </a:lnTo>
                  <a:cubicBezTo>
                    <a:pt x="8759" y="6798"/>
                    <a:pt x="8759" y="6578"/>
                    <a:pt x="8853" y="6452"/>
                  </a:cubicBezTo>
                  <a:cubicBezTo>
                    <a:pt x="8916" y="6389"/>
                    <a:pt x="9011" y="6357"/>
                    <a:pt x="9101" y="6357"/>
                  </a:cubicBezTo>
                  <a:cubicBezTo>
                    <a:pt x="9192" y="6357"/>
                    <a:pt x="9279" y="6389"/>
                    <a:pt x="9326" y="6452"/>
                  </a:cubicBezTo>
                  <a:lnTo>
                    <a:pt x="10208" y="7302"/>
                  </a:lnTo>
                  <a:cubicBezTo>
                    <a:pt x="10303" y="7397"/>
                    <a:pt x="10429" y="7444"/>
                    <a:pt x="10555" y="7444"/>
                  </a:cubicBezTo>
                  <a:cubicBezTo>
                    <a:pt x="10681" y="7444"/>
                    <a:pt x="10807" y="7397"/>
                    <a:pt x="10901" y="7302"/>
                  </a:cubicBezTo>
                  <a:cubicBezTo>
                    <a:pt x="11122" y="7113"/>
                    <a:pt x="11122" y="6798"/>
                    <a:pt x="10901" y="6609"/>
                  </a:cubicBezTo>
                  <a:lnTo>
                    <a:pt x="10334" y="6010"/>
                  </a:lnTo>
                  <a:lnTo>
                    <a:pt x="10208" y="5884"/>
                  </a:lnTo>
                  <a:lnTo>
                    <a:pt x="6931" y="2608"/>
                  </a:lnTo>
                  <a:cubicBezTo>
                    <a:pt x="6884" y="2561"/>
                    <a:pt x="6798" y="2537"/>
                    <a:pt x="6707" y="2537"/>
                  </a:cubicBezTo>
                  <a:cubicBezTo>
                    <a:pt x="6616" y="2537"/>
                    <a:pt x="6522" y="2561"/>
                    <a:pt x="6459" y="2608"/>
                  </a:cubicBezTo>
                  <a:lnTo>
                    <a:pt x="5167" y="3931"/>
                  </a:lnTo>
                  <a:cubicBezTo>
                    <a:pt x="4904" y="4176"/>
                    <a:pt x="4562" y="4308"/>
                    <a:pt x="4229" y="4308"/>
                  </a:cubicBezTo>
                  <a:cubicBezTo>
                    <a:pt x="4004" y="4308"/>
                    <a:pt x="3783" y="4247"/>
                    <a:pt x="3592" y="4120"/>
                  </a:cubicBezTo>
                  <a:cubicBezTo>
                    <a:pt x="2962" y="3679"/>
                    <a:pt x="2930" y="2829"/>
                    <a:pt x="3434" y="2293"/>
                  </a:cubicBezTo>
                  <a:lnTo>
                    <a:pt x="5010" y="529"/>
                  </a:lnTo>
                  <a:lnTo>
                    <a:pt x="4789" y="308"/>
                  </a:lnTo>
                  <a:cubicBezTo>
                    <a:pt x="4584" y="103"/>
                    <a:pt x="4317" y="1"/>
                    <a:pt x="40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40"/>
            <p:cNvSpPr/>
            <p:nvPr/>
          </p:nvSpPr>
          <p:spPr>
            <a:xfrm>
              <a:off x="-5163425" y="3631325"/>
              <a:ext cx="205600" cy="150450"/>
            </a:xfrm>
            <a:custGeom>
              <a:rect b="b" l="l" r="r" t="t"/>
              <a:pathLst>
                <a:path extrusionOk="0" h="6018" w="8224">
                  <a:moveTo>
                    <a:pt x="3699" y="0"/>
                  </a:moveTo>
                  <a:cubicBezTo>
                    <a:pt x="3435" y="0"/>
                    <a:pt x="3167" y="95"/>
                    <a:pt x="2962" y="284"/>
                  </a:cubicBezTo>
                  <a:lnTo>
                    <a:pt x="2364" y="883"/>
                  </a:lnTo>
                  <a:lnTo>
                    <a:pt x="2269" y="1009"/>
                  </a:lnTo>
                  <a:lnTo>
                    <a:pt x="222" y="3245"/>
                  </a:lnTo>
                  <a:cubicBezTo>
                    <a:pt x="1" y="3435"/>
                    <a:pt x="1" y="3781"/>
                    <a:pt x="222" y="3970"/>
                  </a:cubicBezTo>
                  <a:cubicBezTo>
                    <a:pt x="316" y="4065"/>
                    <a:pt x="442" y="4112"/>
                    <a:pt x="568" y="4112"/>
                  </a:cubicBezTo>
                  <a:cubicBezTo>
                    <a:pt x="694" y="4112"/>
                    <a:pt x="820" y="4065"/>
                    <a:pt x="915" y="3970"/>
                  </a:cubicBezTo>
                  <a:lnTo>
                    <a:pt x="2269" y="2615"/>
                  </a:lnTo>
                  <a:cubicBezTo>
                    <a:pt x="2458" y="2426"/>
                    <a:pt x="2718" y="2332"/>
                    <a:pt x="2982" y="2332"/>
                  </a:cubicBezTo>
                  <a:cubicBezTo>
                    <a:pt x="3246" y="2332"/>
                    <a:pt x="3514" y="2426"/>
                    <a:pt x="3719" y="2615"/>
                  </a:cubicBezTo>
                  <a:lnTo>
                    <a:pt x="7090" y="6018"/>
                  </a:lnTo>
                  <a:lnTo>
                    <a:pt x="7814" y="5356"/>
                  </a:lnTo>
                  <a:cubicBezTo>
                    <a:pt x="8224" y="4947"/>
                    <a:pt x="8224" y="4285"/>
                    <a:pt x="7814" y="3876"/>
                  </a:cubicBezTo>
                  <a:lnTo>
                    <a:pt x="4412" y="284"/>
                  </a:lnTo>
                  <a:cubicBezTo>
                    <a:pt x="4223" y="95"/>
                    <a:pt x="3963" y="0"/>
                    <a:pt x="36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74" name="Google Shape;2074;p40"/>
          <p:cNvGrpSpPr/>
          <p:nvPr/>
        </p:nvGrpSpPr>
        <p:grpSpPr>
          <a:xfrm>
            <a:off x="4020350" y="3689875"/>
            <a:ext cx="4413363" cy="639375"/>
            <a:chOff x="4020350" y="3689875"/>
            <a:chExt cx="4413363" cy="639375"/>
          </a:xfrm>
        </p:grpSpPr>
        <p:sp>
          <p:nvSpPr>
            <p:cNvPr id="2075" name="Google Shape;2075;p40"/>
            <p:cNvSpPr/>
            <p:nvPr/>
          </p:nvSpPr>
          <p:spPr>
            <a:xfrm>
              <a:off x="4020350" y="3710825"/>
              <a:ext cx="618300" cy="618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76" name="Google Shape;2076;p40"/>
            <p:cNvCxnSpPr>
              <a:stCxn id="2075" idx="6"/>
            </p:cNvCxnSpPr>
            <p:nvPr/>
          </p:nvCxnSpPr>
          <p:spPr>
            <a:xfrm>
              <a:off x="4638650" y="4019975"/>
              <a:ext cx="3906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77" name="Google Shape;2077;p40"/>
            <p:cNvSpPr/>
            <p:nvPr/>
          </p:nvSpPr>
          <p:spPr>
            <a:xfrm>
              <a:off x="4871038" y="3709800"/>
              <a:ext cx="661125" cy="618275"/>
            </a:xfrm>
            <a:custGeom>
              <a:rect b="b" l="l" r="r" t="t"/>
              <a:pathLst>
                <a:path extrusionOk="0" h="24731" w="26445">
                  <a:moveTo>
                    <a:pt x="12919" y="1"/>
                  </a:moveTo>
                  <a:cubicBezTo>
                    <a:pt x="8502" y="1"/>
                    <a:pt x="4418" y="2358"/>
                    <a:pt x="2203" y="6180"/>
                  </a:cubicBezTo>
                  <a:cubicBezTo>
                    <a:pt x="1" y="10002"/>
                    <a:pt x="1" y="14717"/>
                    <a:pt x="2203" y="18551"/>
                  </a:cubicBezTo>
                  <a:cubicBezTo>
                    <a:pt x="4418" y="22373"/>
                    <a:pt x="8502" y="24730"/>
                    <a:pt x="12919" y="24730"/>
                  </a:cubicBezTo>
                  <a:lnTo>
                    <a:pt x="26444" y="24730"/>
                  </a:lnTo>
                  <a:lnTo>
                    <a:pt x="26444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2500"/>
            </a:p>
          </p:txBody>
        </p:sp>
        <p:sp>
          <p:nvSpPr>
            <p:cNvPr id="2078" name="Google Shape;2078;p40"/>
            <p:cNvSpPr/>
            <p:nvPr/>
          </p:nvSpPr>
          <p:spPr>
            <a:xfrm>
              <a:off x="5624113" y="3689875"/>
              <a:ext cx="2809600" cy="639375"/>
            </a:xfrm>
            <a:custGeom>
              <a:rect b="b" l="l" r="r" t="t"/>
              <a:pathLst>
                <a:path extrusionOk="0" h="25575" w="112384">
                  <a:moveTo>
                    <a:pt x="0" y="0"/>
                  </a:moveTo>
                  <a:lnTo>
                    <a:pt x="0" y="25575"/>
                  </a:lnTo>
                  <a:lnTo>
                    <a:pt x="106692" y="25575"/>
                  </a:lnTo>
                  <a:cubicBezTo>
                    <a:pt x="111229" y="17740"/>
                    <a:pt x="112384" y="8549"/>
                    <a:pt x="110193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40"/>
            <p:cNvSpPr/>
            <p:nvPr/>
          </p:nvSpPr>
          <p:spPr>
            <a:xfrm>
              <a:off x="5532138" y="3709800"/>
              <a:ext cx="92000" cy="618275"/>
            </a:xfrm>
            <a:custGeom>
              <a:rect b="b" l="l" r="r" t="t"/>
              <a:pathLst>
                <a:path extrusionOk="0" h="24731" w="3680">
                  <a:moveTo>
                    <a:pt x="0" y="1"/>
                  </a:moveTo>
                  <a:lnTo>
                    <a:pt x="0" y="24730"/>
                  </a:lnTo>
                  <a:lnTo>
                    <a:pt x="3679" y="19420"/>
                  </a:lnTo>
                  <a:lnTo>
                    <a:pt x="3679" y="609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685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80" name="Google Shape;2080;p40"/>
            <p:cNvGrpSpPr/>
            <p:nvPr/>
          </p:nvGrpSpPr>
          <p:grpSpPr>
            <a:xfrm>
              <a:off x="5776620" y="3689875"/>
              <a:ext cx="2377993" cy="636350"/>
              <a:chOff x="5222700" y="3658300"/>
              <a:chExt cx="3210900" cy="636350"/>
            </a:xfrm>
          </p:grpSpPr>
          <p:sp>
            <p:nvSpPr>
              <p:cNvPr id="2081" name="Google Shape;2081;p40"/>
              <p:cNvSpPr txBox="1"/>
              <p:nvPr/>
            </p:nvSpPr>
            <p:spPr>
              <a:xfrm>
                <a:off x="5222700" y="392895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Earth is the only planet with life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082" name="Google Shape;2082;p40"/>
              <p:cNvSpPr txBox="1"/>
              <p:nvPr/>
            </p:nvSpPr>
            <p:spPr>
              <a:xfrm>
                <a:off x="5222700" y="365830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Earth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2083" name="Google Shape;2083;p40"/>
          <p:cNvGrpSpPr/>
          <p:nvPr/>
        </p:nvGrpSpPr>
        <p:grpSpPr>
          <a:xfrm>
            <a:off x="4187060" y="3863640"/>
            <a:ext cx="316878" cy="312668"/>
            <a:chOff x="-1951475" y="3597450"/>
            <a:chExt cx="295375" cy="291450"/>
          </a:xfrm>
        </p:grpSpPr>
        <p:sp>
          <p:nvSpPr>
            <p:cNvPr id="2084" name="Google Shape;2084;p40"/>
            <p:cNvSpPr/>
            <p:nvPr/>
          </p:nvSpPr>
          <p:spPr>
            <a:xfrm>
              <a:off x="-1951475" y="3597450"/>
              <a:ext cx="170925" cy="34675"/>
            </a:xfrm>
            <a:custGeom>
              <a:rect b="b" l="l" r="r" t="t"/>
              <a:pathLst>
                <a:path extrusionOk="0" h="1387" w="6837">
                  <a:moveTo>
                    <a:pt x="1008" y="1"/>
                  </a:moveTo>
                  <a:cubicBezTo>
                    <a:pt x="473" y="1"/>
                    <a:pt x="0" y="473"/>
                    <a:pt x="0" y="1040"/>
                  </a:cubicBezTo>
                  <a:lnTo>
                    <a:pt x="0" y="1387"/>
                  </a:lnTo>
                  <a:lnTo>
                    <a:pt x="6837" y="1387"/>
                  </a:lnTo>
                  <a:lnTo>
                    <a:pt x="6837" y="1040"/>
                  </a:lnTo>
                  <a:cubicBezTo>
                    <a:pt x="6837" y="473"/>
                    <a:pt x="6364" y="1"/>
                    <a:pt x="58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40"/>
            <p:cNvSpPr/>
            <p:nvPr/>
          </p:nvSpPr>
          <p:spPr>
            <a:xfrm>
              <a:off x="-1949900" y="3648650"/>
              <a:ext cx="171725" cy="173300"/>
            </a:xfrm>
            <a:custGeom>
              <a:rect b="b" l="l" r="r" t="t"/>
              <a:pathLst>
                <a:path extrusionOk="0" h="6932" w="6869">
                  <a:moveTo>
                    <a:pt x="0" y="1"/>
                  </a:moveTo>
                  <a:lnTo>
                    <a:pt x="0" y="6932"/>
                  </a:lnTo>
                  <a:lnTo>
                    <a:pt x="2426" y="6932"/>
                  </a:lnTo>
                  <a:cubicBezTo>
                    <a:pt x="2521" y="6585"/>
                    <a:pt x="2836" y="6333"/>
                    <a:pt x="3245" y="6270"/>
                  </a:cubicBezTo>
                  <a:lnTo>
                    <a:pt x="1166" y="4191"/>
                  </a:lnTo>
                  <a:cubicBezTo>
                    <a:pt x="693" y="3718"/>
                    <a:pt x="693" y="2962"/>
                    <a:pt x="1166" y="2489"/>
                  </a:cubicBezTo>
                  <a:cubicBezTo>
                    <a:pt x="1386" y="2237"/>
                    <a:pt x="1670" y="2143"/>
                    <a:pt x="2017" y="2143"/>
                  </a:cubicBezTo>
                  <a:cubicBezTo>
                    <a:pt x="2363" y="2143"/>
                    <a:pt x="2647" y="2237"/>
                    <a:pt x="2899" y="2489"/>
                  </a:cubicBezTo>
                  <a:lnTo>
                    <a:pt x="3560" y="3151"/>
                  </a:lnTo>
                  <a:cubicBezTo>
                    <a:pt x="3592" y="2994"/>
                    <a:pt x="3718" y="2836"/>
                    <a:pt x="3844" y="2710"/>
                  </a:cubicBezTo>
                  <a:cubicBezTo>
                    <a:pt x="4064" y="2489"/>
                    <a:pt x="4348" y="2363"/>
                    <a:pt x="4694" y="2363"/>
                  </a:cubicBezTo>
                  <a:cubicBezTo>
                    <a:pt x="4694" y="2048"/>
                    <a:pt x="4820" y="1733"/>
                    <a:pt x="5041" y="1513"/>
                  </a:cubicBezTo>
                  <a:cubicBezTo>
                    <a:pt x="5293" y="1261"/>
                    <a:pt x="5577" y="1135"/>
                    <a:pt x="5923" y="1135"/>
                  </a:cubicBezTo>
                  <a:cubicBezTo>
                    <a:pt x="6112" y="1135"/>
                    <a:pt x="6301" y="1198"/>
                    <a:pt x="6459" y="1261"/>
                  </a:cubicBezTo>
                  <a:cubicBezTo>
                    <a:pt x="6522" y="1072"/>
                    <a:pt x="6616" y="914"/>
                    <a:pt x="6774" y="757"/>
                  </a:cubicBezTo>
                  <a:lnTo>
                    <a:pt x="6868" y="662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40"/>
            <p:cNvSpPr/>
            <p:nvPr/>
          </p:nvSpPr>
          <p:spPr>
            <a:xfrm>
              <a:off x="-1951475" y="3838475"/>
              <a:ext cx="170925" cy="50425"/>
            </a:xfrm>
            <a:custGeom>
              <a:rect b="b" l="l" r="r" t="t"/>
              <a:pathLst>
                <a:path extrusionOk="0" h="2017" w="6837">
                  <a:moveTo>
                    <a:pt x="0" y="0"/>
                  </a:moveTo>
                  <a:lnTo>
                    <a:pt x="0" y="1008"/>
                  </a:lnTo>
                  <a:cubicBezTo>
                    <a:pt x="0" y="1544"/>
                    <a:pt x="473" y="2017"/>
                    <a:pt x="1008" y="2017"/>
                  </a:cubicBezTo>
                  <a:lnTo>
                    <a:pt x="5829" y="2017"/>
                  </a:lnTo>
                  <a:cubicBezTo>
                    <a:pt x="6333" y="2017"/>
                    <a:pt x="6774" y="1670"/>
                    <a:pt x="6837" y="1166"/>
                  </a:cubicBezTo>
                  <a:lnTo>
                    <a:pt x="6679" y="1071"/>
                  </a:lnTo>
                  <a:lnTo>
                    <a:pt x="3466" y="1071"/>
                  </a:lnTo>
                  <a:cubicBezTo>
                    <a:pt x="2867" y="1071"/>
                    <a:pt x="2363" y="599"/>
                    <a:pt x="22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40"/>
            <p:cNvSpPr/>
            <p:nvPr/>
          </p:nvSpPr>
          <p:spPr>
            <a:xfrm>
              <a:off x="-1912900" y="3675825"/>
              <a:ext cx="256800" cy="202825"/>
            </a:xfrm>
            <a:custGeom>
              <a:rect b="b" l="l" r="r" t="t"/>
              <a:pathLst>
                <a:path extrusionOk="0" h="8113" w="10272">
                  <a:moveTo>
                    <a:pt x="6085" y="0"/>
                  </a:moveTo>
                  <a:cubicBezTo>
                    <a:pt x="5955" y="0"/>
                    <a:pt x="5829" y="48"/>
                    <a:pt x="5735" y="142"/>
                  </a:cubicBezTo>
                  <a:cubicBezTo>
                    <a:pt x="5546" y="331"/>
                    <a:pt x="5546" y="646"/>
                    <a:pt x="5735" y="835"/>
                  </a:cubicBezTo>
                  <a:lnTo>
                    <a:pt x="6081" y="1213"/>
                  </a:lnTo>
                  <a:cubicBezTo>
                    <a:pt x="6207" y="1308"/>
                    <a:pt x="6207" y="1560"/>
                    <a:pt x="6081" y="1655"/>
                  </a:cubicBezTo>
                  <a:cubicBezTo>
                    <a:pt x="6034" y="1718"/>
                    <a:pt x="5948" y="1749"/>
                    <a:pt x="5857" y="1749"/>
                  </a:cubicBezTo>
                  <a:cubicBezTo>
                    <a:pt x="5766" y="1749"/>
                    <a:pt x="5672" y="1718"/>
                    <a:pt x="5609" y="1655"/>
                  </a:cubicBezTo>
                  <a:lnTo>
                    <a:pt x="4758" y="804"/>
                  </a:lnTo>
                  <a:cubicBezTo>
                    <a:pt x="4664" y="709"/>
                    <a:pt x="4538" y="662"/>
                    <a:pt x="4408" y="662"/>
                  </a:cubicBezTo>
                  <a:cubicBezTo>
                    <a:pt x="4278" y="662"/>
                    <a:pt x="4144" y="709"/>
                    <a:pt x="4034" y="804"/>
                  </a:cubicBezTo>
                  <a:cubicBezTo>
                    <a:pt x="3845" y="993"/>
                    <a:pt x="3845" y="1308"/>
                    <a:pt x="4034" y="1528"/>
                  </a:cubicBezTo>
                  <a:cubicBezTo>
                    <a:pt x="4034" y="1655"/>
                    <a:pt x="4884" y="2505"/>
                    <a:pt x="4821" y="2505"/>
                  </a:cubicBezTo>
                  <a:cubicBezTo>
                    <a:pt x="4947" y="2631"/>
                    <a:pt x="4947" y="2852"/>
                    <a:pt x="4821" y="2978"/>
                  </a:cubicBezTo>
                  <a:cubicBezTo>
                    <a:pt x="4774" y="3041"/>
                    <a:pt x="4687" y="3072"/>
                    <a:pt x="4601" y="3072"/>
                  </a:cubicBezTo>
                  <a:cubicBezTo>
                    <a:pt x="4514" y="3072"/>
                    <a:pt x="4427" y="3041"/>
                    <a:pt x="4380" y="2978"/>
                  </a:cubicBezTo>
                  <a:lnTo>
                    <a:pt x="3498" y="2096"/>
                  </a:lnTo>
                  <a:cubicBezTo>
                    <a:pt x="3403" y="2001"/>
                    <a:pt x="3277" y="1954"/>
                    <a:pt x="3151" y="1954"/>
                  </a:cubicBezTo>
                  <a:cubicBezTo>
                    <a:pt x="3025" y="1954"/>
                    <a:pt x="2899" y="2001"/>
                    <a:pt x="2805" y="2096"/>
                  </a:cubicBezTo>
                  <a:cubicBezTo>
                    <a:pt x="2584" y="2316"/>
                    <a:pt x="2584" y="2631"/>
                    <a:pt x="2805" y="2820"/>
                  </a:cubicBezTo>
                  <a:lnTo>
                    <a:pt x="3656" y="3671"/>
                  </a:lnTo>
                  <a:cubicBezTo>
                    <a:pt x="3782" y="3797"/>
                    <a:pt x="3782" y="4017"/>
                    <a:pt x="3656" y="4143"/>
                  </a:cubicBezTo>
                  <a:cubicBezTo>
                    <a:pt x="3593" y="4206"/>
                    <a:pt x="3506" y="4238"/>
                    <a:pt x="3419" y="4238"/>
                  </a:cubicBezTo>
                  <a:cubicBezTo>
                    <a:pt x="3333" y="4238"/>
                    <a:pt x="3246" y="4206"/>
                    <a:pt x="3183" y="4143"/>
                  </a:cubicBezTo>
                  <a:lnTo>
                    <a:pt x="883" y="1875"/>
                  </a:lnTo>
                  <a:cubicBezTo>
                    <a:pt x="789" y="1765"/>
                    <a:pt x="663" y="1710"/>
                    <a:pt x="537" y="1710"/>
                  </a:cubicBezTo>
                  <a:cubicBezTo>
                    <a:pt x="411" y="1710"/>
                    <a:pt x="284" y="1765"/>
                    <a:pt x="190" y="1875"/>
                  </a:cubicBezTo>
                  <a:cubicBezTo>
                    <a:pt x="1" y="2064"/>
                    <a:pt x="1" y="2379"/>
                    <a:pt x="190" y="2568"/>
                  </a:cubicBezTo>
                  <a:lnTo>
                    <a:pt x="1797" y="4206"/>
                  </a:lnTo>
                  <a:lnTo>
                    <a:pt x="3403" y="5845"/>
                  </a:lnTo>
                  <a:lnTo>
                    <a:pt x="1954" y="5845"/>
                  </a:lnTo>
                  <a:cubicBezTo>
                    <a:pt x="1671" y="5845"/>
                    <a:pt x="1450" y="6097"/>
                    <a:pt x="1450" y="6349"/>
                  </a:cubicBezTo>
                  <a:cubicBezTo>
                    <a:pt x="1450" y="6632"/>
                    <a:pt x="1671" y="6884"/>
                    <a:pt x="1954" y="6884"/>
                  </a:cubicBezTo>
                  <a:lnTo>
                    <a:pt x="5451" y="6884"/>
                  </a:lnTo>
                  <a:cubicBezTo>
                    <a:pt x="5514" y="6916"/>
                    <a:pt x="6491" y="7829"/>
                    <a:pt x="6491" y="7829"/>
                  </a:cubicBezTo>
                  <a:cubicBezTo>
                    <a:pt x="6680" y="8018"/>
                    <a:pt x="6948" y="8113"/>
                    <a:pt x="7216" y="8113"/>
                  </a:cubicBezTo>
                  <a:cubicBezTo>
                    <a:pt x="7483" y="8113"/>
                    <a:pt x="7751" y="8018"/>
                    <a:pt x="7940" y="7829"/>
                  </a:cubicBezTo>
                  <a:lnTo>
                    <a:pt x="9862" y="5876"/>
                  </a:lnTo>
                  <a:cubicBezTo>
                    <a:pt x="10272" y="5498"/>
                    <a:pt x="10272" y="4836"/>
                    <a:pt x="9862" y="4427"/>
                  </a:cubicBezTo>
                  <a:lnTo>
                    <a:pt x="9452" y="3986"/>
                  </a:lnTo>
                  <a:cubicBezTo>
                    <a:pt x="9326" y="3608"/>
                    <a:pt x="9043" y="3198"/>
                    <a:pt x="8822" y="2820"/>
                  </a:cubicBezTo>
                  <a:cubicBezTo>
                    <a:pt x="8570" y="2411"/>
                    <a:pt x="8350" y="2064"/>
                    <a:pt x="8035" y="1718"/>
                  </a:cubicBezTo>
                  <a:lnTo>
                    <a:pt x="6459" y="142"/>
                  </a:lnTo>
                  <a:cubicBezTo>
                    <a:pt x="6349" y="48"/>
                    <a:pt x="6215" y="0"/>
                    <a:pt x="60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1" name="Shape 2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2" name="Google Shape;2092;p41"/>
          <p:cNvSpPr txBox="1"/>
          <p:nvPr>
            <p:ph type="title"/>
          </p:nvPr>
        </p:nvSpPr>
        <p:spPr>
          <a:xfrm>
            <a:off x="710275" y="2153400"/>
            <a:ext cx="1980000" cy="8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 Infographics</a:t>
            </a:r>
            <a:endParaRPr/>
          </a:p>
        </p:txBody>
      </p:sp>
      <p:grpSp>
        <p:nvGrpSpPr>
          <p:cNvPr id="2093" name="Google Shape;2093;p41"/>
          <p:cNvGrpSpPr/>
          <p:nvPr/>
        </p:nvGrpSpPr>
        <p:grpSpPr>
          <a:xfrm>
            <a:off x="3351825" y="563600"/>
            <a:ext cx="4448800" cy="911725"/>
            <a:chOff x="3351825" y="563600"/>
            <a:chExt cx="4448800" cy="911725"/>
          </a:xfrm>
        </p:grpSpPr>
        <p:sp>
          <p:nvSpPr>
            <p:cNvPr id="2094" name="Google Shape;2094;p41"/>
            <p:cNvSpPr/>
            <p:nvPr/>
          </p:nvSpPr>
          <p:spPr>
            <a:xfrm>
              <a:off x="3351825" y="699025"/>
              <a:ext cx="957900" cy="640875"/>
            </a:xfrm>
            <a:custGeom>
              <a:rect b="b" l="l" r="r" t="t"/>
              <a:pathLst>
                <a:path extrusionOk="0" h="25635" w="38316">
                  <a:moveTo>
                    <a:pt x="12824" y="0"/>
                  </a:moveTo>
                  <a:cubicBezTo>
                    <a:pt x="5775" y="0"/>
                    <a:pt x="1" y="5763"/>
                    <a:pt x="1" y="12823"/>
                  </a:cubicBezTo>
                  <a:cubicBezTo>
                    <a:pt x="1" y="19872"/>
                    <a:pt x="5775" y="25635"/>
                    <a:pt x="12824" y="25635"/>
                  </a:cubicBezTo>
                  <a:lnTo>
                    <a:pt x="30921" y="25635"/>
                  </a:lnTo>
                  <a:lnTo>
                    <a:pt x="38315" y="12823"/>
                  </a:lnTo>
                  <a:lnTo>
                    <a:pt x="30921" y="0"/>
                  </a:lnTo>
                  <a:close/>
                </a:path>
              </a:pathLst>
            </a:custGeom>
            <a:solidFill>
              <a:srgbClr val="C6282F"/>
            </a:solidFill>
            <a:ln>
              <a:noFill/>
            </a:ln>
          </p:spPr>
          <p:txBody>
            <a:bodyPr anchorCtr="0" anchor="ctr" bIns="91425" lIns="274300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2500"/>
            </a:p>
          </p:txBody>
        </p:sp>
        <p:sp>
          <p:nvSpPr>
            <p:cNvPr id="2095" name="Google Shape;2095;p41"/>
            <p:cNvSpPr/>
            <p:nvPr/>
          </p:nvSpPr>
          <p:spPr>
            <a:xfrm>
              <a:off x="4082575" y="647825"/>
              <a:ext cx="3718050" cy="743275"/>
            </a:xfrm>
            <a:custGeom>
              <a:rect b="b" l="l" r="r" t="t"/>
              <a:pathLst>
                <a:path extrusionOk="0" h="29731" w="148722">
                  <a:moveTo>
                    <a:pt x="6656" y="1"/>
                  </a:moveTo>
                  <a:lnTo>
                    <a:pt x="2179" y="6430"/>
                  </a:lnTo>
                  <a:lnTo>
                    <a:pt x="1" y="14871"/>
                  </a:lnTo>
                  <a:lnTo>
                    <a:pt x="2858" y="24015"/>
                  </a:lnTo>
                  <a:lnTo>
                    <a:pt x="6656" y="29730"/>
                  </a:lnTo>
                  <a:lnTo>
                    <a:pt x="143495" y="29730"/>
                  </a:lnTo>
                  <a:cubicBezTo>
                    <a:pt x="146388" y="29730"/>
                    <a:pt x="148722" y="27397"/>
                    <a:pt x="148722" y="24516"/>
                  </a:cubicBezTo>
                  <a:lnTo>
                    <a:pt x="148722" y="5227"/>
                  </a:lnTo>
                  <a:cubicBezTo>
                    <a:pt x="148722" y="2334"/>
                    <a:pt x="146388" y="1"/>
                    <a:pt x="14349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41"/>
            <p:cNvSpPr/>
            <p:nvPr/>
          </p:nvSpPr>
          <p:spPr>
            <a:xfrm>
              <a:off x="4035850" y="563600"/>
              <a:ext cx="295900" cy="911725"/>
            </a:xfrm>
            <a:custGeom>
              <a:rect b="b" l="l" r="r" t="t"/>
              <a:pathLst>
                <a:path extrusionOk="0" h="36469" w="11836">
                  <a:moveTo>
                    <a:pt x="8525" y="0"/>
                  </a:moveTo>
                  <a:lnTo>
                    <a:pt x="3251" y="9144"/>
                  </a:lnTo>
                  <a:cubicBezTo>
                    <a:pt x="0" y="14764"/>
                    <a:pt x="0" y="21705"/>
                    <a:pt x="3251" y="27337"/>
                  </a:cubicBezTo>
                  <a:lnTo>
                    <a:pt x="8525" y="36469"/>
                  </a:lnTo>
                  <a:lnTo>
                    <a:pt x="11835" y="36469"/>
                  </a:lnTo>
                  <a:lnTo>
                    <a:pt x="6561" y="27337"/>
                  </a:lnTo>
                  <a:cubicBezTo>
                    <a:pt x="3310" y="21705"/>
                    <a:pt x="3310" y="14764"/>
                    <a:pt x="6561" y="9144"/>
                  </a:cubicBezTo>
                  <a:lnTo>
                    <a:pt x="11835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41"/>
            <p:cNvSpPr/>
            <p:nvPr/>
          </p:nvSpPr>
          <p:spPr>
            <a:xfrm>
              <a:off x="7705650" y="652900"/>
              <a:ext cx="94975" cy="733150"/>
            </a:xfrm>
            <a:custGeom>
              <a:rect b="b" l="l" r="r" t="t"/>
              <a:pathLst>
                <a:path extrusionOk="0" h="29326" w="3799">
                  <a:moveTo>
                    <a:pt x="0" y="0"/>
                  </a:moveTo>
                  <a:lnTo>
                    <a:pt x="0" y="29325"/>
                  </a:lnTo>
                  <a:cubicBezTo>
                    <a:pt x="2191" y="28706"/>
                    <a:pt x="3799" y="26706"/>
                    <a:pt x="3799" y="24313"/>
                  </a:cubicBezTo>
                  <a:lnTo>
                    <a:pt x="3799" y="5024"/>
                  </a:lnTo>
                  <a:cubicBezTo>
                    <a:pt x="3799" y="2631"/>
                    <a:pt x="2191" y="619"/>
                    <a:pt x="0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41"/>
            <p:cNvSpPr txBox="1"/>
            <p:nvPr/>
          </p:nvSpPr>
          <p:spPr>
            <a:xfrm>
              <a:off x="4407952" y="971950"/>
              <a:ext cx="27279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 is the only planet that has life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99" name="Google Shape;2099;p41"/>
            <p:cNvSpPr txBox="1"/>
            <p:nvPr/>
          </p:nvSpPr>
          <p:spPr>
            <a:xfrm>
              <a:off x="4407953" y="701300"/>
              <a:ext cx="27279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100" name="Google Shape;2100;p41"/>
          <p:cNvGrpSpPr/>
          <p:nvPr/>
        </p:nvGrpSpPr>
        <p:grpSpPr>
          <a:xfrm>
            <a:off x="7200356" y="849853"/>
            <a:ext cx="339359" cy="339253"/>
            <a:chOff x="6235250" y="2620775"/>
            <a:chExt cx="481975" cy="481825"/>
          </a:xfrm>
        </p:grpSpPr>
        <p:sp>
          <p:nvSpPr>
            <p:cNvPr id="2101" name="Google Shape;2101;p41"/>
            <p:cNvSpPr/>
            <p:nvPr/>
          </p:nvSpPr>
          <p:spPr>
            <a:xfrm>
              <a:off x="6405675" y="2620775"/>
              <a:ext cx="28275" cy="56475"/>
            </a:xfrm>
            <a:custGeom>
              <a:rect b="b" l="l" r="r" t="t"/>
              <a:pathLst>
                <a:path extrusionOk="0" h="2259" w="1131">
                  <a:moveTo>
                    <a:pt x="567" y="0"/>
                  </a:moveTo>
                  <a:cubicBezTo>
                    <a:pt x="254" y="0"/>
                    <a:pt x="1" y="253"/>
                    <a:pt x="1" y="566"/>
                  </a:cubicBezTo>
                  <a:lnTo>
                    <a:pt x="1" y="1695"/>
                  </a:lnTo>
                  <a:cubicBezTo>
                    <a:pt x="1" y="2006"/>
                    <a:pt x="254" y="2259"/>
                    <a:pt x="567" y="2259"/>
                  </a:cubicBezTo>
                  <a:cubicBezTo>
                    <a:pt x="877" y="2259"/>
                    <a:pt x="1130" y="2006"/>
                    <a:pt x="1130" y="1695"/>
                  </a:cubicBezTo>
                  <a:lnTo>
                    <a:pt x="1130" y="566"/>
                  </a:lnTo>
                  <a:cubicBezTo>
                    <a:pt x="1130" y="253"/>
                    <a:pt x="877" y="0"/>
                    <a:pt x="5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02" name="Google Shape;2102;p41"/>
            <p:cNvSpPr/>
            <p:nvPr/>
          </p:nvSpPr>
          <p:spPr>
            <a:xfrm>
              <a:off x="6518600" y="2620775"/>
              <a:ext cx="28250" cy="56475"/>
            </a:xfrm>
            <a:custGeom>
              <a:rect b="b" l="l" r="r" t="t"/>
              <a:pathLst>
                <a:path extrusionOk="0" h="2259" w="1130">
                  <a:moveTo>
                    <a:pt x="567" y="0"/>
                  </a:moveTo>
                  <a:cubicBezTo>
                    <a:pt x="254" y="0"/>
                    <a:pt x="1" y="253"/>
                    <a:pt x="1" y="566"/>
                  </a:cubicBezTo>
                  <a:lnTo>
                    <a:pt x="1" y="1695"/>
                  </a:lnTo>
                  <a:cubicBezTo>
                    <a:pt x="1" y="2006"/>
                    <a:pt x="254" y="2259"/>
                    <a:pt x="567" y="2259"/>
                  </a:cubicBezTo>
                  <a:cubicBezTo>
                    <a:pt x="877" y="2259"/>
                    <a:pt x="1130" y="2006"/>
                    <a:pt x="1130" y="1695"/>
                  </a:cubicBezTo>
                  <a:lnTo>
                    <a:pt x="1130" y="566"/>
                  </a:lnTo>
                  <a:cubicBezTo>
                    <a:pt x="1130" y="253"/>
                    <a:pt x="877" y="0"/>
                    <a:pt x="5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03" name="Google Shape;2103;p41"/>
            <p:cNvSpPr/>
            <p:nvPr/>
          </p:nvSpPr>
          <p:spPr>
            <a:xfrm>
              <a:off x="6603300" y="2649000"/>
              <a:ext cx="28250" cy="56475"/>
            </a:xfrm>
            <a:custGeom>
              <a:rect b="b" l="l" r="r" t="t"/>
              <a:pathLst>
                <a:path extrusionOk="0" h="2259" w="1130">
                  <a:moveTo>
                    <a:pt x="567" y="0"/>
                  </a:moveTo>
                  <a:cubicBezTo>
                    <a:pt x="253" y="0"/>
                    <a:pt x="0" y="253"/>
                    <a:pt x="0" y="566"/>
                  </a:cubicBezTo>
                  <a:lnTo>
                    <a:pt x="0" y="1696"/>
                  </a:lnTo>
                  <a:cubicBezTo>
                    <a:pt x="0" y="2006"/>
                    <a:pt x="253" y="2259"/>
                    <a:pt x="567" y="2259"/>
                  </a:cubicBezTo>
                  <a:cubicBezTo>
                    <a:pt x="877" y="2259"/>
                    <a:pt x="1130" y="2006"/>
                    <a:pt x="1130" y="1696"/>
                  </a:cubicBezTo>
                  <a:lnTo>
                    <a:pt x="1130" y="566"/>
                  </a:lnTo>
                  <a:cubicBezTo>
                    <a:pt x="1130" y="253"/>
                    <a:pt x="877" y="0"/>
                    <a:pt x="5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04" name="Google Shape;2104;p41"/>
            <p:cNvSpPr/>
            <p:nvPr/>
          </p:nvSpPr>
          <p:spPr>
            <a:xfrm>
              <a:off x="6321000" y="2649000"/>
              <a:ext cx="28250" cy="56475"/>
            </a:xfrm>
            <a:custGeom>
              <a:rect b="b" l="l" r="r" t="t"/>
              <a:pathLst>
                <a:path extrusionOk="0" h="2259" w="1130">
                  <a:moveTo>
                    <a:pt x="566" y="0"/>
                  </a:moveTo>
                  <a:cubicBezTo>
                    <a:pt x="253" y="0"/>
                    <a:pt x="0" y="253"/>
                    <a:pt x="0" y="566"/>
                  </a:cubicBezTo>
                  <a:lnTo>
                    <a:pt x="0" y="1696"/>
                  </a:lnTo>
                  <a:cubicBezTo>
                    <a:pt x="0" y="2006"/>
                    <a:pt x="253" y="2259"/>
                    <a:pt x="566" y="2259"/>
                  </a:cubicBezTo>
                  <a:cubicBezTo>
                    <a:pt x="876" y="2259"/>
                    <a:pt x="1129" y="2006"/>
                    <a:pt x="1129" y="1696"/>
                  </a:cubicBezTo>
                  <a:lnTo>
                    <a:pt x="1129" y="566"/>
                  </a:lnTo>
                  <a:cubicBezTo>
                    <a:pt x="1129" y="253"/>
                    <a:pt x="876" y="0"/>
                    <a:pt x="5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05" name="Google Shape;2105;p41"/>
            <p:cNvSpPr/>
            <p:nvPr/>
          </p:nvSpPr>
          <p:spPr>
            <a:xfrm>
              <a:off x="6235250" y="2677225"/>
              <a:ext cx="481975" cy="425375"/>
            </a:xfrm>
            <a:custGeom>
              <a:rect b="b" l="l" r="r" t="t"/>
              <a:pathLst>
                <a:path extrusionOk="0" h="17015" w="19279">
                  <a:moveTo>
                    <a:pt x="9639" y="1"/>
                  </a:moveTo>
                  <a:cubicBezTo>
                    <a:pt x="9326" y="1"/>
                    <a:pt x="9073" y="254"/>
                    <a:pt x="9073" y="567"/>
                  </a:cubicBezTo>
                  <a:lnTo>
                    <a:pt x="9073" y="1202"/>
                  </a:lnTo>
                  <a:cubicBezTo>
                    <a:pt x="7920" y="1470"/>
                    <a:pt x="6872" y="2548"/>
                    <a:pt x="6252" y="4156"/>
                  </a:cubicBezTo>
                  <a:cubicBezTo>
                    <a:pt x="6164" y="4380"/>
                    <a:pt x="5952" y="4518"/>
                    <a:pt x="5726" y="4518"/>
                  </a:cubicBezTo>
                  <a:cubicBezTo>
                    <a:pt x="5658" y="4518"/>
                    <a:pt x="5588" y="4505"/>
                    <a:pt x="5520" y="4478"/>
                  </a:cubicBezTo>
                  <a:cubicBezTo>
                    <a:pt x="5231" y="4367"/>
                    <a:pt x="5083" y="4042"/>
                    <a:pt x="5198" y="3750"/>
                  </a:cubicBezTo>
                  <a:cubicBezTo>
                    <a:pt x="5532" y="2876"/>
                    <a:pt x="5987" y="2130"/>
                    <a:pt x="6517" y="1536"/>
                  </a:cubicBezTo>
                  <a:lnTo>
                    <a:pt x="6517" y="1536"/>
                  </a:lnTo>
                  <a:cubicBezTo>
                    <a:pt x="2753" y="2527"/>
                    <a:pt x="0" y="5258"/>
                    <a:pt x="0" y="8468"/>
                  </a:cubicBezTo>
                  <a:lnTo>
                    <a:pt x="0" y="9034"/>
                  </a:lnTo>
                  <a:cubicBezTo>
                    <a:pt x="0" y="9347"/>
                    <a:pt x="253" y="9597"/>
                    <a:pt x="564" y="9597"/>
                  </a:cubicBezTo>
                  <a:cubicBezTo>
                    <a:pt x="877" y="9597"/>
                    <a:pt x="1130" y="9347"/>
                    <a:pt x="1130" y="9034"/>
                  </a:cubicBezTo>
                  <a:cubicBezTo>
                    <a:pt x="1130" y="8423"/>
                    <a:pt x="1904" y="7905"/>
                    <a:pt x="2822" y="7905"/>
                  </a:cubicBezTo>
                  <a:cubicBezTo>
                    <a:pt x="3740" y="7905"/>
                    <a:pt x="4553" y="8423"/>
                    <a:pt x="4553" y="9034"/>
                  </a:cubicBezTo>
                  <a:cubicBezTo>
                    <a:pt x="4553" y="9347"/>
                    <a:pt x="4806" y="9597"/>
                    <a:pt x="5120" y="9597"/>
                  </a:cubicBezTo>
                  <a:cubicBezTo>
                    <a:pt x="5430" y="9597"/>
                    <a:pt x="5683" y="9347"/>
                    <a:pt x="5683" y="9034"/>
                  </a:cubicBezTo>
                  <a:cubicBezTo>
                    <a:pt x="5683" y="8423"/>
                    <a:pt x="6460" y="7905"/>
                    <a:pt x="7378" y="7905"/>
                  </a:cubicBezTo>
                  <a:cubicBezTo>
                    <a:pt x="8296" y="7905"/>
                    <a:pt x="9070" y="8423"/>
                    <a:pt x="9070" y="9034"/>
                  </a:cubicBezTo>
                  <a:lnTo>
                    <a:pt x="9070" y="14756"/>
                  </a:lnTo>
                  <a:cubicBezTo>
                    <a:pt x="9070" y="15379"/>
                    <a:pt x="8564" y="15885"/>
                    <a:pt x="7941" y="15885"/>
                  </a:cubicBezTo>
                  <a:cubicBezTo>
                    <a:pt x="7318" y="15885"/>
                    <a:pt x="6812" y="15379"/>
                    <a:pt x="6812" y="14756"/>
                  </a:cubicBezTo>
                  <a:lnTo>
                    <a:pt x="6812" y="14190"/>
                  </a:lnTo>
                  <a:cubicBezTo>
                    <a:pt x="6812" y="13879"/>
                    <a:pt x="6559" y="13626"/>
                    <a:pt x="6249" y="13626"/>
                  </a:cubicBezTo>
                  <a:cubicBezTo>
                    <a:pt x="5936" y="13626"/>
                    <a:pt x="5683" y="13879"/>
                    <a:pt x="5683" y="14190"/>
                  </a:cubicBezTo>
                  <a:lnTo>
                    <a:pt x="5683" y="14756"/>
                  </a:lnTo>
                  <a:cubicBezTo>
                    <a:pt x="5683" y="16002"/>
                    <a:pt x="6694" y="17014"/>
                    <a:pt x="7941" y="17014"/>
                  </a:cubicBezTo>
                  <a:cubicBezTo>
                    <a:pt x="9188" y="17014"/>
                    <a:pt x="10200" y="16002"/>
                    <a:pt x="10200" y="14756"/>
                  </a:cubicBezTo>
                  <a:lnTo>
                    <a:pt x="10200" y="9034"/>
                  </a:lnTo>
                  <a:cubicBezTo>
                    <a:pt x="10200" y="8423"/>
                    <a:pt x="10976" y="7905"/>
                    <a:pt x="11895" y="7905"/>
                  </a:cubicBezTo>
                  <a:cubicBezTo>
                    <a:pt x="12813" y="7905"/>
                    <a:pt x="13587" y="8423"/>
                    <a:pt x="13587" y="9034"/>
                  </a:cubicBezTo>
                  <a:cubicBezTo>
                    <a:pt x="13587" y="9347"/>
                    <a:pt x="13840" y="9597"/>
                    <a:pt x="14153" y="9597"/>
                  </a:cubicBezTo>
                  <a:cubicBezTo>
                    <a:pt x="14463" y="9597"/>
                    <a:pt x="14716" y="9347"/>
                    <a:pt x="14716" y="9034"/>
                  </a:cubicBezTo>
                  <a:cubicBezTo>
                    <a:pt x="14716" y="8423"/>
                    <a:pt x="15529" y="7905"/>
                    <a:pt x="16448" y="7905"/>
                  </a:cubicBezTo>
                  <a:cubicBezTo>
                    <a:pt x="17366" y="7905"/>
                    <a:pt x="18143" y="8423"/>
                    <a:pt x="18143" y="9034"/>
                  </a:cubicBezTo>
                  <a:cubicBezTo>
                    <a:pt x="18143" y="9347"/>
                    <a:pt x="18396" y="9597"/>
                    <a:pt x="18706" y="9597"/>
                  </a:cubicBezTo>
                  <a:cubicBezTo>
                    <a:pt x="19019" y="9597"/>
                    <a:pt x="19272" y="9347"/>
                    <a:pt x="19272" y="9034"/>
                  </a:cubicBezTo>
                  <a:lnTo>
                    <a:pt x="19272" y="8471"/>
                  </a:lnTo>
                  <a:cubicBezTo>
                    <a:pt x="19278" y="5258"/>
                    <a:pt x="16523" y="2527"/>
                    <a:pt x="12759" y="1536"/>
                  </a:cubicBezTo>
                  <a:lnTo>
                    <a:pt x="12759" y="1536"/>
                  </a:lnTo>
                  <a:cubicBezTo>
                    <a:pt x="13292" y="2130"/>
                    <a:pt x="13744" y="2876"/>
                    <a:pt x="14081" y="3750"/>
                  </a:cubicBezTo>
                  <a:cubicBezTo>
                    <a:pt x="14192" y="4042"/>
                    <a:pt x="14048" y="4367"/>
                    <a:pt x="13756" y="4478"/>
                  </a:cubicBezTo>
                  <a:cubicBezTo>
                    <a:pt x="13688" y="4505"/>
                    <a:pt x="13618" y="4518"/>
                    <a:pt x="13550" y="4518"/>
                  </a:cubicBezTo>
                  <a:cubicBezTo>
                    <a:pt x="13324" y="4518"/>
                    <a:pt x="13113" y="4380"/>
                    <a:pt x="13027" y="4156"/>
                  </a:cubicBezTo>
                  <a:cubicBezTo>
                    <a:pt x="12407" y="2548"/>
                    <a:pt x="11359" y="1470"/>
                    <a:pt x="10203" y="1202"/>
                  </a:cubicBezTo>
                  <a:lnTo>
                    <a:pt x="10203" y="567"/>
                  </a:lnTo>
                  <a:cubicBezTo>
                    <a:pt x="10203" y="254"/>
                    <a:pt x="9950" y="1"/>
                    <a:pt x="96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106" name="Google Shape;2106;p41"/>
          <p:cNvGrpSpPr/>
          <p:nvPr/>
        </p:nvGrpSpPr>
        <p:grpSpPr>
          <a:xfrm>
            <a:off x="3351825" y="1598550"/>
            <a:ext cx="4448800" cy="911425"/>
            <a:chOff x="3351825" y="1598550"/>
            <a:chExt cx="4448800" cy="911425"/>
          </a:xfrm>
        </p:grpSpPr>
        <p:sp>
          <p:nvSpPr>
            <p:cNvPr id="2107" name="Google Shape;2107;p41"/>
            <p:cNvSpPr/>
            <p:nvPr/>
          </p:nvSpPr>
          <p:spPr>
            <a:xfrm>
              <a:off x="3351825" y="1733975"/>
              <a:ext cx="957900" cy="640875"/>
            </a:xfrm>
            <a:custGeom>
              <a:rect b="b" l="l" r="r" t="t"/>
              <a:pathLst>
                <a:path extrusionOk="0" h="25635" w="38316">
                  <a:moveTo>
                    <a:pt x="12824" y="0"/>
                  </a:moveTo>
                  <a:cubicBezTo>
                    <a:pt x="5775" y="0"/>
                    <a:pt x="1" y="5763"/>
                    <a:pt x="1" y="12812"/>
                  </a:cubicBezTo>
                  <a:cubicBezTo>
                    <a:pt x="1" y="19860"/>
                    <a:pt x="5775" y="25635"/>
                    <a:pt x="12824" y="25635"/>
                  </a:cubicBezTo>
                  <a:lnTo>
                    <a:pt x="30921" y="25635"/>
                  </a:lnTo>
                  <a:lnTo>
                    <a:pt x="38315" y="12812"/>
                  </a:lnTo>
                  <a:lnTo>
                    <a:pt x="30921" y="0"/>
                  </a:lnTo>
                  <a:close/>
                </a:path>
              </a:pathLst>
            </a:custGeom>
            <a:solidFill>
              <a:srgbClr val="2FC948"/>
            </a:solidFill>
            <a:ln>
              <a:noFill/>
            </a:ln>
          </p:spPr>
          <p:txBody>
            <a:bodyPr anchorCtr="0" anchor="ctr" bIns="91425" lIns="274300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2500"/>
            </a:p>
          </p:txBody>
        </p:sp>
        <p:sp>
          <p:nvSpPr>
            <p:cNvPr id="2108" name="Google Shape;2108;p41"/>
            <p:cNvSpPr/>
            <p:nvPr/>
          </p:nvSpPr>
          <p:spPr>
            <a:xfrm>
              <a:off x="4063225" y="1682475"/>
              <a:ext cx="3737400" cy="743575"/>
            </a:xfrm>
            <a:custGeom>
              <a:rect b="b" l="l" r="r" t="t"/>
              <a:pathLst>
                <a:path extrusionOk="0" h="29743" w="149496">
                  <a:moveTo>
                    <a:pt x="7430" y="1"/>
                  </a:moveTo>
                  <a:lnTo>
                    <a:pt x="4168" y="5894"/>
                  </a:lnTo>
                  <a:lnTo>
                    <a:pt x="1" y="14872"/>
                  </a:lnTo>
                  <a:lnTo>
                    <a:pt x="4656" y="24563"/>
                  </a:lnTo>
                  <a:lnTo>
                    <a:pt x="7430" y="29742"/>
                  </a:lnTo>
                  <a:lnTo>
                    <a:pt x="144269" y="29742"/>
                  </a:lnTo>
                  <a:cubicBezTo>
                    <a:pt x="147162" y="29742"/>
                    <a:pt x="149496" y="27409"/>
                    <a:pt x="149496" y="24516"/>
                  </a:cubicBezTo>
                  <a:lnTo>
                    <a:pt x="149496" y="5227"/>
                  </a:lnTo>
                  <a:cubicBezTo>
                    <a:pt x="149496" y="2346"/>
                    <a:pt x="147162" y="1"/>
                    <a:pt x="144269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41"/>
            <p:cNvSpPr/>
            <p:nvPr/>
          </p:nvSpPr>
          <p:spPr>
            <a:xfrm>
              <a:off x="7705650" y="1687550"/>
              <a:ext cx="94975" cy="733425"/>
            </a:xfrm>
            <a:custGeom>
              <a:rect b="b" l="l" r="r" t="t"/>
              <a:pathLst>
                <a:path extrusionOk="0" h="29337" w="3799">
                  <a:moveTo>
                    <a:pt x="0" y="0"/>
                  </a:moveTo>
                  <a:lnTo>
                    <a:pt x="0" y="29337"/>
                  </a:lnTo>
                  <a:cubicBezTo>
                    <a:pt x="2191" y="28718"/>
                    <a:pt x="3799" y="26706"/>
                    <a:pt x="3799" y="24313"/>
                  </a:cubicBezTo>
                  <a:lnTo>
                    <a:pt x="3799" y="5024"/>
                  </a:lnTo>
                  <a:cubicBezTo>
                    <a:pt x="3799" y="2631"/>
                    <a:pt x="2191" y="619"/>
                    <a:pt x="0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41"/>
            <p:cNvSpPr/>
            <p:nvPr/>
          </p:nvSpPr>
          <p:spPr>
            <a:xfrm>
              <a:off x="4015600" y="1598550"/>
              <a:ext cx="316150" cy="911425"/>
            </a:xfrm>
            <a:custGeom>
              <a:rect b="b" l="l" r="r" t="t"/>
              <a:pathLst>
                <a:path extrusionOk="0" h="36457" w="12646">
                  <a:moveTo>
                    <a:pt x="9335" y="0"/>
                  </a:moveTo>
                  <a:lnTo>
                    <a:pt x="1941" y="12811"/>
                  </a:lnTo>
                  <a:cubicBezTo>
                    <a:pt x="1" y="16169"/>
                    <a:pt x="1" y="20300"/>
                    <a:pt x="1941" y="23658"/>
                  </a:cubicBezTo>
                  <a:lnTo>
                    <a:pt x="9335" y="36457"/>
                  </a:lnTo>
                  <a:lnTo>
                    <a:pt x="12645" y="36457"/>
                  </a:lnTo>
                  <a:lnTo>
                    <a:pt x="5251" y="23658"/>
                  </a:lnTo>
                  <a:cubicBezTo>
                    <a:pt x="3311" y="20300"/>
                    <a:pt x="3311" y="16169"/>
                    <a:pt x="5251" y="12811"/>
                  </a:cubicBezTo>
                  <a:lnTo>
                    <a:pt x="12645" y="0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41"/>
            <p:cNvSpPr txBox="1"/>
            <p:nvPr/>
          </p:nvSpPr>
          <p:spPr>
            <a:xfrm>
              <a:off x="4407952" y="2006729"/>
              <a:ext cx="27279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The Moon is a satellite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12" name="Google Shape;2112;p41"/>
            <p:cNvSpPr txBox="1"/>
            <p:nvPr/>
          </p:nvSpPr>
          <p:spPr>
            <a:xfrm>
              <a:off x="4407953" y="1736080"/>
              <a:ext cx="27279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Moon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113" name="Google Shape;2113;p41"/>
          <p:cNvGrpSpPr/>
          <p:nvPr/>
        </p:nvGrpSpPr>
        <p:grpSpPr>
          <a:xfrm>
            <a:off x="7187743" y="1884596"/>
            <a:ext cx="364585" cy="339336"/>
            <a:chOff x="-21322300" y="4077125"/>
            <a:chExt cx="307200" cy="285925"/>
          </a:xfrm>
        </p:grpSpPr>
        <p:sp>
          <p:nvSpPr>
            <p:cNvPr id="2114" name="Google Shape;2114;p41"/>
            <p:cNvSpPr/>
            <p:nvPr/>
          </p:nvSpPr>
          <p:spPr>
            <a:xfrm>
              <a:off x="-21177375" y="4077125"/>
              <a:ext cx="17350" cy="52800"/>
            </a:xfrm>
            <a:custGeom>
              <a:rect b="b" l="l" r="r" t="t"/>
              <a:pathLst>
                <a:path extrusionOk="0" h="2112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764"/>
                  </a:lnTo>
                  <a:cubicBezTo>
                    <a:pt x="0" y="1953"/>
                    <a:pt x="158" y="2111"/>
                    <a:pt x="347" y="2111"/>
                  </a:cubicBezTo>
                  <a:cubicBezTo>
                    <a:pt x="536" y="2111"/>
                    <a:pt x="693" y="1953"/>
                    <a:pt x="693" y="1764"/>
                  </a:cubicBezTo>
                  <a:lnTo>
                    <a:pt x="693" y="347"/>
                  </a:ln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41"/>
            <p:cNvSpPr/>
            <p:nvPr/>
          </p:nvSpPr>
          <p:spPr>
            <a:xfrm>
              <a:off x="-21279775" y="4117475"/>
              <a:ext cx="46500" cy="44525"/>
            </a:xfrm>
            <a:custGeom>
              <a:rect b="b" l="l" r="r" t="t"/>
              <a:pathLst>
                <a:path extrusionOk="0" h="1781" w="1860">
                  <a:moveTo>
                    <a:pt x="410" y="1"/>
                  </a:moveTo>
                  <a:cubicBezTo>
                    <a:pt x="323" y="1"/>
                    <a:pt x="237" y="40"/>
                    <a:pt x="158" y="119"/>
                  </a:cubicBezTo>
                  <a:cubicBezTo>
                    <a:pt x="0" y="276"/>
                    <a:pt x="0" y="466"/>
                    <a:pt x="158" y="623"/>
                  </a:cubicBezTo>
                  <a:lnTo>
                    <a:pt x="1166" y="1663"/>
                  </a:lnTo>
                  <a:cubicBezTo>
                    <a:pt x="1261" y="1741"/>
                    <a:pt x="1355" y="1781"/>
                    <a:pt x="1446" y="1781"/>
                  </a:cubicBezTo>
                  <a:cubicBezTo>
                    <a:pt x="1536" y="1781"/>
                    <a:pt x="1623" y="1741"/>
                    <a:pt x="1702" y="1663"/>
                  </a:cubicBezTo>
                  <a:cubicBezTo>
                    <a:pt x="1859" y="1505"/>
                    <a:pt x="1859" y="1285"/>
                    <a:pt x="1702" y="1127"/>
                  </a:cubicBezTo>
                  <a:lnTo>
                    <a:pt x="662" y="119"/>
                  </a:lnTo>
                  <a:cubicBezTo>
                    <a:pt x="583" y="40"/>
                    <a:pt x="497" y="1"/>
                    <a:pt x="4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41"/>
            <p:cNvSpPr/>
            <p:nvPr/>
          </p:nvSpPr>
          <p:spPr>
            <a:xfrm>
              <a:off x="-21103350" y="4117475"/>
              <a:ext cx="45700" cy="44525"/>
            </a:xfrm>
            <a:custGeom>
              <a:rect b="b" l="l" r="r" t="t"/>
              <a:pathLst>
                <a:path extrusionOk="0" h="1781" w="1828">
                  <a:moveTo>
                    <a:pt x="1418" y="1"/>
                  </a:moveTo>
                  <a:cubicBezTo>
                    <a:pt x="1332" y="1"/>
                    <a:pt x="1245" y="40"/>
                    <a:pt x="1166" y="119"/>
                  </a:cubicBezTo>
                  <a:lnTo>
                    <a:pt x="158" y="1127"/>
                  </a:lnTo>
                  <a:cubicBezTo>
                    <a:pt x="1" y="1285"/>
                    <a:pt x="1" y="1474"/>
                    <a:pt x="158" y="1663"/>
                  </a:cubicBezTo>
                  <a:cubicBezTo>
                    <a:pt x="237" y="1741"/>
                    <a:pt x="331" y="1781"/>
                    <a:pt x="422" y="1781"/>
                  </a:cubicBezTo>
                  <a:cubicBezTo>
                    <a:pt x="513" y="1781"/>
                    <a:pt x="599" y="1741"/>
                    <a:pt x="662" y="1663"/>
                  </a:cubicBezTo>
                  <a:lnTo>
                    <a:pt x="1670" y="623"/>
                  </a:lnTo>
                  <a:cubicBezTo>
                    <a:pt x="1828" y="466"/>
                    <a:pt x="1828" y="276"/>
                    <a:pt x="1670" y="119"/>
                  </a:cubicBezTo>
                  <a:cubicBezTo>
                    <a:pt x="1592" y="40"/>
                    <a:pt x="1505" y="1"/>
                    <a:pt x="14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41"/>
            <p:cNvSpPr/>
            <p:nvPr/>
          </p:nvSpPr>
          <p:spPr>
            <a:xfrm>
              <a:off x="-21137225" y="4103750"/>
              <a:ext cx="27600" cy="34975"/>
            </a:xfrm>
            <a:custGeom>
              <a:rect b="b" l="l" r="r" t="t"/>
              <a:pathLst>
                <a:path extrusionOk="0" h="1399" w="1104">
                  <a:moveTo>
                    <a:pt x="670" y="1"/>
                  </a:moveTo>
                  <a:cubicBezTo>
                    <a:pt x="536" y="1"/>
                    <a:pt x="417" y="89"/>
                    <a:pt x="347" y="227"/>
                  </a:cubicBezTo>
                  <a:lnTo>
                    <a:pt x="95" y="888"/>
                  </a:lnTo>
                  <a:cubicBezTo>
                    <a:pt x="1" y="1109"/>
                    <a:pt x="127" y="1298"/>
                    <a:pt x="284" y="1361"/>
                  </a:cubicBezTo>
                  <a:cubicBezTo>
                    <a:pt x="335" y="1386"/>
                    <a:pt x="386" y="1398"/>
                    <a:pt x="435" y="1398"/>
                  </a:cubicBezTo>
                  <a:cubicBezTo>
                    <a:pt x="568" y="1398"/>
                    <a:pt x="688" y="1310"/>
                    <a:pt x="757" y="1172"/>
                  </a:cubicBezTo>
                  <a:lnTo>
                    <a:pt x="1041" y="510"/>
                  </a:lnTo>
                  <a:cubicBezTo>
                    <a:pt x="1104" y="321"/>
                    <a:pt x="1041" y="101"/>
                    <a:pt x="820" y="38"/>
                  </a:cubicBezTo>
                  <a:cubicBezTo>
                    <a:pt x="769" y="13"/>
                    <a:pt x="719" y="1"/>
                    <a:pt x="6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41"/>
            <p:cNvSpPr/>
            <p:nvPr/>
          </p:nvSpPr>
          <p:spPr>
            <a:xfrm>
              <a:off x="-21227800" y="4103750"/>
              <a:ext cx="27600" cy="34975"/>
            </a:xfrm>
            <a:custGeom>
              <a:rect b="b" l="l" r="r" t="t"/>
              <a:pathLst>
                <a:path extrusionOk="0" h="1399" w="1104">
                  <a:moveTo>
                    <a:pt x="434" y="1"/>
                  </a:moveTo>
                  <a:cubicBezTo>
                    <a:pt x="386" y="1"/>
                    <a:pt x="335" y="13"/>
                    <a:pt x="284" y="38"/>
                  </a:cubicBezTo>
                  <a:cubicBezTo>
                    <a:pt x="95" y="101"/>
                    <a:pt x="1" y="321"/>
                    <a:pt x="95" y="510"/>
                  </a:cubicBezTo>
                  <a:lnTo>
                    <a:pt x="347" y="1172"/>
                  </a:lnTo>
                  <a:cubicBezTo>
                    <a:pt x="417" y="1310"/>
                    <a:pt x="536" y="1398"/>
                    <a:pt x="670" y="1398"/>
                  </a:cubicBezTo>
                  <a:cubicBezTo>
                    <a:pt x="719" y="1398"/>
                    <a:pt x="769" y="1386"/>
                    <a:pt x="820" y="1361"/>
                  </a:cubicBezTo>
                  <a:cubicBezTo>
                    <a:pt x="1040" y="1298"/>
                    <a:pt x="1103" y="1109"/>
                    <a:pt x="1040" y="888"/>
                  </a:cubicBezTo>
                  <a:lnTo>
                    <a:pt x="757" y="227"/>
                  </a:lnTo>
                  <a:cubicBezTo>
                    <a:pt x="688" y="89"/>
                    <a:pt x="568" y="1"/>
                    <a:pt x="4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41"/>
            <p:cNvSpPr/>
            <p:nvPr/>
          </p:nvSpPr>
          <p:spPr>
            <a:xfrm>
              <a:off x="-21319950" y="4219675"/>
              <a:ext cx="53600" cy="18150"/>
            </a:xfrm>
            <a:custGeom>
              <a:rect b="b" l="l" r="r" t="t"/>
              <a:pathLst>
                <a:path extrusionOk="0" h="726" w="2144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1797" y="725"/>
                  </a:lnTo>
                  <a:cubicBezTo>
                    <a:pt x="1986" y="725"/>
                    <a:pt x="2143" y="568"/>
                    <a:pt x="2143" y="347"/>
                  </a:cubicBezTo>
                  <a:cubicBezTo>
                    <a:pt x="2143" y="158"/>
                    <a:pt x="1986" y="1"/>
                    <a:pt x="17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41"/>
            <p:cNvSpPr/>
            <p:nvPr/>
          </p:nvSpPr>
          <p:spPr>
            <a:xfrm>
              <a:off x="-21070275" y="4219675"/>
              <a:ext cx="54375" cy="18150"/>
            </a:xfrm>
            <a:custGeom>
              <a:rect b="b" l="l" r="r" t="t"/>
              <a:pathLst>
                <a:path extrusionOk="0" h="726" w="2175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1828" y="725"/>
                  </a:lnTo>
                  <a:cubicBezTo>
                    <a:pt x="2017" y="725"/>
                    <a:pt x="2175" y="568"/>
                    <a:pt x="2175" y="347"/>
                  </a:cubicBezTo>
                  <a:cubicBezTo>
                    <a:pt x="2175" y="158"/>
                    <a:pt x="2017" y="1"/>
                    <a:pt x="18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41"/>
            <p:cNvSpPr/>
            <p:nvPr/>
          </p:nvSpPr>
          <p:spPr>
            <a:xfrm>
              <a:off x="-21078925" y="4171825"/>
              <a:ext cx="37025" cy="25175"/>
            </a:xfrm>
            <a:custGeom>
              <a:rect b="b" l="l" r="r" t="t"/>
              <a:pathLst>
                <a:path extrusionOk="0" h="1007" w="1481">
                  <a:moveTo>
                    <a:pt x="1086" y="1"/>
                  </a:moveTo>
                  <a:cubicBezTo>
                    <a:pt x="1040" y="1"/>
                    <a:pt x="993" y="9"/>
                    <a:pt x="945" y="24"/>
                  </a:cubicBezTo>
                  <a:lnTo>
                    <a:pt x="284" y="308"/>
                  </a:lnTo>
                  <a:cubicBezTo>
                    <a:pt x="63" y="371"/>
                    <a:pt x="0" y="623"/>
                    <a:pt x="63" y="780"/>
                  </a:cubicBezTo>
                  <a:cubicBezTo>
                    <a:pt x="132" y="919"/>
                    <a:pt x="252" y="1006"/>
                    <a:pt x="386" y="1006"/>
                  </a:cubicBezTo>
                  <a:cubicBezTo>
                    <a:pt x="435" y="1006"/>
                    <a:pt x="485" y="995"/>
                    <a:pt x="536" y="969"/>
                  </a:cubicBezTo>
                  <a:lnTo>
                    <a:pt x="1229" y="686"/>
                  </a:lnTo>
                  <a:cubicBezTo>
                    <a:pt x="1418" y="623"/>
                    <a:pt x="1481" y="434"/>
                    <a:pt x="1418" y="213"/>
                  </a:cubicBezTo>
                  <a:cubicBezTo>
                    <a:pt x="1347" y="72"/>
                    <a:pt x="1223" y="1"/>
                    <a:pt x="10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41"/>
            <p:cNvSpPr/>
            <p:nvPr/>
          </p:nvSpPr>
          <p:spPr>
            <a:xfrm>
              <a:off x="-21294750" y="4172625"/>
              <a:ext cx="37850" cy="25150"/>
            </a:xfrm>
            <a:custGeom>
              <a:rect b="b" l="l" r="r" t="t"/>
              <a:pathLst>
                <a:path extrusionOk="0" h="1006" w="1514">
                  <a:moveTo>
                    <a:pt x="414" y="1"/>
                  </a:moveTo>
                  <a:cubicBezTo>
                    <a:pt x="263" y="1"/>
                    <a:pt x="143" y="77"/>
                    <a:pt x="95" y="244"/>
                  </a:cubicBezTo>
                  <a:cubicBezTo>
                    <a:pt x="1" y="402"/>
                    <a:pt x="127" y="622"/>
                    <a:pt x="284" y="717"/>
                  </a:cubicBezTo>
                  <a:lnTo>
                    <a:pt x="946" y="969"/>
                  </a:lnTo>
                  <a:cubicBezTo>
                    <a:pt x="997" y="994"/>
                    <a:pt x="1050" y="1006"/>
                    <a:pt x="1101" y="1006"/>
                  </a:cubicBezTo>
                  <a:cubicBezTo>
                    <a:pt x="1242" y="1006"/>
                    <a:pt x="1372" y="918"/>
                    <a:pt x="1419" y="780"/>
                  </a:cubicBezTo>
                  <a:cubicBezTo>
                    <a:pt x="1513" y="591"/>
                    <a:pt x="1419" y="402"/>
                    <a:pt x="1230" y="307"/>
                  </a:cubicBezTo>
                  <a:lnTo>
                    <a:pt x="568" y="24"/>
                  </a:lnTo>
                  <a:cubicBezTo>
                    <a:pt x="514" y="8"/>
                    <a:pt x="463" y="1"/>
                    <a:pt x="4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41"/>
            <p:cNvSpPr/>
            <p:nvPr/>
          </p:nvSpPr>
          <p:spPr>
            <a:xfrm>
              <a:off x="-21321525" y="4328375"/>
              <a:ext cx="306425" cy="34675"/>
            </a:xfrm>
            <a:custGeom>
              <a:rect b="b" l="l" r="r" t="t"/>
              <a:pathLst>
                <a:path extrusionOk="0" h="1387" w="12257">
                  <a:moveTo>
                    <a:pt x="1844" y="0"/>
                  </a:moveTo>
                  <a:cubicBezTo>
                    <a:pt x="1403" y="0"/>
                    <a:pt x="962" y="126"/>
                    <a:pt x="568" y="378"/>
                  </a:cubicBezTo>
                  <a:cubicBezTo>
                    <a:pt x="473" y="410"/>
                    <a:pt x="379" y="504"/>
                    <a:pt x="284" y="536"/>
                  </a:cubicBezTo>
                  <a:cubicBezTo>
                    <a:pt x="95" y="630"/>
                    <a:pt x="1" y="819"/>
                    <a:pt x="95" y="1008"/>
                  </a:cubicBezTo>
                  <a:cubicBezTo>
                    <a:pt x="141" y="1147"/>
                    <a:pt x="272" y="1234"/>
                    <a:pt x="413" y="1234"/>
                  </a:cubicBezTo>
                  <a:cubicBezTo>
                    <a:pt x="464" y="1234"/>
                    <a:pt x="517" y="1223"/>
                    <a:pt x="568" y="1197"/>
                  </a:cubicBezTo>
                  <a:cubicBezTo>
                    <a:pt x="725" y="1166"/>
                    <a:pt x="883" y="1103"/>
                    <a:pt x="1009" y="1008"/>
                  </a:cubicBezTo>
                  <a:cubicBezTo>
                    <a:pt x="1261" y="835"/>
                    <a:pt x="1560" y="748"/>
                    <a:pt x="1863" y="748"/>
                  </a:cubicBezTo>
                  <a:cubicBezTo>
                    <a:pt x="2167" y="748"/>
                    <a:pt x="2474" y="835"/>
                    <a:pt x="2742" y="1008"/>
                  </a:cubicBezTo>
                  <a:cubicBezTo>
                    <a:pt x="3135" y="1260"/>
                    <a:pt x="3577" y="1386"/>
                    <a:pt x="4014" y="1386"/>
                  </a:cubicBezTo>
                  <a:cubicBezTo>
                    <a:pt x="4451" y="1386"/>
                    <a:pt x="4884" y="1260"/>
                    <a:pt x="5262" y="1008"/>
                  </a:cubicBezTo>
                  <a:cubicBezTo>
                    <a:pt x="5514" y="835"/>
                    <a:pt x="5813" y="748"/>
                    <a:pt x="6117" y="748"/>
                  </a:cubicBezTo>
                  <a:cubicBezTo>
                    <a:pt x="6420" y="748"/>
                    <a:pt x="6727" y="835"/>
                    <a:pt x="6995" y="1008"/>
                  </a:cubicBezTo>
                  <a:cubicBezTo>
                    <a:pt x="7389" y="1260"/>
                    <a:pt x="7830" y="1386"/>
                    <a:pt x="8267" y="1386"/>
                  </a:cubicBezTo>
                  <a:cubicBezTo>
                    <a:pt x="8704" y="1386"/>
                    <a:pt x="9137" y="1260"/>
                    <a:pt x="9515" y="1008"/>
                  </a:cubicBezTo>
                  <a:cubicBezTo>
                    <a:pt x="9767" y="835"/>
                    <a:pt x="10067" y="748"/>
                    <a:pt x="10374" y="748"/>
                  </a:cubicBezTo>
                  <a:cubicBezTo>
                    <a:pt x="10681" y="748"/>
                    <a:pt x="10996" y="835"/>
                    <a:pt x="11279" y="1008"/>
                  </a:cubicBezTo>
                  <a:cubicBezTo>
                    <a:pt x="11437" y="1103"/>
                    <a:pt x="11563" y="1166"/>
                    <a:pt x="11721" y="1260"/>
                  </a:cubicBezTo>
                  <a:cubicBezTo>
                    <a:pt x="11766" y="1276"/>
                    <a:pt x="11812" y="1284"/>
                    <a:pt x="11857" y="1284"/>
                  </a:cubicBezTo>
                  <a:cubicBezTo>
                    <a:pt x="11996" y="1284"/>
                    <a:pt x="12122" y="1207"/>
                    <a:pt x="12193" y="1040"/>
                  </a:cubicBezTo>
                  <a:cubicBezTo>
                    <a:pt x="12256" y="819"/>
                    <a:pt x="12193" y="567"/>
                    <a:pt x="11973" y="536"/>
                  </a:cubicBezTo>
                  <a:cubicBezTo>
                    <a:pt x="11878" y="504"/>
                    <a:pt x="11784" y="473"/>
                    <a:pt x="11658" y="378"/>
                  </a:cubicBezTo>
                  <a:cubicBezTo>
                    <a:pt x="11264" y="126"/>
                    <a:pt x="10823" y="0"/>
                    <a:pt x="10382" y="0"/>
                  </a:cubicBezTo>
                  <a:cubicBezTo>
                    <a:pt x="9941" y="0"/>
                    <a:pt x="9499" y="126"/>
                    <a:pt x="9106" y="378"/>
                  </a:cubicBezTo>
                  <a:cubicBezTo>
                    <a:pt x="8854" y="552"/>
                    <a:pt x="8546" y="638"/>
                    <a:pt x="8239" y="638"/>
                  </a:cubicBezTo>
                  <a:cubicBezTo>
                    <a:pt x="7932" y="638"/>
                    <a:pt x="7625" y="552"/>
                    <a:pt x="7373" y="378"/>
                  </a:cubicBezTo>
                  <a:cubicBezTo>
                    <a:pt x="6979" y="126"/>
                    <a:pt x="6538" y="0"/>
                    <a:pt x="6101" y="0"/>
                  </a:cubicBezTo>
                  <a:cubicBezTo>
                    <a:pt x="5664" y="0"/>
                    <a:pt x="5231" y="126"/>
                    <a:pt x="4852" y="378"/>
                  </a:cubicBezTo>
                  <a:cubicBezTo>
                    <a:pt x="4600" y="552"/>
                    <a:pt x="4293" y="638"/>
                    <a:pt x="3986" y="638"/>
                  </a:cubicBezTo>
                  <a:cubicBezTo>
                    <a:pt x="3679" y="638"/>
                    <a:pt x="3372" y="552"/>
                    <a:pt x="3120" y="378"/>
                  </a:cubicBezTo>
                  <a:cubicBezTo>
                    <a:pt x="2726" y="126"/>
                    <a:pt x="2285" y="0"/>
                    <a:pt x="18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41"/>
            <p:cNvSpPr/>
            <p:nvPr/>
          </p:nvSpPr>
          <p:spPr>
            <a:xfrm>
              <a:off x="-21321525" y="4292150"/>
              <a:ext cx="306425" cy="34675"/>
            </a:xfrm>
            <a:custGeom>
              <a:rect b="b" l="l" r="r" t="t"/>
              <a:pathLst>
                <a:path extrusionOk="0" h="1387" w="12257">
                  <a:moveTo>
                    <a:pt x="1844" y="0"/>
                  </a:moveTo>
                  <a:cubicBezTo>
                    <a:pt x="1403" y="0"/>
                    <a:pt x="962" y="126"/>
                    <a:pt x="568" y="378"/>
                  </a:cubicBezTo>
                  <a:cubicBezTo>
                    <a:pt x="473" y="410"/>
                    <a:pt x="379" y="504"/>
                    <a:pt x="284" y="536"/>
                  </a:cubicBezTo>
                  <a:cubicBezTo>
                    <a:pt x="95" y="599"/>
                    <a:pt x="1" y="819"/>
                    <a:pt x="95" y="1008"/>
                  </a:cubicBezTo>
                  <a:cubicBezTo>
                    <a:pt x="141" y="1147"/>
                    <a:pt x="272" y="1234"/>
                    <a:pt x="413" y="1234"/>
                  </a:cubicBezTo>
                  <a:cubicBezTo>
                    <a:pt x="464" y="1234"/>
                    <a:pt x="517" y="1223"/>
                    <a:pt x="568" y="1197"/>
                  </a:cubicBezTo>
                  <a:cubicBezTo>
                    <a:pt x="725" y="1166"/>
                    <a:pt x="883" y="1071"/>
                    <a:pt x="1009" y="1008"/>
                  </a:cubicBezTo>
                  <a:cubicBezTo>
                    <a:pt x="1261" y="835"/>
                    <a:pt x="1560" y="748"/>
                    <a:pt x="1863" y="748"/>
                  </a:cubicBezTo>
                  <a:cubicBezTo>
                    <a:pt x="2167" y="748"/>
                    <a:pt x="2474" y="835"/>
                    <a:pt x="2742" y="1008"/>
                  </a:cubicBezTo>
                  <a:cubicBezTo>
                    <a:pt x="3135" y="1260"/>
                    <a:pt x="3577" y="1386"/>
                    <a:pt x="4014" y="1386"/>
                  </a:cubicBezTo>
                  <a:cubicBezTo>
                    <a:pt x="4451" y="1386"/>
                    <a:pt x="4884" y="1260"/>
                    <a:pt x="5262" y="1008"/>
                  </a:cubicBezTo>
                  <a:cubicBezTo>
                    <a:pt x="5514" y="835"/>
                    <a:pt x="5813" y="748"/>
                    <a:pt x="6117" y="748"/>
                  </a:cubicBezTo>
                  <a:cubicBezTo>
                    <a:pt x="6420" y="748"/>
                    <a:pt x="6727" y="835"/>
                    <a:pt x="6995" y="1008"/>
                  </a:cubicBezTo>
                  <a:cubicBezTo>
                    <a:pt x="7389" y="1260"/>
                    <a:pt x="7830" y="1386"/>
                    <a:pt x="8267" y="1386"/>
                  </a:cubicBezTo>
                  <a:cubicBezTo>
                    <a:pt x="8704" y="1386"/>
                    <a:pt x="9137" y="1260"/>
                    <a:pt x="9515" y="1008"/>
                  </a:cubicBezTo>
                  <a:cubicBezTo>
                    <a:pt x="9767" y="835"/>
                    <a:pt x="10067" y="748"/>
                    <a:pt x="10374" y="748"/>
                  </a:cubicBezTo>
                  <a:cubicBezTo>
                    <a:pt x="10681" y="748"/>
                    <a:pt x="10996" y="835"/>
                    <a:pt x="11279" y="1008"/>
                  </a:cubicBezTo>
                  <a:cubicBezTo>
                    <a:pt x="11437" y="1071"/>
                    <a:pt x="11563" y="1166"/>
                    <a:pt x="11721" y="1229"/>
                  </a:cubicBezTo>
                  <a:cubicBezTo>
                    <a:pt x="11771" y="1254"/>
                    <a:pt x="11822" y="1266"/>
                    <a:pt x="11871" y="1266"/>
                  </a:cubicBezTo>
                  <a:cubicBezTo>
                    <a:pt x="12004" y="1266"/>
                    <a:pt x="12124" y="1178"/>
                    <a:pt x="12193" y="1040"/>
                  </a:cubicBezTo>
                  <a:cubicBezTo>
                    <a:pt x="12256" y="819"/>
                    <a:pt x="12193" y="599"/>
                    <a:pt x="11973" y="536"/>
                  </a:cubicBezTo>
                  <a:cubicBezTo>
                    <a:pt x="11878" y="504"/>
                    <a:pt x="11784" y="441"/>
                    <a:pt x="11658" y="378"/>
                  </a:cubicBezTo>
                  <a:cubicBezTo>
                    <a:pt x="11264" y="126"/>
                    <a:pt x="10823" y="0"/>
                    <a:pt x="10382" y="0"/>
                  </a:cubicBezTo>
                  <a:cubicBezTo>
                    <a:pt x="9941" y="0"/>
                    <a:pt x="9499" y="126"/>
                    <a:pt x="9106" y="378"/>
                  </a:cubicBezTo>
                  <a:cubicBezTo>
                    <a:pt x="8854" y="551"/>
                    <a:pt x="8546" y="638"/>
                    <a:pt x="8239" y="638"/>
                  </a:cubicBezTo>
                  <a:cubicBezTo>
                    <a:pt x="7932" y="638"/>
                    <a:pt x="7625" y="551"/>
                    <a:pt x="7373" y="378"/>
                  </a:cubicBezTo>
                  <a:cubicBezTo>
                    <a:pt x="6979" y="126"/>
                    <a:pt x="6538" y="0"/>
                    <a:pt x="6101" y="0"/>
                  </a:cubicBezTo>
                  <a:cubicBezTo>
                    <a:pt x="5664" y="0"/>
                    <a:pt x="5231" y="126"/>
                    <a:pt x="4852" y="378"/>
                  </a:cubicBezTo>
                  <a:cubicBezTo>
                    <a:pt x="4600" y="551"/>
                    <a:pt x="4293" y="638"/>
                    <a:pt x="3986" y="638"/>
                  </a:cubicBezTo>
                  <a:cubicBezTo>
                    <a:pt x="3679" y="638"/>
                    <a:pt x="3372" y="551"/>
                    <a:pt x="3120" y="378"/>
                  </a:cubicBezTo>
                  <a:cubicBezTo>
                    <a:pt x="2726" y="126"/>
                    <a:pt x="2285" y="0"/>
                    <a:pt x="18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41"/>
            <p:cNvSpPr/>
            <p:nvPr/>
          </p:nvSpPr>
          <p:spPr>
            <a:xfrm>
              <a:off x="-21322300" y="4148000"/>
              <a:ext cx="307200" cy="143375"/>
            </a:xfrm>
            <a:custGeom>
              <a:rect b="b" l="l" r="r" t="t"/>
              <a:pathLst>
                <a:path extrusionOk="0" h="5735" w="12288">
                  <a:moveTo>
                    <a:pt x="6175" y="1"/>
                  </a:moveTo>
                  <a:cubicBezTo>
                    <a:pt x="4411" y="1"/>
                    <a:pt x="2962" y="1450"/>
                    <a:pt x="2962" y="3214"/>
                  </a:cubicBezTo>
                  <a:cubicBezTo>
                    <a:pt x="2962" y="3813"/>
                    <a:pt x="3151" y="4380"/>
                    <a:pt x="3434" y="4884"/>
                  </a:cubicBezTo>
                  <a:cubicBezTo>
                    <a:pt x="3308" y="4852"/>
                    <a:pt x="3245" y="4789"/>
                    <a:pt x="3119" y="4726"/>
                  </a:cubicBezTo>
                  <a:cubicBezTo>
                    <a:pt x="2725" y="4474"/>
                    <a:pt x="2284" y="4348"/>
                    <a:pt x="1843" y="4348"/>
                  </a:cubicBezTo>
                  <a:cubicBezTo>
                    <a:pt x="1402" y="4348"/>
                    <a:pt x="961" y="4474"/>
                    <a:pt x="567" y="4726"/>
                  </a:cubicBezTo>
                  <a:cubicBezTo>
                    <a:pt x="473" y="4758"/>
                    <a:pt x="347" y="4852"/>
                    <a:pt x="284" y="4884"/>
                  </a:cubicBezTo>
                  <a:cubicBezTo>
                    <a:pt x="95" y="4947"/>
                    <a:pt x="0" y="5167"/>
                    <a:pt x="95" y="5356"/>
                  </a:cubicBezTo>
                  <a:cubicBezTo>
                    <a:pt x="141" y="5495"/>
                    <a:pt x="255" y="5583"/>
                    <a:pt x="399" y="5583"/>
                  </a:cubicBezTo>
                  <a:cubicBezTo>
                    <a:pt x="451" y="5583"/>
                    <a:pt x="508" y="5571"/>
                    <a:pt x="567" y="5545"/>
                  </a:cubicBezTo>
                  <a:cubicBezTo>
                    <a:pt x="725" y="5514"/>
                    <a:pt x="882" y="5419"/>
                    <a:pt x="977" y="5356"/>
                  </a:cubicBezTo>
                  <a:cubicBezTo>
                    <a:pt x="1245" y="5183"/>
                    <a:pt x="1552" y="5097"/>
                    <a:pt x="1855" y="5097"/>
                  </a:cubicBezTo>
                  <a:cubicBezTo>
                    <a:pt x="2158" y="5097"/>
                    <a:pt x="2458" y="5183"/>
                    <a:pt x="2710" y="5356"/>
                  </a:cubicBezTo>
                  <a:cubicBezTo>
                    <a:pt x="3103" y="5608"/>
                    <a:pt x="3552" y="5735"/>
                    <a:pt x="3993" y="5735"/>
                  </a:cubicBezTo>
                  <a:cubicBezTo>
                    <a:pt x="4435" y="5735"/>
                    <a:pt x="4868" y="5608"/>
                    <a:pt x="5230" y="5356"/>
                  </a:cubicBezTo>
                  <a:cubicBezTo>
                    <a:pt x="5498" y="5183"/>
                    <a:pt x="5805" y="5097"/>
                    <a:pt x="6108" y="5097"/>
                  </a:cubicBezTo>
                  <a:cubicBezTo>
                    <a:pt x="6411" y="5097"/>
                    <a:pt x="6711" y="5183"/>
                    <a:pt x="6963" y="5356"/>
                  </a:cubicBezTo>
                  <a:cubicBezTo>
                    <a:pt x="7341" y="5608"/>
                    <a:pt x="7790" y="5735"/>
                    <a:pt x="8235" y="5735"/>
                  </a:cubicBezTo>
                  <a:cubicBezTo>
                    <a:pt x="8680" y="5735"/>
                    <a:pt x="9121" y="5608"/>
                    <a:pt x="9483" y="5356"/>
                  </a:cubicBezTo>
                  <a:cubicBezTo>
                    <a:pt x="9751" y="5183"/>
                    <a:pt x="10058" y="5097"/>
                    <a:pt x="10369" y="5097"/>
                  </a:cubicBezTo>
                  <a:cubicBezTo>
                    <a:pt x="10680" y="5097"/>
                    <a:pt x="10995" y="5183"/>
                    <a:pt x="11279" y="5356"/>
                  </a:cubicBezTo>
                  <a:cubicBezTo>
                    <a:pt x="11437" y="5419"/>
                    <a:pt x="11531" y="5514"/>
                    <a:pt x="11689" y="5577"/>
                  </a:cubicBezTo>
                  <a:cubicBezTo>
                    <a:pt x="11748" y="5602"/>
                    <a:pt x="11804" y="5614"/>
                    <a:pt x="11857" y="5614"/>
                  </a:cubicBezTo>
                  <a:cubicBezTo>
                    <a:pt x="12001" y="5614"/>
                    <a:pt x="12115" y="5526"/>
                    <a:pt x="12161" y="5388"/>
                  </a:cubicBezTo>
                  <a:cubicBezTo>
                    <a:pt x="12287" y="5167"/>
                    <a:pt x="12224" y="4947"/>
                    <a:pt x="12004" y="4884"/>
                  </a:cubicBezTo>
                  <a:cubicBezTo>
                    <a:pt x="11909" y="4852"/>
                    <a:pt x="11815" y="4789"/>
                    <a:pt x="11689" y="4726"/>
                  </a:cubicBezTo>
                  <a:cubicBezTo>
                    <a:pt x="11295" y="4474"/>
                    <a:pt x="10854" y="4348"/>
                    <a:pt x="10413" y="4348"/>
                  </a:cubicBezTo>
                  <a:cubicBezTo>
                    <a:pt x="9972" y="4348"/>
                    <a:pt x="9530" y="4474"/>
                    <a:pt x="9137" y="4726"/>
                  </a:cubicBezTo>
                  <a:lnTo>
                    <a:pt x="8916" y="4852"/>
                  </a:lnTo>
                  <a:cubicBezTo>
                    <a:pt x="9168" y="4380"/>
                    <a:pt x="9389" y="3781"/>
                    <a:pt x="9389" y="3214"/>
                  </a:cubicBezTo>
                  <a:cubicBezTo>
                    <a:pt x="9389" y="1450"/>
                    <a:pt x="7971" y="1"/>
                    <a:pt x="61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6" name="Google Shape;2126;p41"/>
          <p:cNvGrpSpPr/>
          <p:nvPr/>
        </p:nvGrpSpPr>
        <p:grpSpPr>
          <a:xfrm>
            <a:off x="3351825" y="2633500"/>
            <a:ext cx="4448800" cy="911425"/>
            <a:chOff x="3351825" y="2633500"/>
            <a:chExt cx="4448800" cy="911425"/>
          </a:xfrm>
        </p:grpSpPr>
        <p:sp>
          <p:nvSpPr>
            <p:cNvPr id="2127" name="Google Shape;2127;p41"/>
            <p:cNvSpPr/>
            <p:nvPr/>
          </p:nvSpPr>
          <p:spPr>
            <a:xfrm>
              <a:off x="3351825" y="2768625"/>
              <a:ext cx="957900" cy="640875"/>
            </a:xfrm>
            <a:custGeom>
              <a:rect b="b" l="l" r="r" t="t"/>
              <a:pathLst>
                <a:path extrusionOk="0" h="25635" w="38316">
                  <a:moveTo>
                    <a:pt x="12824" y="0"/>
                  </a:moveTo>
                  <a:cubicBezTo>
                    <a:pt x="5775" y="0"/>
                    <a:pt x="1" y="5775"/>
                    <a:pt x="1" y="12823"/>
                  </a:cubicBezTo>
                  <a:cubicBezTo>
                    <a:pt x="1" y="19872"/>
                    <a:pt x="5775" y="25635"/>
                    <a:pt x="12824" y="25635"/>
                  </a:cubicBezTo>
                  <a:lnTo>
                    <a:pt x="30921" y="25635"/>
                  </a:lnTo>
                  <a:lnTo>
                    <a:pt x="38315" y="12823"/>
                  </a:lnTo>
                  <a:lnTo>
                    <a:pt x="30921" y="0"/>
                  </a:lnTo>
                  <a:close/>
                </a:path>
              </a:pathLst>
            </a:custGeom>
            <a:solidFill>
              <a:srgbClr val="2020BA"/>
            </a:solidFill>
            <a:ln>
              <a:noFill/>
            </a:ln>
          </p:spPr>
          <p:txBody>
            <a:bodyPr anchorCtr="0" anchor="ctr" bIns="91425" lIns="274300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2500"/>
            </a:p>
          </p:txBody>
        </p:sp>
        <p:sp>
          <p:nvSpPr>
            <p:cNvPr id="2128" name="Google Shape;2128;p41"/>
            <p:cNvSpPr/>
            <p:nvPr/>
          </p:nvSpPr>
          <p:spPr>
            <a:xfrm>
              <a:off x="4063225" y="2717425"/>
              <a:ext cx="3737400" cy="743575"/>
            </a:xfrm>
            <a:custGeom>
              <a:rect b="b" l="l" r="r" t="t"/>
              <a:pathLst>
                <a:path extrusionOk="0" h="29743" w="149496">
                  <a:moveTo>
                    <a:pt x="7430" y="1"/>
                  </a:moveTo>
                  <a:lnTo>
                    <a:pt x="3715" y="6430"/>
                  </a:lnTo>
                  <a:lnTo>
                    <a:pt x="1" y="14871"/>
                  </a:lnTo>
                  <a:lnTo>
                    <a:pt x="3989" y="23754"/>
                  </a:lnTo>
                  <a:lnTo>
                    <a:pt x="7430" y="29742"/>
                  </a:lnTo>
                  <a:lnTo>
                    <a:pt x="144269" y="29742"/>
                  </a:lnTo>
                  <a:cubicBezTo>
                    <a:pt x="147162" y="29742"/>
                    <a:pt x="149496" y="27397"/>
                    <a:pt x="149496" y="24516"/>
                  </a:cubicBezTo>
                  <a:lnTo>
                    <a:pt x="149496" y="5227"/>
                  </a:lnTo>
                  <a:cubicBezTo>
                    <a:pt x="149496" y="2334"/>
                    <a:pt x="147162" y="1"/>
                    <a:pt x="144269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41"/>
            <p:cNvSpPr/>
            <p:nvPr/>
          </p:nvSpPr>
          <p:spPr>
            <a:xfrm>
              <a:off x="7705650" y="2722475"/>
              <a:ext cx="94975" cy="733450"/>
            </a:xfrm>
            <a:custGeom>
              <a:rect b="b" l="l" r="r" t="t"/>
              <a:pathLst>
                <a:path extrusionOk="0" h="29338" w="3799">
                  <a:moveTo>
                    <a:pt x="0" y="1"/>
                  </a:moveTo>
                  <a:lnTo>
                    <a:pt x="0" y="29338"/>
                  </a:lnTo>
                  <a:cubicBezTo>
                    <a:pt x="2191" y="28719"/>
                    <a:pt x="3799" y="26707"/>
                    <a:pt x="3799" y="24314"/>
                  </a:cubicBezTo>
                  <a:lnTo>
                    <a:pt x="3799" y="5025"/>
                  </a:lnTo>
                  <a:cubicBezTo>
                    <a:pt x="3799" y="2632"/>
                    <a:pt x="2191" y="620"/>
                    <a:pt x="0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41"/>
            <p:cNvSpPr/>
            <p:nvPr/>
          </p:nvSpPr>
          <p:spPr>
            <a:xfrm>
              <a:off x="4015600" y="2633500"/>
              <a:ext cx="316150" cy="911425"/>
            </a:xfrm>
            <a:custGeom>
              <a:rect b="b" l="l" r="r" t="t"/>
              <a:pathLst>
                <a:path extrusionOk="0" h="36457" w="12646">
                  <a:moveTo>
                    <a:pt x="9335" y="0"/>
                  </a:moveTo>
                  <a:lnTo>
                    <a:pt x="1941" y="12799"/>
                  </a:lnTo>
                  <a:cubicBezTo>
                    <a:pt x="1" y="16157"/>
                    <a:pt x="1" y="20288"/>
                    <a:pt x="1941" y="23646"/>
                  </a:cubicBezTo>
                  <a:lnTo>
                    <a:pt x="9335" y="36457"/>
                  </a:lnTo>
                  <a:lnTo>
                    <a:pt x="12645" y="36457"/>
                  </a:lnTo>
                  <a:lnTo>
                    <a:pt x="5251" y="23646"/>
                  </a:lnTo>
                  <a:cubicBezTo>
                    <a:pt x="3311" y="20288"/>
                    <a:pt x="3311" y="16157"/>
                    <a:pt x="5251" y="12799"/>
                  </a:cubicBezTo>
                  <a:lnTo>
                    <a:pt x="12645" y="0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41"/>
            <p:cNvSpPr txBox="1"/>
            <p:nvPr/>
          </p:nvSpPr>
          <p:spPr>
            <a:xfrm>
              <a:off x="4407947" y="3041682"/>
              <a:ext cx="27279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cold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32" name="Google Shape;2132;p41"/>
            <p:cNvSpPr txBox="1"/>
            <p:nvPr/>
          </p:nvSpPr>
          <p:spPr>
            <a:xfrm>
              <a:off x="4407948" y="2771033"/>
              <a:ext cx="27279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133" name="Google Shape;2133;p41"/>
          <p:cNvGrpSpPr/>
          <p:nvPr/>
        </p:nvGrpSpPr>
        <p:grpSpPr>
          <a:xfrm>
            <a:off x="7186808" y="2908783"/>
            <a:ext cx="366454" cy="360847"/>
            <a:chOff x="-17170750" y="4058800"/>
            <a:chExt cx="308775" cy="304050"/>
          </a:xfrm>
        </p:grpSpPr>
        <p:sp>
          <p:nvSpPr>
            <p:cNvPr id="2134" name="Google Shape;2134;p41"/>
            <p:cNvSpPr/>
            <p:nvPr/>
          </p:nvSpPr>
          <p:spPr>
            <a:xfrm>
              <a:off x="-17041575" y="4058800"/>
              <a:ext cx="49650" cy="49850"/>
            </a:xfrm>
            <a:custGeom>
              <a:rect b="b" l="l" r="r" t="t"/>
              <a:pathLst>
                <a:path extrusionOk="0" h="1994" w="1986">
                  <a:moveTo>
                    <a:pt x="989" y="1"/>
                  </a:moveTo>
                  <a:cubicBezTo>
                    <a:pt x="859" y="1"/>
                    <a:pt x="725" y="56"/>
                    <a:pt x="662" y="166"/>
                  </a:cubicBezTo>
                  <a:lnTo>
                    <a:pt x="1" y="1521"/>
                  </a:lnTo>
                  <a:lnTo>
                    <a:pt x="32" y="1521"/>
                  </a:lnTo>
                  <a:lnTo>
                    <a:pt x="977" y="1993"/>
                  </a:lnTo>
                  <a:lnTo>
                    <a:pt x="1954" y="1521"/>
                  </a:lnTo>
                  <a:lnTo>
                    <a:pt x="1985" y="1521"/>
                  </a:lnTo>
                  <a:lnTo>
                    <a:pt x="1292" y="166"/>
                  </a:lnTo>
                  <a:cubicBezTo>
                    <a:pt x="1245" y="56"/>
                    <a:pt x="1119" y="1"/>
                    <a:pt x="9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41"/>
            <p:cNvSpPr/>
            <p:nvPr/>
          </p:nvSpPr>
          <p:spPr>
            <a:xfrm>
              <a:off x="-17041575" y="4312625"/>
              <a:ext cx="49650" cy="50225"/>
            </a:xfrm>
            <a:custGeom>
              <a:rect b="b" l="l" r="r" t="t"/>
              <a:pathLst>
                <a:path extrusionOk="0" h="2009" w="1986">
                  <a:moveTo>
                    <a:pt x="977" y="0"/>
                  </a:moveTo>
                  <a:lnTo>
                    <a:pt x="32" y="473"/>
                  </a:lnTo>
                  <a:lnTo>
                    <a:pt x="1" y="473"/>
                  </a:lnTo>
                  <a:lnTo>
                    <a:pt x="662" y="1796"/>
                  </a:lnTo>
                  <a:cubicBezTo>
                    <a:pt x="757" y="1938"/>
                    <a:pt x="891" y="2009"/>
                    <a:pt x="1013" y="2009"/>
                  </a:cubicBezTo>
                  <a:cubicBezTo>
                    <a:pt x="1135" y="2009"/>
                    <a:pt x="1245" y="1938"/>
                    <a:pt x="1292" y="1796"/>
                  </a:cubicBezTo>
                  <a:lnTo>
                    <a:pt x="1985" y="473"/>
                  </a:lnTo>
                  <a:lnTo>
                    <a:pt x="1954" y="473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41"/>
            <p:cNvSpPr/>
            <p:nvPr/>
          </p:nvSpPr>
          <p:spPr>
            <a:xfrm>
              <a:off x="-17170750" y="4186600"/>
              <a:ext cx="52800" cy="48075"/>
            </a:xfrm>
            <a:custGeom>
              <a:rect b="b" l="l" r="r" t="t"/>
              <a:pathLst>
                <a:path extrusionOk="0" h="1923" w="2112">
                  <a:moveTo>
                    <a:pt x="1639" y="0"/>
                  </a:moveTo>
                  <a:lnTo>
                    <a:pt x="284" y="630"/>
                  </a:lnTo>
                  <a:cubicBezTo>
                    <a:pt x="1" y="788"/>
                    <a:pt x="1" y="1135"/>
                    <a:pt x="284" y="1261"/>
                  </a:cubicBezTo>
                  <a:lnTo>
                    <a:pt x="1639" y="1922"/>
                  </a:lnTo>
                  <a:lnTo>
                    <a:pt x="1639" y="1891"/>
                  </a:lnTo>
                  <a:lnTo>
                    <a:pt x="2112" y="946"/>
                  </a:lnTo>
                  <a:lnTo>
                    <a:pt x="16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41"/>
            <p:cNvSpPr/>
            <p:nvPr/>
          </p:nvSpPr>
          <p:spPr>
            <a:xfrm>
              <a:off x="-16914775" y="4185025"/>
              <a:ext cx="52800" cy="49650"/>
            </a:xfrm>
            <a:custGeom>
              <a:rect b="b" l="l" r="r" t="t"/>
              <a:pathLst>
                <a:path extrusionOk="0" h="1986" w="2112">
                  <a:moveTo>
                    <a:pt x="474" y="0"/>
                  </a:moveTo>
                  <a:lnTo>
                    <a:pt x="474" y="63"/>
                  </a:lnTo>
                  <a:lnTo>
                    <a:pt x="1" y="1009"/>
                  </a:lnTo>
                  <a:lnTo>
                    <a:pt x="474" y="1954"/>
                  </a:lnTo>
                  <a:lnTo>
                    <a:pt x="474" y="1985"/>
                  </a:lnTo>
                  <a:lnTo>
                    <a:pt x="1828" y="1324"/>
                  </a:lnTo>
                  <a:cubicBezTo>
                    <a:pt x="2112" y="1198"/>
                    <a:pt x="2112" y="851"/>
                    <a:pt x="1828" y="693"/>
                  </a:cubicBezTo>
                  <a:lnTo>
                    <a:pt x="4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41"/>
            <p:cNvSpPr/>
            <p:nvPr/>
          </p:nvSpPr>
          <p:spPr>
            <a:xfrm>
              <a:off x="-17127800" y="4273225"/>
              <a:ext cx="47650" cy="46500"/>
            </a:xfrm>
            <a:custGeom>
              <a:rect b="b" l="l" r="r" t="t"/>
              <a:pathLst>
                <a:path extrusionOk="0" h="1860" w="1906">
                  <a:moveTo>
                    <a:pt x="551" y="1"/>
                  </a:moveTo>
                  <a:lnTo>
                    <a:pt x="79" y="1419"/>
                  </a:lnTo>
                  <a:cubicBezTo>
                    <a:pt x="0" y="1628"/>
                    <a:pt x="183" y="1859"/>
                    <a:pt x="373" y="1859"/>
                  </a:cubicBezTo>
                  <a:cubicBezTo>
                    <a:pt x="412" y="1859"/>
                    <a:pt x="451" y="1850"/>
                    <a:pt x="488" y="1828"/>
                  </a:cubicBezTo>
                  <a:lnTo>
                    <a:pt x="1906" y="1356"/>
                  </a:lnTo>
                  <a:lnTo>
                    <a:pt x="1906" y="1324"/>
                  </a:lnTo>
                  <a:lnTo>
                    <a:pt x="1591" y="347"/>
                  </a:lnTo>
                  <a:lnTo>
                    <a:pt x="5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41"/>
            <p:cNvSpPr/>
            <p:nvPr/>
          </p:nvSpPr>
          <p:spPr>
            <a:xfrm>
              <a:off x="-16952575" y="4100775"/>
              <a:ext cx="47675" cy="47250"/>
            </a:xfrm>
            <a:custGeom>
              <a:rect b="b" l="l" r="r" t="t"/>
              <a:pathLst>
                <a:path extrusionOk="0" h="1890" w="1907">
                  <a:moveTo>
                    <a:pt x="1544" y="0"/>
                  </a:moveTo>
                  <a:cubicBezTo>
                    <a:pt x="1503" y="0"/>
                    <a:pt x="1461" y="10"/>
                    <a:pt x="1418" y="31"/>
                  </a:cubicBezTo>
                  <a:lnTo>
                    <a:pt x="1" y="503"/>
                  </a:lnTo>
                  <a:lnTo>
                    <a:pt x="1" y="535"/>
                  </a:lnTo>
                  <a:lnTo>
                    <a:pt x="316" y="1543"/>
                  </a:lnTo>
                  <a:lnTo>
                    <a:pt x="1324" y="1890"/>
                  </a:lnTo>
                  <a:lnTo>
                    <a:pt x="1355" y="1890"/>
                  </a:lnTo>
                  <a:lnTo>
                    <a:pt x="1828" y="472"/>
                  </a:lnTo>
                  <a:cubicBezTo>
                    <a:pt x="1907" y="236"/>
                    <a:pt x="1745" y="0"/>
                    <a:pt x="15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41"/>
            <p:cNvSpPr/>
            <p:nvPr/>
          </p:nvSpPr>
          <p:spPr>
            <a:xfrm>
              <a:off x="-16954150" y="4273225"/>
              <a:ext cx="49200" cy="47800"/>
            </a:xfrm>
            <a:custGeom>
              <a:rect b="b" l="l" r="r" t="t"/>
              <a:pathLst>
                <a:path extrusionOk="0" h="1912" w="1968">
                  <a:moveTo>
                    <a:pt x="1387" y="1"/>
                  </a:moveTo>
                  <a:lnTo>
                    <a:pt x="379" y="347"/>
                  </a:lnTo>
                  <a:lnTo>
                    <a:pt x="1" y="1356"/>
                  </a:lnTo>
                  <a:lnTo>
                    <a:pt x="1" y="1419"/>
                  </a:lnTo>
                  <a:lnTo>
                    <a:pt x="1418" y="1891"/>
                  </a:lnTo>
                  <a:cubicBezTo>
                    <a:pt x="1460" y="1905"/>
                    <a:pt x="1501" y="1911"/>
                    <a:pt x="1541" y="1911"/>
                  </a:cubicBezTo>
                  <a:cubicBezTo>
                    <a:pt x="1776" y="1911"/>
                    <a:pt x="1967" y="1692"/>
                    <a:pt x="1860" y="1450"/>
                  </a:cubicBezTo>
                  <a:lnTo>
                    <a:pt x="13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41"/>
            <p:cNvSpPr/>
            <p:nvPr/>
          </p:nvSpPr>
          <p:spPr>
            <a:xfrm>
              <a:off x="-17128625" y="4101275"/>
              <a:ext cx="48475" cy="46750"/>
            </a:xfrm>
            <a:custGeom>
              <a:rect b="b" l="l" r="r" t="t"/>
              <a:pathLst>
                <a:path extrusionOk="0" h="1870" w="1939">
                  <a:moveTo>
                    <a:pt x="433" y="0"/>
                  </a:moveTo>
                  <a:cubicBezTo>
                    <a:pt x="209" y="0"/>
                    <a:pt x="0" y="201"/>
                    <a:pt x="112" y="452"/>
                  </a:cubicBezTo>
                  <a:lnTo>
                    <a:pt x="584" y="1870"/>
                  </a:lnTo>
                  <a:lnTo>
                    <a:pt x="1592" y="1523"/>
                  </a:lnTo>
                  <a:lnTo>
                    <a:pt x="1939" y="483"/>
                  </a:lnTo>
                  <a:lnTo>
                    <a:pt x="521" y="11"/>
                  </a:lnTo>
                  <a:cubicBezTo>
                    <a:pt x="492" y="4"/>
                    <a:pt x="462" y="0"/>
                    <a:pt x="4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41"/>
            <p:cNvSpPr/>
            <p:nvPr/>
          </p:nvSpPr>
          <p:spPr>
            <a:xfrm>
              <a:off x="-17043150" y="4183450"/>
              <a:ext cx="52800" cy="52800"/>
            </a:xfrm>
            <a:custGeom>
              <a:rect b="b" l="l" r="r" t="t"/>
              <a:pathLst>
                <a:path extrusionOk="0" h="2112" w="2112">
                  <a:moveTo>
                    <a:pt x="1040" y="0"/>
                  </a:moveTo>
                  <a:cubicBezTo>
                    <a:pt x="473" y="0"/>
                    <a:pt x="1" y="473"/>
                    <a:pt x="1" y="1072"/>
                  </a:cubicBezTo>
                  <a:cubicBezTo>
                    <a:pt x="1" y="1639"/>
                    <a:pt x="473" y="2111"/>
                    <a:pt x="1040" y="2111"/>
                  </a:cubicBezTo>
                  <a:cubicBezTo>
                    <a:pt x="1639" y="2111"/>
                    <a:pt x="2112" y="1639"/>
                    <a:pt x="2112" y="1072"/>
                  </a:cubicBezTo>
                  <a:cubicBezTo>
                    <a:pt x="2112" y="504"/>
                    <a:pt x="1639" y="0"/>
                    <a:pt x="10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41"/>
            <p:cNvSpPr/>
            <p:nvPr/>
          </p:nvSpPr>
          <p:spPr>
            <a:xfrm>
              <a:off x="-17070725" y="4111975"/>
              <a:ext cx="44925" cy="60475"/>
            </a:xfrm>
            <a:custGeom>
              <a:rect b="b" l="l" r="r" t="t"/>
              <a:pathLst>
                <a:path extrusionOk="0" h="2419" w="1797">
                  <a:moveTo>
                    <a:pt x="722" y="0"/>
                  </a:moveTo>
                  <a:cubicBezTo>
                    <a:pt x="663" y="0"/>
                    <a:pt x="600" y="8"/>
                    <a:pt x="537" y="24"/>
                  </a:cubicBezTo>
                  <a:cubicBezTo>
                    <a:pt x="411" y="55"/>
                    <a:pt x="348" y="150"/>
                    <a:pt x="316" y="244"/>
                  </a:cubicBezTo>
                  <a:lnTo>
                    <a:pt x="1" y="1253"/>
                  </a:lnTo>
                  <a:lnTo>
                    <a:pt x="1167" y="2418"/>
                  </a:lnTo>
                  <a:cubicBezTo>
                    <a:pt x="1356" y="2355"/>
                    <a:pt x="1576" y="2229"/>
                    <a:pt x="1797" y="2198"/>
                  </a:cubicBezTo>
                  <a:lnTo>
                    <a:pt x="1797" y="496"/>
                  </a:lnTo>
                  <a:lnTo>
                    <a:pt x="883" y="24"/>
                  </a:lnTo>
                  <a:cubicBezTo>
                    <a:pt x="836" y="8"/>
                    <a:pt x="781" y="0"/>
                    <a:pt x="7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41"/>
            <p:cNvSpPr/>
            <p:nvPr/>
          </p:nvSpPr>
          <p:spPr>
            <a:xfrm>
              <a:off x="-16979350" y="4156675"/>
              <a:ext cx="60675" cy="45700"/>
            </a:xfrm>
            <a:custGeom>
              <a:rect b="b" l="l" r="r" t="t"/>
              <a:pathLst>
                <a:path extrusionOk="0" h="1828" w="2427">
                  <a:moveTo>
                    <a:pt x="1166" y="0"/>
                  </a:moveTo>
                  <a:lnTo>
                    <a:pt x="1" y="1166"/>
                  </a:lnTo>
                  <a:cubicBezTo>
                    <a:pt x="127" y="1386"/>
                    <a:pt x="190" y="1575"/>
                    <a:pt x="284" y="1827"/>
                  </a:cubicBezTo>
                  <a:lnTo>
                    <a:pt x="1954" y="1827"/>
                  </a:lnTo>
                  <a:lnTo>
                    <a:pt x="2426" y="914"/>
                  </a:lnTo>
                  <a:cubicBezTo>
                    <a:pt x="2426" y="756"/>
                    <a:pt x="2426" y="630"/>
                    <a:pt x="2395" y="567"/>
                  </a:cubicBezTo>
                  <a:cubicBezTo>
                    <a:pt x="2363" y="441"/>
                    <a:pt x="2269" y="347"/>
                    <a:pt x="2174" y="315"/>
                  </a:cubicBezTo>
                  <a:lnTo>
                    <a:pt x="11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41"/>
            <p:cNvSpPr/>
            <p:nvPr/>
          </p:nvSpPr>
          <p:spPr>
            <a:xfrm>
              <a:off x="-17116400" y="4155875"/>
              <a:ext cx="63050" cy="44125"/>
            </a:xfrm>
            <a:custGeom>
              <a:rect b="b" l="l" r="r" t="t"/>
              <a:pathLst>
                <a:path extrusionOk="0" h="1765" w="2522">
                  <a:moveTo>
                    <a:pt x="1292" y="1"/>
                  </a:moveTo>
                  <a:lnTo>
                    <a:pt x="316" y="316"/>
                  </a:lnTo>
                  <a:cubicBezTo>
                    <a:pt x="190" y="347"/>
                    <a:pt x="127" y="442"/>
                    <a:pt x="95" y="536"/>
                  </a:cubicBezTo>
                  <a:cubicBezTo>
                    <a:pt x="32" y="662"/>
                    <a:pt x="1" y="788"/>
                    <a:pt x="95" y="851"/>
                  </a:cubicBezTo>
                  <a:lnTo>
                    <a:pt x="568" y="1765"/>
                  </a:lnTo>
                  <a:lnTo>
                    <a:pt x="2238" y="1765"/>
                  </a:lnTo>
                  <a:cubicBezTo>
                    <a:pt x="2301" y="1544"/>
                    <a:pt x="2364" y="1324"/>
                    <a:pt x="2521" y="1135"/>
                  </a:cubicBezTo>
                  <a:lnTo>
                    <a:pt x="129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41"/>
            <p:cNvSpPr/>
            <p:nvPr/>
          </p:nvSpPr>
          <p:spPr>
            <a:xfrm>
              <a:off x="-17007700" y="4112450"/>
              <a:ext cx="44925" cy="60775"/>
            </a:xfrm>
            <a:custGeom>
              <a:rect b="b" l="l" r="r" t="t"/>
              <a:pathLst>
                <a:path extrusionOk="0" h="2431" w="1797">
                  <a:moveTo>
                    <a:pt x="1042" y="0"/>
                  </a:moveTo>
                  <a:cubicBezTo>
                    <a:pt x="989" y="0"/>
                    <a:pt x="936" y="10"/>
                    <a:pt x="883" y="36"/>
                  </a:cubicBezTo>
                  <a:lnTo>
                    <a:pt x="0" y="509"/>
                  </a:lnTo>
                  <a:lnTo>
                    <a:pt x="0" y="2179"/>
                  </a:lnTo>
                  <a:cubicBezTo>
                    <a:pt x="221" y="2210"/>
                    <a:pt x="410" y="2273"/>
                    <a:pt x="630" y="2431"/>
                  </a:cubicBezTo>
                  <a:lnTo>
                    <a:pt x="1796" y="1265"/>
                  </a:lnTo>
                  <a:lnTo>
                    <a:pt x="1481" y="288"/>
                  </a:lnTo>
                  <a:cubicBezTo>
                    <a:pt x="1450" y="162"/>
                    <a:pt x="1355" y="68"/>
                    <a:pt x="1261" y="36"/>
                  </a:cubicBezTo>
                  <a:cubicBezTo>
                    <a:pt x="1188" y="18"/>
                    <a:pt x="1115" y="0"/>
                    <a:pt x="10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41"/>
            <p:cNvSpPr/>
            <p:nvPr/>
          </p:nvSpPr>
          <p:spPr>
            <a:xfrm>
              <a:off x="-17007700" y="4248025"/>
              <a:ext cx="44925" cy="61475"/>
            </a:xfrm>
            <a:custGeom>
              <a:rect b="b" l="l" r="r" t="t"/>
              <a:pathLst>
                <a:path extrusionOk="0" h="2459" w="1797">
                  <a:moveTo>
                    <a:pt x="630" y="1"/>
                  </a:moveTo>
                  <a:cubicBezTo>
                    <a:pt x="473" y="95"/>
                    <a:pt x="221" y="221"/>
                    <a:pt x="0" y="253"/>
                  </a:cubicBezTo>
                  <a:lnTo>
                    <a:pt x="0" y="1954"/>
                  </a:lnTo>
                  <a:lnTo>
                    <a:pt x="883" y="2427"/>
                  </a:lnTo>
                  <a:cubicBezTo>
                    <a:pt x="946" y="2458"/>
                    <a:pt x="1009" y="2458"/>
                    <a:pt x="1040" y="2458"/>
                  </a:cubicBezTo>
                  <a:cubicBezTo>
                    <a:pt x="1135" y="2458"/>
                    <a:pt x="1198" y="2427"/>
                    <a:pt x="1261" y="2364"/>
                  </a:cubicBezTo>
                  <a:cubicBezTo>
                    <a:pt x="1324" y="2332"/>
                    <a:pt x="1450" y="2269"/>
                    <a:pt x="1481" y="2175"/>
                  </a:cubicBezTo>
                  <a:lnTo>
                    <a:pt x="1796" y="1198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41"/>
            <p:cNvSpPr/>
            <p:nvPr/>
          </p:nvSpPr>
          <p:spPr>
            <a:xfrm>
              <a:off x="-16980125" y="4219675"/>
              <a:ext cx="61450" cy="45700"/>
            </a:xfrm>
            <a:custGeom>
              <a:rect b="b" l="l" r="r" t="t"/>
              <a:pathLst>
                <a:path extrusionOk="0" h="1828" w="2458">
                  <a:moveTo>
                    <a:pt x="252" y="1"/>
                  </a:moveTo>
                  <a:cubicBezTo>
                    <a:pt x="221" y="253"/>
                    <a:pt x="158" y="442"/>
                    <a:pt x="0" y="631"/>
                  </a:cubicBezTo>
                  <a:lnTo>
                    <a:pt x="1166" y="1828"/>
                  </a:lnTo>
                  <a:lnTo>
                    <a:pt x="2142" y="1513"/>
                  </a:lnTo>
                  <a:cubicBezTo>
                    <a:pt x="2268" y="1450"/>
                    <a:pt x="2363" y="1387"/>
                    <a:pt x="2394" y="1261"/>
                  </a:cubicBezTo>
                  <a:cubicBezTo>
                    <a:pt x="2426" y="1135"/>
                    <a:pt x="2457" y="1009"/>
                    <a:pt x="2394" y="946"/>
                  </a:cubicBezTo>
                  <a:lnTo>
                    <a:pt x="19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41"/>
            <p:cNvSpPr/>
            <p:nvPr/>
          </p:nvSpPr>
          <p:spPr>
            <a:xfrm>
              <a:off x="-17070725" y="4247250"/>
              <a:ext cx="44925" cy="61300"/>
            </a:xfrm>
            <a:custGeom>
              <a:rect b="b" l="l" r="r" t="t"/>
              <a:pathLst>
                <a:path extrusionOk="0" h="2452" w="1797">
                  <a:moveTo>
                    <a:pt x="1167" y="0"/>
                  </a:moveTo>
                  <a:lnTo>
                    <a:pt x="1" y="1197"/>
                  </a:lnTo>
                  <a:lnTo>
                    <a:pt x="316" y="2174"/>
                  </a:lnTo>
                  <a:cubicBezTo>
                    <a:pt x="348" y="2300"/>
                    <a:pt x="411" y="2332"/>
                    <a:pt x="505" y="2363"/>
                  </a:cubicBezTo>
                  <a:cubicBezTo>
                    <a:pt x="578" y="2418"/>
                    <a:pt x="641" y="2452"/>
                    <a:pt x="711" y="2452"/>
                  </a:cubicBezTo>
                  <a:cubicBezTo>
                    <a:pt x="762" y="2452"/>
                    <a:pt x="817" y="2434"/>
                    <a:pt x="883" y="2395"/>
                  </a:cubicBezTo>
                  <a:lnTo>
                    <a:pt x="1797" y="1922"/>
                  </a:lnTo>
                  <a:lnTo>
                    <a:pt x="1797" y="284"/>
                  </a:lnTo>
                  <a:cubicBezTo>
                    <a:pt x="1576" y="221"/>
                    <a:pt x="1356" y="158"/>
                    <a:pt x="11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41"/>
            <p:cNvSpPr/>
            <p:nvPr/>
          </p:nvSpPr>
          <p:spPr>
            <a:xfrm>
              <a:off x="-17115600" y="4218900"/>
              <a:ext cx="61450" cy="44900"/>
            </a:xfrm>
            <a:custGeom>
              <a:rect b="b" l="l" r="r" t="t"/>
              <a:pathLst>
                <a:path extrusionOk="0" h="1796" w="2458">
                  <a:moveTo>
                    <a:pt x="536" y="0"/>
                  </a:moveTo>
                  <a:lnTo>
                    <a:pt x="536" y="32"/>
                  </a:lnTo>
                  <a:lnTo>
                    <a:pt x="63" y="945"/>
                  </a:lnTo>
                  <a:cubicBezTo>
                    <a:pt x="0" y="1071"/>
                    <a:pt x="0" y="1166"/>
                    <a:pt x="63" y="1260"/>
                  </a:cubicBezTo>
                  <a:cubicBezTo>
                    <a:pt x="95" y="1386"/>
                    <a:pt x="158" y="1449"/>
                    <a:pt x="284" y="1481"/>
                  </a:cubicBezTo>
                  <a:lnTo>
                    <a:pt x="1260" y="1796"/>
                  </a:lnTo>
                  <a:lnTo>
                    <a:pt x="2458" y="630"/>
                  </a:lnTo>
                  <a:cubicBezTo>
                    <a:pt x="2332" y="441"/>
                    <a:pt x="2269" y="221"/>
                    <a:pt x="21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51" name="Google Shape;2151;p41"/>
          <p:cNvGrpSpPr/>
          <p:nvPr/>
        </p:nvGrpSpPr>
        <p:grpSpPr>
          <a:xfrm>
            <a:off x="3351825" y="3668150"/>
            <a:ext cx="4448800" cy="911725"/>
            <a:chOff x="3351825" y="3668150"/>
            <a:chExt cx="4448800" cy="911725"/>
          </a:xfrm>
        </p:grpSpPr>
        <p:sp>
          <p:nvSpPr>
            <p:cNvPr id="2152" name="Google Shape;2152;p41"/>
            <p:cNvSpPr/>
            <p:nvPr/>
          </p:nvSpPr>
          <p:spPr>
            <a:xfrm>
              <a:off x="3351825" y="3803575"/>
              <a:ext cx="957900" cy="640875"/>
            </a:xfrm>
            <a:custGeom>
              <a:rect b="b" l="l" r="r" t="t"/>
              <a:pathLst>
                <a:path extrusionOk="0" h="25635" w="38316">
                  <a:moveTo>
                    <a:pt x="12824" y="0"/>
                  </a:moveTo>
                  <a:cubicBezTo>
                    <a:pt x="5775" y="0"/>
                    <a:pt x="1" y="5763"/>
                    <a:pt x="1" y="12812"/>
                  </a:cubicBezTo>
                  <a:cubicBezTo>
                    <a:pt x="1" y="19860"/>
                    <a:pt x="5775" y="25635"/>
                    <a:pt x="12824" y="25635"/>
                  </a:cubicBezTo>
                  <a:lnTo>
                    <a:pt x="30921" y="25635"/>
                  </a:lnTo>
                  <a:lnTo>
                    <a:pt x="38315" y="12812"/>
                  </a:lnTo>
                  <a:lnTo>
                    <a:pt x="30921" y="0"/>
                  </a:lnTo>
                  <a:close/>
                </a:path>
              </a:pathLst>
            </a:custGeom>
            <a:solidFill>
              <a:srgbClr val="4685BC"/>
            </a:solidFill>
            <a:ln>
              <a:noFill/>
            </a:ln>
          </p:spPr>
          <p:txBody>
            <a:bodyPr anchorCtr="0" anchor="ctr" bIns="91425" lIns="274300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2500"/>
            </a:p>
          </p:txBody>
        </p:sp>
        <p:sp>
          <p:nvSpPr>
            <p:cNvPr id="2153" name="Google Shape;2153;p41"/>
            <p:cNvSpPr/>
            <p:nvPr/>
          </p:nvSpPr>
          <p:spPr>
            <a:xfrm>
              <a:off x="4060850" y="3752375"/>
              <a:ext cx="3739775" cy="743275"/>
            </a:xfrm>
            <a:custGeom>
              <a:rect b="b" l="l" r="r" t="t"/>
              <a:pathLst>
                <a:path extrusionOk="0" h="29731" w="149591">
                  <a:moveTo>
                    <a:pt x="7525" y="1"/>
                  </a:moveTo>
                  <a:lnTo>
                    <a:pt x="3906" y="6073"/>
                  </a:lnTo>
                  <a:lnTo>
                    <a:pt x="0" y="14860"/>
                  </a:lnTo>
                  <a:lnTo>
                    <a:pt x="7716" y="29730"/>
                  </a:lnTo>
                  <a:lnTo>
                    <a:pt x="144364" y="29730"/>
                  </a:lnTo>
                  <a:cubicBezTo>
                    <a:pt x="147257" y="29730"/>
                    <a:pt x="149591" y="27397"/>
                    <a:pt x="149591" y="24504"/>
                  </a:cubicBezTo>
                  <a:lnTo>
                    <a:pt x="149591" y="5215"/>
                  </a:lnTo>
                  <a:cubicBezTo>
                    <a:pt x="149591" y="2334"/>
                    <a:pt x="147257" y="1"/>
                    <a:pt x="14436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41"/>
            <p:cNvSpPr/>
            <p:nvPr/>
          </p:nvSpPr>
          <p:spPr>
            <a:xfrm>
              <a:off x="7705650" y="3757150"/>
              <a:ext cx="94975" cy="733425"/>
            </a:xfrm>
            <a:custGeom>
              <a:rect b="b" l="l" r="r" t="t"/>
              <a:pathLst>
                <a:path extrusionOk="0" h="29337" w="3799">
                  <a:moveTo>
                    <a:pt x="0" y="0"/>
                  </a:moveTo>
                  <a:lnTo>
                    <a:pt x="0" y="29337"/>
                  </a:lnTo>
                  <a:cubicBezTo>
                    <a:pt x="2191" y="28718"/>
                    <a:pt x="3799" y="26706"/>
                    <a:pt x="3799" y="24313"/>
                  </a:cubicBezTo>
                  <a:lnTo>
                    <a:pt x="3799" y="5024"/>
                  </a:lnTo>
                  <a:cubicBezTo>
                    <a:pt x="3799" y="2631"/>
                    <a:pt x="2191" y="619"/>
                    <a:pt x="0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41"/>
            <p:cNvSpPr/>
            <p:nvPr/>
          </p:nvSpPr>
          <p:spPr>
            <a:xfrm>
              <a:off x="4015600" y="3668150"/>
              <a:ext cx="316150" cy="911725"/>
            </a:xfrm>
            <a:custGeom>
              <a:rect b="b" l="l" r="r" t="t"/>
              <a:pathLst>
                <a:path extrusionOk="0" h="36469" w="12646">
                  <a:moveTo>
                    <a:pt x="9335" y="0"/>
                  </a:moveTo>
                  <a:lnTo>
                    <a:pt x="1941" y="12811"/>
                  </a:lnTo>
                  <a:cubicBezTo>
                    <a:pt x="1" y="16169"/>
                    <a:pt x="1" y="20300"/>
                    <a:pt x="1941" y="23658"/>
                  </a:cubicBezTo>
                  <a:lnTo>
                    <a:pt x="9335" y="36469"/>
                  </a:lnTo>
                  <a:lnTo>
                    <a:pt x="12645" y="36469"/>
                  </a:lnTo>
                  <a:lnTo>
                    <a:pt x="5251" y="23658"/>
                  </a:lnTo>
                  <a:cubicBezTo>
                    <a:pt x="3311" y="20300"/>
                    <a:pt x="3311" y="16169"/>
                    <a:pt x="5251" y="12811"/>
                  </a:cubicBezTo>
                  <a:lnTo>
                    <a:pt x="12645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41"/>
            <p:cNvSpPr txBox="1"/>
            <p:nvPr/>
          </p:nvSpPr>
          <p:spPr>
            <a:xfrm>
              <a:off x="4407947" y="4076649"/>
              <a:ext cx="27279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57" name="Google Shape;2157;p41"/>
            <p:cNvSpPr txBox="1"/>
            <p:nvPr/>
          </p:nvSpPr>
          <p:spPr>
            <a:xfrm>
              <a:off x="4407948" y="3806000"/>
              <a:ext cx="27279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158" name="Google Shape;2158;p41"/>
          <p:cNvGrpSpPr/>
          <p:nvPr/>
        </p:nvGrpSpPr>
        <p:grpSpPr>
          <a:xfrm>
            <a:off x="7189152" y="3943890"/>
            <a:ext cx="361766" cy="359927"/>
            <a:chOff x="-16419350" y="4058200"/>
            <a:chExt cx="304825" cy="303275"/>
          </a:xfrm>
        </p:grpSpPr>
        <p:sp>
          <p:nvSpPr>
            <p:cNvPr id="2159" name="Google Shape;2159;p41"/>
            <p:cNvSpPr/>
            <p:nvPr/>
          </p:nvSpPr>
          <p:spPr>
            <a:xfrm>
              <a:off x="-16347675" y="4202350"/>
              <a:ext cx="18150" cy="17350"/>
            </a:xfrm>
            <a:custGeom>
              <a:rect b="b" l="l" r="r" t="t"/>
              <a:pathLst>
                <a:path extrusionOk="0" h="694" w="726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4"/>
                    <a:pt x="379" y="694"/>
                  </a:cubicBezTo>
                  <a:cubicBezTo>
                    <a:pt x="568" y="694"/>
                    <a:pt x="725" y="536"/>
                    <a:pt x="725" y="347"/>
                  </a:cubicBez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41"/>
            <p:cNvSpPr/>
            <p:nvPr/>
          </p:nvSpPr>
          <p:spPr>
            <a:xfrm>
              <a:off x="-16400450" y="4166900"/>
              <a:ext cx="35475" cy="35475"/>
            </a:xfrm>
            <a:custGeom>
              <a:rect b="b" l="l" r="r" t="t"/>
              <a:pathLst>
                <a:path extrusionOk="0" h="1419" w="1419">
                  <a:moveTo>
                    <a:pt x="694" y="1"/>
                  </a:moveTo>
                  <a:cubicBezTo>
                    <a:pt x="316" y="1"/>
                    <a:pt x="1" y="316"/>
                    <a:pt x="1" y="694"/>
                  </a:cubicBezTo>
                  <a:cubicBezTo>
                    <a:pt x="1" y="1103"/>
                    <a:pt x="316" y="1418"/>
                    <a:pt x="694" y="1418"/>
                  </a:cubicBezTo>
                  <a:cubicBezTo>
                    <a:pt x="1103" y="1418"/>
                    <a:pt x="1418" y="1103"/>
                    <a:pt x="1418" y="694"/>
                  </a:cubicBezTo>
                  <a:cubicBezTo>
                    <a:pt x="1418" y="316"/>
                    <a:pt x="1103" y="1"/>
                    <a:pt x="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41"/>
            <p:cNvSpPr/>
            <p:nvPr/>
          </p:nvSpPr>
          <p:spPr>
            <a:xfrm>
              <a:off x="-16389425" y="4058200"/>
              <a:ext cx="220575" cy="106950"/>
            </a:xfrm>
            <a:custGeom>
              <a:rect b="b" l="l" r="r" t="t"/>
              <a:pathLst>
                <a:path extrusionOk="0" h="4278" w="8823">
                  <a:moveTo>
                    <a:pt x="6621" y="0"/>
                  </a:moveTo>
                  <a:cubicBezTo>
                    <a:pt x="6312" y="0"/>
                    <a:pt x="6008" y="97"/>
                    <a:pt x="5766" y="285"/>
                  </a:cubicBezTo>
                  <a:cubicBezTo>
                    <a:pt x="5703" y="348"/>
                    <a:pt x="5609" y="411"/>
                    <a:pt x="5546" y="474"/>
                  </a:cubicBezTo>
                  <a:cubicBezTo>
                    <a:pt x="5451" y="411"/>
                    <a:pt x="5388" y="316"/>
                    <a:pt x="5294" y="285"/>
                  </a:cubicBezTo>
                  <a:cubicBezTo>
                    <a:pt x="5057" y="111"/>
                    <a:pt x="4758" y="25"/>
                    <a:pt x="4459" y="25"/>
                  </a:cubicBezTo>
                  <a:cubicBezTo>
                    <a:pt x="4159" y="25"/>
                    <a:pt x="3860" y="111"/>
                    <a:pt x="3624" y="285"/>
                  </a:cubicBezTo>
                  <a:cubicBezTo>
                    <a:pt x="3529" y="348"/>
                    <a:pt x="3466" y="411"/>
                    <a:pt x="3372" y="474"/>
                  </a:cubicBezTo>
                  <a:cubicBezTo>
                    <a:pt x="3309" y="411"/>
                    <a:pt x="3214" y="316"/>
                    <a:pt x="3151" y="285"/>
                  </a:cubicBezTo>
                  <a:cubicBezTo>
                    <a:pt x="2915" y="101"/>
                    <a:pt x="2618" y="10"/>
                    <a:pt x="2316" y="10"/>
                  </a:cubicBezTo>
                  <a:cubicBezTo>
                    <a:pt x="1894" y="10"/>
                    <a:pt x="1460" y="188"/>
                    <a:pt x="1166" y="537"/>
                  </a:cubicBezTo>
                  <a:cubicBezTo>
                    <a:pt x="1103" y="631"/>
                    <a:pt x="1072" y="757"/>
                    <a:pt x="977" y="820"/>
                  </a:cubicBezTo>
                  <a:cubicBezTo>
                    <a:pt x="1" y="1356"/>
                    <a:pt x="1" y="2931"/>
                    <a:pt x="1103" y="3435"/>
                  </a:cubicBezTo>
                  <a:cubicBezTo>
                    <a:pt x="1166" y="3624"/>
                    <a:pt x="1356" y="3876"/>
                    <a:pt x="1513" y="3971"/>
                  </a:cubicBezTo>
                  <a:cubicBezTo>
                    <a:pt x="1781" y="4144"/>
                    <a:pt x="2088" y="4231"/>
                    <a:pt x="2387" y="4231"/>
                  </a:cubicBezTo>
                  <a:cubicBezTo>
                    <a:pt x="2687" y="4231"/>
                    <a:pt x="2978" y="4144"/>
                    <a:pt x="3214" y="3971"/>
                  </a:cubicBezTo>
                  <a:cubicBezTo>
                    <a:pt x="3277" y="3939"/>
                    <a:pt x="3356" y="3923"/>
                    <a:pt x="3435" y="3923"/>
                  </a:cubicBezTo>
                  <a:cubicBezTo>
                    <a:pt x="3514" y="3923"/>
                    <a:pt x="3592" y="3939"/>
                    <a:pt x="3655" y="3971"/>
                  </a:cubicBezTo>
                  <a:cubicBezTo>
                    <a:pt x="3907" y="4175"/>
                    <a:pt x="4215" y="4278"/>
                    <a:pt x="4518" y="4278"/>
                  </a:cubicBezTo>
                  <a:cubicBezTo>
                    <a:pt x="4821" y="4278"/>
                    <a:pt x="5120" y="4175"/>
                    <a:pt x="5357" y="3971"/>
                  </a:cubicBezTo>
                  <a:cubicBezTo>
                    <a:pt x="5404" y="3939"/>
                    <a:pt x="5483" y="3923"/>
                    <a:pt x="5561" y="3923"/>
                  </a:cubicBezTo>
                  <a:cubicBezTo>
                    <a:pt x="5640" y="3923"/>
                    <a:pt x="5719" y="3939"/>
                    <a:pt x="5766" y="3971"/>
                  </a:cubicBezTo>
                  <a:cubicBezTo>
                    <a:pt x="6018" y="4166"/>
                    <a:pt x="6312" y="4256"/>
                    <a:pt x="6604" y="4256"/>
                  </a:cubicBezTo>
                  <a:cubicBezTo>
                    <a:pt x="7114" y="4256"/>
                    <a:pt x="7616" y="3979"/>
                    <a:pt x="7877" y="3498"/>
                  </a:cubicBezTo>
                  <a:cubicBezTo>
                    <a:pt x="7909" y="3435"/>
                    <a:pt x="7940" y="3404"/>
                    <a:pt x="8035" y="3341"/>
                  </a:cubicBezTo>
                  <a:cubicBezTo>
                    <a:pt x="8507" y="3120"/>
                    <a:pt x="8822" y="2616"/>
                    <a:pt x="8728" y="1986"/>
                  </a:cubicBezTo>
                  <a:cubicBezTo>
                    <a:pt x="8696" y="1576"/>
                    <a:pt x="8507" y="1198"/>
                    <a:pt x="8129" y="946"/>
                  </a:cubicBezTo>
                  <a:cubicBezTo>
                    <a:pt x="8066" y="915"/>
                    <a:pt x="8035" y="883"/>
                    <a:pt x="7940" y="820"/>
                  </a:cubicBezTo>
                  <a:cubicBezTo>
                    <a:pt x="7909" y="694"/>
                    <a:pt x="7814" y="631"/>
                    <a:pt x="7751" y="537"/>
                  </a:cubicBezTo>
                  <a:cubicBezTo>
                    <a:pt x="7462" y="175"/>
                    <a:pt x="7038" y="0"/>
                    <a:pt x="66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41"/>
            <p:cNvSpPr/>
            <p:nvPr/>
          </p:nvSpPr>
          <p:spPr>
            <a:xfrm>
              <a:off x="-16298850" y="4178725"/>
              <a:ext cx="41000" cy="47275"/>
            </a:xfrm>
            <a:custGeom>
              <a:rect b="b" l="l" r="r" t="t"/>
              <a:pathLst>
                <a:path extrusionOk="0" h="1891" w="1640">
                  <a:moveTo>
                    <a:pt x="1" y="0"/>
                  </a:moveTo>
                  <a:cubicBezTo>
                    <a:pt x="158" y="252"/>
                    <a:pt x="221" y="630"/>
                    <a:pt x="221" y="945"/>
                  </a:cubicBezTo>
                  <a:cubicBezTo>
                    <a:pt x="221" y="1292"/>
                    <a:pt x="158" y="1607"/>
                    <a:pt x="1" y="1891"/>
                  </a:cubicBezTo>
                  <a:cubicBezTo>
                    <a:pt x="473" y="1733"/>
                    <a:pt x="946" y="1670"/>
                    <a:pt x="1419" y="1670"/>
                  </a:cubicBezTo>
                  <a:cubicBezTo>
                    <a:pt x="1576" y="1450"/>
                    <a:pt x="1639" y="1197"/>
                    <a:pt x="1639" y="945"/>
                  </a:cubicBezTo>
                  <a:cubicBezTo>
                    <a:pt x="1639" y="662"/>
                    <a:pt x="1576" y="378"/>
                    <a:pt x="1419" y="158"/>
                  </a:cubicBezTo>
                  <a:cubicBezTo>
                    <a:pt x="1272" y="187"/>
                    <a:pt x="1120" y="201"/>
                    <a:pt x="967" y="201"/>
                  </a:cubicBezTo>
                  <a:cubicBezTo>
                    <a:pt x="626" y="201"/>
                    <a:pt x="284" y="13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41"/>
            <p:cNvSpPr/>
            <p:nvPr/>
          </p:nvSpPr>
          <p:spPr>
            <a:xfrm>
              <a:off x="-16246075" y="4178725"/>
              <a:ext cx="41775" cy="55150"/>
            </a:xfrm>
            <a:custGeom>
              <a:rect b="b" l="l" r="r" t="t"/>
              <a:pathLst>
                <a:path extrusionOk="0" h="2206" w="1671">
                  <a:moveTo>
                    <a:pt x="1" y="0"/>
                  </a:moveTo>
                  <a:lnTo>
                    <a:pt x="1" y="0"/>
                  </a:lnTo>
                  <a:cubicBezTo>
                    <a:pt x="158" y="252"/>
                    <a:pt x="253" y="630"/>
                    <a:pt x="253" y="945"/>
                  </a:cubicBezTo>
                  <a:cubicBezTo>
                    <a:pt x="253" y="1197"/>
                    <a:pt x="190" y="1481"/>
                    <a:pt x="95" y="1765"/>
                  </a:cubicBezTo>
                  <a:cubicBezTo>
                    <a:pt x="505" y="1828"/>
                    <a:pt x="914" y="1954"/>
                    <a:pt x="1292" y="2206"/>
                  </a:cubicBezTo>
                  <a:cubicBezTo>
                    <a:pt x="1576" y="1891"/>
                    <a:pt x="1670" y="1355"/>
                    <a:pt x="1670" y="945"/>
                  </a:cubicBezTo>
                  <a:cubicBezTo>
                    <a:pt x="1670" y="662"/>
                    <a:pt x="1576" y="378"/>
                    <a:pt x="1418" y="158"/>
                  </a:cubicBezTo>
                  <a:cubicBezTo>
                    <a:pt x="1261" y="189"/>
                    <a:pt x="1103" y="221"/>
                    <a:pt x="946" y="221"/>
                  </a:cubicBezTo>
                  <a:cubicBezTo>
                    <a:pt x="631" y="221"/>
                    <a:pt x="316" y="158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41"/>
            <p:cNvSpPr/>
            <p:nvPr/>
          </p:nvSpPr>
          <p:spPr>
            <a:xfrm>
              <a:off x="-16419350" y="4122000"/>
              <a:ext cx="304050" cy="188725"/>
            </a:xfrm>
            <a:custGeom>
              <a:rect b="b" l="l" r="r" t="t"/>
              <a:pathLst>
                <a:path extrusionOk="0" h="7549" w="12162">
                  <a:moveTo>
                    <a:pt x="10712" y="1"/>
                  </a:moveTo>
                  <a:cubicBezTo>
                    <a:pt x="10586" y="600"/>
                    <a:pt x="10271" y="1135"/>
                    <a:pt x="9736" y="1450"/>
                  </a:cubicBezTo>
                  <a:cubicBezTo>
                    <a:pt x="9578" y="1734"/>
                    <a:pt x="9326" y="1986"/>
                    <a:pt x="9074" y="2143"/>
                  </a:cubicBezTo>
                  <a:cubicBezTo>
                    <a:pt x="9263" y="2458"/>
                    <a:pt x="9326" y="2805"/>
                    <a:pt x="9326" y="3183"/>
                  </a:cubicBezTo>
                  <a:cubicBezTo>
                    <a:pt x="9326" y="4065"/>
                    <a:pt x="9011" y="4821"/>
                    <a:pt x="8507" y="5168"/>
                  </a:cubicBezTo>
                  <a:cubicBezTo>
                    <a:pt x="8444" y="5199"/>
                    <a:pt x="8373" y="5215"/>
                    <a:pt x="8306" y="5215"/>
                  </a:cubicBezTo>
                  <a:cubicBezTo>
                    <a:pt x="8239" y="5215"/>
                    <a:pt x="8176" y="5199"/>
                    <a:pt x="8129" y="5168"/>
                  </a:cubicBezTo>
                  <a:cubicBezTo>
                    <a:pt x="7515" y="4805"/>
                    <a:pt x="6814" y="4624"/>
                    <a:pt x="6124" y="4624"/>
                  </a:cubicBezTo>
                  <a:cubicBezTo>
                    <a:pt x="5435" y="4624"/>
                    <a:pt x="4758" y="4805"/>
                    <a:pt x="4191" y="5168"/>
                  </a:cubicBezTo>
                  <a:cubicBezTo>
                    <a:pt x="4134" y="5213"/>
                    <a:pt x="4077" y="5230"/>
                    <a:pt x="4022" y="5230"/>
                  </a:cubicBezTo>
                  <a:cubicBezTo>
                    <a:pt x="3924" y="5230"/>
                    <a:pt x="3830" y="5177"/>
                    <a:pt x="3750" y="5136"/>
                  </a:cubicBezTo>
                  <a:cubicBezTo>
                    <a:pt x="3163" y="4757"/>
                    <a:pt x="2501" y="4557"/>
                    <a:pt x="1831" y="4557"/>
                  </a:cubicBezTo>
                  <a:cubicBezTo>
                    <a:pt x="1277" y="4557"/>
                    <a:pt x="717" y="4694"/>
                    <a:pt x="190" y="4979"/>
                  </a:cubicBezTo>
                  <a:cubicBezTo>
                    <a:pt x="95" y="5042"/>
                    <a:pt x="1" y="5168"/>
                    <a:pt x="1" y="5294"/>
                  </a:cubicBezTo>
                  <a:lnTo>
                    <a:pt x="1" y="7436"/>
                  </a:lnTo>
                  <a:cubicBezTo>
                    <a:pt x="316" y="7405"/>
                    <a:pt x="725" y="7247"/>
                    <a:pt x="977" y="7027"/>
                  </a:cubicBezTo>
                  <a:cubicBezTo>
                    <a:pt x="1240" y="6826"/>
                    <a:pt x="1533" y="6723"/>
                    <a:pt x="1823" y="6723"/>
                  </a:cubicBezTo>
                  <a:cubicBezTo>
                    <a:pt x="2124" y="6723"/>
                    <a:pt x="2422" y="6833"/>
                    <a:pt x="2679" y="7058"/>
                  </a:cubicBezTo>
                  <a:cubicBezTo>
                    <a:pt x="3072" y="7373"/>
                    <a:pt x="3529" y="7531"/>
                    <a:pt x="3986" y="7531"/>
                  </a:cubicBezTo>
                  <a:cubicBezTo>
                    <a:pt x="4443" y="7531"/>
                    <a:pt x="4900" y="7373"/>
                    <a:pt x="5293" y="7058"/>
                  </a:cubicBezTo>
                  <a:cubicBezTo>
                    <a:pt x="5545" y="6869"/>
                    <a:pt x="5837" y="6775"/>
                    <a:pt x="6128" y="6775"/>
                  </a:cubicBezTo>
                  <a:cubicBezTo>
                    <a:pt x="6420" y="6775"/>
                    <a:pt x="6711" y="6869"/>
                    <a:pt x="6963" y="7058"/>
                  </a:cubicBezTo>
                  <a:cubicBezTo>
                    <a:pt x="7474" y="7358"/>
                    <a:pt x="7985" y="7549"/>
                    <a:pt x="8524" y="7549"/>
                  </a:cubicBezTo>
                  <a:cubicBezTo>
                    <a:pt x="8948" y="7549"/>
                    <a:pt x="9390" y="7430"/>
                    <a:pt x="9862" y="7153"/>
                  </a:cubicBezTo>
                  <a:cubicBezTo>
                    <a:pt x="11153" y="6428"/>
                    <a:pt x="12162" y="4821"/>
                    <a:pt x="12162" y="3151"/>
                  </a:cubicBezTo>
                  <a:cubicBezTo>
                    <a:pt x="12162" y="1923"/>
                    <a:pt x="11626" y="789"/>
                    <a:pt x="107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41"/>
            <p:cNvSpPr/>
            <p:nvPr/>
          </p:nvSpPr>
          <p:spPr>
            <a:xfrm>
              <a:off x="-16419350" y="4263775"/>
              <a:ext cx="304825" cy="97700"/>
            </a:xfrm>
            <a:custGeom>
              <a:rect b="b" l="l" r="r" t="t"/>
              <a:pathLst>
                <a:path extrusionOk="0" h="3908" w="12193">
                  <a:moveTo>
                    <a:pt x="12193" y="1"/>
                  </a:moveTo>
                  <a:cubicBezTo>
                    <a:pt x="11689" y="914"/>
                    <a:pt x="10996" y="1639"/>
                    <a:pt x="10208" y="2112"/>
                  </a:cubicBezTo>
                  <a:cubicBezTo>
                    <a:pt x="9626" y="2424"/>
                    <a:pt x="9064" y="2570"/>
                    <a:pt x="8515" y="2570"/>
                  </a:cubicBezTo>
                  <a:cubicBezTo>
                    <a:pt x="7845" y="2570"/>
                    <a:pt x="7194" y="2352"/>
                    <a:pt x="6554" y="1954"/>
                  </a:cubicBezTo>
                  <a:cubicBezTo>
                    <a:pt x="6402" y="1819"/>
                    <a:pt x="6241" y="1756"/>
                    <a:pt x="6085" y="1756"/>
                  </a:cubicBezTo>
                  <a:cubicBezTo>
                    <a:pt x="5951" y="1756"/>
                    <a:pt x="5820" y="1803"/>
                    <a:pt x="5703" y="1891"/>
                  </a:cubicBezTo>
                  <a:cubicBezTo>
                    <a:pt x="5199" y="2316"/>
                    <a:pt x="4592" y="2529"/>
                    <a:pt x="3986" y="2529"/>
                  </a:cubicBezTo>
                  <a:cubicBezTo>
                    <a:pt x="3380" y="2529"/>
                    <a:pt x="2773" y="2316"/>
                    <a:pt x="2269" y="1891"/>
                  </a:cubicBezTo>
                  <a:cubicBezTo>
                    <a:pt x="2143" y="1797"/>
                    <a:pt x="2001" y="1749"/>
                    <a:pt x="1863" y="1749"/>
                  </a:cubicBezTo>
                  <a:cubicBezTo>
                    <a:pt x="1725" y="1749"/>
                    <a:pt x="1592" y="1797"/>
                    <a:pt x="1481" y="1891"/>
                  </a:cubicBezTo>
                  <a:cubicBezTo>
                    <a:pt x="1040" y="2269"/>
                    <a:pt x="505" y="2427"/>
                    <a:pt x="1" y="2490"/>
                  </a:cubicBezTo>
                  <a:lnTo>
                    <a:pt x="1" y="3561"/>
                  </a:lnTo>
                  <a:cubicBezTo>
                    <a:pt x="1" y="3750"/>
                    <a:pt x="158" y="3907"/>
                    <a:pt x="379" y="3907"/>
                  </a:cubicBezTo>
                  <a:lnTo>
                    <a:pt x="11815" y="3907"/>
                  </a:lnTo>
                  <a:cubicBezTo>
                    <a:pt x="12004" y="3907"/>
                    <a:pt x="12193" y="3750"/>
                    <a:pt x="12193" y="3561"/>
                  </a:cubicBezTo>
                  <a:lnTo>
                    <a:pt x="121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9" name="Shape 2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0" name="Google Shape;2170;p42"/>
          <p:cNvGrpSpPr/>
          <p:nvPr/>
        </p:nvGrpSpPr>
        <p:grpSpPr>
          <a:xfrm>
            <a:off x="3491125" y="620800"/>
            <a:ext cx="4405450" cy="861662"/>
            <a:chOff x="3491125" y="620800"/>
            <a:chExt cx="4405450" cy="861662"/>
          </a:xfrm>
        </p:grpSpPr>
        <p:sp>
          <p:nvSpPr>
            <p:cNvPr id="2171" name="Google Shape;2171;p42"/>
            <p:cNvSpPr/>
            <p:nvPr/>
          </p:nvSpPr>
          <p:spPr>
            <a:xfrm>
              <a:off x="3491125" y="620800"/>
              <a:ext cx="684972" cy="861662"/>
            </a:xfrm>
            <a:custGeom>
              <a:rect b="b" l="l" r="r" t="t"/>
              <a:pathLst>
                <a:path extrusionOk="0" h="30255" w="24051">
                  <a:moveTo>
                    <a:pt x="12025" y="0"/>
                  </a:moveTo>
                  <a:lnTo>
                    <a:pt x="0" y="6942"/>
                  </a:lnTo>
                  <a:lnTo>
                    <a:pt x="0" y="30254"/>
                  </a:lnTo>
                  <a:lnTo>
                    <a:pt x="24051" y="30254"/>
                  </a:lnTo>
                  <a:lnTo>
                    <a:pt x="24051" y="6942"/>
                  </a:lnTo>
                  <a:lnTo>
                    <a:pt x="12025" y="0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/>
            </a:p>
          </p:txBody>
        </p:sp>
        <p:sp>
          <p:nvSpPr>
            <p:cNvPr id="2172" name="Google Shape;2172;p42"/>
            <p:cNvSpPr/>
            <p:nvPr/>
          </p:nvSpPr>
          <p:spPr>
            <a:xfrm>
              <a:off x="3690169" y="1067047"/>
              <a:ext cx="485926" cy="415409"/>
            </a:xfrm>
            <a:custGeom>
              <a:rect b="b" l="l" r="r" t="t"/>
              <a:pathLst>
                <a:path extrusionOk="0" h="14586" w="17062">
                  <a:moveTo>
                    <a:pt x="17062" y="0"/>
                  </a:moveTo>
                  <a:lnTo>
                    <a:pt x="0" y="14585"/>
                  </a:lnTo>
                  <a:lnTo>
                    <a:pt x="17062" y="14585"/>
                  </a:lnTo>
                  <a:lnTo>
                    <a:pt x="17062" y="0"/>
                  </a:lnTo>
                  <a:close/>
                </a:path>
              </a:pathLst>
            </a:custGeom>
            <a:solidFill>
              <a:srgbClr val="2020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42"/>
            <p:cNvSpPr/>
            <p:nvPr/>
          </p:nvSpPr>
          <p:spPr>
            <a:xfrm>
              <a:off x="4116055" y="720137"/>
              <a:ext cx="3780521" cy="672128"/>
            </a:xfrm>
            <a:custGeom>
              <a:rect b="b" l="l" r="r" t="t"/>
              <a:pathLst>
                <a:path extrusionOk="0" h="23600" w="132743">
                  <a:moveTo>
                    <a:pt x="9585" y="1"/>
                  </a:moveTo>
                  <a:lnTo>
                    <a:pt x="0" y="16610"/>
                  </a:lnTo>
                  <a:lnTo>
                    <a:pt x="2322" y="23599"/>
                  </a:lnTo>
                  <a:lnTo>
                    <a:pt x="119896" y="23599"/>
                  </a:lnTo>
                  <a:lnTo>
                    <a:pt x="132743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t" bIns="91425" lIns="365750" spcFirstLastPara="1" rIns="91425" wrap="square" tIns="182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 is the only planet that has life</a:t>
              </a:r>
              <a:endParaRPr/>
            </a:p>
          </p:txBody>
        </p:sp>
        <p:sp>
          <p:nvSpPr>
            <p:cNvPr id="2174" name="Google Shape;2174;p42"/>
            <p:cNvSpPr/>
            <p:nvPr/>
          </p:nvSpPr>
          <p:spPr>
            <a:xfrm>
              <a:off x="4359841" y="720137"/>
              <a:ext cx="3536732" cy="672128"/>
            </a:xfrm>
            <a:custGeom>
              <a:rect b="b" l="l" r="r" t="t"/>
              <a:pathLst>
                <a:path extrusionOk="0" h="23600" w="124183">
                  <a:moveTo>
                    <a:pt x="1025" y="1"/>
                  </a:moveTo>
                  <a:lnTo>
                    <a:pt x="1" y="1775"/>
                  </a:lnTo>
                  <a:lnTo>
                    <a:pt x="120385" y="1775"/>
                  </a:lnTo>
                  <a:lnTo>
                    <a:pt x="108645" y="23599"/>
                  </a:lnTo>
                  <a:lnTo>
                    <a:pt x="111336" y="23599"/>
                  </a:lnTo>
                  <a:lnTo>
                    <a:pt x="124183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42"/>
            <p:cNvSpPr/>
            <p:nvPr/>
          </p:nvSpPr>
          <p:spPr>
            <a:xfrm>
              <a:off x="3914618" y="1166726"/>
              <a:ext cx="2198684" cy="315729"/>
            </a:xfrm>
            <a:custGeom>
              <a:rect b="b" l="l" r="r" t="t"/>
              <a:pathLst>
                <a:path extrusionOk="0" h="11086" w="77201">
                  <a:moveTo>
                    <a:pt x="6335" y="0"/>
                  </a:moveTo>
                  <a:lnTo>
                    <a:pt x="1" y="11085"/>
                  </a:lnTo>
                  <a:lnTo>
                    <a:pt x="71129" y="11085"/>
                  </a:lnTo>
                  <a:lnTo>
                    <a:pt x="77201" y="0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365750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2176" name="Google Shape;2176;p42"/>
          <p:cNvGrpSpPr/>
          <p:nvPr/>
        </p:nvGrpSpPr>
        <p:grpSpPr>
          <a:xfrm>
            <a:off x="3491125" y="1634332"/>
            <a:ext cx="4405450" cy="861634"/>
            <a:chOff x="3491125" y="1634332"/>
            <a:chExt cx="4405450" cy="861634"/>
          </a:xfrm>
        </p:grpSpPr>
        <p:sp>
          <p:nvSpPr>
            <p:cNvPr id="2177" name="Google Shape;2177;p42"/>
            <p:cNvSpPr/>
            <p:nvPr/>
          </p:nvSpPr>
          <p:spPr>
            <a:xfrm>
              <a:off x="3491125" y="1634332"/>
              <a:ext cx="684972" cy="861634"/>
            </a:xfrm>
            <a:custGeom>
              <a:rect b="b" l="l" r="r" t="t"/>
              <a:pathLst>
                <a:path extrusionOk="0" h="30254" w="24051">
                  <a:moveTo>
                    <a:pt x="12025" y="0"/>
                  </a:moveTo>
                  <a:lnTo>
                    <a:pt x="0" y="6941"/>
                  </a:lnTo>
                  <a:lnTo>
                    <a:pt x="0" y="30254"/>
                  </a:lnTo>
                  <a:lnTo>
                    <a:pt x="24051" y="30254"/>
                  </a:lnTo>
                  <a:lnTo>
                    <a:pt x="24051" y="6941"/>
                  </a:lnTo>
                  <a:lnTo>
                    <a:pt x="12025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/>
            </a:p>
          </p:txBody>
        </p:sp>
        <p:sp>
          <p:nvSpPr>
            <p:cNvPr id="2178" name="Google Shape;2178;p42"/>
            <p:cNvSpPr/>
            <p:nvPr/>
          </p:nvSpPr>
          <p:spPr>
            <a:xfrm>
              <a:off x="3690169" y="2080551"/>
              <a:ext cx="485926" cy="415409"/>
            </a:xfrm>
            <a:custGeom>
              <a:rect b="b" l="l" r="r" t="t"/>
              <a:pathLst>
                <a:path extrusionOk="0" h="14586" w="17062">
                  <a:moveTo>
                    <a:pt x="17062" y="1"/>
                  </a:moveTo>
                  <a:lnTo>
                    <a:pt x="0" y="14586"/>
                  </a:lnTo>
                  <a:lnTo>
                    <a:pt x="17062" y="14586"/>
                  </a:lnTo>
                  <a:lnTo>
                    <a:pt x="17062" y="1"/>
                  </a:lnTo>
                  <a:close/>
                </a:path>
              </a:pathLst>
            </a:custGeom>
            <a:solidFill>
              <a:srgbClr val="E092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42"/>
            <p:cNvSpPr/>
            <p:nvPr/>
          </p:nvSpPr>
          <p:spPr>
            <a:xfrm>
              <a:off x="4116055" y="1733669"/>
              <a:ext cx="3780521" cy="672100"/>
            </a:xfrm>
            <a:custGeom>
              <a:rect b="b" l="l" r="r" t="t"/>
              <a:pathLst>
                <a:path extrusionOk="0" h="23599" w="132743">
                  <a:moveTo>
                    <a:pt x="9585" y="1"/>
                  </a:moveTo>
                  <a:lnTo>
                    <a:pt x="0" y="16598"/>
                  </a:lnTo>
                  <a:lnTo>
                    <a:pt x="2322" y="23599"/>
                  </a:lnTo>
                  <a:lnTo>
                    <a:pt x="119896" y="23599"/>
                  </a:lnTo>
                  <a:lnTo>
                    <a:pt x="132743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t" bIns="91425" lIns="365750" spcFirstLastPara="1" rIns="91425" wrap="square" tIns="182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The Moon is satellite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80" name="Google Shape;2180;p42"/>
            <p:cNvSpPr/>
            <p:nvPr/>
          </p:nvSpPr>
          <p:spPr>
            <a:xfrm>
              <a:off x="4359841" y="1733669"/>
              <a:ext cx="3536732" cy="672100"/>
            </a:xfrm>
            <a:custGeom>
              <a:rect b="b" l="l" r="r" t="t"/>
              <a:pathLst>
                <a:path extrusionOk="0" h="23599" w="124183">
                  <a:moveTo>
                    <a:pt x="1025" y="1"/>
                  </a:moveTo>
                  <a:lnTo>
                    <a:pt x="1" y="1775"/>
                  </a:lnTo>
                  <a:lnTo>
                    <a:pt x="120385" y="1775"/>
                  </a:lnTo>
                  <a:lnTo>
                    <a:pt x="108645" y="23599"/>
                  </a:lnTo>
                  <a:lnTo>
                    <a:pt x="111336" y="23599"/>
                  </a:lnTo>
                  <a:lnTo>
                    <a:pt x="124183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42"/>
            <p:cNvSpPr/>
            <p:nvPr/>
          </p:nvSpPr>
          <p:spPr>
            <a:xfrm>
              <a:off x="3914618" y="2180258"/>
              <a:ext cx="2198684" cy="315701"/>
            </a:xfrm>
            <a:custGeom>
              <a:rect b="b" l="l" r="r" t="t"/>
              <a:pathLst>
                <a:path extrusionOk="0" h="11085" w="77201">
                  <a:moveTo>
                    <a:pt x="6335" y="0"/>
                  </a:moveTo>
                  <a:lnTo>
                    <a:pt x="1" y="11085"/>
                  </a:lnTo>
                  <a:lnTo>
                    <a:pt x="71129" y="11085"/>
                  </a:lnTo>
                  <a:lnTo>
                    <a:pt x="77201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365750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Moon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2182" name="Google Shape;2182;p42"/>
          <p:cNvGrpSpPr/>
          <p:nvPr/>
        </p:nvGrpSpPr>
        <p:grpSpPr>
          <a:xfrm>
            <a:off x="3491125" y="2647495"/>
            <a:ext cx="4405450" cy="861662"/>
            <a:chOff x="3491125" y="2647495"/>
            <a:chExt cx="4405450" cy="861662"/>
          </a:xfrm>
        </p:grpSpPr>
        <p:sp>
          <p:nvSpPr>
            <p:cNvPr id="2183" name="Google Shape;2183;p42"/>
            <p:cNvSpPr/>
            <p:nvPr/>
          </p:nvSpPr>
          <p:spPr>
            <a:xfrm>
              <a:off x="3491125" y="2647495"/>
              <a:ext cx="684972" cy="861662"/>
            </a:xfrm>
            <a:custGeom>
              <a:rect b="b" l="l" r="r" t="t"/>
              <a:pathLst>
                <a:path extrusionOk="0" h="30255" w="24051">
                  <a:moveTo>
                    <a:pt x="12025" y="1"/>
                  </a:moveTo>
                  <a:lnTo>
                    <a:pt x="0" y="6954"/>
                  </a:lnTo>
                  <a:lnTo>
                    <a:pt x="0" y="30255"/>
                  </a:lnTo>
                  <a:lnTo>
                    <a:pt x="24051" y="30255"/>
                  </a:lnTo>
                  <a:lnTo>
                    <a:pt x="24051" y="6954"/>
                  </a:lnTo>
                  <a:lnTo>
                    <a:pt x="12025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/>
            </a:p>
          </p:txBody>
        </p:sp>
        <p:sp>
          <p:nvSpPr>
            <p:cNvPr id="2184" name="Google Shape;2184;p42"/>
            <p:cNvSpPr/>
            <p:nvPr/>
          </p:nvSpPr>
          <p:spPr>
            <a:xfrm>
              <a:off x="3690169" y="3093742"/>
              <a:ext cx="485926" cy="415409"/>
            </a:xfrm>
            <a:custGeom>
              <a:rect b="b" l="l" r="r" t="t"/>
              <a:pathLst>
                <a:path extrusionOk="0" h="14586" w="17062">
                  <a:moveTo>
                    <a:pt x="17062" y="1"/>
                  </a:moveTo>
                  <a:lnTo>
                    <a:pt x="0" y="14586"/>
                  </a:lnTo>
                  <a:lnTo>
                    <a:pt x="17062" y="14586"/>
                  </a:lnTo>
                  <a:lnTo>
                    <a:pt x="17062" y="1"/>
                  </a:lnTo>
                  <a:close/>
                </a:path>
              </a:pathLst>
            </a:custGeom>
            <a:solidFill>
              <a:srgbClr val="C628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42"/>
            <p:cNvSpPr/>
            <p:nvPr/>
          </p:nvSpPr>
          <p:spPr>
            <a:xfrm>
              <a:off x="4116055" y="2746860"/>
              <a:ext cx="3780521" cy="672100"/>
            </a:xfrm>
            <a:custGeom>
              <a:rect b="b" l="l" r="r" t="t"/>
              <a:pathLst>
                <a:path extrusionOk="0" h="23599" w="132743">
                  <a:moveTo>
                    <a:pt x="9585" y="0"/>
                  </a:moveTo>
                  <a:lnTo>
                    <a:pt x="0" y="16610"/>
                  </a:lnTo>
                  <a:lnTo>
                    <a:pt x="2322" y="23599"/>
                  </a:lnTo>
                  <a:lnTo>
                    <a:pt x="119896" y="23599"/>
                  </a:lnTo>
                  <a:lnTo>
                    <a:pt x="132743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t" bIns="91425" lIns="365750" spcFirstLastPara="1" rIns="91425" wrap="square" tIns="182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cold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86" name="Google Shape;2186;p42"/>
            <p:cNvSpPr/>
            <p:nvPr/>
          </p:nvSpPr>
          <p:spPr>
            <a:xfrm>
              <a:off x="4359841" y="2746860"/>
              <a:ext cx="3536732" cy="672100"/>
            </a:xfrm>
            <a:custGeom>
              <a:rect b="b" l="l" r="r" t="t"/>
              <a:pathLst>
                <a:path extrusionOk="0" h="23599" w="124183">
                  <a:moveTo>
                    <a:pt x="1025" y="0"/>
                  </a:moveTo>
                  <a:lnTo>
                    <a:pt x="1" y="1786"/>
                  </a:lnTo>
                  <a:lnTo>
                    <a:pt x="120385" y="1786"/>
                  </a:lnTo>
                  <a:lnTo>
                    <a:pt x="108645" y="23599"/>
                  </a:lnTo>
                  <a:lnTo>
                    <a:pt x="111336" y="23599"/>
                  </a:lnTo>
                  <a:lnTo>
                    <a:pt x="124183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42"/>
            <p:cNvSpPr/>
            <p:nvPr/>
          </p:nvSpPr>
          <p:spPr>
            <a:xfrm>
              <a:off x="3914618" y="3193420"/>
              <a:ext cx="2198684" cy="315729"/>
            </a:xfrm>
            <a:custGeom>
              <a:rect b="b" l="l" r="r" t="t"/>
              <a:pathLst>
                <a:path extrusionOk="0" h="11086" w="77201">
                  <a:moveTo>
                    <a:pt x="6335" y="1"/>
                  </a:moveTo>
                  <a:lnTo>
                    <a:pt x="1" y="11086"/>
                  </a:lnTo>
                  <a:lnTo>
                    <a:pt x="71129" y="11086"/>
                  </a:lnTo>
                  <a:lnTo>
                    <a:pt x="77201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365750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2188" name="Google Shape;2188;p42"/>
          <p:cNvGrpSpPr/>
          <p:nvPr/>
        </p:nvGrpSpPr>
        <p:grpSpPr>
          <a:xfrm>
            <a:off x="3491125" y="3661027"/>
            <a:ext cx="4405450" cy="861662"/>
            <a:chOff x="3491125" y="3661027"/>
            <a:chExt cx="4405450" cy="861662"/>
          </a:xfrm>
        </p:grpSpPr>
        <p:sp>
          <p:nvSpPr>
            <p:cNvPr id="2189" name="Google Shape;2189;p42"/>
            <p:cNvSpPr/>
            <p:nvPr/>
          </p:nvSpPr>
          <p:spPr>
            <a:xfrm>
              <a:off x="3491125" y="3661027"/>
              <a:ext cx="684972" cy="861662"/>
            </a:xfrm>
            <a:custGeom>
              <a:rect b="b" l="l" r="r" t="t"/>
              <a:pathLst>
                <a:path extrusionOk="0" h="30255" w="24051">
                  <a:moveTo>
                    <a:pt x="12025" y="1"/>
                  </a:moveTo>
                  <a:lnTo>
                    <a:pt x="0" y="6942"/>
                  </a:lnTo>
                  <a:lnTo>
                    <a:pt x="0" y="30254"/>
                  </a:lnTo>
                  <a:lnTo>
                    <a:pt x="24051" y="30254"/>
                  </a:lnTo>
                  <a:lnTo>
                    <a:pt x="24051" y="6942"/>
                  </a:lnTo>
                  <a:lnTo>
                    <a:pt x="12025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/>
            </a:p>
          </p:txBody>
        </p:sp>
        <p:sp>
          <p:nvSpPr>
            <p:cNvPr id="2190" name="Google Shape;2190;p42"/>
            <p:cNvSpPr/>
            <p:nvPr/>
          </p:nvSpPr>
          <p:spPr>
            <a:xfrm>
              <a:off x="3690169" y="4107274"/>
              <a:ext cx="485926" cy="415409"/>
            </a:xfrm>
            <a:custGeom>
              <a:rect b="b" l="l" r="r" t="t"/>
              <a:pathLst>
                <a:path extrusionOk="0" h="14586" w="17062">
                  <a:moveTo>
                    <a:pt x="17062" y="0"/>
                  </a:moveTo>
                  <a:lnTo>
                    <a:pt x="0" y="14585"/>
                  </a:lnTo>
                  <a:lnTo>
                    <a:pt x="17062" y="14585"/>
                  </a:lnTo>
                  <a:lnTo>
                    <a:pt x="17062" y="0"/>
                  </a:lnTo>
                  <a:close/>
                </a:path>
              </a:pathLst>
            </a:custGeom>
            <a:solidFill>
              <a:srgbClr val="4685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42"/>
            <p:cNvSpPr/>
            <p:nvPr/>
          </p:nvSpPr>
          <p:spPr>
            <a:xfrm>
              <a:off x="4116055" y="3760393"/>
              <a:ext cx="3780521" cy="672100"/>
            </a:xfrm>
            <a:custGeom>
              <a:rect b="b" l="l" r="r" t="t"/>
              <a:pathLst>
                <a:path extrusionOk="0" h="23599" w="132743">
                  <a:moveTo>
                    <a:pt x="9585" y="0"/>
                  </a:moveTo>
                  <a:lnTo>
                    <a:pt x="0" y="16597"/>
                  </a:lnTo>
                  <a:lnTo>
                    <a:pt x="2322" y="23598"/>
                  </a:lnTo>
                  <a:lnTo>
                    <a:pt x="119896" y="23598"/>
                  </a:lnTo>
                  <a:lnTo>
                    <a:pt x="132743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t" bIns="91425" lIns="365750" spcFirstLastPara="1" rIns="91425" wrap="square" tIns="182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92" name="Google Shape;2192;p42"/>
            <p:cNvSpPr/>
            <p:nvPr/>
          </p:nvSpPr>
          <p:spPr>
            <a:xfrm>
              <a:off x="4359841" y="3760393"/>
              <a:ext cx="3536732" cy="672100"/>
            </a:xfrm>
            <a:custGeom>
              <a:rect b="b" l="l" r="r" t="t"/>
              <a:pathLst>
                <a:path extrusionOk="0" h="23599" w="124183">
                  <a:moveTo>
                    <a:pt x="1025" y="0"/>
                  </a:moveTo>
                  <a:lnTo>
                    <a:pt x="1" y="1774"/>
                  </a:lnTo>
                  <a:lnTo>
                    <a:pt x="120385" y="1774"/>
                  </a:lnTo>
                  <a:lnTo>
                    <a:pt x="108645" y="23598"/>
                  </a:lnTo>
                  <a:lnTo>
                    <a:pt x="111336" y="23598"/>
                  </a:lnTo>
                  <a:lnTo>
                    <a:pt x="124183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365750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42"/>
            <p:cNvSpPr/>
            <p:nvPr/>
          </p:nvSpPr>
          <p:spPr>
            <a:xfrm>
              <a:off x="3914618" y="4206953"/>
              <a:ext cx="2198684" cy="315729"/>
            </a:xfrm>
            <a:custGeom>
              <a:rect b="b" l="l" r="r" t="t"/>
              <a:pathLst>
                <a:path extrusionOk="0" h="11086" w="77201">
                  <a:moveTo>
                    <a:pt x="6335" y="1"/>
                  </a:moveTo>
                  <a:lnTo>
                    <a:pt x="1" y="11085"/>
                  </a:lnTo>
                  <a:lnTo>
                    <a:pt x="71129" y="11085"/>
                  </a:lnTo>
                  <a:lnTo>
                    <a:pt x="77201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365750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2194" name="Google Shape;2194;p42"/>
          <p:cNvSpPr txBox="1"/>
          <p:nvPr>
            <p:ph type="title"/>
          </p:nvPr>
        </p:nvSpPr>
        <p:spPr>
          <a:xfrm>
            <a:off x="710275" y="2153400"/>
            <a:ext cx="1980000" cy="8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 Infographics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8" name="Shape 2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9" name="Google Shape;2199;p43"/>
          <p:cNvSpPr txBox="1"/>
          <p:nvPr>
            <p:ph type="title"/>
          </p:nvPr>
        </p:nvSpPr>
        <p:spPr>
          <a:xfrm>
            <a:off x="710275" y="2153400"/>
            <a:ext cx="1980000" cy="8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 Infographics</a:t>
            </a:r>
            <a:endParaRPr/>
          </a:p>
        </p:txBody>
      </p:sp>
      <p:grpSp>
        <p:nvGrpSpPr>
          <p:cNvPr id="2200" name="Google Shape;2200;p43"/>
          <p:cNvGrpSpPr/>
          <p:nvPr/>
        </p:nvGrpSpPr>
        <p:grpSpPr>
          <a:xfrm>
            <a:off x="3691875" y="587125"/>
            <a:ext cx="4062656" cy="821953"/>
            <a:chOff x="3691875" y="587125"/>
            <a:chExt cx="4062656" cy="821953"/>
          </a:xfrm>
        </p:grpSpPr>
        <p:sp>
          <p:nvSpPr>
            <p:cNvPr id="2201" name="Google Shape;2201;p43"/>
            <p:cNvSpPr/>
            <p:nvPr/>
          </p:nvSpPr>
          <p:spPr>
            <a:xfrm>
              <a:off x="4102979" y="587125"/>
              <a:ext cx="3651553" cy="821953"/>
            </a:xfrm>
            <a:custGeom>
              <a:rect b="b" l="l" r="r" t="t"/>
              <a:pathLst>
                <a:path extrusionOk="0" h="29564" w="131339">
                  <a:moveTo>
                    <a:pt x="1" y="1"/>
                  </a:moveTo>
                  <a:lnTo>
                    <a:pt x="1" y="29564"/>
                  </a:lnTo>
                  <a:lnTo>
                    <a:pt x="120802" y="29564"/>
                  </a:lnTo>
                  <a:cubicBezTo>
                    <a:pt x="126624" y="29564"/>
                    <a:pt x="131339" y="24849"/>
                    <a:pt x="131339" y="19027"/>
                  </a:cubicBezTo>
                  <a:cubicBezTo>
                    <a:pt x="131339" y="13205"/>
                    <a:pt x="126624" y="8490"/>
                    <a:pt x="120802" y="8490"/>
                  </a:cubicBezTo>
                  <a:lnTo>
                    <a:pt x="72379" y="8490"/>
                  </a:lnTo>
                  <a:cubicBezTo>
                    <a:pt x="69950" y="8490"/>
                    <a:pt x="67902" y="6668"/>
                    <a:pt x="67616" y="4251"/>
                  </a:cubicBezTo>
                  <a:cubicBezTo>
                    <a:pt x="67343" y="1822"/>
                    <a:pt x="65295" y="1"/>
                    <a:pt x="6285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43"/>
            <p:cNvSpPr/>
            <p:nvPr/>
          </p:nvSpPr>
          <p:spPr>
            <a:xfrm>
              <a:off x="3691875" y="587208"/>
              <a:ext cx="821953" cy="821786"/>
            </a:xfrm>
            <a:custGeom>
              <a:rect b="b" l="l" r="r" t="t"/>
              <a:pathLst>
                <a:path extrusionOk="0" h="29558" w="29564">
                  <a:moveTo>
                    <a:pt x="14782" y="1"/>
                  </a:moveTo>
                  <a:cubicBezTo>
                    <a:pt x="12231" y="1"/>
                    <a:pt x="9680" y="659"/>
                    <a:pt x="7394" y="1974"/>
                  </a:cubicBezTo>
                  <a:cubicBezTo>
                    <a:pt x="2822" y="4617"/>
                    <a:pt x="0" y="9499"/>
                    <a:pt x="0" y="14785"/>
                  </a:cubicBezTo>
                  <a:cubicBezTo>
                    <a:pt x="0" y="20060"/>
                    <a:pt x="2822" y="24941"/>
                    <a:pt x="7394" y="27585"/>
                  </a:cubicBezTo>
                  <a:cubicBezTo>
                    <a:pt x="9680" y="28900"/>
                    <a:pt x="12231" y="29558"/>
                    <a:pt x="14782" y="29558"/>
                  </a:cubicBezTo>
                  <a:cubicBezTo>
                    <a:pt x="17333" y="29558"/>
                    <a:pt x="19884" y="28900"/>
                    <a:pt x="22170" y="27585"/>
                  </a:cubicBezTo>
                  <a:cubicBezTo>
                    <a:pt x="26742" y="24941"/>
                    <a:pt x="29564" y="20060"/>
                    <a:pt x="29564" y="14785"/>
                  </a:cubicBezTo>
                  <a:cubicBezTo>
                    <a:pt x="29564" y="9499"/>
                    <a:pt x="26742" y="4617"/>
                    <a:pt x="22170" y="1974"/>
                  </a:cubicBezTo>
                  <a:cubicBezTo>
                    <a:pt x="19884" y="659"/>
                    <a:pt x="17333" y="1"/>
                    <a:pt x="14782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43"/>
            <p:cNvSpPr/>
            <p:nvPr/>
          </p:nvSpPr>
          <p:spPr>
            <a:xfrm>
              <a:off x="4614724" y="620570"/>
              <a:ext cx="39090" cy="744495"/>
            </a:xfrm>
            <a:custGeom>
              <a:rect b="b" l="l" r="r" t="t"/>
              <a:pathLst>
                <a:path extrusionOk="0" h="26778" w="1406">
                  <a:moveTo>
                    <a:pt x="1" y="0"/>
                  </a:moveTo>
                  <a:lnTo>
                    <a:pt x="1" y="26777"/>
                  </a:lnTo>
                  <a:lnTo>
                    <a:pt x="1406" y="2677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43"/>
            <p:cNvSpPr txBox="1"/>
            <p:nvPr/>
          </p:nvSpPr>
          <p:spPr>
            <a:xfrm>
              <a:off x="4806227" y="966850"/>
              <a:ext cx="27279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 is the only planet that has life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05" name="Google Shape;2205;p43"/>
            <p:cNvSpPr txBox="1"/>
            <p:nvPr/>
          </p:nvSpPr>
          <p:spPr>
            <a:xfrm>
              <a:off x="4806229" y="696200"/>
              <a:ext cx="11895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06" name="Google Shape;2206;p43"/>
            <p:cNvSpPr/>
            <p:nvPr/>
          </p:nvSpPr>
          <p:spPr>
            <a:xfrm>
              <a:off x="3775801" y="671099"/>
              <a:ext cx="654103" cy="654045"/>
            </a:xfrm>
            <a:custGeom>
              <a:rect b="b" l="l" r="r" t="t"/>
              <a:pathLst>
                <a:path extrusionOk="0" h="29558" w="29564">
                  <a:moveTo>
                    <a:pt x="14782" y="1"/>
                  </a:moveTo>
                  <a:cubicBezTo>
                    <a:pt x="12231" y="1"/>
                    <a:pt x="9680" y="659"/>
                    <a:pt x="7394" y="1974"/>
                  </a:cubicBezTo>
                  <a:cubicBezTo>
                    <a:pt x="2822" y="4617"/>
                    <a:pt x="0" y="9499"/>
                    <a:pt x="0" y="14785"/>
                  </a:cubicBezTo>
                  <a:cubicBezTo>
                    <a:pt x="0" y="20060"/>
                    <a:pt x="2822" y="24941"/>
                    <a:pt x="7394" y="27585"/>
                  </a:cubicBezTo>
                  <a:cubicBezTo>
                    <a:pt x="9680" y="28900"/>
                    <a:pt x="12231" y="29558"/>
                    <a:pt x="14782" y="29558"/>
                  </a:cubicBezTo>
                  <a:cubicBezTo>
                    <a:pt x="17333" y="29558"/>
                    <a:pt x="19884" y="28900"/>
                    <a:pt x="22170" y="27585"/>
                  </a:cubicBezTo>
                  <a:cubicBezTo>
                    <a:pt x="26742" y="24941"/>
                    <a:pt x="29564" y="20060"/>
                    <a:pt x="29564" y="14785"/>
                  </a:cubicBezTo>
                  <a:cubicBezTo>
                    <a:pt x="29564" y="9499"/>
                    <a:pt x="26742" y="4617"/>
                    <a:pt x="22170" y="1974"/>
                  </a:cubicBezTo>
                  <a:cubicBezTo>
                    <a:pt x="19884" y="659"/>
                    <a:pt x="17333" y="1"/>
                    <a:pt x="14782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/>
            </a:p>
          </p:txBody>
        </p:sp>
      </p:grpSp>
      <p:grpSp>
        <p:nvGrpSpPr>
          <p:cNvPr id="2207" name="Google Shape;2207;p43"/>
          <p:cNvGrpSpPr/>
          <p:nvPr/>
        </p:nvGrpSpPr>
        <p:grpSpPr>
          <a:xfrm>
            <a:off x="3691875" y="1636112"/>
            <a:ext cx="4062656" cy="822120"/>
            <a:chOff x="3691875" y="1636112"/>
            <a:chExt cx="4062656" cy="822120"/>
          </a:xfrm>
        </p:grpSpPr>
        <p:sp>
          <p:nvSpPr>
            <p:cNvPr id="2208" name="Google Shape;2208;p43"/>
            <p:cNvSpPr/>
            <p:nvPr/>
          </p:nvSpPr>
          <p:spPr>
            <a:xfrm>
              <a:off x="4102979" y="1636112"/>
              <a:ext cx="3651553" cy="821953"/>
            </a:xfrm>
            <a:custGeom>
              <a:rect b="b" l="l" r="r" t="t"/>
              <a:pathLst>
                <a:path extrusionOk="0" h="29564" w="131339">
                  <a:moveTo>
                    <a:pt x="1" y="1"/>
                  </a:moveTo>
                  <a:lnTo>
                    <a:pt x="1" y="29564"/>
                  </a:lnTo>
                  <a:lnTo>
                    <a:pt x="120802" y="29564"/>
                  </a:lnTo>
                  <a:cubicBezTo>
                    <a:pt x="126624" y="29564"/>
                    <a:pt x="131339" y="24849"/>
                    <a:pt x="131339" y="19027"/>
                  </a:cubicBezTo>
                  <a:cubicBezTo>
                    <a:pt x="131339" y="13217"/>
                    <a:pt x="126624" y="8490"/>
                    <a:pt x="120802" y="8490"/>
                  </a:cubicBezTo>
                  <a:lnTo>
                    <a:pt x="72379" y="8490"/>
                  </a:lnTo>
                  <a:cubicBezTo>
                    <a:pt x="69950" y="8490"/>
                    <a:pt x="67902" y="6668"/>
                    <a:pt x="67616" y="4251"/>
                  </a:cubicBezTo>
                  <a:cubicBezTo>
                    <a:pt x="67343" y="1834"/>
                    <a:pt x="65295" y="1"/>
                    <a:pt x="6285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43"/>
            <p:cNvSpPr/>
            <p:nvPr/>
          </p:nvSpPr>
          <p:spPr>
            <a:xfrm>
              <a:off x="3691875" y="1636279"/>
              <a:ext cx="821953" cy="821953"/>
            </a:xfrm>
            <a:custGeom>
              <a:rect b="b" l="l" r="r" t="t"/>
              <a:pathLst>
                <a:path extrusionOk="0" h="29564" w="29564">
                  <a:moveTo>
                    <a:pt x="14782" y="1"/>
                  </a:moveTo>
                  <a:cubicBezTo>
                    <a:pt x="12231" y="1"/>
                    <a:pt x="9680" y="661"/>
                    <a:pt x="7394" y="1983"/>
                  </a:cubicBezTo>
                  <a:cubicBezTo>
                    <a:pt x="2822" y="4614"/>
                    <a:pt x="0" y="9496"/>
                    <a:pt x="0" y="14782"/>
                  </a:cubicBezTo>
                  <a:cubicBezTo>
                    <a:pt x="0" y="20057"/>
                    <a:pt x="2822" y="24938"/>
                    <a:pt x="7394" y="27581"/>
                  </a:cubicBezTo>
                  <a:cubicBezTo>
                    <a:pt x="9680" y="28903"/>
                    <a:pt x="12231" y="29564"/>
                    <a:pt x="14782" y="29564"/>
                  </a:cubicBezTo>
                  <a:cubicBezTo>
                    <a:pt x="17333" y="29564"/>
                    <a:pt x="19884" y="28903"/>
                    <a:pt x="22170" y="27581"/>
                  </a:cubicBezTo>
                  <a:cubicBezTo>
                    <a:pt x="26742" y="24938"/>
                    <a:pt x="29564" y="20057"/>
                    <a:pt x="29564" y="14782"/>
                  </a:cubicBezTo>
                  <a:cubicBezTo>
                    <a:pt x="29564" y="9496"/>
                    <a:pt x="26742" y="4614"/>
                    <a:pt x="22170" y="1983"/>
                  </a:cubicBezTo>
                  <a:cubicBezTo>
                    <a:pt x="19884" y="661"/>
                    <a:pt x="17333" y="1"/>
                    <a:pt x="14782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43"/>
            <p:cNvSpPr/>
            <p:nvPr/>
          </p:nvSpPr>
          <p:spPr>
            <a:xfrm>
              <a:off x="4614724" y="1669558"/>
              <a:ext cx="39090" cy="744829"/>
            </a:xfrm>
            <a:custGeom>
              <a:rect b="b" l="l" r="r" t="t"/>
              <a:pathLst>
                <a:path extrusionOk="0" h="26790" w="1406">
                  <a:moveTo>
                    <a:pt x="1" y="0"/>
                  </a:moveTo>
                  <a:lnTo>
                    <a:pt x="1" y="26789"/>
                  </a:lnTo>
                  <a:lnTo>
                    <a:pt x="1406" y="26789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43"/>
            <p:cNvSpPr txBox="1"/>
            <p:nvPr/>
          </p:nvSpPr>
          <p:spPr>
            <a:xfrm>
              <a:off x="4806227" y="2016467"/>
              <a:ext cx="27279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The Moon is a satellite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12" name="Google Shape;2212;p43"/>
            <p:cNvSpPr txBox="1"/>
            <p:nvPr/>
          </p:nvSpPr>
          <p:spPr>
            <a:xfrm>
              <a:off x="4806229" y="1745817"/>
              <a:ext cx="11895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Moon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13" name="Google Shape;2213;p43"/>
            <p:cNvSpPr/>
            <p:nvPr/>
          </p:nvSpPr>
          <p:spPr>
            <a:xfrm>
              <a:off x="3775801" y="1720224"/>
              <a:ext cx="654103" cy="654045"/>
            </a:xfrm>
            <a:custGeom>
              <a:rect b="b" l="l" r="r" t="t"/>
              <a:pathLst>
                <a:path extrusionOk="0" h="29558" w="29564">
                  <a:moveTo>
                    <a:pt x="14782" y="1"/>
                  </a:moveTo>
                  <a:cubicBezTo>
                    <a:pt x="12231" y="1"/>
                    <a:pt x="9680" y="659"/>
                    <a:pt x="7394" y="1974"/>
                  </a:cubicBezTo>
                  <a:cubicBezTo>
                    <a:pt x="2822" y="4617"/>
                    <a:pt x="0" y="9499"/>
                    <a:pt x="0" y="14785"/>
                  </a:cubicBezTo>
                  <a:cubicBezTo>
                    <a:pt x="0" y="20060"/>
                    <a:pt x="2822" y="24941"/>
                    <a:pt x="7394" y="27585"/>
                  </a:cubicBezTo>
                  <a:cubicBezTo>
                    <a:pt x="9680" y="28900"/>
                    <a:pt x="12231" y="29558"/>
                    <a:pt x="14782" y="29558"/>
                  </a:cubicBezTo>
                  <a:cubicBezTo>
                    <a:pt x="17333" y="29558"/>
                    <a:pt x="19884" y="28900"/>
                    <a:pt x="22170" y="27585"/>
                  </a:cubicBezTo>
                  <a:cubicBezTo>
                    <a:pt x="26742" y="24941"/>
                    <a:pt x="29564" y="20060"/>
                    <a:pt x="29564" y="14785"/>
                  </a:cubicBezTo>
                  <a:cubicBezTo>
                    <a:pt x="29564" y="9499"/>
                    <a:pt x="26742" y="4617"/>
                    <a:pt x="22170" y="1974"/>
                  </a:cubicBezTo>
                  <a:cubicBezTo>
                    <a:pt x="19884" y="659"/>
                    <a:pt x="17333" y="1"/>
                    <a:pt x="14782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/>
            </a:p>
          </p:txBody>
        </p:sp>
      </p:grpSp>
      <p:grpSp>
        <p:nvGrpSpPr>
          <p:cNvPr id="2214" name="Google Shape;2214;p43"/>
          <p:cNvGrpSpPr/>
          <p:nvPr/>
        </p:nvGrpSpPr>
        <p:grpSpPr>
          <a:xfrm>
            <a:off x="3691875" y="2685266"/>
            <a:ext cx="4062656" cy="822120"/>
            <a:chOff x="3691875" y="2685266"/>
            <a:chExt cx="4062656" cy="822120"/>
          </a:xfrm>
        </p:grpSpPr>
        <p:sp>
          <p:nvSpPr>
            <p:cNvPr id="2215" name="Google Shape;2215;p43"/>
            <p:cNvSpPr/>
            <p:nvPr/>
          </p:nvSpPr>
          <p:spPr>
            <a:xfrm>
              <a:off x="4102979" y="2685433"/>
              <a:ext cx="3651553" cy="821953"/>
            </a:xfrm>
            <a:custGeom>
              <a:rect b="b" l="l" r="r" t="t"/>
              <a:pathLst>
                <a:path extrusionOk="0" h="29564" w="131339">
                  <a:moveTo>
                    <a:pt x="1" y="0"/>
                  </a:moveTo>
                  <a:lnTo>
                    <a:pt x="1" y="29564"/>
                  </a:lnTo>
                  <a:lnTo>
                    <a:pt x="120802" y="29564"/>
                  </a:lnTo>
                  <a:cubicBezTo>
                    <a:pt x="126624" y="29564"/>
                    <a:pt x="131339" y="24837"/>
                    <a:pt x="131339" y="19027"/>
                  </a:cubicBezTo>
                  <a:cubicBezTo>
                    <a:pt x="131339" y="13204"/>
                    <a:pt x="126624" y="8489"/>
                    <a:pt x="120802" y="8489"/>
                  </a:cubicBezTo>
                  <a:lnTo>
                    <a:pt x="72379" y="8489"/>
                  </a:lnTo>
                  <a:cubicBezTo>
                    <a:pt x="69950" y="8489"/>
                    <a:pt x="67902" y="6656"/>
                    <a:pt x="67616" y="4239"/>
                  </a:cubicBezTo>
                  <a:cubicBezTo>
                    <a:pt x="67343" y="1822"/>
                    <a:pt x="65295" y="0"/>
                    <a:pt x="6285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43"/>
            <p:cNvSpPr/>
            <p:nvPr/>
          </p:nvSpPr>
          <p:spPr>
            <a:xfrm>
              <a:off x="3691875" y="2685266"/>
              <a:ext cx="821953" cy="821953"/>
            </a:xfrm>
            <a:custGeom>
              <a:rect b="b" l="l" r="r" t="t"/>
              <a:pathLst>
                <a:path extrusionOk="0" h="29564" w="29564">
                  <a:moveTo>
                    <a:pt x="14782" y="0"/>
                  </a:moveTo>
                  <a:cubicBezTo>
                    <a:pt x="12231" y="0"/>
                    <a:pt x="9680" y="661"/>
                    <a:pt x="7394" y="1983"/>
                  </a:cubicBezTo>
                  <a:cubicBezTo>
                    <a:pt x="2822" y="4626"/>
                    <a:pt x="0" y="9508"/>
                    <a:pt x="0" y="14782"/>
                  </a:cubicBezTo>
                  <a:cubicBezTo>
                    <a:pt x="0" y="20068"/>
                    <a:pt x="2822" y="24950"/>
                    <a:pt x="7394" y="27581"/>
                  </a:cubicBezTo>
                  <a:cubicBezTo>
                    <a:pt x="9680" y="28903"/>
                    <a:pt x="12231" y="29564"/>
                    <a:pt x="14782" y="29564"/>
                  </a:cubicBezTo>
                  <a:cubicBezTo>
                    <a:pt x="17333" y="29564"/>
                    <a:pt x="19884" y="28903"/>
                    <a:pt x="22170" y="27581"/>
                  </a:cubicBezTo>
                  <a:cubicBezTo>
                    <a:pt x="26742" y="24950"/>
                    <a:pt x="29564" y="20068"/>
                    <a:pt x="29564" y="14782"/>
                  </a:cubicBezTo>
                  <a:cubicBezTo>
                    <a:pt x="29564" y="9508"/>
                    <a:pt x="26742" y="4626"/>
                    <a:pt x="22170" y="1983"/>
                  </a:cubicBezTo>
                  <a:cubicBezTo>
                    <a:pt x="19884" y="661"/>
                    <a:pt x="17333" y="0"/>
                    <a:pt x="14782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43"/>
            <p:cNvSpPr/>
            <p:nvPr/>
          </p:nvSpPr>
          <p:spPr>
            <a:xfrm>
              <a:off x="4614724" y="2718517"/>
              <a:ext cx="39090" cy="744829"/>
            </a:xfrm>
            <a:custGeom>
              <a:rect b="b" l="l" r="r" t="t"/>
              <a:pathLst>
                <a:path extrusionOk="0" h="26790" w="1406">
                  <a:moveTo>
                    <a:pt x="1" y="1"/>
                  </a:moveTo>
                  <a:lnTo>
                    <a:pt x="1" y="26790"/>
                  </a:lnTo>
                  <a:lnTo>
                    <a:pt x="1406" y="26790"/>
                  </a:lnTo>
                  <a:lnTo>
                    <a:pt x="1406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43"/>
            <p:cNvSpPr txBox="1"/>
            <p:nvPr/>
          </p:nvSpPr>
          <p:spPr>
            <a:xfrm>
              <a:off x="4806222" y="3065295"/>
              <a:ext cx="27279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cold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19" name="Google Shape;2219;p43"/>
            <p:cNvSpPr txBox="1"/>
            <p:nvPr/>
          </p:nvSpPr>
          <p:spPr>
            <a:xfrm>
              <a:off x="4806227" y="2794645"/>
              <a:ext cx="11895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20" name="Google Shape;2220;p43"/>
            <p:cNvSpPr/>
            <p:nvPr/>
          </p:nvSpPr>
          <p:spPr>
            <a:xfrm>
              <a:off x="3775801" y="2763912"/>
              <a:ext cx="654103" cy="654045"/>
            </a:xfrm>
            <a:custGeom>
              <a:rect b="b" l="l" r="r" t="t"/>
              <a:pathLst>
                <a:path extrusionOk="0" h="29558" w="29564">
                  <a:moveTo>
                    <a:pt x="14782" y="1"/>
                  </a:moveTo>
                  <a:cubicBezTo>
                    <a:pt x="12231" y="1"/>
                    <a:pt x="9680" y="659"/>
                    <a:pt x="7394" y="1974"/>
                  </a:cubicBezTo>
                  <a:cubicBezTo>
                    <a:pt x="2822" y="4617"/>
                    <a:pt x="0" y="9499"/>
                    <a:pt x="0" y="14785"/>
                  </a:cubicBezTo>
                  <a:cubicBezTo>
                    <a:pt x="0" y="20060"/>
                    <a:pt x="2822" y="24941"/>
                    <a:pt x="7394" y="27585"/>
                  </a:cubicBezTo>
                  <a:cubicBezTo>
                    <a:pt x="9680" y="28900"/>
                    <a:pt x="12231" y="29558"/>
                    <a:pt x="14782" y="29558"/>
                  </a:cubicBezTo>
                  <a:cubicBezTo>
                    <a:pt x="17333" y="29558"/>
                    <a:pt x="19884" y="28900"/>
                    <a:pt x="22170" y="27585"/>
                  </a:cubicBezTo>
                  <a:cubicBezTo>
                    <a:pt x="26742" y="24941"/>
                    <a:pt x="29564" y="20060"/>
                    <a:pt x="29564" y="14785"/>
                  </a:cubicBezTo>
                  <a:cubicBezTo>
                    <a:pt x="29564" y="9499"/>
                    <a:pt x="26742" y="4617"/>
                    <a:pt x="22170" y="1974"/>
                  </a:cubicBezTo>
                  <a:cubicBezTo>
                    <a:pt x="19884" y="659"/>
                    <a:pt x="17333" y="1"/>
                    <a:pt x="14782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/>
            </a:p>
          </p:txBody>
        </p:sp>
      </p:grpSp>
      <p:grpSp>
        <p:nvGrpSpPr>
          <p:cNvPr id="2221" name="Google Shape;2221;p43"/>
          <p:cNvGrpSpPr/>
          <p:nvPr/>
        </p:nvGrpSpPr>
        <p:grpSpPr>
          <a:xfrm>
            <a:off x="3691875" y="3734420"/>
            <a:ext cx="4062656" cy="821953"/>
            <a:chOff x="3691875" y="3734420"/>
            <a:chExt cx="4062656" cy="821953"/>
          </a:xfrm>
        </p:grpSpPr>
        <p:sp>
          <p:nvSpPr>
            <p:cNvPr id="2222" name="Google Shape;2222;p43"/>
            <p:cNvSpPr/>
            <p:nvPr/>
          </p:nvSpPr>
          <p:spPr>
            <a:xfrm>
              <a:off x="4102979" y="3734420"/>
              <a:ext cx="3651553" cy="821953"/>
            </a:xfrm>
            <a:custGeom>
              <a:rect b="b" l="l" r="r" t="t"/>
              <a:pathLst>
                <a:path extrusionOk="0" h="29564" w="131339">
                  <a:moveTo>
                    <a:pt x="1" y="0"/>
                  </a:moveTo>
                  <a:lnTo>
                    <a:pt x="1" y="29563"/>
                  </a:lnTo>
                  <a:lnTo>
                    <a:pt x="120802" y="29563"/>
                  </a:lnTo>
                  <a:cubicBezTo>
                    <a:pt x="126624" y="29563"/>
                    <a:pt x="131339" y="24848"/>
                    <a:pt x="131339" y="19026"/>
                  </a:cubicBezTo>
                  <a:cubicBezTo>
                    <a:pt x="131339" y="13204"/>
                    <a:pt x="126624" y="8489"/>
                    <a:pt x="120802" y="8489"/>
                  </a:cubicBezTo>
                  <a:lnTo>
                    <a:pt x="72379" y="8489"/>
                  </a:lnTo>
                  <a:cubicBezTo>
                    <a:pt x="69950" y="8489"/>
                    <a:pt x="67902" y="6668"/>
                    <a:pt x="67616" y="4239"/>
                  </a:cubicBezTo>
                  <a:cubicBezTo>
                    <a:pt x="67343" y="1822"/>
                    <a:pt x="65295" y="0"/>
                    <a:pt x="6285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43"/>
            <p:cNvSpPr/>
            <p:nvPr/>
          </p:nvSpPr>
          <p:spPr>
            <a:xfrm>
              <a:off x="3691875" y="3734503"/>
              <a:ext cx="821953" cy="821786"/>
            </a:xfrm>
            <a:custGeom>
              <a:rect b="b" l="l" r="r" t="t"/>
              <a:pathLst>
                <a:path extrusionOk="0" h="29558" w="29564">
                  <a:moveTo>
                    <a:pt x="14782" y="0"/>
                  </a:moveTo>
                  <a:cubicBezTo>
                    <a:pt x="12231" y="0"/>
                    <a:pt x="9680" y="658"/>
                    <a:pt x="7394" y="1974"/>
                  </a:cubicBezTo>
                  <a:cubicBezTo>
                    <a:pt x="2822" y="4617"/>
                    <a:pt x="0" y="9498"/>
                    <a:pt x="0" y="14773"/>
                  </a:cubicBezTo>
                  <a:cubicBezTo>
                    <a:pt x="0" y="20059"/>
                    <a:pt x="2822" y="24941"/>
                    <a:pt x="7394" y="27584"/>
                  </a:cubicBezTo>
                  <a:cubicBezTo>
                    <a:pt x="9680" y="28900"/>
                    <a:pt x="12231" y="29557"/>
                    <a:pt x="14782" y="29557"/>
                  </a:cubicBezTo>
                  <a:cubicBezTo>
                    <a:pt x="17333" y="29557"/>
                    <a:pt x="19884" y="28900"/>
                    <a:pt x="22170" y="27584"/>
                  </a:cubicBezTo>
                  <a:cubicBezTo>
                    <a:pt x="26742" y="24941"/>
                    <a:pt x="29564" y="20059"/>
                    <a:pt x="29564" y="14773"/>
                  </a:cubicBezTo>
                  <a:cubicBezTo>
                    <a:pt x="29564" y="9498"/>
                    <a:pt x="26742" y="4617"/>
                    <a:pt x="22170" y="1974"/>
                  </a:cubicBezTo>
                  <a:cubicBezTo>
                    <a:pt x="19884" y="658"/>
                    <a:pt x="17333" y="0"/>
                    <a:pt x="14782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43"/>
            <p:cNvSpPr/>
            <p:nvPr/>
          </p:nvSpPr>
          <p:spPr>
            <a:xfrm>
              <a:off x="4614724" y="3767837"/>
              <a:ext cx="39090" cy="744495"/>
            </a:xfrm>
            <a:custGeom>
              <a:rect b="b" l="l" r="r" t="t"/>
              <a:pathLst>
                <a:path extrusionOk="0" h="26778" w="1406">
                  <a:moveTo>
                    <a:pt x="1" y="1"/>
                  </a:moveTo>
                  <a:lnTo>
                    <a:pt x="1" y="26778"/>
                  </a:lnTo>
                  <a:lnTo>
                    <a:pt x="1406" y="26778"/>
                  </a:lnTo>
                  <a:lnTo>
                    <a:pt x="1406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43"/>
            <p:cNvSpPr txBox="1"/>
            <p:nvPr/>
          </p:nvSpPr>
          <p:spPr>
            <a:xfrm>
              <a:off x="4806222" y="4114399"/>
              <a:ext cx="27279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26" name="Google Shape;2226;p43"/>
            <p:cNvSpPr txBox="1"/>
            <p:nvPr/>
          </p:nvSpPr>
          <p:spPr>
            <a:xfrm>
              <a:off x="4806227" y="3843749"/>
              <a:ext cx="11895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27" name="Google Shape;2227;p43"/>
            <p:cNvSpPr/>
            <p:nvPr/>
          </p:nvSpPr>
          <p:spPr>
            <a:xfrm>
              <a:off x="3775801" y="3818537"/>
              <a:ext cx="654103" cy="654045"/>
            </a:xfrm>
            <a:custGeom>
              <a:rect b="b" l="l" r="r" t="t"/>
              <a:pathLst>
                <a:path extrusionOk="0" h="29558" w="29564">
                  <a:moveTo>
                    <a:pt x="14782" y="1"/>
                  </a:moveTo>
                  <a:cubicBezTo>
                    <a:pt x="12231" y="1"/>
                    <a:pt x="9680" y="659"/>
                    <a:pt x="7394" y="1974"/>
                  </a:cubicBezTo>
                  <a:cubicBezTo>
                    <a:pt x="2822" y="4617"/>
                    <a:pt x="0" y="9499"/>
                    <a:pt x="0" y="14785"/>
                  </a:cubicBezTo>
                  <a:cubicBezTo>
                    <a:pt x="0" y="20060"/>
                    <a:pt x="2822" y="24941"/>
                    <a:pt x="7394" y="27585"/>
                  </a:cubicBezTo>
                  <a:cubicBezTo>
                    <a:pt x="9680" y="28900"/>
                    <a:pt x="12231" y="29558"/>
                    <a:pt x="14782" y="29558"/>
                  </a:cubicBezTo>
                  <a:cubicBezTo>
                    <a:pt x="17333" y="29558"/>
                    <a:pt x="19884" y="28900"/>
                    <a:pt x="22170" y="27585"/>
                  </a:cubicBezTo>
                  <a:cubicBezTo>
                    <a:pt x="26742" y="24941"/>
                    <a:pt x="29564" y="20060"/>
                    <a:pt x="29564" y="14785"/>
                  </a:cubicBezTo>
                  <a:cubicBezTo>
                    <a:pt x="29564" y="9499"/>
                    <a:pt x="26742" y="4617"/>
                    <a:pt x="22170" y="1974"/>
                  </a:cubicBezTo>
                  <a:cubicBezTo>
                    <a:pt x="19884" y="659"/>
                    <a:pt x="17333" y="1"/>
                    <a:pt x="14782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17"/>
          <p:cNvSpPr txBox="1"/>
          <p:nvPr>
            <p:ph type="title"/>
          </p:nvPr>
        </p:nvSpPr>
        <p:spPr>
          <a:xfrm>
            <a:off x="710275" y="2153400"/>
            <a:ext cx="1980000" cy="8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 Infographics</a:t>
            </a:r>
            <a:endParaRPr/>
          </a:p>
        </p:txBody>
      </p:sp>
      <p:grpSp>
        <p:nvGrpSpPr>
          <p:cNvPr id="800" name="Google Shape;800;p17"/>
          <p:cNvGrpSpPr/>
          <p:nvPr/>
        </p:nvGrpSpPr>
        <p:grpSpPr>
          <a:xfrm>
            <a:off x="3212428" y="3472650"/>
            <a:ext cx="5931801" cy="671500"/>
            <a:chOff x="3212428" y="3472650"/>
            <a:chExt cx="5931801" cy="671500"/>
          </a:xfrm>
        </p:grpSpPr>
        <p:sp>
          <p:nvSpPr>
            <p:cNvPr id="801" name="Google Shape;801;p17"/>
            <p:cNvSpPr/>
            <p:nvPr/>
          </p:nvSpPr>
          <p:spPr>
            <a:xfrm>
              <a:off x="3212428" y="3472650"/>
              <a:ext cx="5931801" cy="671500"/>
            </a:xfrm>
            <a:custGeom>
              <a:rect b="b" l="l" r="r" t="t"/>
              <a:pathLst>
                <a:path extrusionOk="0" h="22087" w="195109">
                  <a:moveTo>
                    <a:pt x="11050" y="1"/>
                  </a:moveTo>
                  <a:cubicBezTo>
                    <a:pt x="4954" y="1"/>
                    <a:pt x="1" y="4942"/>
                    <a:pt x="1" y="11038"/>
                  </a:cubicBezTo>
                  <a:cubicBezTo>
                    <a:pt x="1" y="17146"/>
                    <a:pt x="4954" y="22087"/>
                    <a:pt x="11050" y="22087"/>
                  </a:cubicBezTo>
                  <a:lnTo>
                    <a:pt x="195108" y="22087"/>
                  </a:lnTo>
                  <a:lnTo>
                    <a:pt x="195108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17"/>
            <p:cNvSpPr/>
            <p:nvPr/>
          </p:nvSpPr>
          <p:spPr>
            <a:xfrm>
              <a:off x="3286638" y="3545796"/>
              <a:ext cx="524899" cy="524869"/>
            </a:xfrm>
            <a:custGeom>
              <a:rect b="b" l="l" r="r" t="t"/>
              <a:pathLst>
                <a:path extrusionOk="0" h="17264" w="17265">
                  <a:moveTo>
                    <a:pt x="8633" y="0"/>
                  </a:moveTo>
                  <a:cubicBezTo>
                    <a:pt x="3858" y="0"/>
                    <a:pt x="0" y="3870"/>
                    <a:pt x="0" y="8632"/>
                  </a:cubicBezTo>
                  <a:cubicBezTo>
                    <a:pt x="0" y="13406"/>
                    <a:pt x="3858" y="17264"/>
                    <a:pt x="8633" y="17264"/>
                  </a:cubicBezTo>
                  <a:cubicBezTo>
                    <a:pt x="13395" y="17264"/>
                    <a:pt x="17265" y="13406"/>
                    <a:pt x="17265" y="8632"/>
                  </a:cubicBezTo>
                  <a:cubicBezTo>
                    <a:pt x="17265" y="3870"/>
                    <a:pt x="13395" y="0"/>
                    <a:pt x="86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17"/>
            <p:cNvSpPr/>
            <p:nvPr/>
          </p:nvSpPr>
          <p:spPr>
            <a:xfrm>
              <a:off x="3336587" y="3596080"/>
              <a:ext cx="424632" cy="424632"/>
            </a:xfrm>
            <a:custGeom>
              <a:rect b="b" l="l" r="r" t="t"/>
              <a:pathLst>
                <a:path extrusionOk="0" h="13967" w="13967">
                  <a:moveTo>
                    <a:pt x="13967" y="6978"/>
                  </a:moveTo>
                  <a:cubicBezTo>
                    <a:pt x="13967" y="10836"/>
                    <a:pt x="10847" y="13967"/>
                    <a:pt x="6990" y="13967"/>
                  </a:cubicBezTo>
                  <a:cubicBezTo>
                    <a:pt x="3132" y="13967"/>
                    <a:pt x="1" y="10836"/>
                    <a:pt x="1" y="6978"/>
                  </a:cubicBezTo>
                  <a:cubicBezTo>
                    <a:pt x="1" y="3132"/>
                    <a:pt x="3132" y="1"/>
                    <a:pt x="6990" y="1"/>
                  </a:cubicBezTo>
                  <a:cubicBezTo>
                    <a:pt x="10847" y="1"/>
                    <a:pt x="13967" y="3132"/>
                    <a:pt x="13967" y="6978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20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804" name="Google Shape;804;p17"/>
            <p:cNvGrpSpPr/>
            <p:nvPr/>
          </p:nvGrpSpPr>
          <p:grpSpPr>
            <a:xfrm>
              <a:off x="4171438" y="3490225"/>
              <a:ext cx="3210900" cy="636350"/>
              <a:chOff x="5222700" y="3658300"/>
              <a:chExt cx="3210900" cy="636350"/>
            </a:xfrm>
          </p:grpSpPr>
          <p:sp>
            <p:nvSpPr>
              <p:cNvPr id="805" name="Google Shape;805;p17"/>
              <p:cNvSpPr txBox="1"/>
              <p:nvPr/>
            </p:nvSpPr>
            <p:spPr>
              <a:xfrm>
                <a:off x="5222700" y="392895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It’s composed of hydrogen and helium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06" name="Google Shape;806;p17"/>
              <p:cNvSpPr txBox="1"/>
              <p:nvPr/>
            </p:nvSpPr>
            <p:spPr>
              <a:xfrm>
                <a:off x="5222700" y="365830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Saturn</a:t>
                </a:r>
                <a:endParaRPr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807" name="Google Shape;807;p17"/>
          <p:cNvGrpSpPr/>
          <p:nvPr/>
        </p:nvGrpSpPr>
        <p:grpSpPr>
          <a:xfrm>
            <a:off x="3212428" y="2648106"/>
            <a:ext cx="5931801" cy="671865"/>
            <a:chOff x="3212428" y="2648106"/>
            <a:chExt cx="5931801" cy="671865"/>
          </a:xfrm>
        </p:grpSpPr>
        <p:sp>
          <p:nvSpPr>
            <p:cNvPr id="808" name="Google Shape;808;p17"/>
            <p:cNvSpPr/>
            <p:nvPr/>
          </p:nvSpPr>
          <p:spPr>
            <a:xfrm>
              <a:off x="3212428" y="2648106"/>
              <a:ext cx="5931801" cy="671865"/>
            </a:xfrm>
            <a:custGeom>
              <a:rect b="b" l="l" r="r" t="t"/>
              <a:pathLst>
                <a:path extrusionOk="0" h="22099" w="195109">
                  <a:moveTo>
                    <a:pt x="11050" y="1"/>
                  </a:moveTo>
                  <a:cubicBezTo>
                    <a:pt x="4954" y="1"/>
                    <a:pt x="1" y="4942"/>
                    <a:pt x="1" y="11050"/>
                  </a:cubicBezTo>
                  <a:cubicBezTo>
                    <a:pt x="1" y="17146"/>
                    <a:pt x="4954" y="22099"/>
                    <a:pt x="11050" y="22099"/>
                  </a:cubicBezTo>
                  <a:lnTo>
                    <a:pt x="195108" y="22099"/>
                  </a:lnTo>
                  <a:lnTo>
                    <a:pt x="195108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17"/>
            <p:cNvSpPr/>
            <p:nvPr/>
          </p:nvSpPr>
          <p:spPr>
            <a:xfrm>
              <a:off x="3286638" y="2721586"/>
              <a:ext cx="524899" cy="524899"/>
            </a:xfrm>
            <a:custGeom>
              <a:rect b="b" l="l" r="r" t="t"/>
              <a:pathLst>
                <a:path extrusionOk="0" h="17265" w="17265">
                  <a:moveTo>
                    <a:pt x="8633" y="1"/>
                  </a:moveTo>
                  <a:cubicBezTo>
                    <a:pt x="3858" y="1"/>
                    <a:pt x="0" y="3858"/>
                    <a:pt x="0" y="8633"/>
                  </a:cubicBezTo>
                  <a:cubicBezTo>
                    <a:pt x="0" y="13395"/>
                    <a:pt x="3858" y="17265"/>
                    <a:pt x="8633" y="17265"/>
                  </a:cubicBezTo>
                  <a:cubicBezTo>
                    <a:pt x="13395" y="17265"/>
                    <a:pt x="17265" y="13395"/>
                    <a:pt x="17265" y="8633"/>
                  </a:cubicBezTo>
                  <a:cubicBezTo>
                    <a:pt x="17265" y="3858"/>
                    <a:pt x="13395" y="1"/>
                    <a:pt x="86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17"/>
            <p:cNvSpPr/>
            <p:nvPr/>
          </p:nvSpPr>
          <p:spPr>
            <a:xfrm>
              <a:off x="3336587" y="2771900"/>
              <a:ext cx="424632" cy="424267"/>
            </a:xfrm>
            <a:custGeom>
              <a:rect b="b" l="l" r="r" t="t"/>
              <a:pathLst>
                <a:path extrusionOk="0" h="13955" w="13967">
                  <a:moveTo>
                    <a:pt x="13967" y="6978"/>
                  </a:moveTo>
                  <a:cubicBezTo>
                    <a:pt x="13967" y="10835"/>
                    <a:pt x="10847" y="13955"/>
                    <a:pt x="6990" y="13955"/>
                  </a:cubicBezTo>
                  <a:cubicBezTo>
                    <a:pt x="3132" y="13955"/>
                    <a:pt x="1" y="10835"/>
                    <a:pt x="1" y="6978"/>
                  </a:cubicBezTo>
                  <a:cubicBezTo>
                    <a:pt x="1" y="3120"/>
                    <a:pt x="3132" y="0"/>
                    <a:pt x="6990" y="0"/>
                  </a:cubicBezTo>
                  <a:cubicBezTo>
                    <a:pt x="10847" y="0"/>
                    <a:pt x="13967" y="3120"/>
                    <a:pt x="13967" y="6978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20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811" name="Google Shape;811;p17"/>
            <p:cNvGrpSpPr/>
            <p:nvPr/>
          </p:nvGrpSpPr>
          <p:grpSpPr>
            <a:xfrm>
              <a:off x="4171438" y="2665863"/>
              <a:ext cx="3210900" cy="636350"/>
              <a:chOff x="5222700" y="3658300"/>
              <a:chExt cx="3210900" cy="636350"/>
            </a:xfrm>
          </p:grpSpPr>
          <p:sp>
            <p:nvSpPr>
              <p:cNvPr id="812" name="Google Shape;812;p17"/>
              <p:cNvSpPr txBox="1"/>
              <p:nvPr/>
            </p:nvSpPr>
            <p:spPr>
              <a:xfrm>
                <a:off x="5222700" y="392895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13" name="Google Shape;813;p17"/>
              <p:cNvSpPr txBox="1"/>
              <p:nvPr/>
            </p:nvSpPr>
            <p:spPr>
              <a:xfrm>
                <a:off x="5222700" y="365830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814" name="Google Shape;814;p17"/>
          <p:cNvGrpSpPr/>
          <p:nvPr/>
        </p:nvGrpSpPr>
        <p:grpSpPr>
          <a:xfrm>
            <a:off x="3198322" y="1823925"/>
            <a:ext cx="5945908" cy="671500"/>
            <a:chOff x="3198322" y="1823925"/>
            <a:chExt cx="5945908" cy="671500"/>
          </a:xfrm>
        </p:grpSpPr>
        <p:sp>
          <p:nvSpPr>
            <p:cNvPr id="815" name="Google Shape;815;p17"/>
            <p:cNvSpPr/>
            <p:nvPr/>
          </p:nvSpPr>
          <p:spPr>
            <a:xfrm>
              <a:off x="3198322" y="1823925"/>
              <a:ext cx="5945908" cy="671500"/>
            </a:xfrm>
            <a:custGeom>
              <a:rect b="b" l="l" r="r" t="t"/>
              <a:pathLst>
                <a:path extrusionOk="0" h="22087" w="195573">
                  <a:moveTo>
                    <a:pt x="11049" y="0"/>
                  </a:moveTo>
                  <a:cubicBezTo>
                    <a:pt x="4953" y="0"/>
                    <a:pt x="0" y="4941"/>
                    <a:pt x="0" y="11037"/>
                  </a:cubicBezTo>
                  <a:cubicBezTo>
                    <a:pt x="0" y="17145"/>
                    <a:pt x="4953" y="22086"/>
                    <a:pt x="11049" y="22086"/>
                  </a:cubicBezTo>
                  <a:lnTo>
                    <a:pt x="195572" y="22086"/>
                  </a:lnTo>
                  <a:lnTo>
                    <a:pt x="195572" y="0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17"/>
            <p:cNvSpPr/>
            <p:nvPr/>
          </p:nvSpPr>
          <p:spPr>
            <a:xfrm>
              <a:off x="3286638" y="1897041"/>
              <a:ext cx="524899" cy="524899"/>
            </a:xfrm>
            <a:custGeom>
              <a:rect b="b" l="l" r="r" t="t"/>
              <a:pathLst>
                <a:path extrusionOk="0" h="17265" w="17265">
                  <a:moveTo>
                    <a:pt x="8633" y="0"/>
                  </a:moveTo>
                  <a:cubicBezTo>
                    <a:pt x="3858" y="0"/>
                    <a:pt x="0" y="3870"/>
                    <a:pt x="0" y="8632"/>
                  </a:cubicBezTo>
                  <a:cubicBezTo>
                    <a:pt x="0" y="13407"/>
                    <a:pt x="3858" y="17264"/>
                    <a:pt x="8633" y="17264"/>
                  </a:cubicBezTo>
                  <a:cubicBezTo>
                    <a:pt x="13395" y="17264"/>
                    <a:pt x="17265" y="13407"/>
                    <a:pt x="17265" y="8632"/>
                  </a:cubicBezTo>
                  <a:cubicBezTo>
                    <a:pt x="17265" y="3870"/>
                    <a:pt x="13395" y="0"/>
                    <a:pt x="86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17"/>
            <p:cNvSpPr/>
            <p:nvPr/>
          </p:nvSpPr>
          <p:spPr>
            <a:xfrm>
              <a:off x="3336587" y="1947355"/>
              <a:ext cx="424632" cy="424632"/>
            </a:xfrm>
            <a:custGeom>
              <a:rect b="b" l="l" r="r" t="t"/>
              <a:pathLst>
                <a:path extrusionOk="0" h="13967" w="13967">
                  <a:moveTo>
                    <a:pt x="13967" y="6977"/>
                  </a:moveTo>
                  <a:cubicBezTo>
                    <a:pt x="13967" y="10835"/>
                    <a:pt x="10847" y="13966"/>
                    <a:pt x="6990" y="13966"/>
                  </a:cubicBezTo>
                  <a:cubicBezTo>
                    <a:pt x="3132" y="13966"/>
                    <a:pt x="1" y="10835"/>
                    <a:pt x="1" y="6977"/>
                  </a:cubicBezTo>
                  <a:cubicBezTo>
                    <a:pt x="1" y="3131"/>
                    <a:pt x="3132" y="0"/>
                    <a:pt x="6990" y="0"/>
                  </a:cubicBezTo>
                  <a:cubicBezTo>
                    <a:pt x="10847" y="0"/>
                    <a:pt x="13967" y="3131"/>
                    <a:pt x="13967" y="6977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20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818" name="Google Shape;818;p17"/>
            <p:cNvGrpSpPr/>
            <p:nvPr/>
          </p:nvGrpSpPr>
          <p:grpSpPr>
            <a:xfrm>
              <a:off x="4171438" y="1841333"/>
              <a:ext cx="3210900" cy="636350"/>
              <a:chOff x="5222700" y="3658300"/>
              <a:chExt cx="3210900" cy="636350"/>
            </a:xfrm>
          </p:grpSpPr>
          <p:sp>
            <p:nvSpPr>
              <p:cNvPr id="819" name="Google Shape;819;p17"/>
              <p:cNvSpPr txBox="1"/>
              <p:nvPr/>
            </p:nvSpPr>
            <p:spPr>
              <a:xfrm>
                <a:off x="5222700" y="392895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20" name="Google Shape;820;p17"/>
              <p:cNvSpPr txBox="1"/>
              <p:nvPr/>
            </p:nvSpPr>
            <p:spPr>
              <a:xfrm>
                <a:off x="5222700" y="365830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821" name="Google Shape;821;p17"/>
          <p:cNvGrpSpPr/>
          <p:nvPr/>
        </p:nvGrpSpPr>
        <p:grpSpPr>
          <a:xfrm>
            <a:off x="3212428" y="999350"/>
            <a:ext cx="5931801" cy="671865"/>
            <a:chOff x="3212428" y="999350"/>
            <a:chExt cx="5931801" cy="671865"/>
          </a:xfrm>
        </p:grpSpPr>
        <p:sp>
          <p:nvSpPr>
            <p:cNvPr id="822" name="Google Shape;822;p17"/>
            <p:cNvSpPr/>
            <p:nvPr/>
          </p:nvSpPr>
          <p:spPr>
            <a:xfrm>
              <a:off x="3212428" y="999350"/>
              <a:ext cx="5931801" cy="671865"/>
            </a:xfrm>
            <a:custGeom>
              <a:rect b="b" l="l" r="r" t="t"/>
              <a:pathLst>
                <a:path extrusionOk="0" h="22099" w="195109">
                  <a:moveTo>
                    <a:pt x="11050" y="1"/>
                  </a:moveTo>
                  <a:cubicBezTo>
                    <a:pt x="4954" y="1"/>
                    <a:pt x="1" y="4942"/>
                    <a:pt x="1" y="11050"/>
                  </a:cubicBezTo>
                  <a:cubicBezTo>
                    <a:pt x="1" y="17146"/>
                    <a:pt x="4954" y="22099"/>
                    <a:pt x="11050" y="22099"/>
                  </a:cubicBezTo>
                  <a:lnTo>
                    <a:pt x="195108" y="22099"/>
                  </a:lnTo>
                  <a:lnTo>
                    <a:pt x="195108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3286638" y="1072830"/>
              <a:ext cx="524899" cy="524899"/>
            </a:xfrm>
            <a:custGeom>
              <a:rect b="b" l="l" r="r" t="t"/>
              <a:pathLst>
                <a:path extrusionOk="0" h="17265" w="17265">
                  <a:moveTo>
                    <a:pt x="8633" y="1"/>
                  </a:moveTo>
                  <a:cubicBezTo>
                    <a:pt x="3858" y="1"/>
                    <a:pt x="0" y="3858"/>
                    <a:pt x="0" y="8633"/>
                  </a:cubicBezTo>
                  <a:cubicBezTo>
                    <a:pt x="0" y="13395"/>
                    <a:pt x="3858" y="17265"/>
                    <a:pt x="8633" y="17265"/>
                  </a:cubicBezTo>
                  <a:cubicBezTo>
                    <a:pt x="13395" y="17265"/>
                    <a:pt x="17265" y="13395"/>
                    <a:pt x="17265" y="8633"/>
                  </a:cubicBezTo>
                  <a:cubicBezTo>
                    <a:pt x="17265" y="3858"/>
                    <a:pt x="13395" y="1"/>
                    <a:pt x="86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3336587" y="1123144"/>
              <a:ext cx="424632" cy="424267"/>
            </a:xfrm>
            <a:custGeom>
              <a:rect b="b" l="l" r="r" t="t"/>
              <a:pathLst>
                <a:path extrusionOk="0" h="13955" w="13967">
                  <a:moveTo>
                    <a:pt x="13967" y="6978"/>
                  </a:moveTo>
                  <a:cubicBezTo>
                    <a:pt x="13967" y="10835"/>
                    <a:pt x="10847" y="13955"/>
                    <a:pt x="6990" y="13955"/>
                  </a:cubicBezTo>
                  <a:cubicBezTo>
                    <a:pt x="3132" y="13955"/>
                    <a:pt x="1" y="10835"/>
                    <a:pt x="1" y="6978"/>
                  </a:cubicBezTo>
                  <a:cubicBezTo>
                    <a:pt x="1" y="3120"/>
                    <a:pt x="3132" y="1"/>
                    <a:pt x="6990" y="1"/>
                  </a:cubicBezTo>
                  <a:cubicBezTo>
                    <a:pt x="10847" y="1"/>
                    <a:pt x="13967" y="3120"/>
                    <a:pt x="13967" y="6978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20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825" name="Google Shape;825;p17"/>
            <p:cNvGrpSpPr/>
            <p:nvPr/>
          </p:nvGrpSpPr>
          <p:grpSpPr>
            <a:xfrm>
              <a:off x="4171438" y="1017100"/>
              <a:ext cx="3210900" cy="636350"/>
              <a:chOff x="5222700" y="3658300"/>
              <a:chExt cx="3210900" cy="636350"/>
            </a:xfrm>
          </p:grpSpPr>
          <p:sp>
            <p:nvSpPr>
              <p:cNvPr id="826" name="Google Shape;826;p17"/>
              <p:cNvSpPr txBox="1"/>
              <p:nvPr/>
            </p:nvSpPr>
            <p:spPr>
              <a:xfrm>
                <a:off x="5222700" y="392895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27" name="Google Shape;827;p17"/>
              <p:cNvSpPr txBox="1"/>
              <p:nvPr/>
            </p:nvSpPr>
            <p:spPr>
              <a:xfrm>
                <a:off x="5222700" y="365830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1" name="Shape 2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" name="Google Shape;2232;p44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 Infographics</a:t>
            </a:r>
            <a:endParaRPr/>
          </a:p>
        </p:txBody>
      </p:sp>
      <p:grpSp>
        <p:nvGrpSpPr>
          <p:cNvPr id="2233" name="Google Shape;2233;p44"/>
          <p:cNvGrpSpPr/>
          <p:nvPr/>
        </p:nvGrpSpPr>
        <p:grpSpPr>
          <a:xfrm>
            <a:off x="1469525" y="1409752"/>
            <a:ext cx="2912575" cy="876798"/>
            <a:chOff x="1469525" y="1409752"/>
            <a:chExt cx="2912575" cy="876798"/>
          </a:xfrm>
        </p:grpSpPr>
        <p:sp>
          <p:nvSpPr>
            <p:cNvPr id="2234" name="Google Shape;2234;p44"/>
            <p:cNvSpPr/>
            <p:nvPr/>
          </p:nvSpPr>
          <p:spPr>
            <a:xfrm>
              <a:off x="1781750" y="1410489"/>
              <a:ext cx="2600350" cy="670950"/>
            </a:xfrm>
            <a:custGeom>
              <a:rect b="b" l="l" r="r" t="t"/>
              <a:pathLst>
                <a:path extrusionOk="0" h="26838" w="104014">
                  <a:moveTo>
                    <a:pt x="1" y="1"/>
                  </a:moveTo>
                  <a:lnTo>
                    <a:pt x="1" y="26837"/>
                  </a:lnTo>
                  <a:lnTo>
                    <a:pt x="90929" y="26837"/>
                  </a:lnTo>
                  <a:cubicBezTo>
                    <a:pt x="98156" y="26837"/>
                    <a:pt x="104014" y="20980"/>
                    <a:pt x="104014" y="13753"/>
                  </a:cubicBezTo>
                  <a:lnTo>
                    <a:pt x="104014" y="11205"/>
                  </a:lnTo>
                  <a:cubicBezTo>
                    <a:pt x="104014" y="5013"/>
                    <a:pt x="98989" y="1"/>
                    <a:pt x="92810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44"/>
            <p:cNvSpPr/>
            <p:nvPr/>
          </p:nvSpPr>
          <p:spPr>
            <a:xfrm>
              <a:off x="1640075" y="1969825"/>
              <a:ext cx="331025" cy="316725"/>
            </a:xfrm>
            <a:custGeom>
              <a:rect b="b" l="l" r="r" t="t"/>
              <a:pathLst>
                <a:path extrusionOk="0" h="12669" w="13241">
                  <a:moveTo>
                    <a:pt x="1" y="0"/>
                  </a:moveTo>
                  <a:lnTo>
                    <a:pt x="1" y="12669"/>
                  </a:lnTo>
                  <a:lnTo>
                    <a:pt x="6620" y="8359"/>
                  </a:lnTo>
                  <a:lnTo>
                    <a:pt x="13240" y="12669"/>
                  </a:lnTo>
                  <a:lnTo>
                    <a:pt x="13240" y="0"/>
                  </a:lnTo>
                  <a:close/>
                </a:path>
              </a:pathLst>
            </a:custGeom>
            <a:solidFill>
              <a:srgbClr val="2020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44"/>
            <p:cNvSpPr/>
            <p:nvPr/>
          </p:nvSpPr>
          <p:spPr>
            <a:xfrm>
              <a:off x="1469525" y="1409752"/>
              <a:ext cx="672425" cy="672425"/>
            </a:xfrm>
            <a:custGeom>
              <a:rect b="b" l="l" r="r" t="t"/>
              <a:pathLst>
                <a:path extrusionOk="0" h="26897" w="26897">
                  <a:moveTo>
                    <a:pt x="13442" y="1"/>
                  </a:moveTo>
                  <a:cubicBezTo>
                    <a:pt x="6013" y="1"/>
                    <a:pt x="0" y="6013"/>
                    <a:pt x="0" y="13443"/>
                  </a:cubicBezTo>
                  <a:cubicBezTo>
                    <a:pt x="0" y="20872"/>
                    <a:pt x="6013" y="26897"/>
                    <a:pt x="13442" y="26897"/>
                  </a:cubicBezTo>
                  <a:cubicBezTo>
                    <a:pt x="20872" y="26897"/>
                    <a:pt x="26896" y="20872"/>
                    <a:pt x="26896" y="13443"/>
                  </a:cubicBezTo>
                  <a:cubicBezTo>
                    <a:pt x="26896" y="6013"/>
                    <a:pt x="20872" y="1"/>
                    <a:pt x="13442" y="1"/>
                  </a:cubicBezTo>
                  <a:close/>
                </a:path>
              </a:pathLst>
            </a:custGeom>
            <a:solidFill>
              <a:srgbClr val="8080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44"/>
            <p:cNvSpPr/>
            <p:nvPr/>
          </p:nvSpPr>
          <p:spPr>
            <a:xfrm>
              <a:off x="1562375" y="1502764"/>
              <a:ext cx="486400" cy="486400"/>
            </a:xfrm>
            <a:custGeom>
              <a:rect b="b" l="l" r="r" t="t"/>
              <a:pathLst>
                <a:path extrusionOk="0" h="19456" w="19456">
                  <a:moveTo>
                    <a:pt x="9728" y="1"/>
                  </a:moveTo>
                  <a:cubicBezTo>
                    <a:pt x="4359" y="1"/>
                    <a:pt x="1" y="4358"/>
                    <a:pt x="1" y="9728"/>
                  </a:cubicBezTo>
                  <a:cubicBezTo>
                    <a:pt x="1" y="15098"/>
                    <a:pt x="4359" y="19455"/>
                    <a:pt x="9728" y="19455"/>
                  </a:cubicBezTo>
                  <a:cubicBezTo>
                    <a:pt x="15098" y="19455"/>
                    <a:pt x="19456" y="15098"/>
                    <a:pt x="19456" y="9728"/>
                  </a:cubicBezTo>
                  <a:cubicBezTo>
                    <a:pt x="19456" y="4358"/>
                    <a:pt x="15098" y="1"/>
                    <a:pt x="97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3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2300"/>
            </a:p>
          </p:txBody>
        </p:sp>
        <p:grpSp>
          <p:nvGrpSpPr>
            <p:cNvPr id="2238" name="Google Shape;2238;p44"/>
            <p:cNvGrpSpPr/>
            <p:nvPr/>
          </p:nvGrpSpPr>
          <p:grpSpPr>
            <a:xfrm>
              <a:off x="2294359" y="1427789"/>
              <a:ext cx="1796177" cy="636350"/>
              <a:chOff x="5222700" y="3658300"/>
              <a:chExt cx="3210900" cy="636350"/>
            </a:xfrm>
          </p:grpSpPr>
          <p:sp>
            <p:nvSpPr>
              <p:cNvPr id="2239" name="Google Shape;2239;p44"/>
              <p:cNvSpPr txBox="1"/>
              <p:nvPr/>
            </p:nvSpPr>
            <p:spPr>
              <a:xfrm>
                <a:off x="5222700" y="392895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is ringed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240" name="Google Shape;2240;p44"/>
              <p:cNvSpPr txBox="1"/>
              <p:nvPr/>
            </p:nvSpPr>
            <p:spPr>
              <a:xfrm>
                <a:off x="5222700" y="365830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Saturn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2241" name="Google Shape;2241;p44"/>
          <p:cNvGrpSpPr/>
          <p:nvPr/>
        </p:nvGrpSpPr>
        <p:grpSpPr>
          <a:xfrm>
            <a:off x="4761900" y="2466600"/>
            <a:ext cx="2912575" cy="880200"/>
            <a:chOff x="4761900" y="2466600"/>
            <a:chExt cx="2912575" cy="880200"/>
          </a:xfrm>
        </p:grpSpPr>
        <p:sp>
          <p:nvSpPr>
            <p:cNvPr id="2242" name="Google Shape;2242;p44"/>
            <p:cNvSpPr/>
            <p:nvPr/>
          </p:nvSpPr>
          <p:spPr>
            <a:xfrm>
              <a:off x="5074425" y="2467350"/>
              <a:ext cx="2600050" cy="670950"/>
            </a:xfrm>
            <a:custGeom>
              <a:rect b="b" l="l" r="r" t="t"/>
              <a:pathLst>
                <a:path extrusionOk="0" h="26838" w="104002">
                  <a:moveTo>
                    <a:pt x="1" y="1"/>
                  </a:moveTo>
                  <a:lnTo>
                    <a:pt x="1" y="26838"/>
                  </a:lnTo>
                  <a:lnTo>
                    <a:pt x="90917" y="26838"/>
                  </a:lnTo>
                  <a:cubicBezTo>
                    <a:pt x="98144" y="26838"/>
                    <a:pt x="104002" y="20980"/>
                    <a:pt x="104002" y="13753"/>
                  </a:cubicBezTo>
                  <a:lnTo>
                    <a:pt x="104002" y="11217"/>
                  </a:lnTo>
                  <a:cubicBezTo>
                    <a:pt x="104002" y="5025"/>
                    <a:pt x="98989" y="1"/>
                    <a:pt x="92798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44"/>
            <p:cNvSpPr/>
            <p:nvPr/>
          </p:nvSpPr>
          <p:spPr>
            <a:xfrm>
              <a:off x="4932750" y="3029775"/>
              <a:ext cx="331025" cy="317025"/>
            </a:xfrm>
            <a:custGeom>
              <a:rect b="b" l="l" r="r" t="t"/>
              <a:pathLst>
                <a:path extrusionOk="0" h="12681" w="13241">
                  <a:moveTo>
                    <a:pt x="0" y="0"/>
                  </a:moveTo>
                  <a:lnTo>
                    <a:pt x="0" y="12681"/>
                  </a:lnTo>
                  <a:lnTo>
                    <a:pt x="6608" y="8371"/>
                  </a:lnTo>
                  <a:lnTo>
                    <a:pt x="13240" y="12681"/>
                  </a:lnTo>
                  <a:lnTo>
                    <a:pt x="13240" y="0"/>
                  </a:lnTo>
                  <a:close/>
                </a:path>
              </a:pathLst>
            </a:custGeom>
            <a:solidFill>
              <a:srgbClr val="4685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44"/>
            <p:cNvSpPr/>
            <p:nvPr/>
          </p:nvSpPr>
          <p:spPr>
            <a:xfrm>
              <a:off x="4761900" y="2466600"/>
              <a:ext cx="672425" cy="672450"/>
            </a:xfrm>
            <a:custGeom>
              <a:rect b="b" l="l" r="r" t="t"/>
              <a:pathLst>
                <a:path extrusionOk="0" h="26898" w="26897">
                  <a:moveTo>
                    <a:pt x="13454" y="1"/>
                  </a:moveTo>
                  <a:cubicBezTo>
                    <a:pt x="6025" y="1"/>
                    <a:pt x="0" y="6025"/>
                    <a:pt x="0" y="13455"/>
                  </a:cubicBezTo>
                  <a:cubicBezTo>
                    <a:pt x="0" y="20884"/>
                    <a:pt x="6025" y="26897"/>
                    <a:pt x="13454" y="26897"/>
                  </a:cubicBezTo>
                  <a:cubicBezTo>
                    <a:pt x="20884" y="26897"/>
                    <a:pt x="26896" y="20884"/>
                    <a:pt x="26896" y="13455"/>
                  </a:cubicBezTo>
                  <a:cubicBezTo>
                    <a:pt x="26896" y="6025"/>
                    <a:pt x="20884" y="1"/>
                    <a:pt x="13454" y="1"/>
                  </a:cubicBezTo>
                  <a:close/>
                </a:path>
              </a:pathLst>
            </a:custGeom>
            <a:solidFill>
              <a:srgbClr val="9ED1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44"/>
            <p:cNvSpPr/>
            <p:nvPr/>
          </p:nvSpPr>
          <p:spPr>
            <a:xfrm>
              <a:off x="4855050" y="2559625"/>
              <a:ext cx="486400" cy="486400"/>
            </a:xfrm>
            <a:custGeom>
              <a:rect b="b" l="l" r="r" t="t"/>
              <a:pathLst>
                <a:path extrusionOk="0" h="19456" w="19456">
                  <a:moveTo>
                    <a:pt x="9728" y="1"/>
                  </a:moveTo>
                  <a:cubicBezTo>
                    <a:pt x="4347" y="1"/>
                    <a:pt x="1" y="4346"/>
                    <a:pt x="1" y="9728"/>
                  </a:cubicBezTo>
                  <a:cubicBezTo>
                    <a:pt x="1" y="15098"/>
                    <a:pt x="4347" y="19455"/>
                    <a:pt x="9728" y="19455"/>
                  </a:cubicBezTo>
                  <a:cubicBezTo>
                    <a:pt x="15098" y="19455"/>
                    <a:pt x="19456" y="15098"/>
                    <a:pt x="19456" y="9728"/>
                  </a:cubicBezTo>
                  <a:cubicBezTo>
                    <a:pt x="19456" y="4346"/>
                    <a:pt x="15098" y="1"/>
                    <a:pt x="9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3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05</a:t>
              </a:r>
              <a:endParaRPr sz="2300"/>
            </a:p>
          </p:txBody>
        </p:sp>
        <p:grpSp>
          <p:nvGrpSpPr>
            <p:cNvPr id="2246" name="Google Shape;2246;p44"/>
            <p:cNvGrpSpPr/>
            <p:nvPr/>
          </p:nvGrpSpPr>
          <p:grpSpPr>
            <a:xfrm>
              <a:off x="5586730" y="2484650"/>
              <a:ext cx="1796177" cy="636350"/>
              <a:chOff x="5222700" y="3658300"/>
              <a:chExt cx="3210900" cy="636350"/>
            </a:xfrm>
          </p:grpSpPr>
          <p:sp>
            <p:nvSpPr>
              <p:cNvPr id="2247" name="Google Shape;2247;p44"/>
              <p:cNvSpPr txBox="1"/>
              <p:nvPr/>
            </p:nvSpPr>
            <p:spPr>
              <a:xfrm>
                <a:off x="5222700" y="392895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Mars is very cold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248" name="Google Shape;2248;p44"/>
              <p:cNvSpPr txBox="1"/>
              <p:nvPr/>
            </p:nvSpPr>
            <p:spPr>
              <a:xfrm>
                <a:off x="5222700" y="365830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2249" name="Google Shape;2249;p44"/>
          <p:cNvGrpSpPr/>
          <p:nvPr/>
        </p:nvGrpSpPr>
        <p:grpSpPr>
          <a:xfrm>
            <a:off x="4761900" y="3523754"/>
            <a:ext cx="2912575" cy="882996"/>
            <a:chOff x="4761900" y="3523754"/>
            <a:chExt cx="2912575" cy="882996"/>
          </a:xfrm>
        </p:grpSpPr>
        <p:sp>
          <p:nvSpPr>
            <p:cNvPr id="2250" name="Google Shape;2250;p44"/>
            <p:cNvSpPr/>
            <p:nvPr/>
          </p:nvSpPr>
          <p:spPr>
            <a:xfrm>
              <a:off x="5074425" y="3524504"/>
              <a:ext cx="2600050" cy="670950"/>
            </a:xfrm>
            <a:custGeom>
              <a:rect b="b" l="l" r="r" t="t"/>
              <a:pathLst>
                <a:path extrusionOk="0" h="26838" w="104002">
                  <a:moveTo>
                    <a:pt x="1" y="1"/>
                  </a:moveTo>
                  <a:lnTo>
                    <a:pt x="1" y="26838"/>
                  </a:lnTo>
                  <a:lnTo>
                    <a:pt x="90917" y="26838"/>
                  </a:lnTo>
                  <a:cubicBezTo>
                    <a:pt x="98144" y="26838"/>
                    <a:pt x="104002" y="20980"/>
                    <a:pt x="104002" y="13753"/>
                  </a:cubicBezTo>
                  <a:lnTo>
                    <a:pt x="104002" y="11205"/>
                  </a:lnTo>
                  <a:cubicBezTo>
                    <a:pt x="104002" y="5013"/>
                    <a:pt x="98989" y="1"/>
                    <a:pt x="92798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44"/>
            <p:cNvSpPr/>
            <p:nvPr/>
          </p:nvSpPr>
          <p:spPr>
            <a:xfrm>
              <a:off x="4932750" y="4090025"/>
              <a:ext cx="331025" cy="316725"/>
            </a:xfrm>
            <a:custGeom>
              <a:rect b="b" l="l" r="r" t="t"/>
              <a:pathLst>
                <a:path extrusionOk="0" h="12669" w="13241">
                  <a:moveTo>
                    <a:pt x="0" y="0"/>
                  </a:moveTo>
                  <a:lnTo>
                    <a:pt x="0" y="12669"/>
                  </a:lnTo>
                  <a:lnTo>
                    <a:pt x="6608" y="8359"/>
                  </a:lnTo>
                  <a:lnTo>
                    <a:pt x="13240" y="12669"/>
                  </a:lnTo>
                  <a:lnTo>
                    <a:pt x="13240" y="0"/>
                  </a:lnTo>
                  <a:close/>
                </a:path>
              </a:pathLst>
            </a:custGeom>
            <a:solidFill>
              <a:srgbClr val="576F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44"/>
            <p:cNvSpPr/>
            <p:nvPr/>
          </p:nvSpPr>
          <p:spPr>
            <a:xfrm>
              <a:off x="4761900" y="3523754"/>
              <a:ext cx="672425" cy="672450"/>
            </a:xfrm>
            <a:custGeom>
              <a:rect b="b" l="l" r="r" t="t"/>
              <a:pathLst>
                <a:path extrusionOk="0" h="26898" w="26897">
                  <a:moveTo>
                    <a:pt x="13454" y="1"/>
                  </a:moveTo>
                  <a:cubicBezTo>
                    <a:pt x="6025" y="1"/>
                    <a:pt x="0" y="6025"/>
                    <a:pt x="0" y="13443"/>
                  </a:cubicBezTo>
                  <a:cubicBezTo>
                    <a:pt x="0" y="20873"/>
                    <a:pt x="6025" y="26897"/>
                    <a:pt x="13454" y="26897"/>
                  </a:cubicBezTo>
                  <a:cubicBezTo>
                    <a:pt x="20884" y="26897"/>
                    <a:pt x="26896" y="20873"/>
                    <a:pt x="26896" y="13443"/>
                  </a:cubicBezTo>
                  <a:cubicBezTo>
                    <a:pt x="26896" y="6025"/>
                    <a:pt x="20884" y="1"/>
                    <a:pt x="13454" y="1"/>
                  </a:cubicBezTo>
                  <a:close/>
                </a:path>
              </a:pathLst>
            </a:custGeom>
            <a:solidFill>
              <a:srgbClr val="AF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44"/>
            <p:cNvSpPr/>
            <p:nvPr/>
          </p:nvSpPr>
          <p:spPr>
            <a:xfrm>
              <a:off x="4855050" y="3616629"/>
              <a:ext cx="486400" cy="486700"/>
            </a:xfrm>
            <a:custGeom>
              <a:rect b="b" l="l" r="r" t="t"/>
              <a:pathLst>
                <a:path extrusionOk="0" h="19468" w="19456">
                  <a:moveTo>
                    <a:pt x="9728" y="1"/>
                  </a:moveTo>
                  <a:cubicBezTo>
                    <a:pt x="4347" y="1"/>
                    <a:pt x="1" y="4358"/>
                    <a:pt x="1" y="9728"/>
                  </a:cubicBezTo>
                  <a:cubicBezTo>
                    <a:pt x="1" y="15110"/>
                    <a:pt x="4347" y="19467"/>
                    <a:pt x="9728" y="19467"/>
                  </a:cubicBezTo>
                  <a:cubicBezTo>
                    <a:pt x="15098" y="19467"/>
                    <a:pt x="19456" y="15110"/>
                    <a:pt x="19456" y="9728"/>
                  </a:cubicBezTo>
                  <a:cubicBezTo>
                    <a:pt x="19456" y="4358"/>
                    <a:pt x="15098" y="1"/>
                    <a:pt x="97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3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06</a:t>
              </a:r>
              <a:endParaRPr sz="2300"/>
            </a:p>
          </p:txBody>
        </p:sp>
        <p:grpSp>
          <p:nvGrpSpPr>
            <p:cNvPr id="2254" name="Google Shape;2254;p44"/>
            <p:cNvGrpSpPr/>
            <p:nvPr/>
          </p:nvGrpSpPr>
          <p:grpSpPr>
            <a:xfrm>
              <a:off x="5586730" y="3541804"/>
              <a:ext cx="1796177" cy="636350"/>
              <a:chOff x="5222700" y="3658300"/>
              <a:chExt cx="3210900" cy="636350"/>
            </a:xfrm>
          </p:grpSpPr>
          <p:sp>
            <p:nvSpPr>
              <p:cNvPr id="2255" name="Google Shape;2255;p44"/>
              <p:cNvSpPr txBox="1"/>
              <p:nvPr/>
            </p:nvSpPr>
            <p:spPr>
              <a:xfrm>
                <a:off x="5222700" y="392895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256" name="Google Shape;2256;p44"/>
              <p:cNvSpPr txBox="1"/>
              <p:nvPr/>
            </p:nvSpPr>
            <p:spPr>
              <a:xfrm>
                <a:off x="5222700" y="365830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2257" name="Google Shape;2257;p44"/>
          <p:cNvGrpSpPr/>
          <p:nvPr/>
        </p:nvGrpSpPr>
        <p:grpSpPr>
          <a:xfrm>
            <a:off x="4761900" y="1409752"/>
            <a:ext cx="2912575" cy="876798"/>
            <a:chOff x="4761900" y="1409752"/>
            <a:chExt cx="2912575" cy="876798"/>
          </a:xfrm>
        </p:grpSpPr>
        <p:sp>
          <p:nvSpPr>
            <p:cNvPr id="2258" name="Google Shape;2258;p44"/>
            <p:cNvSpPr/>
            <p:nvPr/>
          </p:nvSpPr>
          <p:spPr>
            <a:xfrm>
              <a:off x="5074425" y="1410489"/>
              <a:ext cx="2600050" cy="670950"/>
            </a:xfrm>
            <a:custGeom>
              <a:rect b="b" l="l" r="r" t="t"/>
              <a:pathLst>
                <a:path extrusionOk="0" h="26838" w="104002">
                  <a:moveTo>
                    <a:pt x="1" y="1"/>
                  </a:moveTo>
                  <a:lnTo>
                    <a:pt x="1" y="26837"/>
                  </a:lnTo>
                  <a:lnTo>
                    <a:pt x="90917" y="26837"/>
                  </a:lnTo>
                  <a:cubicBezTo>
                    <a:pt x="98144" y="26837"/>
                    <a:pt x="104002" y="20980"/>
                    <a:pt x="104002" y="13753"/>
                  </a:cubicBezTo>
                  <a:lnTo>
                    <a:pt x="104002" y="11205"/>
                  </a:lnTo>
                  <a:cubicBezTo>
                    <a:pt x="104002" y="5013"/>
                    <a:pt x="98989" y="1"/>
                    <a:pt x="92798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44"/>
            <p:cNvSpPr/>
            <p:nvPr/>
          </p:nvSpPr>
          <p:spPr>
            <a:xfrm>
              <a:off x="4932750" y="1969825"/>
              <a:ext cx="331025" cy="316725"/>
            </a:xfrm>
            <a:custGeom>
              <a:rect b="b" l="l" r="r" t="t"/>
              <a:pathLst>
                <a:path extrusionOk="0" h="12669" w="13241">
                  <a:moveTo>
                    <a:pt x="0" y="0"/>
                  </a:moveTo>
                  <a:lnTo>
                    <a:pt x="0" y="12669"/>
                  </a:lnTo>
                  <a:lnTo>
                    <a:pt x="6608" y="8359"/>
                  </a:lnTo>
                  <a:lnTo>
                    <a:pt x="13240" y="12669"/>
                  </a:lnTo>
                  <a:lnTo>
                    <a:pt x="13240" y="0"/>
                  </a:lnTo>
                  <a:close/>
                </a:path>
              </a:pathLst>
            </a:custGeom>
            <a:solidFill>
              <a:srgbClr val="E092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44"/>
            <p:cNvSpPr/>
            <p:nvPr/>
          </p:nvSpPr>
          <p:spPr>
            <a:xfrm>
              <a:off x="4761900" y="1409752"/>
              <a:ext cx="672425" cy="672425"/>
            </a:xfrm>
            <a:custGeom>
              <a:rect b="b" l="l" r="r" t="t"/>
              <a:pathLst>
                <a:path extrusionOk="0" h="26897" w="26897">
                  <a:moveTo>
                    <a:pt x="13454" y="1"/>
                  </a:moveTo>
                  <a:cubicBezTo>
                    <a:pt x="6025" y="1"/>
                    <a:pt x="0" y="6013"/>
                    <a:pt x="0" y="13443"/>
                  </a:cubicBezTo>
                  <a:cubicBezTo>
                    <a:pt x="0" y="20872"/>
                    <a:pt x="6025" y="26897"/>
                    <a:pt x="13454" y="26897"/>
                  </a:cubicBezTo>
                  <a:cubicBezTo>
                    <a:pt x="20884" y="26897"/>
                    <a:pt x="26896" y="20872"/>
                    <a:pt x="26896" y="13443"/>
                  </a:cubicBezTo>
                  <a:cubicBezTo>
                    <a:pt x="26896" y="6013"/>
                    <a:pt x="20884" y="1"/>
                    <a:pt x="13454" y="1"/>
                  </a:cubicBezTo>
                  <a:close/>
                </a:path>
              </a:pathLst>
            </a:custGeom>
            <a:solidFill>
              <a:srgbClr val="FDD7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44"/>
            <p:cNvSpPr/>
            <p:nvPr/>
          </p:nvSpPr>
          <p:spPr>
            <a:xfrm>
              <a:off x="4855050" y="1502764"/>
              <a:ext cx="486400" cy="486400"/>
            </a:xfrm>
            <a:custGeom>
              <a:rect b="b" l="l" r="r" t="t"/>
              <a:pathLst>
                <a:path extrusionOk="0" h="19456" w="19456">
                  <a:moveTo>
                    <a:pt x="9728" y="1"/>
                  </a:moveTo>
                  <a:cubicBezTo>
                    <a:pt x="4347" y="1"/>
                    <a:pt x="1" y="4358"/>
                    <a:pt x="1" y="9728"/>
                  </a:cubicBezTo>
                  <a:cubicBezTo>
                    <a:pt x="1" y="15098"/>
                    <a:pt x="4347" y="19455"/>
                    <a:pt x="9728" y="19455"/>
                  </a:cubicBezTo>
                  <a:cubicBezTo>
                    <a:pt x="15098" y="19455"/>
                    <a:pt x="19456" y="15098"/>
                    <a:pt x="19456" y="9728"/>
                  </a:cubicBezTo>
                  <a:cubicBezTo>
                    <a:pt x="19456" y="4358"/>
                    <a:pt x="15098" y="1"/>
                    <a:pt x="97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3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2300"/>
            </a:p>
          </p:txBody>
        </p:sp>
        <p:grpSp>
          <p:nvGrpSpPr>
            <p:cNvPr id="2262" name="Google Shape;2262;p44"/>
            <p:cNvGrpSpPr/>
            <p:nvPr/>
          </p:nvGrpSpPr>
          <p:grpSpPr>
            <a:xfrm>
              <a:off x="5586730" y="1427789"/>
              <a:ext cx="1796177" cy="636350"/>
              <a:chOff x="5222700" y="3658300"/>
              <a:chExt cx="3210900" cy="636350"/>
            </a:xfrm>
          </p:grpSpPr>
          <p:sp>
            <p:nvSpPr>
              <p:cNvPr id="2263" name="Google Shape;2263;p44"/>
              <p:cNvSpPr txBox="1"/>
              <p:nvPr/>
            </p:nvSpPr>
            <p:spPr>
              <a:xfrm>
                <a:off x="5222700" y="392895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smallest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264" name="Google Shape;2264;p44"/>
              <p:cNvSpPr txBox="1"/>
              <p:nvPr/>
            </p:nvSpPr>
            <p:spPr>
              <a:xfrm>
                <a:off x="5222700" y="365830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2265" name="Google Shape;2265;p44"/>
          <p:cNvGrpSpPr/>
          <p:nvPr/>
        </p:nvGrpSpPr>
        <p:grpSpPr>
          <a:xfrm>
            <a:off x="1469525" y="3523754"/>
            <a:ext cx="2912575" cy="882996"/>
            <a:chOff x="1469525" y="3523754"/>
            <a:chExt cx="2912575" cy="882996"/>
          </a:xfrm>
        </p:grpSpPr>
        <p:sp>
          <p:nvSpPr>
            <p:cNvPr id="2266" name="Google Shape;2266;p44"/>
            <p:cNvSpPr/>
            <p:nvPr/>
          </p:nvSpPr>
          <p:spPr>
            <a:xfrm>
              <a:off x="1781750" y="3524504"/>
              <a:ext cx="2600350" cy="670950"/>
            </a:xfrm>
            <a:custGeom>
              <a:rect b="b" l="l" r="r" t="t"/>
              <a:pathLst>
                <a:path extrusionOk="0" h="26838" w="104014">
                  <a:moveTo>
                    <a:pt x="1" y="1"/>
                  </a:moveTo>
                  <a:lnTo>
                    <a:pt x="1" y="26838"/>
                  </a:lnTo>
                  <a:lnTo>
                    <a:pt x="90929" y="26838"/>
                  </a:lnTo>
                  <a:cubicBezTo>
                    <a:pt x="98156" y="26838"/>
                    <a:pt x="104014" y="20980"/>
                    <a:pt x="104014" y="13753"/>
                  </a:cubicBezTo>
                  <a:lnTo>
                    <a:pt x="104014" y="11205"/>
                  </a:lnTo>
                  <a:cubicBezTo>
                    <a:pt x="104014" y="5013"/>
                    <a:pt x="98989" y="1"/>
                    <a:pt x="92810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44"/>
            <p:cNvSpPr/>
            <p:nvPr/>
          </p:nvSpPr>
          <p:spPr>
            <a:xfrm>
              <a:off x="1640075" y="4090025"/>
              <a:ext cx="331025" cy="316725"/>
            </a:xfrm>
            <a:custGeom>
              <a:rect b="b" l="l" r="r" t="t"/>
              <a:pathLst>
                <a:path extrusionOk="0" h="12669" w="13241">
                  <a:moveTo>
                    <a:pt x="1" y="0"/>
                  </a:moveTo>
                  <a:lnTo>
                    <a:pt x="1" y="12669"/>
                  </a:lnTo>
                  <a:lnTo>
                    <a:pt x="6620" y="8359"/>
                  </a:lnTo>
                  <a:lnTo>
                    <a:pt x="13240" y="12669"/>
                  </a:lnTo>
                  <a:lnTo>
                    <a:pt x="13240" y="0"/>
                  </a:lnTo>
                  <a:close/>
                </a:path>
              </a:pathLst>
            </a:custGeom>
            <a:solidFill>
              <a:srgbClr val="C628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44"/>
            <p:cNvSpPr/>
            <p:nvPr/>
          </p:nvSpPr>
          <p:spPr>
            <a:xfrm>
              <a:off x="1469525" y="3523754"/>
              <a:ext cx="672425" cy="672450"/>
            </a:xfrm>
            <a:custGeom>
              <a:rect b="b" l="l" r="r" t="t"/>
              <a:pathLst>
                <a:path extrusionOk="0" h="26898" w="26897">
                  <a:moveTo>
                    <a:pt x="13442" y="1"/>
                  </a:moveTo>
                  <a:cubicBezTo>
                    <a:pt x="6013" y="1"/>
                    <a:pt x="0" y="6025"/>
                    <a:pt x="0" y="13443"/>
                  </a:cubicBezTo>
                  <a:cubicBezTo>
                    <a:pt x="0" y="20873"/>
                    <a:pt x="6013" y="26897"/>
                    <a:pt x="13442" y="26897"/>
                  </a:cubicBezTo>
                  <a:cubicBezTo>
                    <a:pt x="20872" y="26897"/>
                    <a:pt x="26896" y="20873"/>
                    <a:pt x="26896" y="13443"/>
                  </a:cubicBezTo>
                  <a:cubicBezTo>
                    <a:pt x="26896" y="6025"/>
                    <a:pt x="20872" y="1"/>
                    <a:pt x="13442" y="1"/>
                  </a:cubicBezTo>
                  <a:close/>
                </a:path>
              </a:pathLst>
            </a:custGeom>
            <a:solidFill>
              <a:srgbClr val="F489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44"/>
            <p:cNvSpPr/>
            <p:nvPr/>
          </p:nvSpPr>
          <p:spPr>
            <a:xfrm>
              <a:off x="1562375" y="3616629"/>
              <a:ext cx="486400" cy="486700"/>
            </a:xfrm>
            <a:custGeom>
              <a:rect b="b" l="l" r="r" t="t"/>
              <a:pathLst>
                <a:path extrusionOk="0" h="19468" w="19456">
                  <a:moveTo>
                    <a:pt x="9728" y="1"/>
                  </a:moveTo>
                  <a:cubicBezTo>
                    <a:pt x="4359" y="1"/>
                    <a:pt x="1" y="4358"/>
                    <a:pt x="1" y="9728"/>
                  </a:cubicBezTo>
                  <a:cubicBezTo>
                    <a:pt x="1" y="15110"/>
                    <a:pt x="4359" y="19467"/>
                    <a:pt x="9728" y="19467"/>
                  </a:cubicBezTo>
                  <a:cubicBezTo>
                    <a:pt x="15098" y="19467"/>
                    <a:pt x="19456" y="15110"/>
                    <a:pt x="19456" y="9728"/>
                  </a:cubicBezTo>
                  <a:cubicBezTo>
                    <a:pt x="19456" y="4358"/>
                    <a:pt x="15098" y="1"/>
                    <a:pt x="97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3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2300"/>
            </a:p>
          </p:txBody>
        </p:sp>
        <p:grpSp>
          <p:nvGrpSpPr>
            <p:cNvPr id="2270" name="Google Shape;2270;p44"/>
            <p:cNvGrpSpPr/>
            <p:nvPr/>
          </p:nvGrpSpPr>
          <p:grpSpPr>
            <a:xfrm>
              <a:off x="2294359" y="3541804"/>
              <a:ext cx="1796177" cy="636350"/>
              <a:chOff x="5222700" y="3658300"/>
              <a:chExt cx="3210900" cy="636350"/>
            </a:xfrm>
          </p:grpSpPr>
          <p:sp>
            <p:nvSpPr>
              <p:cNvPr id="2271" name="Google Shape;2271;p44"/>
              <p:cNvSpPr txBox="1"/>
              <p:nvPr/>
            </p:nvSpPr>
            <p:spPr>
              <a:xfrm>
                <a:off x="5222700" y="392895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The Moon is a satellite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272" name="Google Shape;2272;p44"/>
              <p:cNvSpPr txBox="1"/>
              <p:nvPr/>
            </p:nvSpPr>
            <p:spPr>
              <a:xfrm>
                <a:off x="5222700" y="365830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Moon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2273" name="Google Shape;2273;p44"/>
          <p:cNvGrpSpPr/>
          <p:nvPr/>
        </p:nvGrpSpPr>
        <p:grpSpPr>
          <a:xfrm>
            <a:off x="1469525" y="2466600"/>
            <a:ext cx="2912575" cy="880200"/>
            <a:chOff x="1469525" y="2466600"/>
            <a:chExt cx="2912575" cy="880200"/>
          </a:xfrm>
        </p:grpSpPr>
        <p:sp>
          <p:nvSpPr>
            <p:cNvPr id="2274" name="Google Shape;2274;p44"/>
            <p:cNvSpPr/>
            <p:nvPr/>
          </p:nvSpPr>
          <p:spPr>
            <a:xfrm>
              <a:off x="1781750" y="2467350"/>
              <a:ext cx="2600350" cy="670950"/>
            </a:xfrm>
            <a:custGeom>
              <a:rect b="b" l="l" r="r" t="t"/>
              <a:pathLst>
                <a:path extrusionOk="0" h="26838" w="104014">
                  <a:moveTo>
                    <a:pt x="1" y="1"/>
                  </a:moveTo>
                  <a:lnTo>
                    <a:pt x="1" y="26838"/>
                  </a:lnTo>
                  <a:lnTo>
                    <a:pt x="90929" y="26838"/>
                  </a:lnTo>
                  <a:cubicBezTo>
                    <a:pt x="98156" y="26838"/>
                    <a:pt x="104014" y="20980"/>
                    <a:pt x="104014" y="13753"/>
                  </a:cubicBezTo>
                  <a:lnTo>
                    <a:pt x="104014" y="11217"/>
                  </a:lnTo>
                  <a:cubicBezTo>
                    <a:pt x="104014" y="5025"/>
                    <a:pt x="98989" y="1"/>
                    <a:pt x="92810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44"/>
            <p:cNvSpPr/>
            <p:nvPr/>
          </p:nvSpPr>
          <p:spPr>
            <a:xfrm>
              <a:off x="1640075" y="3029775"/>
              <a:ext cx="331025" cy="317025"/>
            </a:xfrm>
            <a:custGeom>
              <a:rect b="b" l="l" r="r" t="t"/>
              <a:pathLst>
                <a:path extrusionOk="0" h="12681" w="13241">
                  <a:moveTo>
                    <a:pt x="1" y="0"/>
                  </a:moveTo>
                  <a:lnTo>
                    <a:pt x="1" y="12681"/>
                  </a:lnTo>
                  <a:lnTo>
                    <a:pt x="6620" y="8371"/>
                  </a:lnTo>
                  <a:lnTo>
                    <a:pt x="13240" y="12681"/>
                  </a:lnTo>
                  <a:lnTo>
                    <a:pt x="13240" y="0"/>
                  </a:lnTo>
                  <a:close/>
                </a:path>
              </a:pathLst>
            </a:custGeom>
            <a:solidFill>
              <a:srgbClr val="2FC9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44"/>
            <p:cNvSpPr/>
            <p:nvPr/>
          </p:nvSpPr>
          <p:spPr>
            <a:xfrm>
              <a:off x="1469525" y="2466600"/>
              <a:ext cx="672425" cy="672450"/>
            </a:xfrm>
            <a:custGeom>
              <a:rect b="b" l="l" r="r" t="t"/>
              <a:pathLst>
                <a:path extrusionOk="0" h="26898" w="26897">
                  <a:moveTo>
                    <a:pt x="13442" y="1"/>
                  </a:moveTo>
                  <a:cubicBezTo>
                    <a:pt x="6013" y="1"/>
                    <a:pt x="0" y="6025"/>
                    <a:pt x="0" y="13455"/>
                  </a:cubicBezTo>
                  <a:cubicBezTo>
                    <a:pt x="0" y="20884"/>
                    <a:pt x="6013" y="26897"/>
                    <a:pt x="13442" y="26897"/>
                  </a:cubicBezTo>
                  <a:cubicBezTo>
                    <a:pt x="20872" y="26897"/>
                    <a:pt x="26896" y="20884"/>
                    <a:pt x="26896" y="13455"/>
                  </a:cubicBezTo>
                  <a:cubicBezTo>
                    <a:pt x="26896" y="6025"/>
                    <a:pt x="20872" y="1"/>
                    <a:pt x="13442" y="1"/>
                  </a:cubicBezTo>
                  <a:close/>
                </a:path>
              </a:pathLst>
            </a:custGeom>
            <a:solidFill>
              <a:srgbClr val="A5F1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44"/>
            <p:cNvSpPr/>
            <p:nvPr/>
          </p:nvSpPr>
          <p:spPr>
            <a:xfrm>
              <a:off x="1562375" y="2559625"/>
              <a:ext cx="486400" cy="486400"/>
            </a:xfrm>
            <a:custGeom>
              <a:rect b="b" l="l" r="r" t="t"/>
              <a:pathLst>
                <a:path extrusionOk="0" h="19456" w="19456">
                  <a:moveTo>
                    <a:pt x="9728" y="1"/>
                  </a:moveTo>
                  <a:cubicBezTo>
                    <a:pt x="4359" y="1"/>
                    <a:pt x="1" y="4346"/>
                    <a:pt x="1" y="9728"/>
                  </a:cubicBezTo>
                  <a:cubicBezTo>
                    <a:pt x="1" y="15098"/>
                    <a:pt x="4359" y="19455"/>
                    <a:pt x="9728" y="19455"/>
                  </a:cubicBezTo>
                  <a:cubicBezTo>
                    <a:pt x="15098" y="19455"/>
                    <a:pt x="19456" y="15098"/>
                    <a:pt x="19456" y="9728"/>
                  </a:cubicBezTo>
                  <a:cubicBezTo>
                    <a:pt x="19456" y="4346"/>
                    <a:pt x="15098" y="1"/>
                    <a:pt x="9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3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2300"/>
            </a:p>
          </p:txBody>
        </p:sp>
        <p:grpSp>
          <p:nvGrpSpPr>
            <p:cNvPr id="2278" name="Google Shape;2278;p44"/>
            <p:cNvGrpSpPr/>
            <p:nvPr/>
          </p:nvGrpSpPr>
          <p:grpSpPr>
            <a:xfrm>
              <a:off x="2294359" y="2484650"/>
              <a:ext cx="1796177" cy="636350"/>
              <a:chOff x="5222700" y="3658300"/>
              <a:chExt cx="3210900" cy="636350"/>
            </a:xfrm>
          </p:grpSpPr>
          <p:sp>
            <p:nvSpPr>
              <p:cNvPr id="2279" name="Google Shape;2279;p44"/>
              <p:cNvSpPr txBox="1"/>
              <p:nvPr/>
            </p:nvSpPr>
            <p:spPr>
              <a:xfrm>
                <a:off x="5222700" y="392895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is very hot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280" name="Google Shape;2280;p44"/>
              <p:cNvSpPr txBox="1"/>
              <p:nvPr/>
            </p:nvSpPr>
            <p:spPr>
              <a:xfrm>
                <a:off x="5222700" y="365830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Venus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4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45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 Infographics</a:t>
            </a:r>
            <a:endParaRPr/>
          </a:p>
        </p:txBody>
      </p:sp>
      <p:grpSp>
        <p:nvGrpSpPr>
          <p:cNvPr id="2286" name="Google Shape;2286;p45"/>
          <p:cNvGrpSpPr/>
          <p:nvPr/>
        </p:nvGrpSpPr>
        <p:grpSpPr>
          <a:xfrm>
            <a:off x="4810273" y="3110499"/>
            <a:ext cx="3241709" cy="1155611"/>
            <a:chOff x="4810273" y="3110499"/>
            <a:chExt cx="3241709" cy="1155611"/>
          </a:xfrm>
        </p:grpSpPr>
        <p:sp>
          <p:nvSpPr>
            <p:cNvPr id="2287" name="Google Shape;2287;p45"/>
            <p:cNvSpPr/>
            <p:nvPr/>
          </p:nvSpPr>
          <p:spPr>
            <a:xfrm>
              <a:off x="7381350" y="3403130"/>
              <a:ext cx="426376" cy="862974"/>
            </a:xfrm>
            <a:custGeom>
              <a:rect b="b" l="l" r="r" t="t"/>
              <a:pathLst>
                <a:path extrusionOk="0" h="40101" w="19813">
                  <a:moveTo>
                    <a:pt x="1" y="0"/>
                  </a:moveTo>
                  <a:lnTo>
                    <a:pt x="1" y="40100"/>
                  </a:lnTo>
                  <a:lnTo>
                    <a:pt x="9895" y="33659"/>
                  </a:lnTo>
                  <a:lnTo>
                    <a:pt x="19813" y="40100"/>
                  </a:lnTo>
                  <a:lnTo>
                    <a:pt x="19813" y="0"/>
                  </a:lnTo>
                  <a:close/>
                </a:path>
              </a:pathLst>
            </a:custGeom>
            <a:solidFill>
              <a:srgbClr val="2FC948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45"/>
            <p:cNvSpPr/>
            <p:nvPr/>
          </p:nvSpPr>
          <p:spPr>
            <a:xfrm>
              <a:off x="4810273" y="3110499"/>
              <a:ext cx="3241709" cy="818676"/>
            </a:xfrm>
            <a:custGeom>
              <a:rect b="b" l="l" r="r" t="t"/>
              <a:pathLst>
                <a:path extrusionOk="0" h="28409" w="112491">
                  <a:moveTo>
                    <a:pt x="0" y="0"/>
                  </a:moveTo>
                  <a:lnTo>
                    <a:pt x="0" y="28408"/>
                  </a:lnTo>
                  <a:lnTo>
                    <a:pt x="112490" y="28408"/>
                  </a:lnTo>
                  <a:lnTo>
                    <a:pt x="112490" y="11871"/>
                  </a:lnTo>
                  <a:cubicBezTo>
                    <a:pt x="112490" y="5310"/>
                    <a:pt x="107180" y="0"/>
                    <a:pt x="10062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45"/>
            <p:cNvSpPr/>
            <p:nvPr/>
          </p:nvSpPr>
          <p:spPr>
            <a:xfrm>
              <a:off x="4811282" y="3110499"/>
              <a:ext cx="570961" cy="1155611"/>
            </a:xfrm>
            <a:custGeom>
              <a:rect b="b" l="l" r="r" t="t"/>
              <a:pathLst>
                <a:path extrusionOk="0" h="40101" w="19813">
                  <a:moveTo>
                    <a:pt x="1" y="0"/>
                  </a:moveTo>
                  <a:lnTo>
                    <a:pt x="1" y="40100"/>
                  </a:lnTo>
                  <a:lnTo>
                    <a:pt x="9895" y="33659"/>
                  </a:lnTo>
                  <a:lnTo>
                    <a:pt x="19813" y="40100"/>
                  </a:lnTo>
                  <a:lnTo>
                    <a:pt x="19813" y="0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3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/>
            </a:p>
          </p:txBody>
        </p:sp>
        <p:grpSp>
          <p:nvGrpSpPr>
            <p:cNvPr id="2290" name="Google Shape;2290;p45"/>
            <p:cNvGrpSpPr/>
            <p:nvPr/>
          </p:nvGrpSpPr>
          <p:grpSpPr>
            <a:xfrm>
              <a:off x="5610855" y="3201670"/>
              <a:ext cx="1796177" cy="636350"/>
              <a:chOff x="5222700" y="3658300"/>
              <a:chExt cx="3210900" cy="636350"/>
            </a:xfrm>
          </p:grpSpPr>
          <p:sp>
            <p:nvSpPr>
              <p:cNvPr id="2291" name="Google Shape;2291;p45"/>
              <p:cNvSpPr txBox="1"/>
              <p:nvPr/>
            </p:nvSpPr>
            <p:spPr>
              <a:xfrm>
                <a:off x="5222700" y="392895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Mars is very cold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292" name="Google Shape;2292;p45"/>
              <p:cNvSpPr txBox="1"/>
              <p:nvPr/>
            </p:nvSpPr>
            <p:spPr>
              <a:xfrm>
                <a:off x="5222700" y="365830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2293" name="Google Shape;2293;p45"/>
          <p:cNvGrpSpPr/>
          <p:nvPr/>
        </p:nvGrpSpPr>
        <p:grpSpPr>
          <a:xfrm>
            <a:off x="7442187" y="3364578"/>
            <a:ext cx="304965" cy="310552"/>
            <a:chOff x="-40742750" y="3972175"/>
            <a:chExt cx="311125" cy="316825"/>
          </a:xfrm>
        </p:grpSpPr>
        <p:sp>
          <p:nvSpPr>
            <p:cNvPr id="2294" name="Google Shape;2294;p45"/>
            <p:cNvSpPr/>
            <p:nvPr/>
          </p:nvSpPr>
          <p:spPr>
            <a:xfrm>
              <a:off x="-40699425" y="4118075"/>
              <a:ext cx="226850" cy="101625"/>
            </a:xfrm>
            <a:custGeom>
              <a:rect b="b" l="l" r="r" t="t"/>
              <a:pathLst>
                <a:path extrusionOk="0" h="4065" w="9074">
                  <a:moveTo>
                    <a:pt x="0" y="0"/>
                  </a:moveTo>
                  <a:lnTo>
                    <a:pt x="0" y="2017"/>
                  </a:lnTo>
                  <a:cubicBezTo>
                    <a:pt x="0" y="3529"/>
                    <a:pt x="2741" y="4065"/>
                    <a:pt x="4505" y="4065"/>
                  </a:cubicBezTo>
                  <a:cubicBezTo>
                    <a:pt x="6774" y="4065"/>
                    <a:pt x="9074" y="3371"/>
                    <a:pt x="9074" y="2017"/>
                  </a:cubicBezTo>
                  <a:lnTo>
                    <a:pt x="9074" y="0"/>
                  </a:lnTo>
                  <a:lnTo>
                    <a:pt x="5135" y="2237"/>
                  </a:lnTo>
                  <a:cubicBezTo>
                    <a:pt x="4953" y="2359"/>
                    <a:pt x="4748" y="2415"/>
                    <a:pt x="4546" y="2415"/>
                  </a:cubicBezTo>
                  <a:cubicBezTo>
                    <a:pt x="4330" y="2415"/>
                    <a:pt x="4117" y="2351"/>
                    <a:pt x="3938" y="2237"/>
                  </a:cubicBezTo>
                  <a:cubicBezTo>
                    <a:pt x="3623" y="2048"/>
                    <a:pt x="315" y="22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45"/>
            <p:cNvSpPr/>
            <p:nvPr/>
          </p:nvSpPr>
          <p:spPr>
            <a:xfrm>
              <a:off x="-40742750" y="3972175"/>
              <a:ext cx="311125" cy="316825"/>
            </a:xfrm>
            <a:custGeom>
              <a:rect b="b" l="l" r="r" t="t"/>
              <a:pathLst>
                <a:path extrusionOk="0" h="12673" w="12445">
                  <a:moveTo>
                    <a:pt x="6254" y="0"/>
                  </a:moveTo>
                  <a:cubicBezTo>
                    <a:pt x="6183" y="0"/>
                    <a:pt x="6112" y="24"/>
                    <a:pt x="6049" y="71"/>
                  </a:cubicBezTo>
                  <a:lnTo>
                    <a:pt x="284" y="3379"/>
                  </a:lnTo>
                  <a:cubicBezTo>
                    <a:pt x="0" y="3537"/>
                    <a:pt x="0" y="3915"/>
                    <a:pt x="284" y="4072"/>
                  </a:cubicBezTo>
                  <a:lnTo>
                    <a:pt x="6049" y="7380"/>
                  </a:lnTo>
                  <a:cubicBezTo>
                    <a:pt x="6112" y="7427"/>
                    <a:pt x="6183" y="7451"/>
                    <a:pt x="6254" y="7451"/>
                  </a:cubicBezTo>
                  <a:cubicBezTo>
                    <a:pt x="6325" y="7451"/>
                    <a:pt x="6396" y="7427"/>
                    <a:pt x="6459" y="7380"/>
                  </a:cubicBezTo>
                  <a:cubicBezTo>
                    <a:pt x="11374" y="4545"/>
                    <a:pt x="11626" y="4419"/>
                    <a:pt x="11626" y="4419"/>
                  </a:cubicBezTo>
                  <a:lnTo>
                    <a:pt x="11626" y="12263"/>
                  </a:lnTo>
                  <a:cubicBezTo>
                    <a:pt x="11657" y="12515"/>
                    <a:pt x="11846" y="12673"/>
                    <a:pt x="12035" y="12673"/>
                  </a:cubicBezTo>
                  <a:cubicBezTo>
                    <a:pt x="12287" y="12673"/>
                    <a:pt x="12445" y="12452"/>
                    <a:pt x="12445" y="12263"/>
                  </a:cubicBezTo>
                  <a:lnTo>
                    <a:pt x="12445" y="3726"/>
                  </a:lnTo>
                  <a:cubicBezTo>
                    <a:pt x="12445" y="3568"/>
                    <a:pt x="12319" y="3411"/>
                    <a:pt x="12256" y="3379"/>
                  </a:cubicBezTo>
                  <a:lnTo>
                    <a:pt x="6459" y="71"/>
                  </a:lnTo>
                  <a:cubicBezTo>
                    <a:pt x="6396" y="24"/>
                    <a:pt x="6325" y="0"/>
                    <a:pt x="6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96" name="Google Shape;2296;p45"/>
          <p:cNvGrpSpPr/>
          <p:nvPr/>
        </p:nvGrpSpPr>
        <p:grpSpPr>
          <a:xfrm>
            <a:off x="4810273" y="1471088"/>
            <a:ext cx="3241709" cy="1155611"/>
            <a:chOff x="4810273" y="1471088"/>
            <a:chExt cx="3241709" cy="1155611"/>
          </a:xfrm>
        </p:grpSpPr>
        <p:sp>
          <p:nvSpPr>
            <p:cNvPr id="2297" name="Google Shape;2297;p45"/>
            <p:cNvSpPr/>
            <p:nvPr/>
          </p:nvSpPr>
          <p:spPr>
            <a:xfrm>
              <a:off x="7381350" y="1763717"/>
              <a:ext cx="426376" cy="862974"/>
            </a:xfrm>
            <a:custGeom>
              <a:rect b="b" l="l" r="r" t="t"/>
              <a:pathLst>
                <a:path extrusionOk="0" h="40101" w="19813">
                  <a:moveTo>
                    <a:pt x="1" y="0"/>
                  </a:moveTo>
                  <a:lnTo>
                    <a:pt x="1" y="40101"/>
                  </a:lnTo>
                  <a:lnTo>
                    <a:pt x="9895" y="33647"/>
                  </a:lnTo>
                  <a:lnTo>
                    <a:pt x="19813" y="40101"/>
                  </a:lnTo>
                  <a:lnTo>
                    <a:pt x="19813" y="0"/>
                  </a:lnTo>
                  <a:close/>
                </a:path>
              </a:pathLst>
            </a:custGeom>
            <a:solidFill>
              <a:srgbClr val="E09214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45"/>
            <p:cNvSpPr/>
            <p:nvPr/>
          </p:nvSpPr>
          <p:spPr>
            <a:xfrm>
              <a:off x="4810273" y="1471088"/>
              <a:ext cx="3241709" cy="818676"/>
            </a:xfrm>
            <a:custGeom>
              <a:rect b="b" l="l" r="r" t="t"/>
              <a:pathLst>
                <a:path extrusionOk="0" h="28409" w="112491">
                  <a:moveTo>
                    <a:pt x="0" y="0"/>
                  </a:moveTo>
                  <a:lnTo>
                    <a:pt x="0" y="28409"/>
                  </a:lnTo>
                  <a:lnTo>
                    <a:pt x="112490" y="28409"/>
                  </a:lnTo>
                  <a:lnTo>
                    <a:pt x="112490" y="11859"/>
                  </a:lnTo>
                  <a:cubicBezTo>
                    <a:pt x="112490" y="5311"/>
                    <a:pt x="107180" y="0"/>
                    <a:pt x="10062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45"/>
            <p:cNvSpPr/>
            <p:nvPr/>
          </p:nvSpPr>
          <p:spPr>
            <a:xfrm>
              <a:off x="4811282" y="1471088"/>
              <a:ext cx="570961" cy="1155611"/>
            </a:xfrm>
            <a:custGeom>
              <a:rect b="b" l="l" r="r" t="t"/>
              <a:pathLst>
                <a:path extrusionOk="0" h="40101" w="19813">
                  <a:moveTo>
                    <a:pt x="1" y="0"/>
                  </a:moveTo>
                  <a:lnTo>
                    <a:pt x="1" y="40101"/>
                  </a:lnTo>
                  <a:lnTo>
                    <a:pt x="9895" y="33647"/>
                  </a:lnTo>
                  <a:lnTo>
                    <a:pt x="19813" y="40101"/>
                  </a:lnTo>
                  <a:lnTo>
                    <a:pt x="19813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3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/>
            </a:p>
          </p:txBody>
        </p:sp>
        <p:grpSp>
          <p:nvGrpSpPr>
            <p:cNvPr id="2300" name="Google Shape;2300;p45"/>
            <p:cNvGrpSpPr/>
            <p:nvPr/>
          </p:nvGrpSpPr>
          <p:grpSpPr>
            <a:xfrm>
              <a:off x="5610855" y="1562253"/>
              <a:ext cx="1796177" cy="636350"/>
              <a:chOff x="5222700" y="3658300"/>
              <a:chExt cx="3210900" cy="636350"/>
            </a:xfrm>
          </p:grpSpPr>
          <p:sp>
            <p:nvSpPr>
              <p:cNvPr id="2301" name="Google Shape;2301;p45"/>
              <p:cNvSpPr txBox="1"/>
              <p:nvPr/>
            </p:nvSpPr>
            <p:spPr>
              <a:xfrm>
                <a:off x="5222700" y="392895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smallest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302" name="Google Shape;2302;p45"/>
              <p:cNvSpPr txBox="1"/>
              <p:nvPr/>
            </p:nvSpPr>
            <p:spPr>
              <a:xfrm>
                <a:off x="5222700" y="365830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2303" name="Google Shape;2303;p45"/>
          <p:cNvGrpSpPr/>
          <p:nvPr/>
        </p:nvGrpSpPr>
        <p:grpSpPr>
          <a:xfrm>
            <a:off x="7442178" y="1725228"/>
            <a:ext cx="304989" cy="310380"/>
            <a:chOff x="-40372575" y="3604550"/>
            <a:chExt cx="311150" cy="316650"/>
          </a:xfrm>
        </p:grpSpPr>
        <p:sp>
          <p:nvSpPr>
            <p:cNvPr id="2304" name="Google Shape;2304;p45"/>
            <p:cNvSpPr/>
            <p:nvPr/>
          </p:nvSpPr>
          <p:spPr>
            <a:xfrm>
              <a:off x="-40372575" y="3604550"/>
              <a:ext cx="311150" cy="134475"/>
            </a:xfrm>
            <a:custGeom>
              <a:rect b="b" l="l" r="r" t="t"/>
              <a:pathLst>
                <a:path extrusionOk="0" h="5379" w="12446">
                  <a:moveTo>
                    <a:pt x="3088" y="0"/>
                  </a:moveTo>
                  <a:cubicBezTo>
                    <a:pt x="1639" y="0"/>
                    <a:pt x="316" y="1008"/>
                    <a:pt x="95" y="2489"/>
                  </a:cubicBezTo>
                  <a:cubicBezTo>
                    <a:pt x="1" y="3214"/>
                    <a:pt x="190" y="3938"/>
                    <a:pt x="568" y="4506"/>
                  </a:cubicBezTo>
                  <a:cubicBezTo>
                    <a:pt x="962" y="5071"/>
                    <a:pt x="1607" y="5366"/>
                    <a:pt x="2240" y="5366"/>
                  </a:cubicBezTo>
                  <a:cubicBezTo>
                    <a:pt x="2772" y="5366"/>
                    <a:pt x="3296" y="5157"/>
                    <a:pt x="3655" y="4726"/>
                  </a:cubicBezTo>
                  <a:cubicBezTo>
                    <a:pt x="4569" y="3655"/>
                    <a:pt x="3844" y="2489"/>
                    <a:pt x="2836" y="2489"/>
                  </a:cubicBezTo>
                  <a:cubicBezTo>
                    <a:pt x="2584" y="2489"/>
                    <a:pt x="2427" y="2678"/>
                    <a:pt x="2427" y="2899"/>
                  </a:cubicBezTo>
                  <a:cubicBezTo>
                    <a:pt x="2427" y="3151"/>
                    <a:pt x="2616" y="3308"/>
                    <a:pt x="2836" y="3340"/>
                  </a:cubicBezTo>
                  <a:cubicBezTo>
                    <a:pt x="3057" y="3340"/>
                    <a:pt x="3214" y="3529"/>
                    <a:pt x="3214" y="3749"/>
                  </a:cubicBezTo>
                  <a:cubicBezTo>
                    <a:pt x="3214" y="3970"/>
                    <a:pt x="3025" y="4127"/>
                    <a:pt x="2836" y="4127"/>
                  </a:cubicBezTo>
                  <a:cubicBezTo>
                    <a:pt x="2049" y="4127"/>
                    <a:pt x="1450" y="3434"/>
                    <a:pt x="1608" y="2584"/>
                  </a:cubicBezTo>
                  <a:cubicBezTo>
                    <a:pt x="1754" y="1999"/>
                    <a:pt x="2279" y="1632"/>
                    <a:pt x="2882" y="1632"/>
                  </a:cubicBezTo>
                  <a:cubicBezTo>
                    <a:pt x="2930" y="1632"/>
                    <a:pt x="2977" y="1634"/>
                    <a:pt x="3025" y="1639"/>
                  </a:cubicBezTo>
                  <a:cubicBezTo>
                    <a:pt x="3624" y="1733"/>
                    <a:pt x="4128" y="2048"/>
                    <a:pt x="4474" y="2489"/>
                  </a:cubicBezTo>
                  <a:lnTo>
                    <a:pt x="7908" y="2489"/>
                  </a:lnTo>
                  <a:cubicBezTo>
                    <a:pt x="8255" y="2017"/>
                    <a:pt x="8759" y="1702"/>
                    <a:pt x="9358" y="1639"/>
                  </a:cubicBezTo>
                  <a:cubicBezTo>
                    <a:pt x="9406" y="1634"/>
                    <a:pt x="9453" y="1632"/>
                    <a:pt x="9501" y="1632"/>
                  </a:cubicBezTo>
                  <a:cubicBezTo>
                    <a:pt x="10104" y="1632"/>
                    <a:pt x="10629" y="1999"/>
                    <a:pt x="10775" y="2584"/>
                  </a:cubicBezTo>
                  <a:cubicBezTo>
                    <a:pt x="10964" y="3434"/>
                    <a:pt x="10334" y="4127"/>
                    <a:pt x="9547" y="4127"/>
                  </a:cubicBezTo>
                  <a:cubicBezTo>
                    <a:pt x="9326" y="4127"/>
                    <a:pt x="9137" y="3938"/>
                    <a:pt x="9137" y="3749"/>
                  </a:cubicBezTo>
                  <a:cubicBezTo>
                    <a:pt x="9137" y="3497"/>
                    <a:pt x="9326" y="3340"/>
                    <a:pt x="9547" y="3340"/>
                  </a:cubicBezTo>
                  <a:cubicBezTo>
                    <a:pt x="9799" y="3340"/>
                    <a:pt x="9956" y="3151"/>
                    <a:pt x="9956" y="2899"/>
                  </a:cubicBezTo>
                  <a:cubicBezTo>
                    <a:pt x="9956" y="2678"/>
                    <a:pt x="9767" y="2521"/>
                    <a:pt x="9547" y="2489"/>
                  </a:cubicBezTo>
                  <a:cubicBezTo>
                    <a:pt x="8539" y="2489"/>
                    <a:pt x="7814" y="3686"/>
                    <a:pt x="8728" y="4726"/>
                  </a:cubicBezTo>
                  <a:cubicBezTo>
                    <a:pt x="9099" y="5169"/>
                    <a:pt x="9626" y="5379"/>
                    <a:pt x="10158" y="5379"/>
                  </a:cubicBezTo>
                  <a:cubicBezTo>
                    <a:pt x="10800" y="5379"/>
                    <a:pt x="11451" y="5074"/>
                    <a:pt x="11847" y="4506"/>
                  </a:cubicBezTo>
                  <a:cubicBezTo>
                    <a:pt x="12225" y="3970"/>
                    <a:pt x="12445" y="3277"/>
                    <a:pt x="12319" y="2489"/>
                  </a:cubicBezTo>
                  <a:cubicBezTo>
                    <a:pt x="12130" y="1008"/>
                    <a:pt x="10775" y="0"/>
                    <a:pt x="93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45"/>
            <p:cNvSpPr/>
            <p:nvPr/>
          </p:nvSpPr>
          <p:spPr>
            <a:xfrm>
              <a:off x="-40312700" y="3730575"/>
              <a:ext cx="185100" cy="190625"/>
            </a:xfrm>
            <a:custGeom>
              <a:rect b="b" l="l" r="r" t="t"/>
              <a:pathLst>
                <a:path extrusionOk="0" h="7625" w="7404">
                  <a:moveTo>
                    <a:pt x="2426" y="0"/>
                  </a:moveTo>
                  <a:lnTo>
                    <a:pt x="2426" y="5639"/>
                  </a:lnTo>
                  <a:cubicBezTo>
                    <a:pt x="2426" y="5860"/>
                    <a:pt x="2237" y="6017"/>
                    <a:pt x="2048" y="6017"/>
                  </a:cubicBezTo>
                  <a:cubicBezTo>
                    <a:pt x="1796" y="6017"/>
                    <a:pt x="1638" y="5828"/>
                    <a:pt x="1638" y="5639"/>
                  </a:cubicBezTo>
                  <a:lnTo>
                    <a:pt x="1638" y="473"/>
                  </a:lnTo>
                  <a:cubicBezTo>
                    <a:pt x="1229" y="851"/>
                    <a:pt x="630" y="1103"/>
                    <a:pt x="0" y="1134"/>
                  </a:cubicBezTo>
                  <a:lnTo>
                    <a:pt x="0" y="7246"/>
                  </a:lnTo>
                  <a:cubicBezTo>
                    <a:pt x="0" y="7467"/>
                    <a:pt x="189" y="7624"/>
                    <a:pt x="378" y="7624"/>
                  </a:cubicBezTo>
                  <a:lnTo>
                    <a:pt x="6994" y="7624"/>
                  </a:lnTo>
                  <a:cubicBezTo>
                    <a:pt x="7246" y="7624"/>
                    <a:pt x="7404" y="7435"/>
                    <a:pt x="7404" y="7246"/>
                  </a:cubicBezTo>
                  <a:lnTo>
                    <a:pt x="7404" y="1134"/>
                  </a:lnTo>
                  <a:cubicBezTo>
                    <a:pt x="6774" y="1071"/>
                    <a:pt x="6175" y="788"/>
                    <a:pt x="5734" y="315"/>
                  </a:cubicBezTo>
                  <a:lnTo>
                    <a:pt x="5734" y="5639"/>
                  </a:lnTo>
                  <a:cubicBezTo>
                    <a:pt x="5734" y="5860"/>
                    <a:pt x="5545" y="6017"/>
                    <a:pt x="5324" y="6017"/>
                  </a:cubicBezTo>
                  <a:cubicBezTo>
                    <a:pt x="5072" y="6017"/>
                    <a:pt x="4915" y="5828"/>
                    <a:pt x="4915" y="5639"/>
                  </a:cubicBezTo>
                  <a:lnTo>
                    <a:pt x="4915" y="0"/>
                  </a:lnTo>
                  <a:lnTo>
                    <a:pt x="4096" y="0"/>
                  </a:lnTo>
                  <a:lnTo>
                    <a:pt x="4096" y="5639"/>
                  </a:lnTo>
                  <a:cubicBezTo>
                    <a:pt x="4096" y="5860"/>
                    <a:pt x="3907" y="6017"/>
                    <a:pt x="3686" y="6017"/>
                  </a:cubicBezTo>
                  <a:cubicBezTo>
                    <a:pt x="3466" y="6017"/>
                    <a:pt x="3277" y="5828"/>
                    <a:pt x="3277" y="5639"/>
                  </a:cubicBezTo>
                  <a:lnTo>
                    <a:pt x="32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45"/>
            <p:cNvSpPr/>
            <p:nvPr/>
          </p:nvSpPr>
          <p:spPr>
            <a:xfrm>
              <a:off x="-40250475" y="3688025"/>
              <a:ext cx="66950" cy="20500"/>
            </a:xfrm>
            <a:custGeom>
              <a:rect b="b" l="l" r="r" t="t"/>
              <a:pathLst>
                <a:path extrusionOk="0" h="820" w="2678">
                  <a:moveTo>
                    <a:pt x="0" y="1"/>
                  </a:moveTo>
                  <a:cubicBezTo>
                    <a:pt x="32" y="127"/>
                    <a:pt x="32" y="284"/>
                    <a:pt x="32" y="379"/>
                  </a:cubicBezTo>
                  <a:cubicBezTo>
                    <a:pt x="32" y="536"/>
                    <a:pt x="32" y="662"/>
                    <a:pt x="0" y="788"/>
                  </a:cubicBezTo>
                  <a:lnTo>
                    <a:pt x="2666" y="788"/>
                  </a:lnTo>
                  <a:cubicBezTo>
                    <a:pt x="2615" y="649"/>
                    <a:pt x="2615" y="555"/>
                    <a:pt x="2615" y="379"/>
                  </a:cubicBezTo>
                  <a:cubicBezTo>
                    <a:pt x="2615" y="284"/>
                    <a:pt x="2615" y="127"/>
                    <a:pt x="2678" y="1"/>
                  </a:cubicBezTo>
                  <a:close/>
                  <a:moveTo>
                    <a:pt x="2666" y="788"/>
                  </a:moveTo>
                  <a:cubicBezTo>
                    <a:pt x="2670" y="799"/>
                    <a:pt x="2674" y="809"/>
                    <a:pt x="2678" y="820"/>
                  </a:cubicBezTo>
                  <a:lnTo>
                    <a:pt x="2678" y="78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07" name="Google Shape;2307;p45"/>
          <p:cNvGrpSpPr/>
          <p:nvPr/>
        </p:nvGrpSpPr>
        <p:grpSpPr>
          <a:xfrm>
            <a:off x="1092075" y="1471088"/>
            <a:ext cx="3241709" cy="1155611"/>
            <a:chOff x="1092075" y="1471088"/>
            <a:chExt cx="3241709" cy="1155611"/>
          </a:xfrm>
        </p:grpSpPr>
        <p:sp>
          <p:nvSpPr>
            <p:cNvPr id="2308" name="Google Shape;2308;p45"/>
            <p:cNvSpPr/>
            <p:nvPr/>
          </p:nvSpPr>
          <p:spPr>
            <a:xfrm>
              <a:off x="3663143" y="1763711"/>
              <a:ext cx="426376" cy="862974"/>
            </a:xfrm>
            <a:custGeom>
              <a:rect b="b" l="l" r="r" t="t"/>
              <a:pathLst>
                <a:path extrusionOk="0" h="40101" w="19813">
                  <a:moveTo>
                    <a:pt x="1" y="0"/>
                  </a:moveTo>
                  <a:lnTo>
                    <a:pt x="1" y="40101"/>
                  </a:lnTo>
                  <a:lnTo>
                    <a:pt x="9895" y="33647"/>
                  </a:lnTo>
                  <a:lnTo>
                    <a:pt x="19813" y="40101"/>
                  </a:lnTo>
                  <a:lnTo>
                    <a:pt x="19813" y="0"/>
                  </a:lnTo>
                  <a:close/>
                </a:path>
              </a:pathLst>
            </a:custGeom>
            <a:solidFill>
              <a:srgbClr val="4685BC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45"/>
            <p:cNvSpPr/>
            <p:nvPr/>
          </p:nvSpPr>
          <p:spPr>
            <a:xfrm>
              <a:off x="1092075" y="1471088"/>
              <a:ext cx="3241709" cy="818676"/>
            </a:xfrm>
            <a:custGeom>
              <a:rect b="b" l="l" r="r" t="t"/>
              <a:pathLst>
                <a:path extrusionOk="0" h="28409" w="112491">
                  <a:moveTo>
                    <a:pt x="0" y="0"/>
                  </a:moveTo>
                  <a:lnTo>
                    <a:pt x="0" y="28409"/>
                  </a:lnTo>
                  <a:lnTo>
                    <a:pt x="112490" y="28409"/>
                  </a:lnTo>
                  <a:lnTo>
                    <a:pt x="112490" y="11859"/>
                  </a:lnTo>
                  <a:cubicBezTo>
                    <a:pt x="112490" y="5311"/>
                    <a:pt x="107180" y="0"/>
                    <a:pt x="10062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45"/>
            <p:cNvSpPr/>
            <p:nvPr/>
          </p:nvSpPr>
          <p:spPr>
            <a:xfrm>
              <a:off x="1093084" y="1471088"/>
              <a:ext cx="570961" cy="1155611"/>
            </a:xfrm>
            <a:custGeom>
              <a:rect b="b" l="l" r="r" t="t"/>
              <a:pathLst>
                <a:path extrusionOk="0" h="40101" w="19813">
                  <a:moveTo>
                    <a:pt x="1" y="0"/>
                  </a:moveTo>
                  <a:lnTo>
                    <a:pt x="1" y="40101"/>
                  </a:lnTo>
                  <a:lnTo>
                    <a:pt x="9895" y="33647"/>
                  </a:lnTo>
                  <a:lnTo>
                    <a:pt x="19813" y="40101"/>
                  </a:lnTo>
                  <a:lnTo>
                    <a:pt x="19813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3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/>
            </a:p>
          </p:txBody>
        </p:sp>
        <p:grpSp>
          <p:nvGrpSpPr>
            <p:cNvPr id="2311" name="Google Shape;2311;p45"/>
            <p:cNvGrpSpPr/>
            <p:nvPr/>
          </p:nvGrpSpPr>
          <p:grpSpPr>
            <a:xfrm>
              <a:off x="1892659" y="1562253"/>
              <a:ext cx="1796177" cy="636350"/>
              <a:chOff x="5222700" y="3658300"/>
              <a:chExt cx="3210900" cy="636350"/>
            </a:xfrm>
          </p:grpSpPr>
          <p:sp>
            <p:nvSpPr>
              <p:cNvPr id="2312" name="Google Shape;2312;p45"/>
              <p:cNvSpPr txBox="1"/>
              <p:nvPr/>
            </p:nvSpPr>
            <p:spPr>
              <a:xfrm>
                <a:off x="5222700" y="392895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is ringed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313" name="Google Shape;2313;p45"/>
              <p:cNvSpPr txBox="1"/>
              <p:nvPr/>
            </p:nvSpPr>
            <p:spPr>
              <a:xfrm>
                <a:off x="5222700" y="365830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Saturn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2314" name="Google Shape;2314;p45"/>
          <p:cNvGrpSpPr/>
          <p:nvPr/>
        </p:nvGrpSpPr>
        <p:grpSpPr>
          <a:xfrm>
            <a:off x="3717055" y="1725255"/>
            <a:ext cx="311924" cy="310380"/>
            <a:chOff x="-41893475" y="3584850"/>
            <a:chExt cx="318225" cy="316650"/>
          </a:xfrm>
        </p:grpSpPr>
        <p:sp>
          <p:nvSpPr>
            <p:cNvPr id="2315" name="Google Shape;2315;p45"/>
            <p:cNvSpPr/>
            <p:nvPr/>
          </p:nvSpPr>
          <p:spPr>
            <a:xfrm>
              <a:off x="-41827300" y="3715600"/>
              <a:ext cx="186675" cy="185900"/>
            </a:xfrm>
            <a:custGeom>
              <a:rect b="b" l="l" r="r" t="t"/>
              <a:pathLst>
                <a:path extrusionOk="0" h="7436" w="7467">
                  <a:moveTo>
                    <a:pt x="3686" y="1465"/>
                  </a:moveTo>
                  <a:cubicBezTo>
                    <a:pt x="3836" y="1465"/>
                    <a:pt x="3985" y="1544"/>
                    <a:pt x="4064" y="1702"/>
                  </a:cubicBezTo>
                  <a:lnTo>
                    <a:pt x="4537" y="2678"/>
                  </a:lnTo>
                  <a:lnTo>
                    <a:pt x="5608" y="2836"/>
                  </a:lnTo>
                  <a:cubicBezTo>
                    <a:pt x="5955" y="2867"/>
                    <a:pt x="6081" y="3308"/>
                    <a:pt x="5829" y="3561"/>
                  </a:cubicBezTo>
                  <a:lnTo>
                    <a:pt x="5041" y="4285"/>
                  </a:lnTo>
                  <a:lnTo>
                    <a:pt x="5261" y="5356"/>
                  </a:lnTo>
                  <a:cubicBezTo>
                    <a:pt x="5286" y="5630"/>
                    <a:pt x="5075" y="5845"/>
                    <a:pt x="4845" y="5845"/>
                  </a:cubicBezTo>
                  <a:cubicBezTo>
                    <a:pt x="4784" y="5845"/>
                    <a:pt x="4722" y="5830"/>
                    <a:pt x="4663" y="5797"/>
                  </a:cubicBezTo>
                  <a:lnTo>
                    <a:pt x="3686" y="5262"/>
                  </a:lnTo>
                  <a:lnTo>
                    <a:pt x="2678" y="5797"/>
                  </a:lnTo>
                  <a:cubicBezTo>
                    <a:pt x="2616" y="5828"/>
                    <a:pt x="2553" y="5842"/>
                    <a:pt x="2492" y="5842"/>
                  </a:cubicBezTo>
                  <a:cubicBezTo>
                    <a:pt x="2244" y="5842"/>
                    <a:pt x="2035" y="5609"/>
                    <a:pt x="2111" y="5356"/>
                  </a:cubicBezTo>
                  <a:lnTo>
                    <a:pt x="2300" y="4285"/>
                  </a:lnTo>
                  <a:lnTo>
                    <a:pt x="1512" y="3561"/>
                  </a:lnTo>
                  <a:cubicBezTo>
                    <a:pt x="1323" y="3308"/>
                    <a:pt x="1418" y="2867"/>
                    <a:pt x="1796" y="2836"/>
                  </a:cubicBezTo>
                  <a:lnTo>
                    <a:pt x="2836" y="2678"/>
                  </a:lnTo>
                  <a:lnTo>
                    <a:pt x="3308" y="1702"/>
                  </a:lnTo>
                  <a:cubicBezTo>
                    <a:pt x="3387" y="1544"/>
                    <a:pt x="3537" y="1465"/>
                    <a:pt x="3686" y="1465"/>
                  </a:cubicBezTo>
                  <a:close/>
                  <a:moveTo>
                    <a:pt x="3718" y="0"/>
                  </a:moveTo>
                  <a:cubicBezTo>
                    <a:pt x="1670" y="0"/>
                    <a:pt x="32" y="1670"/>
                    <a:pt x="32" y="3750"/>
                  </a:cubicBezTo>
                  <a:cubicBezTo>
                    <a:pt x="0" y="5766"/>
                    <a:pt x="1670" y="7436"/>
                    <a:pt x="3718" y="7436"/>
                  </a:cubicBezTo>
                  <a:cubicBezTo>
                    <a:pt x="5765" y="7436"/>
                    <a:pt x="7404" y="5797"/>
                    <a:pt x="7467" y="3750"/>
                  </a:cubicBezTo>
                  <a:cubicBezTo>
                    <a:pt x="7467" y="1702"/>
                    <a:pt x="5797" y="32"/>
                    <a:pt x="37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45"/>
            <p:cNvSpPr/>
            <p:nvPr/>
          </p:nvSpPr>
          <p:spPr>
            <a:xfrm>
              <a:off x="-41726500" y="3586725"/>
              <a:ext cx="151250" cy="147800"/>
            </a:xfrm>
            <a:custGeom>
              <a:rect b="b" l="l" r="r" t="t"/>
              <a:pathLst>
                <a:path extrusionOk="0" h="5912" w="6050">
                  <a:moveTo>
                    <a:pt x="3829" y="0"/>
                  </a:moveTo>
                  <a:cubicBezTo>
                    <a:pt x="3706" y="0"/>
                    <a:pt x="3580" y="47"/>
                    <a:pt x="3498" y="146"/>
                  </a:cubicBezTo>
                  <a:lnTo>
                    <a:pt x="1" y="4336"/>
                  </a:lnTo>
                  <a:cubicBezTo>
                    <a:pt x="1229" y="4399"/>
                    <a:pt x="2332" y="4998"/>
                    <a:pt x="3088" y="5912"/>
                  </a:cubicBezTo>
                  <a:lnTo>
                    <a:pt x="5861" y="2446"/>
                  </a:lnTo>
                  <a:cubicBezTo>
                    <a:pt x="6050" y="2289"/>
                    <a:pt x="6050" y="2037"/>
                    <a:pt x="5924" y="1879"/>
                  </a:cubicBezTo>
                  <a:lnTo>
                    <a:pt x="4128" y="115"/>
                  </a:lnTo>
                  <a:cubicBezTo>
                    <a:pt x="4053" y="40"/>
                    <a:pt x="3942" y="0"/>
                    <a:pt x="38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45"/>
            <p:cNvSpPr/>
            <p:nvPr/>
          </p:nvSpPr>
          <p:spPr>
            <a:xfrm>
              <a:off x="-41808400" y="3584850"/>
              <a:ext cx="148100" cy="89825"/>
            </a:xfrm>
            <a:custGeom>
              <a:rect b="b" l="l" r="r" t="t"/>
              <a:pathLst>
                <a:path extrusionOk="0" h="3593" w="5924">
                  <a:moveTo>
                    <a:pt x="0" y="1"/>
                  </a:moveTo>
                  <a:lnTo>
                    <a:pt x="2962" y="3592"/>
                  </a:lnTo>
                  <a:lnTo>
                    <a:pt x="59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45"/>
            <p:cNvSpPr/>
            <p:nvPr/>
          </p:nvSpPr>
          <p:spPr>
            <a:xfrm>
              <a:off x="-41893475" y="3586725"/>
              <a:ext cx="148875" cy="147025"/>
            </a:xfrm>
            <a:custGeom>
              <a:rect b="b" l="l" r="r" t="t"/>
              <a:pathLst>
                <a:path extrusionOk="0" h="5881" w="5955">
                  <a:moveTo>
                    <a:pt x="2194" y="0"/>
                  </a:moveTo>
                  <a:cubicBezTo>
                    <a:pt x="2084" y="0"/>
                    <a:pt x="1965" y="40"/>
                    <a:pt x="1859" y="115"/>
                  </a:cubicBezTo>
                  <a:lnTo>
                    <a:pt x="95" y="1879"/>
                  </a:lnTo>
                  <a:cubicBezTo>
                    <a:pt x="1" y="2037"/>
                    <a:pt x="1" y="2289"/>
                    <a:pt x="95" y="2446"/>
                  </a:cubicBezTo>
                  <a:lnTo>
                    <a:pt x="2899" y="5880"/>
                  </a:lnTo>
                  <a:cubicBezTo>
                    <a:pt x="3655" y="4998"/>
                    <a:pt x="4758" y="4399"/>
                    <a:pt x="5955" y="4305"/>
                  </a:cubicBezTo>
                  <a:lnTo>
                    <a:pt x="2490" y="146"/>
                  </a:lnTo>
                  <a:cubicBezTo>
                    <a:pt x="2424" y="47"/>
                    <a:pt x="2315" y="0"/>
                    <a:pt x="21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19" name="Google Shape;2319;p45"/>
          <p:cNvGrpSpPr/>
          <p:nvPr/>
        </p:nvGrpSpPr>
        <p:grpSpPr>
          <a:xfrm>
            <a:off x="1092075" y="3110499"/>
            <a:ext cx="3241709" cy="1155611"/>
            <a:chOff x="1092075" y="3110499"/>
            <a:chExt cx="3241709" cy="1155611"/>
          </a:xfrm>
        </p:grpSpPr>
        <p:sp>
          <p:nvSpPr>
            <p:cNvPr id="2320" name="Google Shape;2320;p45"/>
            <p:cNvSpPr/>
            <p:nvPr/>
          </p:nvSpPr>
          <p:spPr>
            <a:xfrm>
              <a:off x="3663160" y="3403130"/>
              <a:ext cx="426376" cy="862974"/>
            </a:xfrm>
            <a:custGeom>
              <a:rect b="b" l="l" r="r" t="t"/>
              <a:pathLst>
                <a:path extrusionOk="0" h="40101" w="19813">
                  <a:moveTo>
                    <a:pt x="1" y="0"/>
                  </a:moveTo>
                  <a:lnTo>
                    <a:pt x="1" y="40100"/>
                  </a:lnTo>
                  <a:lnTo>
                    <a:pt x="9895" y="33659"/>
                  </a:lnTo>
                  <a:lnTo>
                    <a:pt x="19813" y="40100"/>
                  </a:lnTo>
                  <a:lnTo>
                    <a:pt x="19813" y="0"/>
                  </a:lnTo>
                  <a:close/>
                </a:path>
              </a:pathLst>
            </a:custGeom>
            <a:solidFill>
              <a:srgbClr val="C6282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45"/>
            <p:cNvSpPr/>
            <p:nvPr/>
          </p:nvSpPr>
          <p:spPr>
            <a:xfrm>
              <a:off x="1092075" y="3110499"/>
              <a:ext cx="3241709" cy="818676"/>
            </a:xfrm>
            <a:custGeom>
              <a:rect b="b" l="l" r="r" t="t"/>
              <a:pathLst>
                <a:path extrusionOk="0" h="28409" w="112491">
                  <a:moveTo>
                    <a:pt x="0" y="0"/>
                  </a:moveTo>
                  <a:lnTo>
                    <a:pt x="0" y="28408"/>
                  </a:lnTo>
                  <a:lnTo>
                    <a:pt x="112490" y="28408"/>
                  </a:lnTo>
                  <a:lnTo>
                    <a:pt x="112490" y="11871"/>
                  </a:lnTo>
                  <a:cubicBezTo>
                    <a:pt x="112490" y="5310"/>
                    <a:pt x="107180" y="0"/>
                    <a:pt x="10062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45"/>
            <p:cNvSpPr/>
            <p:nvPr/>
          </p:nvSpPr>
          <p:spPr>
            <a:xfrm>
              <a:off x="1093084" y="3110499"/>
              <a:ext cx="570961" cy="1155611"/>
            </a:xfrm>
            <a:custGeom>
              <a:rect b="b" l="l" r="r" t="t"/>
              <a:pathLst>
                <a:path extrusionOk="0" h="40101" w="19813">
                  <a:moveTo>
                    <a:pt x="1" y="0"/>
                  </a:moveTo>
                  <a:lnTo>
                    <a:pt x="1" y="40100"/>
                  </a:lnTo>
                  <a:lnTo>
                    <a:pt x="9895" y="33659"/>
                  </a:lnTo>
                  <a:lnTo>
                    <a:pt x="19813" y="40100"/>
                  </a:lnTo>
                  <a:lnTo>
                    <a:pt x="19813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3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/>
            </a:p>
          </p:txBody>
        </p:sp>
        <p:grpSp>
          <p:nvGrpSpPr>
            <p:cNvPr id="2323" name="Google Shape;2323;p45"/>
            <p:cNvGrpSpPr/>
            <p:nvPr/>
          </p:nvGrpSpPr>
          <p:grpSpPr>
            <a:xfrm>
              <a:off x="1892659" y="3201670"/>
              <a:ext cx="1796177" cy="636350"/>
              <a:chOff x="5222700" y="3658300"/>
              <a:chExt cx="3210900" cy="636350"/>
            </a:xfrm>
          </p:grpSpPr>
          <p:sp>
            <p:nvSpPr>
              <p:cNvPr id="2324" name="Google Shape;2324;p45"/>
              <p:cNvSpPr txBox="1"/>
              <p:nvPr/>
            </p:nvSpPr>
            <p:spPr>
              <a:xfrm>
                <a:off x="5222700" y="392895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is terribly hot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325" name="Google Shape;2325;p45"/>
              <p:cNvSpPr txBox="1"/>
              <p:nvPr/>
            </p:nvSpPr>
            <p:spPr>
              <a:xfrm>
                <a:off x="5222700" y="365830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Venus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2326" name="Google Shape;2326;p45"/>
          <p:cNvGrpSpPr/>
          <p:nvPr/>
        </p:nvGrpSpPr>
        <p:grpSpPr>
          <a:xfrm>
            <a:off x="3717818" y="3364653"/>
            <a:ext cx="310380" cy="310356"/>
            <a:chOff x="-40011050" y="3972375"/>
            <a:chExt cx="316650" cy="316625"/>
          </a:xfrm>
        </p:grpSpPr>
        <p:sp>
          <p:nvSpPr>
            <p:cNvPr id="2327" name="Google Shape;2327;p45"/>
            <p:cNvSpPr/>
            <p:nvPr/>
          </p:nvSpPr>
          <p:spPr>
            <a:xfrm>
              <a:off x="-40011050" y="3972375"/>
              <a:ext cx="316650" cy="232350"/>
            </a:xfrm>
            <a:custGeom>
              <a:rect b="b" l="l" r="r" t="t"/>
              <a:pathLst>
                <a:path extrusionOk="0" h="9294" w="12666">
                  <a:moveTo>
                    <a:pt x="11405" y="1701"/>
                  </a:moveTo>
                  <a:cubicBezTo>
                    <a:pt x="11626" y="1701"/>
                    <a:pt x="11846" y="1890"/>
                    <a:pt x="11846" y="2142"/>
                  </a:cubicBezTo>
                  <a:cubicBezTo>
                    <a:pt x="11846" y="3749"/>
                    <a:pt x="11090" y="4663"/>
                    <a:pt x="9956" y="4978"/>
                  </a:cubicBezTo>
                  <a:cubicBezTo>
                    <a:pt x="10051" y="4631"/>
                    <a:pt x="10145" y="4222"/>
                    <a:pt x="10145" y="3844"/>
                  </a:cubicBezTo>
                  <a:lnTo>
                    <a:pt x="10145" y="1701"/>
                  </a:lnTo>
                  <a:close/>
                  <a:moveTo>
                    <a:pt x="2584" y="1701"/>
                  </a:moveTo>
                  <a:lnTo>
                    <a:pt x="2584" y="3812"/>
                  </a:lnTo>
                  <a:cubicBezTo>
                    <a:pt x="2584" y="4222"/>
                    <a:pt x="2647" y="4600"/>
                    <a:pt x="2773" y="5009"/>
                  </a:cubicBezTo>
                  <a:cubicBezTo>
                    <a:pt x="1639" y="4694"/>
                    <a:pt x="851" y="3781"/>
                    <a:pt x="851" y="2142"/>
                  </a:cubicBezTo>
                  <a:cubicBezTo>
                    <a:pt x="851" y="1890"/>
                    <a:pt x="1040" y="1701"/>
                    <a:pt x="1292" y="1701"/>
                  </a:cubicBezTo>
                  <a:close/>
                  <a:moveTo>
                    <a:pt x="4065" y="3655"/>
                  </a:moveTo>
                  <a:cubicBezTo>
                    <a:pt x="4317" y="3655"/>
                    <a:pt x="4506" y="3875"/>
                    <a:pt x="4506" y="4096"/>
                  </a:cubicBezTo>
                  <a:cubicBezTo>
                    <a:pt x="4506" y="4631"/>
                    <a:pt x="4821" y="5041"/>
                    <a:pt x="5262" y="5261"/>
                  </a:cubicBezTo>
                  <a:cubicBezTo>
                    <a:pt x="5451" y="5324"/>
                    <a:pt x="5577" y="5608"/>
                    <a:pt x="5482" y="5797"/>
                  </a:cubicBezTo>
                  <a:cubicBezTo>
                    <a:pt x="5431" y="5952"/>
                    <a:pt x="5229" y="6065"/>
                    <a:pt x="5054" y="6065"/>
                  </a:cubicBezTo>
                  <a:cubicBezTo>
                    <a:pt x="5017" y="6065"/>
                    <a:pt x="4980" y="6060"/>
                    <a:pt x="4947" y="6049"/>
                  </a:cubicBezTo>
                  <a:cubicBezTo>
                    <a:pt x="4128" y="5734"/>
                    <a:pt x="3655" y="4946"/>
                    <a:pt x="3655" y="4096"/>
                  </a:cubicBezTo>
                  <a:cubicBezTo>
                    <a:pt x="3655" y="3875"/>
                    <a:pt x="3844" y="3655"/>
                    <a:pt x="4065" y="3655"/>
                  </a:cubicBezTo>
                  <a:close/>
                  <a:moveTo>
                    <a:pt x="2993" y="0"/>
                  </a:moveTo>
                  <a:cubicBezTo>
                    <a:pt x="2741" y="0"/>
                    <a:pt x="2552" y="189"/>
                    <a:pt x="2552" y="441"/>
                  </a:cubicBezTo>
                  <a:lnTo>
                    <a:pt x="2552" y="882"/>
                  </a:lnTo>
                  <a:lnTo>
                    <a:pt x="1261" y="882"/>
                  </a:lnTo>
                  <a:cubicBezTo>
                    <a:pt x="536" y="882"/>
                    <a:pt x="1" y="1418"/>
                    <a:pt x="1" y="2142"/>
                  </a:cubicBezTo>
                  <a:cubicBezTo>
                    <a:pt x="1" y="4568"/>
                    <a:pt x="1513" y="5797"/>
                    <a:pt x="3183" y="5923"/>
                  </a:cubicBezTo>
                  <a:cubicBezTo>
                    <a:pt x="4159" y="7372"/>
                    <a:pt x="5073" y="7089"/>
                    <a:pt x="5073" y="7687"/>
                  </a:cubicBezTo>
                  <a:cubicBezTo>
                    <a:pt x="5073" y="8286"/>
                    <a:pt x="4821" y="8884"/>
                    <a:pt x="4443" y="9294"/>
                  </a:cubicBezTo>
                  <a:lnTo>
                    <a:pt x="8192" y="9294"/>
                  </a:lnTo>
                  <a:cubicBezTo>
                    <a:pt x="7782" y="8884"/>
                    <a:pt x="7562" y="8286"/>
                    <a:pt x="7562" y="7687"/>
                  </a:cubicBezTo>
                  <a:cubicBezTo>
                    <a:pt x="7562" y="7089"/>
                    <a:pt x="8507" y="7372"/>
                    <a:pt x="9484" y="5923"/>
                  </a:cubicBezTo>
                  <a:cubicBezTo>
                    <a:pt x="11216" y="5797"/>
                    <a:pt x="12666" y="4537"/>
                    <a:pt x="12666" y="2142"/>
                  </a:cubicBezTo>
                  <a:cubicBezTo>
                    <a:pt x="12666" y="1418"/>
                    <a:pt x="12098" y="882"/>
                    <a:pt x="11405" y="882"/>
                  </a:cubicBezTo>
                  <a:lnTo>
                    <a:pt x="10145" y="882"/>
                  </a:lnTo>
                  <a:lnTo>
                    <a:pt x="10145" y="441"/>
                  </a:lnTo>
                  <a:cubicBezTo>
                    <a:pt x="10145" y="189"/>
                    <a:pt x="9956" y="0"/>
                    <a:pt x="97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45"/>
            <p:cNvSpPr/>
            <p:nvPr/>
          </p:nvSpPr>
          <p:spPr>
            <a:xfrm>
              <a:off x="-39950400" y="4225975"/>
              <a:ext cx="194575" cy="63025"/>
            </a:xfrm>
            <a:custGeom>
              <a:rect b="b" l="l" r="r" t="t"/>
              <a:pathLst>
                <a:path extrusionOk="0" h="2521" w="7783">
                  <a:moveTo>
                    <a:pt x="757" y="1"/>
                  </a:moveTo>
                  <a:lnTo>
                    <a:pt x="63" y="1954"/>
                  </a:lnTo>
                  <a:cubicBezTo>
                    <a:pt x="0" y="2237"/>
                    <a:pt x="158" y="2521"/>
                    <a:pt x="473" y="2521"/>
                  </a:cubicBezTo>
                  <a:lnTo>
                    <a:pt x="7278" y="2521"/>
                  </a:lnTo>
                  <a:cubicBezTo>
                    <a:pt x="7593" y="2521"/>
                    <a:pt x="7782" y="2237"/>
                    <a:pt x="7688" y="1954"/>
                  </a:cubicBezTo>
                  <a:lnTo>
                    <a:pt x="699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2332" name="Shape 2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3" name="Google Shape;2333;p46"/>
          <p:cNvSpPr txBox="1"/>
          <p:nvPr>
            <p:ph idx="4294967295" type="title"/>
          </p:nvPr>
        </p:nvSpPr>
        <p:spPr>
          <a:xfrm>
            <a:off x="914400" y="536525"/>
            <a:ext cx="73152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4" name="Google Shape;2334;p46"/>
          <p:cNvSpPr txBox="1"/>
          <p:nvPr>
            <p:ph idx="4294967295" type="body"/>
          </p:nvPr>
        </p:nvSpPr>
        <p:spPr>
          <a:xfrm>
            <a:off x="914400" y="1096451"/>
            <a:ext cx="7315200" cy="28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credit </a:t>
            </a:r>
            <a:r>
              <a:rPr b="1"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your final presentation and include links to both websites.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Modify this template.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Use it for both personal and commercial projects.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Sublicense, sell or rent any of Slidesgo Content (or a modified version of Slidesgo Content).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Distribute Slidesgo Content unless it has been expressly authorized by Slidesgo.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Include Slidesgo Content in an online or offline database or file.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Offer Slidesgo templates (or modified versions of Slidesgo templates) for download.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Acquire the copyright of Slidesgo Content.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5" name="Google Shape;2335;p46"/>
          <p:cNvSpPr txBox="1"/>
          <p:nvPr>
            <p:ph idx="4294967295" type="body"/>
          </p:nvPr>
        </p:nvSpPr>
        <p:spPr>
          <a:xfrm>
            <a:off x="960767" y="4027759"/>
            <a:ext cx="7047300" cy="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more information about editing slides, please read our FAQs or visit Slidesgo School: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u="sng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2339" name="Shape 2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0" name="Google Shape;2340;p47"/>
          <p:cNvSpPr txBox="1"/>
          <p:nvPr>
            <p:ph idx="4294967295" type="title"/>
          </p:nvPr>
        </p:nvSpPr>
        <p:spPr>
          <a:xfrm>
            <a:off x="1068100" y="533189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1" name="Google Shape;2341;p47"/>
          <p:cNvSpPr txBox="1"/>
          <p:nvPr>
            <p:ph idx="4294967295" type="body"/>
          </p:nvPr>
        </p:nvSpPr>
        <p:spPr>
          <a:xfrm>
            <a:off x="814075" y="1275800"/>
            <a:ext cx="6980400" cy="3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your presentation to show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2" name="Google Shape;2342;p47"/>
          <p:cNvSpPr txBox="1"/>
          <p:nvPr/>
        </p:nvSpPr>
        <p:spPr>
          <a:xfrm>
            <a:off x="715075" y="16403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b="1" lang="en" sz="1100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b="1" lang="en" sz="1100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b="1" lang="en" sz="1100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b="1" lang="en" sz="1100">
                <a:solidFill>
                  <a:srgbClr val="869FB2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2343" name="Google Shape;2343;p47"/>
          <p:cNvGrpSpPr/>
          <p:nvPr/>
        </p:nvGrpSpPr>
        <p:grpSpPr>
          <a:xfrm>
            <a:off x="6874322" y="1724357"/>
            <a:ext cx="1446116" cy="2863897"/>
            <a:chOff x="6529419" y="1724307"/>
            <a:chExt cx="1480463" cy="2931917"/>
          </a:xfrm>
        </p:grpSpPr>
        <p:grpSp>
          <p:nvGrpSpPr>
            <p:cNvPr id="2344" name="Google Shape;2344;p47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2345" name="Google Shape;2345;p47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2346" name="Google Shape;2346;p47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rect b="b" l="l" r="r" t="t"/>
                  <a:pathLst>
                    <a:path extrusionOk="0" h="45133" w="45721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47" name="Google Shape;2347;p47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rect b="b" l="l" r="r" t="t"/>
                  <a:pathLst>
                    <a:path extrusionOk="0" h="11943" w="11955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348" name="Google Shape;2348;p47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rect b="b" l="l" r="r" t="t"/>
                <a:pathLst>
                  <a:path extrusionOk="0" h="10872" w="1086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9" name="Google Shape;2349;p47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2350" name="Google Shape;2350;p47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2351" name="Google Shape;2351;p47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52" name="Google Shape;2352;p47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353" name="Google Shape;2353;p47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2354" name="Google Shape;2354;p47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55" name="Google Shape;2355;p47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rect b="b" l="l" r="r" t="t"/>
                  <a:pathLst>
                    <a:path extrusionOk="0" h="6764" w="6764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56" name="Google Shape;2356;p47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rect b="b" l="l" r="r" t="t"/>
                  <a:pathLst>
                    <a:path extrusionOk="0" h="3542" w="3607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57" name="Google Shape;2357;p47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rect b="b" l="l" r="r" t="t"/>
                  <a:pathLst>
                    <a:path extrusionOk="0" h="918" w="929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358" name="Google Shape;2358;p47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2359" name="Google Shape;2359;p47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2360" name="Google Shape;2360;p47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61" name="Google Shape;2361;p47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rect b="b" l="l" r="r" t="t"/>
                  <a:pathLst>
                    <a:path extrusionOk="0" h="11955" w="11943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362" name="Google Shape;2362;p47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2363" name="Google Shape;2363;p47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64" name="Google Shape;2364;p47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rect b="b" l="l" r="r" t="t"/>
                  <a:pathLst>
                    <a:path extrusionOk="0" h="3787" w="1502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65" name="Google Shape;2365;p47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rect b="b" l="l" r="r" t="t"/>
                  <a:pathLst>
                    <a:path extrusionOk="0" h="1728" w="1728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66" name="Google Shape;2366;p47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rect b="b" l="l" r="r" t="t"/>
                  <a:pathLst>
                    <a:path extrusionOk="0" h="3787" w="4026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367" name="Google Shape;2367;p47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2368" name="Google Shape;2368;p47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2369" name="Google Shape;2369;p47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70" name="Google Shape;2370;p47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371" name="Google Shape;2371;p47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2372" name="Google Shape;2372;p47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rect b="b" l="l" r="r" t="t"/>
                  <a:pathLst>
                    <a:path extrusionOk="0" h="10860" w="10871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73" name="Google Shape;2373;p47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rect b="b" l="l" r="r" t="t"/>
                  <a:pathLst>
                    <a:path extrusionOk="0" h="5835" w="7144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374" name="Google Shape;2374;p47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2375" name="Google Shape;2375;p47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2376" name="Google Shape;2376;p47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77" name="Google Shape;2377;p47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rect b="b" l="l" r="r" t="t"/>
                  <a:pathLst>
                    <a:path extrusionOk="0" h="11942" w="11955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378" name="Google Shape;2378;p47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2379" name="Google Shape;2379;p47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rect b="b" l="l" r="r" t="t"/>
                  <a:pathLst>
                    <a:path extrusionOk="0" h="11216" w="11229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80" name="Google Shape;2380;p47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rect b="b" l="l" r="r" t="t"/>
                  <a:pathLst>
                    <a:path extrusionOk="0" h="1022" w="4335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81" name="Google Shape;2381;p47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rect b="b" l="l" r="r" t="t"/>
                  <a:pathLst>
                    <a:path extrusionOk="0" h="8860" w="9299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82" name="Google Shape;2382;p47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83" name="Google Shape;2383;p47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2" name="Google Shape;832;p18"/>
          <p:cNvGrpSpPr/>
          <p:nvPr/>
        </p:nvGrpSpPr>
        <p:grpSpPr>
          <a:xfrm>
            <a:off x="2023475" y="3607225"/>
            <a:ext cx="5097100" cy="713200"/>
            <a:chOff x="2023475" y="3607225"/>
            <a:chExt cx="5097100" cy="713200"/>
          </a:xfrm>
        </p:grpSpPr>
        <p:sp>
          <p:nvSpPr>
            <p:cNvPr id="833" name="Google Shape;833;p18"/>
            <p:cNvSpPr/>
            <p:nvPr/>
          </p:nvSpPr>
          <p:spPr>
            <a:xfrm>
              <a:off x="2023475" y="3607225"/>
              <a:ext cx="5097100" cy="713200"/>
            </a:xfrm>
            <a:custGeom>
              <a:rect b="b" l="l" r="r" t="t"/>
              <a:pathLst>
                <a:path extrusionOk="0" h="28528" w="203884">
                  <a:moveTo>
                    <a:pt x="1" y="0"/>
                  </a:moveTo>
                  <a:lnTo>
                    <a:pt x="1" y="16002"/>
                  </a:lnTo>
                  <a:cubicBezTo>
                    <a:pt x="1" y="22884"/>
                    <a:pt x="5644" y="28528"/>
                    <a:pt x="12526" y="28528"/>
                  </a:cubicBezTo>
                  <a:lnTo>
                    <a:pt x="191358" y="28528"/>
                  </a:lnTo>
                  <a:cubicBezTo>
                    <a:pt x="198240" y="28528"/>
                    <a:pt x="203883" y="22884"/>
                    <a:pt x="203883" y="16002"/>
                  </a:cubicBezTo>
                  <a:lnTo>
                    <a:pt x="20388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8"/>
            <p:cNvSpPr/>
            <p:nvPr/>
          </p:nvSpPr>
          <p:spPr>
            <a:xfrm>
              <a:off x="2789650" y="3607225"/>
              <a:ext cx="926325" cy="713200"/>
            </a:xfrm>
            <a:custGeom>
              <a:rect b="b" l="l" r="r" t="t"/>
              <a:pathLst>
                <a:path extrusionOk="0" h="28528" w="37053">
                  <a:moveTo>
                    <a:pt x="0" y="0"/>
                  </a:moveTo>
                  <a:lnTo>
                    <a:pt x="0" y="28528"/>
                  </a:lnTo>
                  <a:lnTo>
                    <a:pt x="31826" y="28528"/>
                  </a:lnTo>
                  <a:lnTo>
                    <a:pt x="31826" y="5239"/>
                  </a:lnTo>
                  <a:lnTo>
                    <a:pt x="37052" y="0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18287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3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835" name="Google Shape;835;p18"/>
            <p:cNvGrpSpPr/>
            <p:nvPr/>
          </p:nvGrpSpPr>
          <p:grpSpPr>
            <a:xfrm>
              <a:off x="3883938" y="3645650"/>
              <a:ext cx="3210900" cy="636350"/>
              <a:chOff x="5222700" y="3658300"/>
              <a:chExt cx="3210900" cy="636350"/>
            </a:xfrm>
          </p:grpSpPr>
          <p:sp>
            <p:nvSpPr>
              <p:cNvPr id="836" name="Google Shape;836;p18"/>
              <p:cNvSpPr txBox="1"/>
              <p:nvPr/>
            </p:nvSpPr>
            <p:spPr>
              <a:xfrm>
                <a:off x="5222700" y="392895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It’s composed of hydrogen and helium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37" name="Google Shape;837;p18"/>
              <p:cNvSpPr txBox="1"/>
              <p:nvPr/>
            </p:nvSpPr>
            <p:spPr>
              <a:xfrm>
                <a:off x="5222700" y="365830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Saturn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838" name="Google Shape;838;p18"/>
          <p:cNvGrpSpPr/>
          <p:nvPr/>
        </p:nvGrpSpPr>
        <p:grpSpPr>
          <a:xfrm>
            <a:off x="2023475" y="2800275"/>
            <a:ext cx="5097100" cy="714400"/>
            <a:chOff x="2023475" y="2800275"/>
            <a:chExt cx="5097100" cy="714400"/>
          </a:xfrm>
        </p:grpSpPr>
        <p:sp>
          <p:nvSpPr>
            <p:cNvPr id="839" name="Google Shape;839;p18"/>
            <p:cNvSpPr/>
            <p:nvPr/>
          </p:nvSpPr>
          <p:spPr>
            <a:xfrm>
              <a:off x="2023475" y="2800875"/>
              <a:ext cx="5097100" cy="713800"/>
            </a:xfrm>
            <a:custGeom>
              <a:rect b="b" l="l" r="r" t="t"/>
              <a:pathLst>
                <a:path extrusionOk="0" h="28552" w="203884">
                  <a:moveTo>
                    <a:pt x="1" y="0"/>
                  </a:moveTo>
                  <a:lnTo>
                    <a:pt x="1" y="28552"/>
                  </a:lnTo>
                  <a:lnTo>
                    <a:pt x="203883" y="28552"/>
                  </a:lnTo>
                  <a:lnTo>
                    <a:pt x="20388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18"/>
            <p:cNvSpPr/>
            <p:nvPr/>
          </p:nvSpPr>
          <p:spPr>
            <a:xfrm>
              <a:off x="2789650" y="2800275"/>
              <a:ext cx="926325" cy="714400"/>
            </a:xfrm>
            <a:custGeom>
              <a:rect b="b" l="l" r="r" t="t"/>
              <a:pathLst>
                <a:path extrusionOk="0" h="28576" w="37053">
                  <a:moveTo>
                    <a:pt x="30956" y="1"/>
                  </a:moveTo>
                  <a:lnTo>
                    <a:pt x="30956" y="24"/>
                  </a:lnTo>
                  <a:lnTo>
                    <a:pt x="0" y="24"/>
                  </a:lnTo>
                  <a:lnTo>
                    <a:pt x="0" y="28576"/>
                  </a:lnTo>
                  <a:lnTo>
                    <a:pt x="31826" y="28576"/>
                  </a:lnTo>
                  <a:lnTo>
                    <a:pt x="31826" y="5239"/>
                  </a:lnTo>
                  <a:lnTo>
                    <a:pt x="37052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18287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3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841" name="Google Shape;841;p18"/>
            <p:cNvGrpSpPr/>
            <p:nvPr/>
          </p:nvGrpSpPr>
          <p:grpSpPr>
            <a:xfrm>
              <a:off x="3883938" y="2839600"/>
              <a:ext cx="3210900" cy="636350"/>
              <a:chOff x="5222700" y="3658300"/>
              <a:chExt cx="3210900" cy="636350"/>
            </a:xfrm>
          </p:grpSpPr>
          <p:sp>
            <p:nvSpPr>
              <p:cNvPr id="842" name="Google Shape;842;p18"/>
              <p:cNvSpPr txBox="1"/>
              <p:nvPr/>
            </p:nvSpPr>
            <p:spPr>
              <a:xfrm>
                <a:off x="5222700" y="392895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43" name="Google Shape;843;p18"/>
              <p:cNvSpPr txBox="1"/>
              <p:nvPr/>
            </p:nvSpPr>
            <p:spPr>
              <a:xfrm>
                <a:off x="5222700" y="365830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844" name="Google Shape;844;p18"/>
          <p:cNvGrpSpPr/>
          <p:nvPr/>
        </p:nvGrpSpPr>
        <p:grpSpPr>
          <a:xfrm>
            <a:off x="2023475" y="1994525"/>
            <a:ext cx="5097100" cy="713800"/>
            <a:chOff x="2023475" y="1994525"/>
            <a:chExt cx="5097100" cy="713800"/>
          </a:xfrm>
        </p:grpSpPr>
        <p:sp>
          <p:nvSpPr>
            <p:cNvPr id="845" name="Google Shape;845;p18"/>
            <p:cNvSpPr/>
            <p:nvPr/>
          </p:nvSpPr>
          <p:spPr>
            <a:xfrm>
              <a:off x="2023475" y="1994525"/>
              <a:ext cx="5097100" cy="713800"/>
            </a:xfrm>
            <a:custGeom>
              <a:rect b="b" l="l" r="r" t="t"/>
              <a:pathLst>
                <a:path extrusionOk="0" h="28552" w="203884">
                  <a:moveTo>
                    <a:pt x="1" y="1"/>
                  </a:moveTo>
                  <a:lnTo>
                    <a:pt x="1" y="28552"/>
                  </a:lnTo>
                  <a:lnTo>
                    <a:pt x="203883" y="28552"/>
                  </a:lnTo>
                  <a:lnTo>
                    <a:pt x="20388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18"/>
            <p:cNvSpPr/>
            <p:nvPr/>
          </p:nvSpPr>
          <p:spPr>
            <a:xfrm>
              <a:off x="2789650" y="1994525"/>
              <a:ext cx="925725" cy="713800"/>
            </a:xfrm>
            <a:custGeom>
              <a:rect b="b" l="l" r="r" t="t"/>
              <a:pathLst>
                <a:path extrusionOk="0" h="28552" w="37029">
                  <a:moveTo>
                    <a:pt x="0" y="1"/>
                  </a:moveTo>
                  <a:lnTo>
                    <a:pt x="0" y="28552"/>
                  </a:lnTo>
                  <a:lnTo>
                    <a:pt x="31826" y="28552"/>
                  </a:lnTo>
                  <a:lnTo>
                    <a:pt x="31826" y="5215"/>
                  </a:lnTo>
                  <a:lnTo>
                    <a:pt x="37029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18287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3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847" name="Google Shape;847;p18"/>
            <p:cNvGrpSpPr/>
            <p:nvPr/>
          </p:nvGrpSpPr>
          <p:grpSpPr>
            <a:xfrm>
              <a:off x="3883938" y="2033250"/>
              <a:ext cx="3210900" cy="636350"/>
              <a:chOff x="5222700" y="3658300"/>
              <a:chExt cx="3210900" cy="636350"/>
            </a:xfrm>
          </p:grpSpPr>
          <p:sp>
            <p:nvSpPr>
              <p:cNvPr id="848" name="Google Shape;848;p18"/>
              <p:cNvSpPr txBox="1"/>
              <p:nvPr/>
            </p:nvSpPr>
            <p:spPr>
              <a:xfrm>
                <a:off x="5222700" y="392895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49" name="Google Shape;849;p18"/>
              <p:cNvSpPr txBox="1"/>
              <p:nvPr/>
            </p:nvSpPr>
            <p:spPr>
              <a:xfrm>
                <a:off x="5222700" y="365830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850" name="Google Shape;850;p18"/>
          <p:cNvGrpSpPr/>
          <p:nvPr/>
        </p:nvGrpSpPr>
        <p:grpSpPr>
          <a:xfrm>
            <a:off x="2023475" y="1188175"/>
            <a:ext cx="5097100" cy="713800"/>
            <a:chOff x="2023475" y="1188175"/>
            <a:chExt cx="5097100" cy="713800"/>
          </a:xfrm>
        </p:grpSpPr>
        <p:sp>
          <p:nvSpPr>
            <p:cNvPr id="851" name="Google Shape;851;p18"/>
            <p:cNvSpPr/>
            <p:nvPr/>
          </p:nvSpPr>
          <p:spPr>
            <a:xfrm>
              <a:off x="2023475" y="1188175"/>
              <a:ext cx="5097100" cy="713800"/>
            </a:xfrm>
            <a:custGeom>
              <a:rect b="b" l="l" r="r" t="t"/>
              <a:pathLst>
                <a:path extrusionOk="0" h="28552" w="203884">
                  <a:moveTo>
                    <a:pt x="12526" y="1"/>
                  </a:moveTo>
                  <a:cubicBezTo>
                    <a:pt x="5644" y="1"/>
                    <a:pt x="1" y="5644"/>
                    <a:pt x="1" y="12526"/>
                  </a:cubicBezTo>
                  <a:lnTo>
                    <a:pt x="1" y="28552"/>
                  </a:lnTo>
                  <a:lnTo>
                    <a:pt x="203883" y="28552"/>
                  </a:lnTo>
                  <a:lnTo>
                    <a:pt x="203883" y="12526"/>
                  </a:lnTo>
                  <a:cubicBezTo>
                    <a:pt x="203883" y="5644"/>
                    <a:pt x="198240" y="1"/>
                    <a:pt x="191358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18"/>
            <p:cNvSpPr/>
            <p:nvPr/>
          </p:nvSpPr>
          <p:spPr>
            <a:xfrm>
              <a:off x="2789650" y="1188175"/>
              <a:ext cx="925725" cy="713800"/>
            </a:xfrm>
            <a:custGeom>
              <a:rect b="b" l="l" r="r" t="t"/>
              <a:pathLst>
                <a:path extrusionOk="0" h="28552" w="37029">
                  <a:moveTo>
                    <a:pt x="0" y="1"/>
                  </a:moveTo>
                  <a:lnTo>
                    <a:pt x="0" y="28552"/>
                  </a:lnTo>
                  <a:lnTo>
                    <a:pt x="31826" y="28552"/>
                  </a:lnTo>
                  <a:lnTo>
                    <a:pt x="31826" y="5215"/>
                  </a:lnTo>
                  <a:lnTo>
                    <a:pt x="37029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18287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3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853" name="Google Shape;853;p18"/>
            <p:cNvGrpSpPr/>
            <p:nvPr/>
          </p:nvGrpSpPr>
          <p:grpSpPr>
            <a:xfrm>
              <a:off x="3883938" y="1226900"/>
              <a:ext cx="3210900" cy="636350"/>
              <a:chOff x="5222700" y="3658300"/>
              <a:chExt cx="3210900" cy="636350"/>
            </a:xfrm>
          </p:grpSpPr>
          <p:sp>
            <p:nvSpPr>
              <p:cNvPr id="854" name="Google Shape;854;p18"/>
              <p:cNvSpPr txBox="1"/>
              <p:nvPr/>
            </p:nvSpPr>
            <p:spPr>
              <a:xfrm>
                <a:off x="5222700" y="392895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55" name="Google Shape;855;p18"/>
              <p:cNvSpPr txBox="1"/>
              <p:nvPr/>
            </p:nvSpPr>
            <p:spPr>
              <a:xfrm>
                <a:off x="5222700" y="365830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sp>
        <p:nvSpPr>
          <p:cNvPr id="856" name="Google Shape;856;p18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 Infographics</a:t>
            </a:r>
            <a:endParaRPr/>
          </a:p>
        </p:txBody>
      </p:sp>
      <p:grpSp>
        <p:nvGrpSpPr>
          <p:cNvPr id="857" name="Google Shape;857;p18"/>
          <p:cNvGrpSpPr/>
          <p:nvPr/>
        </p:nvGrpSpPr>
        <p:grpSpPr>
          <a:xfrm>
            <a:off x="2263935" y="3807629"/>
            <a:ext cx="355288" cy="312375"/>
            <a:chOff x="-46779900" y="3588000"/>
            <a:chExt cx="300125" cy="263875"/>
          </a:xfrm>
        </p:grpSpPr>
        <p:sp>
          <p:nvSpPr>
            <p:cNvPr id="858" name="Google Shape;858;p18"/>
            <p:cNvSpPr/>
            <p:nvPr/>
          </p:nvSpPr>
          <p:spPr>
            <a:xfrm>
              <a:off x="-46746025" y="3588000"/>
              <a:ext cx="230800" cy="263875"/>
            </a:xfrm>
            <a:custGeom>
              <a:rect b="b" l="l" r="r" t="t"/>
              <a:pathLst>
                <a:path extrusionOk="0" h="10555" w="9232">
                  <a:moveTo>
                    <a:pt x="4632" y="1"/>
                  </a:moveTo>
                  <a:cubicBezTo>
                    <a:pt x="3309" y="1"/>
                    <a:pt x="2017" y="442"/>
                    <a:pt x="1040" y="1355"/>
                  </a:cubicBezTo>
                  <a:cubicBezTo>
                    <a:pt x="694" y="1670"/>
                    <a:pt x="599" y="2206"/>
                    <a:pt x="851" y="2679"/>
                  </a:cubicBezTo>
                  <a:cubicBezTo>
                    <a:pt x="284" y="3403"/>
                    <a:pt x="1" y="4317"/>
                    <a:pt x="1" y="5262"/>
                  </a:cubicBezTo>
                  <a:lnTo>
                    <a:pt x="1" y="9484"/>
                  </a:lnTo>
                  <a:cubicBezTo>
                    <a:pt x="1" y="10082"/>
                    <a:pt x="473" y="10555"/>
                    <a:pt x="1072" y="10555"/>
                  </a:cubicBezTo>
                  <a:cubicBezTo>
                    <a:pt x="1670" y="10555"/>
                    <a:pt x="2143" y="10082"/>
                    <a:pt x="2143" y="9484"/>
                  </a:cubicBezTo>
                  <a:lnTo>
                    <a:pt x="2143" y="6680"/>
                  </a:lnTo>
                  <a:cubicBezTo>
                    <a:pt x="2143" y="6081"/>
                    <a:pt x="1670" y="5609"/>
                    <a:pt x="1072" y="5609"/>
                  </a:cubicBezTo>
                  <a:cubicBezTo>
                    <a:pt x="946" y="5609"/>
                    <a:pt x="851" y="5672"/>
                    <a:pt x="725" y="5703"/>
                  </a:cubicBezTo>
                  <a:lnTo>
                    <a:pt x="725" y="5262"/>
                  </a:lnTo>
                  <a:cubicBezTo>
                    <a:pt x="725" y="4474"/>
                    <a:pt x="946" y="3750"/>
                    <a:pt x="1387" y="3151"/>
                  </a:cubicBezTo>
                  <a:cubicBezTo>
                    <a:pt x="1499" y="3182"/>
                    <a:pt x="1620" y="3199"/>
                    <a:pt x="1745" y="3199"/>
                  </a:cubicBezTo>
                  <a:cubicBezTo>
                    <a:pt x="2005" y="3199"/>
                    <a:pt x="2276" y="3123"/>
                    <a:pt x="2489" y="2931"/>
                  </a:cubicBezTo>
                  <a:cubicBezTo>
                    <a:pt x="3057" y="2427"/>
                    <a:pt x="3836" y="2175"/>
                    <a:pt x="4616" y="2175"/>
                  </a:cubicBezTo>
                  <a:cubicBezTo>
                    <a:pt x="5396" y="2175"/>
                    <a:pt x="6176" y="2427"/>
                    <a:pt x="6743" y="2931"/>
                  </a:cubicBezTo>
                  <a:cubicBezTo>
                    <a:pt x="6942" y="3107"/>
                    <a:pt x="7187" y="3207"/>
                    <a:pt x="7468" y="3207"/>
                  </a:cubicBezTo>
                  <a:cubicBezTo>
                    <a:pt x="7588" y="3207"/>
                    <a:pt x="7714" y="3189"/>
                    <a:pt x="7845" y="3151"/>
                  </a:cubicBezTo>
                  <a:cubicBezTo>
                    <a:pt x="8286" y="3781"/>
                    <a:pt x="8507" y="4506"/>
                    <a:pt x="8507" y="5262"/>
                  </a:cubicBezTo>
                  <a:lnTo>
                    <a:pt x="8507" y="5703"/>
                  </a:lnTo>
                  <a:cubicBezTo>
                    <a:pt x="8412" y="5640"/>
                    <a:pt x="8286" y="5609"/>
                    <a:pt x="8160" y="5609"/>
                  </a:cubicBezTo>
                  <a:cubicBezTo>
                    <a:pt x="7562" y="5609"/>
                    <a:pt x="7089" y="6081"/>
                    <a:pt x="7089" y="6680"/>
                  </a:cubicBezTo>
                  <a:lnTo>
                    <a:pt x="7089" y="9484"/>
                  </a:lnTo>
                  <a:cubicBezTo>
                    <a:pt x="7089" y="10082"/>
                    <a:pt x="7562" y="10555"/>
                    <a:pt x="8160" y="10555"/>
                  </a:cubicBezTo>
                  <a:cubicBezTo>
                    <a:pt x="8759" y="10555"/>
                    <a:pt x="9232" y="10082"/>
                    <a:pt x="9232" y="9484"/>
                  </a:cubicBezTo>
                  <a:lnTo>
                    <a:pt x="9232" y="5262"/>
                  </a:lnTo>
                  <a:cubicBezTo>
                    <a:pt x="9232" y="4317"/>
                    <a:pt x="8948" y="3466"/>
                    <a:pt x="8412" y="2679"/>
                  </a:cubicBezTo>
                  <a:cubicBezTo>
                    <a:pt x="8664" y="2206"/>
                    <a:pt x="8570" y="1670"/>
                    <a:pt x="8223" y="1355"/>
                  </a:cubicBezTo>
                  <a:cubicBezTo>
                    <a:pt x="7215" y="442"/>
                    <a:pt x="5955" y="1"/>
                    <a:pt x="46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18"/>
            <p:cNvSpPr/>
            <p:nvPr/>
          </p:nvSpPr>
          <p:spPr>
            <a:xfrm>
              <a:off x="-46674350" y="3710075"/>
              <a:ext cx="91400" cy="122900"/>
            </a:xfrm>
            <a:custGeom>
              <a:rect b="b" l="l" r="r" t="t"/>
              <a:pathLst>
                <a:path extrusionOk="0" h="4916" w="3656">
                  <a:moveTo>
                    <a:pt x="1765" y="1"/>
                  </a:moveTo>
                  <a:cubicBezTo>
                    <a:pt x="1544" y="1"/>
                    <a:pt x="1418" y="158"/>
                    <a:pt x="1418" y="348"/>
                  </a:cubicBezTo>
                  <a:lnTo>
                    <a:pt x="1418" y="2868"/>
                  </a:lnTo>
                  <a:cubicBezTo>
                    <a:pt x="1292" y="2805"/>
                    <a:pt x="1166" y="2773"/>
                    <a:pt x="1040" y="2773"/>
                  </a:cubicBezTo>
                  <a:cubicBezTo>
                    <a:pt x="473" y="2773"/>
                    <a:pt x="1" y="3246"/>
                    <a:pt x="1" y="3845"/>
                  </a:cubicBezTo>
                  <a:cubicBezTo>
                    <a:pt x="1" y="4443"/>
                    <a:pt x="473" y="4916"/>
                    <a:pt x="1040" y="4916"/>
                  </a:cubicBezTo>
                  <a:cubicBezTo>
                    <a:pt x="1639" y="4916"/>
                    <a:pt x="2111" y="4443"/>
                    <a:pt x="2111" y="3845"/>
                  </a:cubicBezTo>
                  <a:lnTo>
                    <a:pt x="2111" y="1450"/>
                  </a:lnTo>
                  <a:cubicBezTo>
                    <a:pt x="2363" y="1513"/>
                    <a:pt x="2521" y="1639"/>
                    <a:pt x="2584" y="1797"/>
                  </a:cubicBezTo>
                  <a:cubicBezTo>
                    <a:pt x="2868" y="2112"/>
                    <a:pt x="2931" y="2584"/>
                    <a:pt x="2836" y="3057"/>
                  </a:cubicBezTo>
                  <a:cubicBezTo>
                    <a:pt x="2773" y="3246"/>
                    <a:pt x="2899" y="3435"/>
                    <a:pt x="3057" y="3498"/>
                  </a:cubicBezTo>
                  <a:lnTo>
                    <a:pt x="3151" y="3498"/>
                  </a:lnTo>
                  <a:cubicBezTo>
                    <a:pt x="3309" y="3498"/>
                    <a:pt x="3466" y="3372"/>
                    <a:pt x="3498" y="3214"/>
                  </a:cubicBezTo>
                  <a:cubicBezTo>
                    <a:pt x="3655" y="2553"/>
                    <a:pt x="3529" y="1828"/>
                    <a:pt x="3151" y="1324"/>
                  </a:cubicBezTo>
                  <a:cubicBezTo>
                    <a:pt x="2899" y="1041"/>
                    <a:pt x="2552" y="820"/>
                    <a:pt x="2111" y="726"/>
                  </a:cubicBezTo>
                  <a:lnTo>
                    <a:pt x="2111" y="348"/>
                  </a:lnTo>
                  <a:cubicBezTo>
                    <a:pt x="2111" y="158"/>
                    <a:pt x="1954" y="1"/>
                    <a:pt x="17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-46779900" y="3754200"/>
              <a:ext cx="17350" cy="70125"/>
            </a:xfrm>
            <a:custGeom>
              <a:rect b="b" l="l" r="r" t="t"/>
              <a:pathLst>
                <a:path extrusionOk="0" h="2805" w="694">
                  <a:moveTo>
                    <a:pt x="694" y="0"/>
                  </a:moveTo>
                  <a:cubicBezTo>
                    <a:pt x="253" y="347"/>
                    <a:pt x="1" y="819"/>
                    <a:pt x="1" y="1418"/>
                  </a:cubicBezTo>
                  <a:cubicBezTo>
                    <a:pt x="1" y="2017"/>
                    <a:pt x="253" y="2458"/>
                    <a:pt x="694" y="2804"/>
                  </a:cubicBezTo>
                  <a:lnTo>
                    <a:pt x="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-46497925" y="3754200"/>
              <a:ext cx="18150" cy="70125"/>
            </a:xfrm>
            <a:custGeom>
              <a:rect b="b" l="l" r="r" t="t"/>
              <a:pathLst>
                <a:path extrusionOk="0" h="2805" w="726">
                  <a:moveTo>
                    <a:pt x="1" y="0"/>
                  </a:moveTo>
                  <a:lnTo>
                    <a:pt x="1" y="2804"/>
                  </a:lnTo>
                  <a:cubicBezTo>
                    <a:pt x="442" y="2489"/>
                    <a:pt x="725" y="1954"/>
                    <a:pt x="725" y="1418"/>
                  </a:cubicBezTo>
                  <a:cubicBezTo>
                    <a:pt x="725" y="851"/>
                    <a:pt x="442" y="34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2" name="Google Shape;862;p18"/>
          <p:cNvGrpSpPr/>
          <p:nvPr/>
        </p:nvGrpSpPr>
        <p:grpSpPr>
          <a:xfrm>
            <a:off x="2316155" y="2978741"/>
            <a:ext cx="250847" cy="358070"/>
            <a:chOff x="-48216525" y="3936125"/>
            <a:chExt cx="211900" cy="302475"/>
          </a:xfrm>
        </p:grpSpPr>
        <p:sp>
          <p:nvSpPr>
            <p:cNvPr id="863" name="Google Shape;863;p18"/>
            <p:cNvSpPr/>
            <p:nvPr/>
          </p:nvSpPr>
          <p:spPr>
            <a:xfrm>
              <a:off x="-48207850" y="3955825"/>
              <a:ext cx="105550" cy="158325"/>
            </a:xfrm>
            <a:custGeom>
              <a:rect b="b" l="l" r="r" t="t"/>
              <a:pathLst>
                <a:path extrusionOk="0" h="6333" w="4222">
                  <a:moveTo>
                    <a:pt x="2080" y="2080"/>
                  </a:moveTo>
                  <a:cubicBezTo>
                    <a:pt x="2300" y="2080"/>
                    <a:pt x="2458" y="2237"/>
                    <a:pt x="2458" y="2458"/>
                  </a:cubicBezTo>
                  <a:lnTo>
                    <a:pt x="2458" y="3151"/>
                  </a:lnTo>
                  <a:cubicBezTo>
                    <a:pt x="2458" y="3340"/>
                    <a:pt x="2300" y="3497"/>
                    <a:pt x="2080" y="3497"/>
                  </a:cubicBezTo>
                  <a:cubicBezTo>
                    <a:pt x="1891" y="3497"/>
                    <a:pt x="1733" y="3340"/>
                    <a:pt x="1733" y="3151"/>
                  </a:cubicBezTo>
                  <a:lnTo>
                    <a:pt x="1733" y="2458"/>
                  </a:lnTo>
                  <a:cubicBezTo>
                    <a:pt x="1733" y="2237"/>
                    <a:pt x="1891" y="2080"/>
                    <a:pt x="2080" y="2080"/>
                  </a:cubicBezTo>
                  <a:close/>
                  <a:moveTo>
                    <a:pt x="2080" y="4222"/>
                  </a:moveTo>
                  <a:cubicBezTo>
                    <a:pt x="2300" y="4222"/>
                    <a:pt x="2458" y="4380"/>
                    <a:pt x="2458" y="4569"/>
                  </a:cubicBezTo>
                  <a:lnTo>
                    <a:pt x="2458" y="5293"/>
                  </a:lnTo>
                  <a:cubicBezTo>
                    <a:pt x="2458" y="5482"/>
                    <a:pt x="2300" y="5640"/>
                    <a:pt x="2080" y="5640"/>
                  </a:cubicBezTo>
                  <a:cubicBezTo>
                    <a:pt x="1891" y="5640"/>
                    <a:pt x="1733" y="5482"/>
                    <a:pt x="1733" y="5293"/>
                  </a:cubicBezTo>
                  <a:lnTo>
                    <a:pt x="1733" y="4569"/>
                  </a:lnTo>
                  <a:cubicBezTo>
                    <a:pt x="1733" y="4380"/>
                    <a:pt x="1891" y="4222"/>
                    <a:pt x="2080" y="4222"/>
                  </a:cubicBezTo>
                  <a:close/>
                  <a:moveTo>
                    <a:pt x="2111" y="0"/>
                  </a:moveTo>
                  <a:cubicBezTo>
                    <a:pt x="1891" y="0"/>
                    <a:pt x="1733" y="158"/>
                    <a:pt x="1733" y="347"/>
                  </a:cubicBezTo>
                  <a:lnTo>
                    <a:pt x="1733" y="757"/>
                  </a:lnTo>
                  <a:cubicBezTo>
                    <a:pt x="1544" y="788"/>
                    <a:pt x="1355" y="914"/>
                    <a:pt x="1198" y="1072"/>
                  </a:cubicBezTo>
                  <a:lnTo>
                    <a:pt x="883" y="757"/>
                  </a:lnTo>
                  <a:cubicBezTo>
                    <a:pt x="820" y="694"/>
                    <a:pt x="733" y="662"/>
                    <a:pt x="642" y="662"/>
                  </a:cubicBezTo>
                  <a:cubicBezTo>
                    <a:pt x="552" y="662"/>
                    <a:pt x="457" y="694"/>
                    <a:pt x="378" y="757"/>
                  </a:cubicBezTo>
                  <a:cubicBezTo>
                    <a:pt x="252" y="883"/>
                    <a:pt x="252" y="1103"/>
                    <a:pt x="378" y="1261"/>
                  </a:cubicBezTo>
                  <a:lnTo>
                    <a:pt x="788" y="1702"/>
                  </a:lnTo>
                  <a:cubicBezTo>
                    <a:pt x="757" y="1859"/>
                    <a:pt x="725" y="2017"/>
                    <a:pt x="725" y="2174"/>
                  </a:cubicBezTo>
                  <a:lnTo>
                    <a:pt x="378" y="2174"/>
                  </a:lnTo>
                  <a:cubicBezTo>
                    <a:pt x="158" y="2174"/>
                    <a:pt x="0" y="2332"/>
                    <a:pt x="0" y="2521"/>
                  </a:cubicBezTo>
                  <a:cubicBezTo>
                    <a:pt x="0" y="2710"/>
                    <a:pt x="158" y="2867"/>
                    <a:pt x="378" y="2867"/>
                  </a:cubicBezTo>
                  <a:lnTo>
                    <a:pt x="725" y="2867"/>
                  </a:lnTo>
                  <a:lnTo>
                    <a:pt x="725" y="3592"/>
                  </a:lnTo>
                  <a:lnTo>
                    <a:pt x="378" y="3592"/>
                  </a:lnTo>
                  <a:cubicBezTo>
                    <a:pt x="158" y="3592"/>
                    <a:pt x="0" y="3750"/>
                    <a:pt x="0" y="3939"/>
                  </a:cubicBezTo>
                  <a:cubicBezTo>
                    <a:pt x="0" y="4128"/>
                    <a:pt x="158" y="4285"/>
                    <a:pt x="378" y="4285"/>
                  </a:cubicBezTo>
                  <a:lnTo>
                    <a:pt x="725" y="4285"/>
                  </a:lnTo>
                  <a:lnTo>
                    <a:pt x="725" y="5010"/>
                  </a:lnTo>
                  <a:lnTo>
                    <a:pt x="347" y="5010"/>
                  </a:lnTo>
                  <a:lnTo>
                    <a:pt x="347" y="4915"/>
                  </a:lnTo>
                  <a:cubicBezTo>
                    <a:pt x="158" y="4915"/>
                    <a:pt x="0" y="5073"/>
                    <a:pt x="0" y="5293"/>
                  </a:cubicBezTo>
                  <a:cubicBezTo>
                    <a:pt x="0" y="5482"/>
                    <a:pt x="158" y="5640"/>
                    <a:pt x="347" y="5640"/>
                  </a:cubicBezTo>
                  <a:lnTo>
                    <a:pt x="725" y="5640"/>
                  </a:lnTo>
                  <a:lnTo>
                    <a:pt x="725" y="6333"/>
                  </a:lnTo>
                  <a:lnTo>
                    <a:pt x="3497" y="6333"/>
                  </a:lnTo>
                  <a:lnTo>
                    <a:pt x="3497" y="5640"/>
                  </a:lnTo>
                  <a:lnTo>
                    <a:pt x="3876" y="5640"/>
                  </a:lnTo>
                  <a:cubicBezTo>
                    <a:pt x="4065" y="5640"/>
                    <a:pt x="4222" y="5482"/>
                    <a:pt x="4222" y="5293"/>
                  </a:cubicBezTo>
                  <a:cubicBezTo>
                    <a:pt x="4222" y="5073"/>
                    <a:pt x="4065" y="4915"/>
                    <a:pt x="3876" y="4915"/>
                  </a:cubicBezTo>
                  <a:lnTo>
                    <a:pt x="3497" y="4915"/>
                  </a:lnTo>
                  <a:lnTo>
                    <a:pt x="3497" y="4222"/>
                  </a:lnTo>
                  <a:lnTo>
                    <a:pt x="3876" y="4222"/>
                  </a:lnTo>
                  <a:cubicBezTo>
                    <a:pt x="4065" y="4222"/>
                    <a:pt x="4222" y="4065"/>
                    <a:pt x="4222" y="3876"/>
                  </a:cubicBezTo>
                  <a:cubicBezTo>
                    <a:pt x="4222" y="3655"/>
                    <a:pt x="4065" y="3497"/>
                    <a:pt x="3876" y="3497"/>
                  </a:cubicBezTo>
                  <a:lnTo>
                    <a:pt x="3497" y="3497"/>
                  </a:lnTo>
                  <a:lnTo>
                    <a:pt x="3497" y="2804"/>
                  </a:lnTo>
                  <a:lnTo>
                    <a:pt x="3876" y="2804"/>
                  </a:lnTo>
                  <a:cubicBezTo>
                    <a:pt x="4065" y="2804"/>
                    <a:pt x="4222" y="2647"/>
                    <a:pt x="4222" y="2458"/>
                  </a:cubicBezTo>
                  <a:cubicBezTo>
                    <a:pt x="4222" y="2237"/>
                    <a:pt x="4065" y="2080"/>
                    <a:pt x="3876" y="2080"/>
                  </a:cubicBezTo>
                  <a:lnTo>
                    <a:pt x="3497" y="2080"/>
                  </a:lnTo>
                  <a:cubicBezTo>
                    <a:pt x="3497" y="1418"/>
                    <a:pt x="3088" y="914"/>
                    <a:pt x="2458" y="757"/>
                  </a:cubicBezTo>
                  <a:lnTo>
                    <a:pt x="2458" y="347"/>
                  </a:lnTo>
                  <a:cubicBezTo>
                    <a:pt x="2458" y="158"/>
                    <a:pt x="2300" y="0"/>
                    <a:pt x="21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18"/>
            <p:cNvSpPr/>
            <p:nvPr/>
          </p:nvSpPr>
          <p:spPr>
            <a:xfrm>
              <a:off x="-48192100" y="4184225"/>
              <a:ext cx="163850" cy="54375"/>
            </a:xfrm>
            <a:custGeom>
              <a:rect b="b" l="l" r="r" t="t"/>
              <a:pathLst>
                <a:path extrusionOk="0" h="2175" w="6554">
                  <a:moveTo>
                    <a:pt x="0" y="1"/>
                  </a:moveTo>
                  <a:lnTo>
                    <a:pt x="442" y="1891"/>
                  </a:lnTo>
                  <a:cubicBezTo>
                    <a:pt x="473" y="2049"/>
                    <a:pt x="631" y="2175"/>
                    <a:pt x="788" y="2175"/>
                  </a:cubicBezTo>
                  <a:lnTo>
                    <a:pt x="5703" y="2175"/>
                  </a:lnTo>
                  <a:cubicBezTo>
                    <a:pt x="5860" y="2175"/>
                    <a:pt x="6018" y="2049"/>
                    <a:pt x="6081" y="1891"/>
                  </a:cubicBezTo>
                  <a:lnTo>
                    <a:pt x="65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-48216525" y="4131475"/>
              <a:ext cx="211900" cy="34675"/>
            </a:xfrm>
            <a:custGeom>
              <a:rect b="b" l="l" r="r" t="t"/>
              <a:pathLst>
                <a:path extrusionOk="0" h="1387" w="8476">
                  <a:moveTo>
                    <a:pt x="347" y="0"/>
                  </a:moveTo>
                  <a:cubicBezTo>
                    <a:pt x="158" y="0"/>
                    <a:pt x="1" y="126"/>
                    <a:pt x="1" y="347"/>
                  </a:cubicBezTo>
                  <a:cubicBezTo>
                    <a:pt x="1" y="914"/>
                    <a:pt x="473" y="1386"/>
                    <a:pt x="1072" y="1386"/>
                  </a:cubicBezTo>
                  <a:lnTo>
                    <a:pt x="7405" y="1386"/>
                  </a:lnTo>
                  <a:cubicBezTo>
                    <a:pt x="8003" y="1386"/>
                    <a:pt x="8476" y="914"/>
                    <a:pt x="8476" y="347"/>
                  </a:cubicBezTo>
                  <a:cubicBezTo>
                    <a:pt x="8413" y="158"/>
                    <a:pt x="8255" y="0"/>
                    <a:pt x="8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-48113350" y="3936125"/>
              <a:ext cx="98475" cy="178025"/>
            </a:xfrm>
            <a:custGeom>
              <a:rect b="b" l="l" r="r" t="t"/>
              <a:pathLst>
                <a:path extrusionOk="0" h="7121" w="3939">
                  <a:moveTo>
                    <a:pt x="1860" y="2175"/>
                  </a:moveTo>
                  <a:cubicBezTo>
                    <a:pt x="2049" y="2175"/>
                    <a:pt x="2206" y="2332"/>
                    <a:pt x="2206" y="2521"/>
                  </a:cubicBezTo>
                  <a:lnTo>
                    <a:pt x="2206" y="3246"/>
                  </a:lnTo>
                  <a:cubicBezTo>
                    <a:pt x="2206" y="3435"/>
                    <a:pt x="2049" y="3592"/>
                    <a:pt x="1860" y="3592"/>
                  </a:cubicBezTo>
                  <a:cubicBezTo>
                    <a:pt x="1671" y="3592"/>
                    <a:pt x="1513" y="3435"/>
                    <a:pt x="1513" y="3246"/>
                  </a:cubicBezTo>
                  <a:lnTo>
                    <a:pt x="1513" y="2521"/>
                  </a:lnTo>
                  <a:cubicBezTo>
                    <a:pt x="1513" y="2332"/>
                    <a:pt x="1671" y="2175"/>
                    <a:pt x="1860" y="2175"/>
                  </a:cubicBezTo>
                  <a:close/>
                  <a:moveTo>
                    <a:pt x="1860" y="4285"/>
                  </a:moveTo>
                  <a:cubicBezTo>
                    <a:pt x="2049" y="4285"/>
                    <a:pt x="2206" y="4443"/>
                    <a:pt x="2206" y="4632"/>
                  </a:cubicBezTo>
                  <a:lnTo>
                    <a:pt x="2206" y="5357"/>
                  </a:lnTo>
                  <a:cubicBezTo>
                    <a:pt x="2206" y="5546"/>
                    <a:pt x="2049" y="5703"/>
                    <a:pt x="1860" y="5703"/>
                  </a:cubicBezTo>
                  <a:cubicBezTo>
                    <a:pt x="1671" y="5703"/>
                    <a:pt x="1513" y="5546"/>
                    <a:pt x="1513" y="5357"/>
                  </a:cubicBezTo>
                  <a:lnTo>
                    <a:pt x="1513" y="4632"/>
                  </a:lnTo>
                  <a:cubicBezTo>
                    <a:pt x="1513" y="4443"/>
                    <a:pt x="1671" y="4285"/>
                    <a:pt x="1860" y="4285"/>
                  </a:cubicBezTo>
                  <a:close/>
                  <a:moveTo>
                    <a:pt x="1860" y="1"/>
                  </a:moveTo>
                  <a:cubicBezTo>
                    <a:pt x="1671" y="1"/>
                    <a:pt x="1513" y="158"/>
                    <a:pt x="1513" y="347"/>
                  </a:cubicBezTo>
                  <a:lnTo>
                    <a:pt x="1513" y="757"/>
                  </a:lnTo>
                  <a:cubicBezTo>
                    <a:pt x="1324" y="788"/>
                    <a:pt x="1104" y="914"/>
                    <a:pt x="946" y="1072"/>
                  </a:cubicBezTo>
                  <a:lnTo>
                    <a:pt x="631" y="757"/>
                  </a:lnTo>
                  <a:cubicBezTo>
                    <a:pt x="584" y="694"/>
                    <a:pt x="497" y="662"/>
                    <a:pt x="403" y="662"/>
                  </a:cubicBezTo>
                  <a:cubicBezTo>
                    <a:pt x="308" y="662"/>
                    <a:pt x="206" y="694"/>
                    <a:pt x="127" y="757"/>
                  </a:cubicBezTo>
                  <a:cubicBezTo>
                    <a:pt x="1" y="883"/>
                    <a:pt x="1" y="1104"/>
                    <a:pt x="127" y="1261"/>
                  </a:cubicBezTo>
                  <a:lnTo>
                    <a:pt x="505" y="1702"/>
                  </a:lnTo>
                  <a:cubicBezTo>
                    <a:pt x="474" y="1860"/>
                    <a:pt x="442" y="2017"/>
                    <a:pt x="442" y="2175"/>
                  </a:cubicBezTo>
                  <a:lnTo>
                    <a:pt x="442" y="2238"/>
                  </a:lnTo>
                  <a:cubicBezTo>
                    <a:pt x="820" y="2395"/>
                    <a:pt x="1135" y="2742"/>
                    <a:pt x="1135" y="3214"/>
                  </a:cubicBezTo>
                  <a:cubicBezTo>
                    <a:pt x="1135" y="3498"/>
                    <a:pt x="1041" y="3750"/>
                    <a:pt x="883" y="3939"/>
                  </a:cubicBezTo>
                  <a:cubicBezTo>
                    <a:pt x="1041" y="4128"/>
                    <a:pt x="1135" y="4380"/>
                    <a:pt x="1135" y="4632"/>
                  </a:cubicBezTo>
                  <a:cubicBezTo>
                    <a:pt x="1135" y="4916"/>
                    <a:pt x="1041" y="5168"/>
                    <a:pt x="883" y="5357"/>
                  </a:cubicBezTo>
                  <a:cubicBezTo>
                    <a:pt x="1041" y="5546"/>
                    <a:pt x="1135" y="5798"/>
                    <a:pt x="1135" y="6081"/>
                  </a:cubicBezTo>
                  <a:cubicBezTo>
                    <a:pt x="1135" y="6554"/>
                    <a:pt x="883" y="6932"/>
                    <a:pt x="442" y="7058"/>
                  </a:cubicBezTo>
                  <a:lnTo>
                    <a:pt x="442" y="7121"/>
                  </a:lnTo>
                  <a:lnTo>
                    <a:pt x="3246" y="7121"/>
                  </a:lnTo>
                  <a:lnTo>
                    <a:pt x="3246" y="5703"/>
                  </a:lnTo>
                  <a:lnTo>
                    <a:pt x="3593" y="5703"/>
                  </a:lnTo>
                  <a:cubicBezTo>
                    <a:pt x="3782" y="5703"/>
                    <a:pt x="3939" y="5546"/>
                    <a:pt x="3939" y="5357"/>
                  </a:cubicBezTo>
                  <a:cubicBezTo>
                    <a:pt x="3939" y="5168"/>
                    <a:pt x="3782" y="5010"/>
                    <a:pt x="3593" y="5010"/>
                  </a:cubicBezTo>
                  <a:lnTo>
                    <a:pt x="3246" y="5010"/>
                  </a:lnTo>
                  <a:lnTo>
                    <a:pt x="3246" y="4285"/>
                  </a:lnTo>
                  <a:lnTo>
                    <a:pt x="3593" y="4285"/>
                  </a:lnTo>
                  <a:cubicBezTo>
                    <a:pt x="3782" y="4285"/>
                    <a:pt x="3939" y="4128"/>
                    <a:pt x="3939" y="3939"/>
                  </a:cubicBezTo>
                  <a:cubicBezTo>
                    <a:pt x="3939" y="3750"/>
                    <a:pt x="3782" y="3592"/>
                    <a:pt x="3593" y="3592"/>
                  </a:cubicBezTo>
                  <a:lnTo>
                    <a:pt x="3246" y="3592"/>
                  </a:lnTo>
                  <a:lnTo>
                    <a:pt x="3246" y="2868"/>
                  </a:lnTo>
                  <a:lnTo>
                    <a:pt x="3593" y="2868"/>
                  </a:lnTo>
                  <a:cubicBezTo>
                    <a:pt x="3782" y="2868"/>
                    <a:pt x="3939" y="2710"/>
                    <a:pt x="3939" y="2521"/>
                  </a:cubicBezTo>
                  <a:cubicBezTo>
                    <a:pt x="3939" y="2332"/>
                    <a:pt x="3782" y="2175"/>
                    <a:pt x="3593" y="2175"/>
                  </a:cubicBezTo>
                  <a:lnTo>
                    <a:pt x="3246" y="2175"/>
                  </a:lnTo>
                  <a:cubicBezTo>
                    <a:pt x="3246" y="2017"/>
                    <a:pt x="3183" y="1860"/>
                    <a:pt x="3151" y="1702"/>
                  </a:cubicBezTo>
                  <a:lnTo>
                    <a:pt x="3593" y="1261"/>
                  </a:lnTo>
                  <a:cubicBezTo>
                    <a:pt x="3719" y="1135"/>
                    <a:pt x="3719" y="914"/>
                    <a:pt x="3593" y="757"/>
                  </a:cubicBezTo>
                  <a:cubicBezTo>
                    <a:pt x="3530" y="694"/>
                    <a:pt x="3443" y="662"/>
                    <a:pt x="3352" y="662"/>
                  </a:cubicBezTo>
                  <a:cubicBezTo>
                    <a:pt x="3262" y="662"/>
                    <a:pt x="3167" y="694"/>
                    <a:pt x="3088" y="757"/>
                  </a:cubicBezTo>
                  <a:lnTo>
                    <a:pt x="2773" y="1072"/>
                  </a:lnTo>
                  <a:cubicBezTo>
                    <a:pt x="2616" y="946"/>
                    <a:pt x="2427" y="820"/>
                    <a:pt x="2206" y="757"/>
                  </a:cubicBezTo>
                  <a:lnTo>
                    <a:pt x="2206" y="347"/>
                  </a:lnTo>
                  <a:cubicBezTo>
                    <a:pt x="2206" y="158"/>
                    <a:pt x="2049" y="1"/>
                    <a:pt x="18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7" name="Google Shape;867;p18"/>
          <p:cNvGrpSpPr/>
          <p:nvPr/>
        </p:nvGrpSpPr>
        <p:grpSpPr>
          <a:xfrm>
            <a:off x="2262026" y="2173663"/>
            <a:ext cx="359106" cy="355525"/>
            <a:chOff x="-49031025" y="3920175"/>
            <a:chExt cx="303350" cy="300325"/>
          </a:xfrm>
        </p:grpSpPr>
        <p:sp>
          <p:nvSpPr>
            <p:cNvPr id="868" name="Google Shape;868;p18"/>
            <p:cNvSpPr/>
            <p:nvPr/>
          </p:nvSpPr>
          <p:spPr>
            <a:xfrm>
              <a:off x="-49031025" y="4131875"/>
              <a:ext cx="109600" cy="88625"/>
            </a:xfrm>
            <a:custGeom>
              <a:rect b="b" l="l" r="r" t="t"/>
              <a:pathLst>
                <a:path extrusionOk="0" h="3545" w="4384">
                  <a:moveTo>
                    <a:pt x="472" y="1"/>
                  </a:moveTo>
                  <a:cubicBezTo>
                    <a:pt x="202" y="1"/>
                    <a:pt x="0" y="326"/>
                    <a:pt x="225" y="551"/>
                  </a:cubicBezTo>
                  <a:lnTo>
                    <a:pt x="2336" y="3387"/>
                  </a:lnTo>
                  <a:cubicBezTo>
                    <a:pt x="2399" y="3481"/>
                    <a:pt x="2494" y="3544"/>
                    <a:pt x="2620" y="3544"/>
                  </a:cubicBezTo>
                  <a:lnTo>
                    <a:pt x="4384" y="3544"/>
                  </a:lnTo>
                  <a:lnTo>
                    <a:pt x="2620" y="583"/>
                  </a:lnTo>
                  <a:lnTo>
                    <a:pt x="572" y="16"/>
                  </a:lnTo>
                  <a:cubicBezTo>
                    <a:pt x="538" y="5"/>
                    <a:pt x="505" y="1"/>
                    <a:pt x="4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-48921450" y="3920175"/>
              <a:ext cx="79575" cy="130975"/>
            </a:xfrm>
            <a:custGeom>
              <a:rect b="b" l="l" r="r" t="t"/>
              <a:pathLst>
                <a:path extrusionOk="0" h="5239" w="3183">
                  <a:moveTo>
                    <a:pt x="302" y="1"/>
                  </a:moveTo>
                  <a:cubicBezTo>
                    <a:pt x="275" y="1"/>
                    <a:pt x="248" y="3"/>
                    <a:pt x="221" y="9"/>
                  </a:cubicBezTo>
                  <a:cubicBezTo>
                    <a:pt x="64" y="40"/>
                    <a:pt x="1" y="198"/>
                    <a:pt x="1" y="355"/>
                  </a:cubicBezTo>
                  <a:lnTo>
                    <a:pt x="64" y="1269"/>
                  </a:lnTo>
                  <a:lnTo>
                    <a:pt x="2584" y="5239"/>
                  </a:lnTo>
                  <a:lnTo>
                    <a:pt x="3183" y="4199"/>
                  </a:lnTo>
                  <a:lnTo>
                    <a:pt x="631" y="166"/>
                  </a:lnTo>
                  <a:cubicBezTo>
                    <a:pt x="553" y="62"/>
                    <a:pt x="431" y="1"/>
                    <a:pt x="3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18"/>
            <p:cNvSpPr/>
            <p:nvPr/>
          </p:nvSpPr>
          <p:spPr>
            <a:xfrm>
              <a:off x="-48842675" y="4008100"/>
              <a:ext cx="115000" cy="53300"/>
            </a:xfrm>
            <a:custGeom>
              <a:rect b="b" l="l" r="r" t="t"/>
              <a:pathLst>
                <a:path extrusionOk="0" h="2132" w="4600">
                  <a:moveTo>
                    <a:pt x="1359" y="0"/>
                  </a:moveTo>
                  <a:cubicBezTo>
                    <a:pt x="1245" y="0"/>
                    <a:pt x="1132" y="57"/>
                    <a:pt x="1072" y="178"/>
                  </a:cubicBezTo>
                  <a:lnTo>
                    <a:pt x="0" y="2131"/>
                  </a:lnTo>
                  <a:lnTo>
                    <a:pt x="4191" y="2131"/>
                  </a:lnTo>
                  <a:cubicBezTo>
                    <a:pt x="4317" y="2131"/>
                    <a:pt x="4506" y="2005"/>
                    <a:pt x="4537" y="1848"/>
                  </a:cubicBezTo>
                  <a:cubicBezTo>
                    <a:pt x="4600" y="1690"/>
                    <a:pt x="4537" y="1533"/>
                    <a:pt x="4380" y="1469"/>
                  </a:cubicBezTo>
                  <a:lnTo>
                    <a:pt x="1544" y="52"/>
                  </a:lnTo>
                  <a:cubicBezTo>
                    <a:pt x="1488" y="18"/>
                    <a:pt x="1423" y="0"/>
                    <a:pt x="13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18"/>
            <p:cNvSpPr/>
            <p:nvPr/>
          </p:nvSpPr>
          <p:spPr>
            <a:xfrm>
              <a:off x="-48838750" y="4078700"/>
              <a:ext cx="51225" cy="66975"/>
            </a:xfrm>
            <a:custGeom>
              <a:rect b="b" l="l" r="r" t="t"/>
              <a:pathLst>
                <a:path extrusionOk="0" h="2679" w="2049">
                  <a:moveTo>
                    <a:pt x="1" y="0"/>
                  </a:moveTo>
                  <a:lnTo>
                    <a:pt x="1734" y="2678"/>
                  </a:lnTo>
                  <a:lnTo>
                    <a:pt x="20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-48975000" y="3920575"/>
              <a:ext cx="173300" cy="248725"/>
            </a:xfrm>
            <a:custGeom>
              <a:rect b="b" l="l" r="r" t="t"/>
              <a:pathLst>
                <a:path extrusionOk="0" h="9949" w="6932">
                  <a:moveTo>
                    <a:pt x="374" y="0"/>
                  </a:moveTo>
                  <a:cubicBezTo>
                    <a:pt x="334" y="0"/>
                    <a:pt x="293" y="8"/>
                    <a:pt x="253" y="24"/>
                  </a:cubicBezTo>
                  <a:cubicBezTo>
                    <a:pt x="95" y="87"/>
                    <a:pt x="1" y="245"/>
                    <a:pt x="1" y="402"/>
                  </a:cubicBezTo>
                  <a:lnTo>
                    <a:pt x="694" y="7585"/>
                  </a:lnTo>
                  <a:lnTo>
                    <a:pt x="6932" y="9948"/>
                  </a:lnTo>
                  <a:lnTo>
                    <a:pt x="694" y="182"/>
                  </a:lnTo>
                  <a:cubicBezTo>
                    <a:pt x="600" y="65"/>
                    <a:pt x="489" y="0"/>
                    <a:pt x="3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-48955300" y="4129900"/>
              <a:ext cx="151250" cy="89800"/>
            </a:xfrm>
            <a:custGeom>
              <a:rect b="b" l="l" r="r" t="t"/>
              <a:pathLst>
                <a:path extrusionOk="0" h="3592" w="6050">
                  <a:moveTo>
                    <a:pt x="0" y="0"/>
                  </a:moveTo>
                  <a:lnTo>
                    <a:pt x="2174" y="3592"/>
                  </a:lnTo>
                  <a:lnTo>
                    <a:pt x="5167" y="3592"/>
                  </a:lnTo>
                  <a:cubicBezTo>
                    <a:pt x="5293" y="3592"/>
                    <a:pt x="5419" y="3529"/>
                    <a:pt x="5482" y="3403"/>
                  </a:cubicBezTo>
                  <a:lnTo>
                    <a:pt x="6049" y="22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4" name="Google Shape;874;p18"/>
          <p:cNvGrpSpPr/>
          <p:nvPr/>
        </p:nvGrpSpPr>
        <p:grpSpPr>
          <a:xfrm>
            <a:off x="2262085" y="1367322"/>
            <a:ext cx="358987" cy="355525"/>
            <a:chOff x="2262085" y="1367322"/>
            <a:chExt cx="358987" cy="355525"/>
          </a:xfrm>
        </p:grpSpPr>
        <p:sp>
          <p:nvSpPr>
            <p:cNvPr id="875" name="Google Shape;875;p18"/>
            <p:cNvSpPr/>
            <p:nvPr/>
          </p:nvSpPr>
          <p:spPr>
            <a:xfrm>
              <a:off x="2263950" y="1367322"/>
              <a:ext cx="270410" cy="105625"/>
            </a:xfrm>
            <a:custGeom>
              <a:rect b="b" l="l" r="r" t="t"/>
              <a:pathLst>
                <a:path extrusionOk="0" h="3569" w="9137">
                  <a:moveTo>
                    <a:pt x="4568" y="1"/>
                  </a:moveTo>
                  <a:cubicBezTo>
                    <a:pt x="2284" y="1"/>
                    <a:pt x="0" y="592"/>
                    <a:pt x="0" y="1773"/>
                  </a:cubicBezTo>
                  <a:cubicBezTo>
                    <a:pt x="0" y="2970"/>
                    <a:pt x="2300" y="3569"/>
                    <a:pt x="4568" y="3569"/>
                  </a:cubicBezTo>
                  <a:cubicBezTo>
                    <a:pt x="6837" y="3569"/>
                    <a:pt x="9137" y="2970"/>
                    <a:pt x="9137" y="1773"/>
                  </a:cubicBezTo>
                  <a:cubicBezTo>
                    <a:pt x="9137" y="592"/>
                    <a:pt x="6852" y="1"/>
                    <a:pt x="45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18"/>
            <p:cNvSpPr/>
            <p:nvPr/>
          </p:nvSpPr>
          <p:spPr>
            <a:xfrm>
              <a:off x="2263950" y="1459866"/>
              <a:ext cx="167833" cy="137084"/>
            </a:xfrm>
            <a:custGeom>
              <a:rect b="b" l="l" r="r" t="t"/>
              <a:pathLst>
                <a:path extrusionOk="0" h="4632" w="5671">
                  <a:moveTo>
                    <a:pt x="0" y="1"/>
                  </a:moveTo>
                  <a:lnTo>
                    <a:pt x="0" y="3939"/>
                  </a:lnTo>
                  <a:cubicBezTo>
                    <a:pt x="0" y="4317"/>
                    <a:pt x="315" y="4632"/>
                    <a:pt x="693" y="4632"/>
                  </a:cubicBezTo>
                  <a:cubicBezTo>
                    <a:pt x="1103" y="4632"/>
                    <a:pt x="1418" y="4317"/>
                    <a:pt x="1418" y="3939"/>
                  </a:cubicBezTo>
                  <a:lnTo>
                    <a:pt x="1418" y="2868"/>
                  </a:lnTo>
                  <a:cubicBezTo>
                    <a:pt x="1418" y="2269"/>
                    <a:pt x="1890" y="1796"/>
                    <a:pt x="2457" y="1796"/>
                  </a:cubicBezTo>
                  <a:cubicBezTo>
                    <a:pt x="3056" y="1796"/>
                    <a:pt x="3529" y="2269"/>
                    <a:pt x="3529" y="2868"/>
                  </a:cubicBezTo>
                  <a:lnTo>
                    <a:pt x="3529" y="3592"/>
                  </a:lnTo>
                  <a:cubicBezTo>
                    <a:pt x="3529" y="3781"/>
                    <a:pt x="3686" y="3939"/>
                    <a:pt x="3875" y="3939"/>
                  </a:cubicBezTo>
                  <a:cubicBezTo>
                    <a:pt x="4096" y="3939"/>
                    <a:pt x="4253" y="3781"/>
                    <a:pt x="4253" y="3592"/>
                  </a:cubicBezTo>
                  <a:lnTo>
                    <a:pt x="4253" y="2868"/>
                  </a:lnTo>
                  <a:cubicBezTo>
                    <a:pt x="4253" y="2427"/>
                    <a:pt x="4568" y="1954"/>
                    <a:pt x="5041" y="1828"/>
                  </a:cubicBezTo>
                  <a:cubicBezTo>
                    <a:pt x="5104" y="1796"/>
                    <a:pt x="5198" y="1796"/>
                    <a:pt x="5293" y="1796"/>
                  </a:cubicBezTo>
                  <a:cubicBezTo>
                    <a:pt x="5513" y="1796"/>
                    <a:pt x="5671" y="1639"/>
                    <a:pt x="5671" y="1450"/>
                  </a:cubicBezTo>
                  <a:lnTo>
                    <a:pt x="5671" y="1040"/>
                  </a:lnTo>
                  <a:cubicBezTo>
                    <a:pt x="5293" y="1103"/>
                    <a:pt x="4946" y="1103"/>
                    <a:pt x="4600" y="1103"/>
                  </a:cubicBezTo>
                  <a:cubicBezTo>
                    <a:pt x="2899" y="1103"/>
                    <a:pt x="1008" y="788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2427107" y="1457084"/>
              <a:ext cx="193966" cy="175321"/>
            </a:xfrm>
            <a:custGeom>
              <a:rect b="b" l="l" r="r" t="t"/>
              <a:pathLst>
                <a:path extrusionOk="0" h="5924" w="6554">
                  <a:moveTo>
                    <a:pt x="3655" y="725"/>
                  </a:moveTo>
                  <a:cubicBezTo>
                    <a:pt x="4348" y="1040"/>
                    <a:pt x="5041" y="1544"/>
                    <a:pt x="5451" y="2206"/>
                  </a:cubicBezTo>
                  <a:cubicBezTo>
                    <a:pt x="5766" y="2678"/>
                    <a:pt x="5860" y="3308"/>
                    <a:pt x="5671" y="3875"/>
                  </a:cubicBezTo>
                  <a:cubicBezTo>
                    <a:pt x="5451" y="4411"/>
                    <a:pt x="5041" y="4852"/>
                    <a:pt x="4443" y="5041"/>
                  </a:cubicBezTo>
                  <a:cubicBezTo>
                    <a:pt x="4171" y="5132"/>
                    <a:pt x="3899" y="5193"/>
                    <a:pt x="3655" y="5198"/>
                  </a:cubicBezTo>
                  <a:lnTo>
                    <a:pt x="3655" y="5198"/>
                  </a:lnTo>
                  <a:lnTo>
                    <a:pt x="3655" y="725"/>
                  </a:lnTo>
                  <a:close/>
                  <a:moveTo>
                    <a:pt x="3718" y="0"/>
                  </a:moveTo>
                  <a:cubicBezTo>
                    <a:pt x="3088" y="599"/>
                    <a:pt x="1985" y="914"/>
                    <a:pt x="820" y="1071"/>
                  </a:cubicBezTo>
                  <a:lnTo>
                    <a:pt x="820" y="1544"/>
                  </a:lnTo>
                  <a:cubicBezTo>
                    <a:pt x="820" y="2048"/>
                    <a:pt x="473" y="2489"/>
                    <a:pt x="0" y="2584"/>
                  </a:cubicBezTo>
                  <a:lnTo>
                    <a:pt x="1009" y="3938"/>
                  </a:lnTo>
                  <a:cubicBezTo>
                    <a:pt x="1619" y="4793"/>
                    <a:pt x="2554" y="5263"/>
                    <a:pt x="3557" y="5263"/>
                  </a:cubicBezTo>
                  <a:cubicBezTo>
                    <a:pt x="3579" y="5263"/>
                    <a:pt x="3601" y="5263"/>
                    <a:pt x="3624" y="5262"/>
                  </a:cubicBezTo>
                  <a:lnTo>
                    <a:pt x="3624" y="5262"/>
                  </a:lnTo>
                  <a:lnTo>
                    <a:pt x="3624" y="5923"/>
                  </a:lnTo>
                  <a:cubicBezTo>
                    <a:pt x="3970" y="5923"/>
                    <a:pt x="4317" y="5829"/>
                    <a:pt x="4632" y="5734"/>
                  </a:cubicBezTo>
                  <a:cubicBezTo>
                    <a:pt x="5419" y="5451"/>
                    <a:pt x="6018" y="4852"/>
                    <a:pt x="6301" y="4096"/>
                  </a:cubicBezTo>
                  <a:cubicBezTo>
                    <a:pt x="6553" y="3371"/>
                    <a:pt x="6459" y="2521"/>
                    <a:pt x="6018" y="1859"/>
                  </a:cubicBezTo>
                  <a:cubicBezTo>
                    <a:pt x="5451" y="1040"/>
                    <a:pt x="4632" y="410"/>
                    <a:pt x="37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2262085" y="1534475"/>
              <a:ext cx="272274" cy="188372"/>
            </a:xfrm>
            <a:custGeom>
              <a:rect b="b" l="l" r="r" t="t"/>
              <a:pathLst>
                <a:path extrusionOk="0" h="6365" w="9200">
                  <a:moveTo>
                    <a:pt x="2489" y="0"/>
                  </a:moveTo>
                  <a:cubicBezTo>
                    <a:pt x="2300" y="0"/>
                    <a:pt x="2142" y="158"/>
                    <a:pt x="2142" y="347"/>
                  </a:cubicBezTo>
                  <a:lnTo>
                    <a:pt x="2142" y="1418"/>
                  </a:lnTo>
                  <a:cubicBezTo>
                    <a:pt x="2142" y="2205"/>
                    <a:pt x="1481" y="2836"/>
                    <a:pt x="725" y="2836"/>
                  </a:cubicBezTo>
                  <a:cubicBezTo>
                    <a:pt x="441" y="2836"/>
                    <a:pt x="221" y="2741"/>
                    <a:pt x="0" y="2647"/>
                  </a:cubicBezTo>
                  <a:lnTo>
                    <a:pt x="0" y="4600"/>
                  </a:lnTo>
                  <a:cubicBezTo>
                    <a:pt x="0" y="5734"/>
                    <a:pt x="2331" y="6364"/>
                    <a:pt x="4631" y="6364"/>
                  </a:cubicBezTo>
                  <a:cubicBezTo>
                    <a:pt x="6900" y="6364"/>
                    <a:pt x="9200" y="5797"/>
                    <a:pt x="9200" y="4600"/>
                  </a:cubicBezTo>
                  <a:lnTo>
                    <a:pt x="9200" y="3340"/>
                  </a:lnTo>
                  <a:cubicBezTo>
                    <a:pt x="9121" y="3353"/>
                    <a:pt x="9033" y="3360"/>
                    <a:pt x="8938" y="3360"/>
                  </a:cubicBezTo>
                  <a:cubicBezTo>
                    <a:pt x="8153" y="3360"/>
                    <a:pt x="6857" y="2888"/>
                    <a:pt x="5986" y="1764"/>
                  </a:cubicBezTo>
                  <a:lnTo>
                    <a:pt x="4978" y="378"/>
                  </a:lnTo>
                  <a:lnTo>
                    <a:pt x="4978" y="1071"/>
                  </a:lnTo>
                  <a:cubicBezTo>
                    <a:pt x="4978" y="1638"/>
                    <a:pt x="4505" y="2111"/>
                    <a:pt x="3907" y="2111"/>
                  </a:cubicBezTo>
                  <a:cubicBezTo>
                    <a:pt x="3308" y="2111"/>
                    <a:pt x="2836" y="1638"/>
                    <a:pt x="2836" y="1071"/>
                  </a:cubicBezTo>
                  <a:lnTo>
                    <a:pt x="2836" y="347"/>
                  </a:lnTo>
                  <a:cubicBezTo>
                    <a:pt x="2836" y="158"/>
                    <a:pt x="2678" y="0"/>
                    <a:pt x="24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3" name="Google Shape;883;p19"/>
          <p:cNvGrpSpPr/>
          <p:nvPr/>
        </p:nvGrpSpPr>
        <p:grpSpPr>
          <a:xfrm>
            <a:off x="2196446" y="3665986"/>
            <a:ext cx="5193487" cy="929076"/>
            <a:chOff x="2196446" y="3474389"/>
            <a:chExt cx="5193487" cy="929076"/>
          </a:xfrm>
        </p:grpSpPr>
        <p:sp>
          <p:nvSpPr>
            <p:cNvPr id="884" name="Google Shape;884;p19"/>
            <p:cNvSpPr/>
            <p:nvPr/>
          </p:nvSpPr>
          <p:spPr>
            <a:xfrm>
              <a:off x="2747491" y="3601115"/>
              <a:ext cx="4642442" cy="683448"/>
            </a:xfrm>
            <a:custGeom>
              <a:rect b="b" l="l" r="r" t="t"/>
              <a:pathLst>
                <a:path extrusionOk="0" h="23968" w="162807">
                  <a:moveTo>
                    <a:pt x="1" y="0"/>
                  </a:moveTo>
                  <a:lnTo>
                    <a:pt x="1" y="23967"/>
                  </a:lnTo>
                  <a:lnTo>
                    <a:pt x="150817" y="23967"/>
                  </a:lnTo>
                  <a:cubicBezTo>
                    <a:pt x="157437" y="23967"/>
                    <a:pt x="162807" y="18610"/>
                    <a:pt x="162807" y="11990"/>
                  </a:cubicBezTo>
                  <a:cubicBezTo>
                    <a:pt x="162807" y="5370"/>
                    <a:pt x="157437" y="0"/>
                    <a:pt x="150817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9"/>
            <p:cNvSpPr/>
            <p:nvPr/>
          </p:nvSpPr>
          <p:spPr>
            <a:xfrm>
              <a:off x="6767410" y="3662225"/>
              <a:ext cx="560548" cy="560890"/>
            </a:xfrm>
            <a:custGeom>
              <a:rect b="b" l="l" r="r" t="t"/>
              <a:pathLst>
                <a:path extrusionOk="0" h="19670" w="19658">
                  <a:moveTo>
                    <a:pt x="9823" y="0"/>
                  </a:moveTo>
                  <a:cubicBezTo>
                    <a:pt x="4394" y="0"/>
                    <a:pt x="1" y="4406"/>
                    <a:pt x="1" y="9835"/>
                  </a:cubicBezTo>
                  <a:cubicBezTo>
                    <a:pt x="1" y="15264"/>
                    <a:pt x="4394" y="19669"/>
                    <a:pt x="9823" y="19669"/>
                  </a:cubicBezTo>
                  <a:cubicBezTo>
                    <a:pt x="15253" y="19669"/>
                    <a:pt x="19658" y="15264"/>
                    <a:pt x="19658" y="9835"/>
                  </a:cubicBezTo>
                  <a:cubicBezTo>
                    <a:pt x="19658" y="4406"/>
                    <a:pt x="15253" y="0"/>
                    <a:pt x="98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9"/>
            <p:cNvSpPr/>
            <p:nvPr/>
          </p:nvSpPr>
          <p:spPr>
            <a:xfrm>
              <a:off x="2196446" y="3474389"/>
              <a:ext cx="956764" cy="929076"/>
            </a:xfrm>
            <a:custGeom>
              <a:rect b="b" l="l" r="r" t="t"/>
              <a:pathLst>
                <a:path extrusionOk="0" h="32582" w="33553">
                  <a:moveTo>
                    <a:pt x="16777" y="0"/>
                  </a:moveTo>
                  <a:cubicBezTo>
                    <a:pt x="15506" y="0"/>
                    <a:pt x="14235" y="485"/>
                    <a:pt x="13265" y="1456"/>
                  </a:cubicBezTo>
                  <a:lnTo>
                    <a:pt x="1942" y="12790"/>
                  </a:lnTo>
                  <a:cubicBezTo>
                    <a:pt x="1" y="14719"/>
                    <a:pt x="1" y="17862"/>
                    <a:pt x="1942" y="19803"/>
                  </a:cubicBezTo>
                  <a:lnTo>
                    <a:pt x="13265" y="31126"/>
                  </a:lnTo>
                  <a:cubicBezTo>
                    <a:pt x="14235" y="32096"/>
                    <a:pt x="15506" y="32582"/>
                    <a:pt x="16777" y="32582"/>
                  </a:cubicBezTo>
                  <a:cubicBezTo>
                    <a:pt x="18048" y="32582"/>
                    <a:pt x="19319" y="32096"/>
                    <a:pt x="20289" y="31126"/>
                  </a:cubicBezTo>
                  <a:lnTo>
                    <a:pt x="31612" y="19803"/>
                  </a:lnTo>
                  <a:cubicBezTo>
                    <a:pt x="33553" y="17862"/>
                    <a:pt x="33553" y="14719"/>
                    <a:pt x="31612" y="12790"/>
                  </a:cubicBezTo>
                  <a:lnTo>
                    <a:pt x="20289" y="1456"/>
                  </a:lnTo>
                  <a:cubicBezTo>
                    <a:pt x="19319" y="485"/>
                    <a:pt x="18048" y="0"/>
                    <a:pt x="16777" y="0"/>
                  </a:cubicBezTo>
                  <a:close/>
                </a:path>
              </a:pathLst>
            </a:custGeom>
            <a:solidFill>
              <a:srgbClr val="C628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9"/>
            <p:cNvSpPr/>
            <p:nvPr/>
          </p:nvSpPr>
          <p:spPr>
            <a:xfrm>
              <a:off x="2286785" y="3559767"/>
              <a:ext cx="776121" cy="758328"/>
            </a:xfrm>
            <a:custGeom>
              <a:rect b="b" l="l" r="r" t="t"/>
              <a:pathLst>
                <a:path extrusionOk="0" h="26594" w="27218">
                  <a:moveTo>
                    <a:pt x="13604" y="1"/>
                  </a:moveTo>
                  <a:cubicBezTo>
                    <a:pt x="12781" y="1"/>
                    <a:pt x="11960" y="313"/>
                    <a:pt x="11335" y="938"/>
                  </a:cubicBezTo>
                  <a:lnTo>
                    <a:pt x="1250" y="11023"/>
                  </a:lnTo>
                  <a:cubicBezTo>
                    <a:pt x="0" y="12285"/>
                    <a:pt x="0" y="14321"/>
                    <a:pt x="1250" y="15571"/>
                  </a:cubicBezTo>
                  <a:lnTo>
                    <a:pt x="11335" y="25656"/>
                  </a:lnTo>
                  <a:cubicBezTo>
                    <a:pt x="11960" y="26281"/>
                    <a:pt x="12781" y="26593"/>
                    <a:pt x="13604" y="26593"/>
                  </a:cubicBezTo>
                  <a:cubicBezTo>
                    <a:pt x="14427" y="26593"/>
                    <a:pt x="15252" y="26281"/>
                    <a:pt x="15883" y="25656"/>
                  </a:cubicBezTo>
                  <a:lnTo>
                    <a:pt x="25968" y="15571"/>
                  </a:lnTo>
                  <a:cubicBezTo>
                    <a:pt x="27218" y="14321"/>
                    <a:pt x="27218" y="12285"/>
                    <a:pt x="25968" y="11023"/>
                  </a:cubicBezTo>
                  <a:lnTo>
                    <a:pt x="15883" y="938"/>
                  </a:lnTo>
                  <a:cubicBezTo>
                    <a:pt x="15252" y="313"/>
                    <a:pt x="14427" y="1"/>
                    <a:pt x="13604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2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888" name="Google Shape;888;p19"/>
            <p:cNvGrpSpPr/>
            <p:nvPr/>
          </p:nvGrpSpPr>
          <p:grpSpPr>
            <a:xfrm>
              <a:off x="3443750" y="3624664"/>
              <a:ext cx="3210900" cy="636350"/>
              <a:chOff x="5222700" y="3658300"/>
              <a:chExt cx="3210900" cy="636350"/>
            </a:xfrm>
          </p:grpSpPr>
          <p:sp>
            <p:nvSpPr>
              <p:cNvPr id="889" name="Google Shape;889;p19"/>
              <p:cNvSpPr txBox="1"/>
              <p:nvPr/>
            </p:nvSpPr>
            <p:spPr>
              <a:xfrm>
                <a:off x="5222700" y="392895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It’s composed of hydrogen and helium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90" name="Google Shape;890;p19"/>
              <p:cNvSpPr txBox="1"/>
              <p:nvPr/>
            </p:nvSpPr>
            <p:spPr>
              <a:xfrm>
                <a:off x="5222700" y="365830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Saturn</a:t>
                </a:r>
                <a:endParaRPr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891" name="Google Shape;891;p19"/>
          <p:cNvGrpSpPr/>
          <p:nvPr/>
        </p:nvGrpSpPr>
        <p:grpSpPr>
          <a:xfrm>
            <a:off x="1754075" y="2824216"/>
            <a:ext cx="5192461" cy="929104"/>
            <a:chOff x="1754075" y="2679217"/>
            <a:chExt cx="5192461" cy="929104"/>
          </a:xfrm>
        </p:grpSpPr>
        <p:sp>
          <p:nvSpPr>
            <p:cNvPr id="892" name="Google Shape;892;p19"/>
            <p:cNvSpPr/>
            <p:nvPr/>
          </p:nvSpPr>
          <p:spPr>
            <a:xfrm>
              <a:off x="2304094" y="2796612"/>
              <a:ext cx="4642442" cy="683476"/>
            </a:xfrm>
            <a:custGeom>
              <a:rect b="b" l="l" r="r" t="t"/>
              <a:pathLst>
                <a:path extrusionOk="0" h="23969" w="162807">
                  <a:moveTo>
                    <a:pt x="0" y="1"/>
                  </a:moveTo>
                  <a:lnTo>
                    <a:pt x="0" y="23968"/>
                  </a:lnTo>
                  <a:lnTo>
                    <a:pt x="150817" y="23968"/>
                  </a:lnTo>
                  <a:cubicBezTo>
                    <a:pt x="157437" y="23968"/>
                    <a:pt x="162806" y="18598"/>
                    <a:pt x="162806" y="11978"/>
                  </a:cubicBezTo>
                  <a:cubicBezTo>
                    <a:pt x="162806" y="5359"/>
                    <a:pt x="157437" y="1"/>
                    <a:pt x="150817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9"/>
            <p:cNvSpPr/>
            <p:nvPr/>
          </p:nvSpPr>
          <p:spPr>
            <a:xfrm>
              <a:off x="6324013" y="2863317"/>
              <a:ext cx="560548" cy="560576"/>
            </a:xfrm>
            <a:custGeom>
              <a:rect b="b" l="l" r="r" t="t"/>
              <a:pathLst>
                <a:path extrusionOk="0" h="19659" w="19658">
                  <a:moveTo>
                    <a:pt x="9823" y="1"/>
                  </a:moveTo>
                  <a:cubicBezTo>
                    <a:pt x="4394" y="1"/>
                    <a:pt x="0" y="4406"/>
                    <a:pt x="0" y="9835"/>
                  </a:cubicBezTo>
                  <a:cubicBezTo>
                    <a:pt x="0" y="15265"/>
                    <a:pt x="4394" y="19658"/>
                    <a:pt x="9823" y="19658"/>
                  </a:cubicBezTo>
                  <a:cubicBezTo>
                    <a:pt x="15264" y="19658"/>
                    <a:pt x="19657" y="15265"/>
                    <a:pt x="19657" y="9835"/>
                  </a:cubicBezTo>
                  <a:cubicBezTo>
                    <a:pt x="19657" y="4406"/>
                    <a:pt x="15264" y="1"/>
                    <a:pt x="98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9"/>
            <p:cNvSpPr/>
            <p:nvPr/>
          </p:nvSpPr>
          <p:spPr>
            <a:xfrm>
              <a:off x="1754075" y="2679217"/>
              <a:ext cx="956393" cy="929104"/>
            </a:xfrm>
            <a:custGeom>
              <a:rect b="b" l="l" r="r" t="t"/>
              <a:pathLst>
                <a:path extrusionOk="0" h="32583" w="33540">
                  <a:moveTo>
                    <a:pt x="16766" y="1"/>
                  </a:moveTo>
                  <a:cubicBezTo>
                    <a:pt x="15496" y="1"/>
                    <a:pt x="14228" y="486"/>
                    <a:pt x="13264" y="1456"/>
                  </a:cubicBezTo>
                  <a:lnTo>
                    <a:pt x="1929" y="12791"/>
                  </a:lnTo>
                  <a:cubicBezTo>
                    <a:pt x="0" y="14720"/>
                    <a:pt x="0" y="17863"/>
                    <a:pt x="1929" y="19804"/>
                  </a:cubicBezTo>
                  <a:lnTo>
                    <a:pt x="13264" y="31127"/>
                  </a:lnTo>
                  <a:cubicBezTo>
                    <a:pt x="14228" y="32097"/>
                    <a:pt x="15496" y="32582"/>
                    <a:pt x="16766" y="32582"/>
                  </a:cubicBezTo>
                  <a:cubicBezTo>
                    <a:pt x="18035" y="32582"/>
                    <a:pt x="19306" y="32097"/>
                    <a:pt x="20276" y="31127"/>
                  </a:cubicBezTo>
                  <a:lnTo>
                    <a:pt x="31599" y="19804"/>
                  </a:lnTo>
                  <a:cubicBezTo>
                    <a:pt x="33540" y="17863"/>
                    <a:pt x="33540" y="14720"/>
                    <a:pt x="31599" y="12791"/>
                  </a:cubicBezTo>
                  <a:lnTo>
                    <a:pt x="20276" y="1456"/>
                  </a:lnTo>
                  <a:cubicBezTo>
                    <a:pt x="19306" y="486"/>
                    <a:pt x="18035" y="1"/>
                    <a:pt x="16766" y="1"/>
                  </a:cubicBezTo>
                  <a:close/>
                </a:path>
              </a:pathLst>
            </a:custGeom>
            <a:solidFill>
              <a:srgbClr val="4685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19"/>
            <p:cNvSpPr/>
            <p:nvPr/>
          </p:nvSpPr>
          <p:spPr>
            <a:xfrm>
              <a:off x="1844043" y="2764623"/>
              <a:ext cx="776463" cy="758299"/>
            </a:xfrm>
            <a:custGeom>
              <a:rect b="b" l="l" r="r" t="t"/>
              <a:pathLst>
                <a:path extrusionOk="0" h="26593" w="27230">
                  <a:moveTo>
                    <a:pt x="13614" y="0"/>
                  </a:moveTo>
                  <a:cubicBezTo>
                    <a:pt x="12791" y="0"/>
                    <a:pt x="11966" y="313"/>
                    <a:pt x="11335" y="938"/>
                  </a:cubicBezTo>
                  <a:lnTo>
                    <a:pt x="1262" y="11022"/>
                  </a:lnTo>
                  <a:cubicBezTo>
                    <a:pt x="0" y="12284"/>
                    <a:pt x="0" y="14320"/>
                    <a:pt x="1262" y="15571"/>
                  </a:cubicBezTo>
                  <a:lnTo>
                    <a:pt x="11335" y="25655"/>
                  </a:lnTo>
                  <a:cubicBezTo>
                    <a:pt x="11966" y="26280"/>
                    <a:pt x="12791" y="26593"/>
                    <a:pt x="13614" y="26593"/>
                  </a:cubicBezTo>
                  <a:cubicBezTo>
                    <a:pt x="14437" y="26593"/>
                    <a:pt x="15258" y="26280"/>
                    <a:pt x="15883" y="25655"/>
                  </a:cubicBezTo>
                  <a:lnTo>
                    <a:pt x="25968" y="15571"/>
                  </a:lnTo>
                  <a:cubicBezTo>
                    <a:pt x="27230" y="14320"/>
                    <a:pt x="27230" y="12284"/>
                    <a:pt x="25968" y="11022"/>
                  </a:cubicBezTo>
                  <a:lnTo>
                    <a:pt x="15883" y="938"/>
                  </a:lnTo>
                  <a:cubicBezTo>
                    <a:pt x="15258" y="313"/>
                    <a:pt x="14437" y="0"/>
                    <a:pt x="13614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2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896" name="Google Shape;896;p19"/>
            <p:cNvGrpSpPr/>
            <p:nvPr/>
          </p:nvGrpSpPr>
          <p:grpSpPr>
            <a:xfrm>
              <a:off x="3015263" y="2820175"/>
              <a:ext cx="3210900" cy="636350"/>
              <a:chOff x="5222700" y="3658300"/>
              <a:chExt cx="3210900" cy="636350"/>
            </a:xfrm>
          </p:grpSpPr>
          <p:sp>
            <p:nvSpPr>
              <p:cNvPr id="897" name="Google Shape;897;p19"/>
              <p:cNvSpPr txBox="1"/>
              <p:nvPr/>
            </p:nvSpPr>
            <p:spPr>
              <a:xfrm>
                <a:off x="5222700" y="392895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98" name="Google Shape;898;p19"/>
              <p:cNvSpPr txBox="1"/>
              <p:nvPr/>
            </p:nvSpPr>
            <p:spPr>
              <a:xfrm>
                <a:off x="5222700" y="365830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899" name="Google Shape;899;p19"/>
          <p:cNvGrpSpPr/>
          <p:nvPr/>
        </p:nvGrpSpPr>
        <p:grpSpPr>
          <a:xfrm>
            <a:off x="1754075" y="1136922"/>
            <a:ext cx="5192461" cy="928819"/>
            <a:chOff x="1754075" y="1105127"/>
            <a:chExt cx="5192461" cy="928819"/>
          </a:xfrm>
        </p:grpSpPr>
        <p:sp>
          <p:nvSpPr>
            <p:cNvPr id="900" name="Google Shape;900;p19"/>
            <p:cNvSpPr/>
            <p:nvPr/>
          </p:nvSpPr>
          <p:spPr>
            <a:xfrm>
              <a:off x="2304094" y="1227860"/>
              <a:ext cx="4642442" cy="683448"/>
            </a:xfrm>
            <a:custGeom>
              <a:rect b="b" l="l" r="r" t="t"/>
              <a:pathLst>
                <a:path extrusionOk="0" h="23968" w="162807">
                  <a:moveTo>
                    <a:pt x="0" y="1"/>
                  </a:moveTo>
                  <a:lnTo>
                    <a:pt x="0" y="23968"/>
                  </a:lnTo>
                  <a:lnTo>
                    <a:pt x="150817" y="23968"/>
                  </a:lnTo>
                  <a:cubicBezTo>
                    <a:pt x="157437" y="23968"/>
                    <a:pt x="162806" y="18598"/>
                    <a:pt x="162806" y="11978"/>
                  </a:cubicBezTo>
                  <a:cubicBezTo>
                    <a:pt x="162806" y="5370"/>
                    <a:pt x="157437" y="1"/>
                    <a:pt x="150817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01" name="Google Shape;901;p19"/>
            <p:cNvGrpSpPr/>
            <p:nvPr/>
          </p:nvGrpSpPr>
          <p:grpSpPr>
            <a:xfrm>
              <a:off x="1754075" y="1105127"/>
              <a:ext cx="5130486" cy="928819"/>
              <a:chOff x="1754075" y="1105127"/>
              <a:chExt cx="5130486" cy="928819"/>
            </a:xfrm>
          </p:grpSpPr>
          <p:sp>
            <p:nvSpPr>
              <p:cNvPr id="902" name="Google Shape;902;p19"/>
              <p:cNvSpPr/>
              <p:nvPr/>
            </p:nvSpPr>
            <p:spPr>
              <a:xfrm>
                <a:off x="6324013" y="1288970"/>
                <a:ext cx="560548" cy="560890"/>
              </a:xfrm>
              <a:custGeom>
                <a:rect b="b" l="l" r="r" t="t"/>
                <a:pathLst>
                  <a:path extrusionOk="0" h="19670" w="19658">
                    <a:moveTo>
                      <a:pt x="9823" y="1"/>
                    </a:moveTo>
                    <a:cubicBezTo>
                      <a:pt x="4394" y="1"/>
                      <a:pt x="0" y="4406"/>
                      <a:pt x="0" y="9835"/>
                    </a:cubicBezTo>
                    <a:cubicBezTo>
                      <a:pt x="0" y="15265"/>
                      <a:pt x="4394" y="19670"/>
                      <a:pt x="9823" y="19670"/>
                    </a:cubicBezTo>
                    <a:cubicBezTo>
                      <a:pt x="15264" y="19670"/>
                      <a:pt x="19657" y="15265"/>
                      <a:pt x="19657" y="9835"/>
                    </a:cubicBezTo>
                    <a:cubicBezTo>
                      <a:pt x="19657" y="4406"/>
                      <a:pt x="15264" y="1"/>
                      <a:pt x="982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19"/>
              <p:cNvSpPr/>
              <p:nvPr/>
            </p:nvSpPr>
            <p:spPr>
              <a:xfrm>
                <a:off x="1754075" y="1105127"/>
                <a:ext cx="956393" cy="928819"/>
              </a:xfrm>
              <a:custGeom>
                <a:rect b="b" l="l" r="r" t="t"/>
                <a:pathLst>
                  <a:path extrusionOk="0" h="32573" w="33540">
                    <a:moveTo>
                      <a:pt x="16766" y="1"/>
                    </a:moveTo>
                    <a:cubicBezTo>
                      <a:pt x="15496" y="1"/>
                      <a:pt x="14228" y="483"/>
                      <a:pt x="13264" y="1447"/>
                    </a:cubicBezTo>
                    <a:lnTo>
                      <a:pt x="1929" y="12782"/>
                    </a:lnTo>
                    <a:cubicBezTo>
                      <a:pt x="0" y="14711"/>
                      <a:pt x="0" y="17854"/>
                      <a:pt x="1929" y="19795"/>
                    </a:cubicBezTo>
                    <a:lnTo>
                      <a:pt x="13264" y="31117"/>
                    </a:lnTo>
                    <a:cubicBezTo>
                      <a:pt x="14228" y="32088"/>
                      <a:pt x="15496" y="32573"/>
                      <a:pt x="16766" y="32573"/>
                    </a:cubicBezTo>
                    <a:cubicBezTo>
                      <a:pt x="18035" y="32573"/>
                      <a:pt x="19306" y="32088"/>
                      <a:pt x="20276" y="31117"/>
                    </a:cubicBezTo>
                    <a:lnTo>
                      <a:pt x="31599" y="19795"/>
                    </a:lnTo>
                    <a:cubicBezTo>
                      <a:pt x="33540" y="17854"/>
                      <a:pt x="33540" y="14711"/>
                      <a:pt x="31599" y="12782"/>
                    </a:cubicBezTo>
                    <a:lnTo>
                      <a:pt x="20276" y="1447"/>
                    </a:lnTo>
                    <a:cubicBezTo>
                      <a:pt x="19306" y="483"/>
                      <a:pt x="18035" y="1"/>
                      <a:pt x="16766" y="1"/>
                    </a:cubicBezTo>
                    <a:close/>
                  </a:path>
                </a:pathLst>
              </a:custGeom>
              <a:solidFill>
                <a:srgbClr val="E092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19"/>
              <p:cNvSpPr/>
              <p:nvPr/>
            </p:nvSpPr>
            <p:spPr>
              <a:xfrm>
                <a:off x="1844043" y="1190361"/>
                <a:ext cx="776463" cy="758470"/>
              </a:xfrm>
              <a:custGeom>
                <a:rect b="b" l="l" r="r" t="t"/>
                <a:pathLst>
                  <a:path extrusionOk="0" h="26599" w="27230">
                    <a:moveTo>
                      <a:pt x="13614" y="0"/>
                    </a:moveTo>
                    <a:cubicBezTo>
                      <a:pt x="12791" y="0"/>
                      <a:pt x="11966" y="316"/>
                      <a:pt x="11335" y="947"/>
                    </a:cubicBezTo>
                    <a:lnTo>
                      <a:pt x="1262" y="11019"/>
                    </a:lnTo>
                    <a:cubicBezTo>
                      <a:pt x="0" y="12281"/>
                      <a:pt x="0" y="14317"/>
                      <a:pt x="1262" y="15567"/>
                    </a:cubicBezTo>
                    <a:lnTo>
                      <a:pt x="11335" y="25652"/>
                    </a:lnTo>
                    <a:cubicBezTo>
                      <a:pt x="11966" y="26283"/>
                      <a:pt x="12791" y="26599"/>
                      <a:pt x="13614" y="26599"/>
                    </a:cubicBezTo>
                    <a:cubicBezTo>
                      <a:pt x="14437" y="26599"/>
                      <a:pt x="15258" y="26283"/>
                      <a:pt x="15883" y="25652"/>
                    </a:cubicBezTo>
                    <a:lnTo>
                      <a:pt x="25968" y="15567"/>
                    </a:lnTo>
                    <a:cubicBezTo>
                      <a:pt x="27230" y="14317"/>
                      <a:pt x="27230" y="12281"/>
                      <a:pt x="25968" y="11019"/>
                    </a:cubicBezTo>
                    <a:lnTo>
                      <a:pt x="15883" y="947"/>
                    </a:lnTo>
                    <a:cubicBezTo>
                      <a:pt x="15258" y="316"/>
                      <a:pt x="14437" y="0"/>
                      <a:pt x="13614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01</a:t>
                </a:r>
                <a:endParaRPr sz="2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grpSp>
            <p:nvGrpSpPr>
              <p:cNvPr id="905" name="Google Shape;905;p19"/>
              <p:cNvGrpSpPr/>
              <p:nvPr/>
            </p:nvGrpSpPr>
            <p:grpSpPr>
              <a:xfrm>
                <a:off x="3015263" y="1251409"/>
                <a:ext cx="3210900" cy="636350"/>
                <a:chOff x="5222700" y="3658300"/>
                <a:chExt cx="3210900" cy="636350"/>
              </a:xfrm>
            </p:grpSpPr>
            <p:sp>
              <p:nvSpPr>
                <p:cNvPr id="906" name="Google Shape;906;p19"/>
                <p:cNvSpPr txBox="1"/>
                <p:nvPr/>
              </p:nvSpPr>
              <p:spPr>
                <a:xfrm>
                  <a:off x="5222700" y="3928950"/>
                  <a:ext cx="3210900" cy="36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solidFill>
                        <a:srgbClr val="FFFFFF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Mercury is the closest planet to the Sun</a:t>
                  </a:r>
                  <a:endParaRPr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907" name="Google Shape;907;p19"/>
                <p:cNvSpPr txBox="1"/>
                <p:nvPr/>
              </p:nvSpPr>
              <p:spPr>
                <a:xfrm>
                  <a:off x="5222700" y="3658300"/>
                  <a:ext cx="3210900" cy="36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700">
                      <a:solidFill>
                        <a:srgbClr val="FFFFFF"/>
                      </a:solidFill>
                      <a:latin typeface="Fira Sans Extra Condensed Medium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Mercury</a:t>
                  </a:r>
                  <a:endParaRPr sz="17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endParaRPr>
                </a:p>
              </p:txBody>
            </p:sp>
          </p:grpSp>
        </p:grpSp>
      </p:grpSp>
      <p:grpSp>
        <p:nvGrpSpPr>
          <p:cNvPr id="908" name="Google Shape;908;p19"/>
          <p:cNvGrpSpPr/>
          <p:nvPr/>
        </p:nvGrpSpPr>
        <p:grpSpPr>
          <a:xfrm>
            <a:off x="2196446" y="1976471"/>
            <a:ext cx="5193487" cy="928848"/>
            <a:chOff x="2196446" y="1900271"/>
            <a:chExt cx="5193487" cy="928848"/>
          </a:xfrm>
        </p:grpSpPr>
        <p:sp>
          <p:nvSpPr>
            <p:cNvPr id="909" name="Google Shape;909;p19"/>
            <p:cNvSpPr/>
            <p:nvPr/>
          </p:nvSpPr>
          <p:spPr>
            <a:xfrm>
              <a:off x="2747491" y="2026768"/>
              <a:ext cx="4642442" cy="683448"/>
            </a:xfrm>
            <a:custGeom>
              <a:rect b="b" l="l" r="r" t="t"/>
              <a:pathLst>
                <a:path extrusionOk="0" h="23968" w="162807">
                  <a:moveTo>
                    <a:pt x="1" y="0"/>
                  </a:moveTo>
                  <a:lnTo>
                    <a:pt x="1" y="23967"/>
                  </a:lnTo>
                  <a:lnTo>
                    <a:pt x="150817" y="23967"/>
                  </a:lnTo>
                  <a:cubicBezTo>
                    <a:pt x="157437" y="23967"/>
                    <a:pt x="162807" y="18609"/>
                    <a:pt x="162807" y="11990"/>
                  </a:cubicBezTo>
                  <a:cubicBezTo>
                    <a:pt x="162807" y="5370"/>
                    <a:pt x="157437" y="0"/>
                    <a:pt x="150817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9"/>
            <p:cNvSpPr/>
            <p:nvPr/>
          </p:nvSpPr>
          <p:spPr>
            <a:xfrm>
              <a:off x="2196446" y="1900271"/>
              <a:ext cx="956764" cy="928848"/>
            </a:xfrm>
            <a:custGeom>
              <a:rect b="b" l="l" r="r" t="t"/>
              <a:pathLst>
                <a:path extrusionOk="0" h="32574" w="33553">
                  <a:moveTo>
                    <a:pt x="16777" y="1"/>
                  </a:moveTo>
                  <a:cubicBezTo>
                    <a:pt x="15506" y="1"/>
                    <a:pt x="14235" y="483"/>
                    <a:pt x="13265" y="1448"/>
                  </a:cubicBezTo>
                  <a:lnTo>
                    <a:pt x="1942" y="12782"/>
                  </a:lnTo>
                  <a:cubicBezTo>
                    <a:pt x="1" y="14711"/>
                    <a:pt x="1" y="17854"/>
                    <a:pt x="1942" y="19795"/>
                  </a:cubicBezTo>
                  <a:lnTo>
                    <a:pt x="13265" y="31118"/>
                  </a:lnTo>
                  <a:cubicBezTo>
                    <a:pt x="14235" y="32088"/>
                    <a:pt x="15506" y="32573"/>
                    <a:pt x="16777" y="32573"/>
                  </a:cubicBezTo>
                  <a:cubicBezTo>
                    <a:pt x="18048" y="32573"/>
                    <a:pt x="19319" y="32088"/>
                    <a:pt x="20289" y="31118"/>
                  </a:cubicBezTo>
                  <a:lnTo>
                    <a:pt x="31612" y="19795"/>
                  </a:lnTo>
                  <a:cubicBezTo>
                    <a:pt x="33553" y="17854"/>
                    <a:pt x="33553" y="14711"/>
                    <a:pt x="31612" y="12782"/>
                  </a:cubicBezTo>
                  <a:lnTo>
                    <a:pt x="20289" y="1448"/>
                  </a:lnTo>
                  <a:cubicBezTo>
                    <a:pt x="19319" y="483"/>
                    <a:pt x="18048" y="1"/>
                    <a:pt x="16777" y="1"/>
                  </a:cubicBezTo>
                  <a:close/>
                </a:path>
              </a:pathLst>
            </a:custGeom>
            <a:solidFill>
              <a:srgbClr val="2FC9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19"/>
            <p:cNvSpPr/>
            <p:nvPr/>
          </p:nvSpPr>
          <p:spPr>
            <a:xfrm>
              <a:off x="6767410" y="2087878"/>
              <a:ext cx="560548" cy="560890"/>
            </a:xfrm>
            <a:custGeom>
              <a:rect b="b" l="l" r="r" t="t"/>
              <a:pathLst>
                <a:path extrusionOk="0" h="19670" w="19658">
                  <a:moveTo>
                    <a:pt x="9823" y="0"/>
                  </a:moveTo>
                  <a:cubicBezTo>
                    <a:pt x="4394" y="0"/>
                    <a:pt x="1" y="4405"/>
                    <a:pt x="1" y="9835"/>
                  </a:cubicBezTo>
                  <a:cubicBezTo>
                    <a:pt x="1" y="15264"/>
                    <a:pt x="4394" y="19669"/>
                    <a:pt x="9823" y="19669"/>
                  </a:cubicBezTo>
                  <a:cubicBezTo>
                    <a:pt x="15253" y="19669"/>
                    <a:pt x="19658" y="15264"/>
                    <a:pt x="19658" y="9835"/>
                  </a:cubicBezTo>
                  <a:cubicBezTo>
                    <a:pt x="19658" y="4405"/>
                    <a:pt x="15253" y="0"/>
                    <a:pt x="98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19"/>
            <p:cNvSpPr/>
            <p:nvPr/>
          </p:nvSpPr>
          <p:spPr>
            <a:xfrm>
              <a:off x="2286785" y="1985505"/>
              <a:ext cx="776121" cy="758470"/>
            </a:xfrm>
            <a:custGeom>
              <a:rect b="b" l="l" r="r" t="t"/>
              <a:pathLst>
                <a:path extrusionOk="0" h="26599" w="27218">
                  <a:moveTo>
                    <a:pt x="13604" y="0"/>
                  </a:moveTo>
                  <a:cubicBezTo>
                    <a:pt x="12781" y="0"/>
                    <a:pt x="11960" y="316"/>
                    <a:pt x="11335" y="947"/>
                  </a:cubicBezTo>
                  <a:lnTo>
                    <a:pt x="1250" y="11020"/>
                  </a:lnTo>
                  <a:cubicBezTo>
                    <a:pt x="0" y="12282"/>
                    <a:pt x="0" y="14318"/>
                    <a:pt x="1250" y="15568"/>
                  </a:cubicBezTo>
                  <a:lnTo>
                    <a:pt x="11335" y="25652"/>
                  </a:lnTo>
                  <a:cubicBezTo>
                    <a:pt x="11960" y="26283"/>
                    <a:pt x="12781" y="26599"/>
                    <a:pt x="13604" y="26599"/>
                  </a:cubicBezTo>
                  <a:cubicBezTo>
                    <a:pt x="14427" y="26599"/>
                    <a:pt x="15252" y="26283"/>
                    <a:pt x="15883" y="25652"/>
                  </a:cubicBezTo>
                  <a:lnTo>
                    <a:pt x="25968" y="15568"/>
                  </a:lnTo>
                  <a:cubicBezTo>
                    <a:pt x="27218" y="14318"/>
                    <a:pt x="27218" y="12282"/>
                    <a:pt x="25968" y="11020"/>
                  </a:cubicBezTo>
                  <a:lnTo>
                    <a:pt x="15883" y="947"/>
                  </a:lnTo>
                  <a:cubicBezTo>
                    <a:pt x="15252" y="316"/>
                    <a:pt x="14427" y="0"/>
                    <a:pt x="13604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2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913" name="Google Shape;913;p19"/>
            <p:cNvGrpSpPr/>
            <p:nvPr/>
          </p:nvGrpSpPr>
          <p:grpSpPr>
            <a:xfrm>
              <a:off x="3443750" y="2050317"/>
              <a:ext cx="3210900" cy="636350"/>
              <a:chOff x="5222700" y="3658300"/>
              <a:chExt cx="3210900" cy="636350"/>
            </a:xfrm>
          </p:grpSpPr>
          <p:sp>
            <p:nvSpPr>
              <p:cNvPr id="914" name="Google Shape;914;p19"/>
              <p:cNvSpPr txBox="1"/>
              <p:nvPr/>
            </p:nvSpPr>
            <p:spPr>
              <a:xfrm>
                <a:off x="5222700" y="392895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15" name="Google Shape;915;p19"/>
              <p:cNvSpPr txBox="1"/>
              <p:nvPr/>
            </p:nvSpPr>
            <p:spPr>
              <a:xfrm>
                <a:off x="5222700" y="365830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sp>
        <p:nvSpPr>
          <p:cNvPr id="916" name="Google Shape;916;p19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 Infographics</a:t>
            </a:r>
            <a:endParaRPr/>
          </a:p>
        </p:txBody>
      </p:sp>
      <p:grpSp>
        <p:nvGrpSpPr>
          <p:cNvPr id="917" name="Google Shape;917;p19"/>
          <p:cNvGrpSpPr/>
          <p:nvPr/>
        </p:nvGrpSpPr>
        <p:grpSpPr>
          <a:xfrm>
            <a:off x="6425937" y="3125891"/>
            <a:ext cx="356624" cy="349851"/>
            <a:chOff x="-1183550" y="3586525"/>
            <a:chExt cx="296175" cy="290550"/>
          </a:xfrm>
        </p:grpSpPr>
        <p:sp>
          <p:nvSpPr>
            <p:cNvPr id="918" name="Google Shape;918;p19"/>
            <p:cNvSpPr/>
            <p:nvPr/>
          </p:nvSpPr>
          <p:spPr>
            <a:xfrm>
              <a:off x="-927575" y="3671500"/>
              <a:ext cx="40200" cy="16575"/>
            </a:xfrm>
            <a:custGeom>
              <a:rect b="b" l="l" r="r" t="t"/>
              <a:pathLst>
                <a:path extrusionOk="0" h="663" w="1608">
                  <a:moveTo>
                    <a:pt x="473" y="0"/>
                  </a:moveTo>
                  <a:cubicBezTo>
                    <a:pt x="32" y="0"/>
                    <a:pt x="1" y="662"/>
                    <a:pt x="473" y="662"/>
                  </a:cubicBezTo>
                  <a:lnTo>
                    <a:pt x="1135" y="662"/>
                  </a:lnTo>
                  <a:cubicBezTo>
                    <a:pt x="1145" y="663"/>
                    <a:pt x="1156" y="663"/>
                    <a:pt x="1166" y="663"/>
                  </a:cubicBezTo>
                  <a:cubicBezTo>
                    <a:pt x="1607" y="663"/>
                    <a:pt x="1597" y="0"/>
                    <a:pt x="11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19"/>
            <p:cNvSpPr/>
            <p:nvPr/>
          </p:nvSpPr>
          <p:spPr>
            <a:xfrm>
              <a:off x="-1183550" y="3671500"/>
              <a:ext cx="39400" cy="16575"/>
            </a:xfrm>
            <a:custGeom>
              <a:rect b="b" l="l" r="r" t="t"/>
              <a:pathLst>
                <a:path extrusionOk="0" h="663" w="1576">
                  <a:moveTo>
                    <a:pt x="473" y="0"/>
                  </a:moveTo>
                  <a:cubicBezTo>
                    <a:pt x="32" y="0"/>
                    <a:pt x="1" y="662"/>
                    <a:pt x="473" y="662"/>
                  </a:cubicBezTo>
                  <a:lnTo>
                    <a:pt x="1135" y="662"/>
                  </a:lnTo>
                  <a:cubicBezTo>
                    <a:pt x="1145" y="663"/>
                    <a:pt x="1154" y="663"/>
                    <a:pt x="1163" y="663"/>
                  </a:cubicBezTo>
                  <a:cubicBezTo>
                    <a:pt x="1576" y="663"/>
                    <a:pt x="1566" y="0"/>
                    <a:pt x="11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19"/>
            <p:cNvSpPr/>
            <p:nvPr/>
          </p:nvSpPr>
          <p:spPr>
            <a:xfrm>
              <a:off x="-944250" y="3603025"/>
              <a:ext cx="39525" cy="26375"/>
            </a:xfrm>
            <a:custGeom>
              <a:rect b="b" l="l" r="r" t="t"/>
              <a:pathLst>
                <a:path extrusionOk="0" h="1055" w="1581">
                  <a:moveTo>
                    <a:pt x="1086" y="1"/>
                  </a:moveTo>
                  <a:cubicBezTo>
                    <a:pt x="1024" y="1"/>
                    <a:pt x="957" y="19"/>
                    <a:pt x="888" y="61"/>
                  </a:cubicBezTo>
                  <a:lnTo>
                    <a:pt x="321" y="408"/>
                  </a:lnTo>
                  <a:cubicBezTo>
                    <a:pt x="0" y="595"/>
                    <a:pt x="179" y="1054"/>
                    <a:pt x="490" y="1054"/>
                  </a:cubicBezTo>
                  <a:cubicBezTo>
                    <a:pt x="546" y="1054"/>
                    <a:pt x="606" y="1040"/>
                    <a:pt x="668" y="1006"/>
                  </a:cubicBezTo>
                  <a:lnTo>
                    <a:pt x="1266" y="660"/>
                  </a:lnTo>
                  <a:cubicBezTo>
                    <a:pt x="1581" y="450"/>
                    <a:pt x="1394" y="1"/>
                    <a:pt x="10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-1166200" y="3731225"/>
              <a:ext cx="39700" cy="26075"/>
            </a:xfrm>
            <a:custGeom>
              <a:rect b="b" l="l" r="r" t="t"/>
              <a:pathLst>
                <a:path extrusionOk="0" h="1043" w="1588">
                  <a:moveTo>
                    <a:pt x="1071" y="1"/>
                  </a:moveTo>
                  <a:cubicBezTo>
                    <a:pt x="1021" y="1"/>
                    <a:pt x="968" y="12"/>
                    <a:pt x="913" y="37"/>
                  </a:cubicBezTo>
                  <a:lnTo>
                    <a:pt x="315" y="384"/>
                  </a:lnTo>
                  <a:cubicBezTo>
                    <a:pt x="0" y="593"/>
                    <a:pt x="187" y="1043"/>
                    <a:pt x="495" y="1043"/>
                  </a:cubicBezTo>
                  <a:cubicBezTo>
                    <a:pt x="557" y="1043"/>
                    <a:pt x="624" y="1025"/>
                    <a:pt x="693" y="982"/>
                  </a:cubicBezTo>
                  <a:lnTo>
                    <a:pt x="1260" y="636"/>
                  </a:lnTo>
                  <a:cubicBezTo>
                    <a:pt x="1587" y="472"/>
                    <a:pt x="1395" y="1"/>
                    <a:pt x="10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-944925" y="3730950"/>
              <a:ext cx="40200" cy="26375"/>
            </a:xfrm>
            <a:custGeom>
              <a:rect b="b" l="l" r="r" t="t"/>
              <a:pathLst>
                <a:path extrusionOk="0" h="1055" w="1608">
                  <a:moveTo>
                    <a:pt x="515" y="0"/>
                  </a:moveTo>
                  <a:cubicBezTo>
                    <a:pt x="198" y="0"/>
                    <a:pt x="1" y="460"/>
                    <a:pt x="348" y="647"/>
                  </a:cubicBezTo>
                  <a:lnTo>
                    <a:pt x="915" y="993"/>
                  </a:lnTo>
                  <a:cubicBezTo>
                    <a:pt x="984" y="1036"/>
                    <a:pt x="1052" y="1054"/>
                    <a:pt x="1114" y="1054"/>
                  </a:cubicBezTo>
                  <a:cubicBezTo>
                    <a:pt x="1421" y="1054"/>
                    <a:pt x="1608" y="609"/>
                    <a:pt x="1293" y="426"/>
                  </a:cubicBezTo>
                  <a:lnTo>
                    <a:pt x="695" y="48"/>
                  </a:lnTo>
                  <a:cubicBezTo>
                    <a:pt x="633" y="15"/>
                    <a:pt x="572" y="0"/>
                    <a:pt x="5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-1167000" y="3603025"/>
              <a:ext cx="40200" cy="26375"/>
            </a:xfrm>
            <a:custGeom>
              <a:rect b="b" l="l" r="r" t="t"/>
              <a:pathLst>
                <a:path extrusionOk="0" h="1055" w="1608">
                  <a:moveTo>
                    <a:pt x="477" y="1"/>
                  </a:moveTo>
                  <a:cubicBezTo>
                    <a:pt x="188" y="1"/>
                    <a:pt x="1" y="450"/>
                    <a:pt x="315" y="660"/>
                  </a:cubicBezTo>
                  <a:lnTo>
                    <a:pt x="914" y="1006"/>
                  </a:lnTo>
                  <a:cubicBezTo>
                    <a:pt x="981" y="1040"/>
                    <a:pt x="1044" y="1054"/>
                    <a:pt x="1103" y="1054"/>
                  </a:cubicBezTo>
                  <a:cubicBezTo>
                    <a:pt x="1434" y="1054"/>
                    <a:pt x="1608" y="595"/>
                    <a:pt x="1260" y="408"/>
                  </a:cubicBezTo>
                  <a:lnTo>
                    <a:pt x="662" y="61"/>
                  </a:lnTo>
                  <a:cubicBezTo>
                    <a:pt x="598" y="19"/>
                    <a:pt x="536" y="1"/>
                    <a:pt x="4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-1065400" y="3658900"/>
              <a:ext cx="59875" cy="77200"/>
            </a:xfrm>
            <a:custGeom>
              <a:rect b="b" l="l" r="r" t="t"/>
              <a:pathLst>
                <a:path extrusionOk="0" h="3088" w="2395">
                  <a:moveTo>
                    <a:pt x="882" y="0"/>
                  </a:moveTo>
                  <a:lnTo>
                    <a:pt x="0" y="1355"/>
                  </a:lnTo>
                  <a:lnTo>
                    <a:pt x="1355" y="1922"/>
                  </a:lnTo>
                  <a:cubicBezTo>
                    <a:pt x="1450" y="1953"/>
                    <a:pt x="1544" y="2111"/>
                    <a:pt x="1544" y="2237"/>
                  </a:cubicBezTo>
                  <a:lnTo>
                    <a:pt x="1544" y="3088"/>
                  </a:lnTo>
                  <a:lnTo>
                    <a:pt x="2395" y="1733"/>
                  </a:lnTo>
                  <a:lnTo>
                    <a:pt x="1071" y="1166"/>
                  </a:lnTo>
                  <a:cubicBezTo>
                    <a:pt x="945" y="1134"/>
                    <a:pt x="882" y="1008"/>
                    <a:pt x="882" y="851"/>
                  </a:cubicBezTo>
                  <a:lnTo>
                    <a:pt x="8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-1078000" y="3809325"/>
              <a:ext cx="85075" cy="67750"/>
            </a:xfrm>
            <a:custGeom>
              <a:rect b="b" l="l" r="r" t="t"/>
              <a:pathLst>
                <a:path extrusionOk="0" h="2710" w="3403">
                  <a:moveTo>
                    <a:pt x="0" y="1"/>
                  </a:moveTo>
                  <a:lnTo>
                    <a:pt x="0" y="662"/>
                  </a:lnTo>
                  <a:lnTo>
                    <a:pt x="1008" y="662"/>
                  </a:lnTo>
                  <a:cubicBezTo>
                    <a:pt x="1449" y="662"/>
                    <a:pt x="1481" y="1324"/>
                    <a:pt x="1008" y="1324"/>
                  </a:cubicBezTo>
                  <a:lnTo>
                    <a:pt x="0" y="1324"/>
                  </a:lnTo>
                  <a:lnTo>
                    <a:pt x="0" y="1670"/>
                  </a:lnTo>
                  <a:cubicBezTo>
                    <a:pt x="0" y="2237"/>
                    <a:pt x="473" y="2710"/>
                    <a:pt x="1008" y="2710"/>
                  </a:cubicBezTo>
                  <a:lnTo>
                    <a:pt x="2395" y="2710"/>
                  </a:lnTo>
                  <a:cubicBezTo>
                    <a:pt x="2962" y="2710"/>
                    <a:pt x="3403" y="2237"/>
                    <a:pt x="3403" y="1670"/>
                  </a:cubicBezTo>
                  <a:lnTo>
                    <a:pt x="3403" y="1324"/>
                  </a:lnTo>
                  <a:lnTo>
                    <a:pt x="2395" y="1324"/>
                  </a:lnTo>
                  <a:cubicBezTo>
                    <a:pt x="1954" y="1324"/>
                    <a:pt x="1922" y="662"/>
                    <a:pt x="2395" y="662"/>
                  </a:cubicBezTo>
                  <a:lnTo>
                    <a:pt x="3403" y="662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19"/>
            <p:cNvSpPr/>
            <p:nvPr/>
          </p:nvSpPr>
          <p:spPr>
            <a:xfrm>
              <a:off x="-1135500" y="3586525"/>
              <a:ext cx="193775" cy="204700"/>
            </a:xfrm>
            <a:custGeom>
              <a:rect b="b" l="l" r="r" t="t"/>
              <a:pathLst>
                <a:path extrusionOk="0" h="8188" w="7751">
                  <a:moveTo>
                    <a:pt x="4023" y="1424"/>
                  </a:moveTo>
                  <a:cubicBezTo>
                    <a:pt x="4201" y="1424"/>
                    <a:pt x="4380" y="1561"/>
                    <a:pt x="4380" y="1761"/>
                  </a:cubicBezTo>
                  <a:lnTo>
                    <a:pt x="4380" y="3588"/>
                  </a:lnTo>
                  <a:lnTo>
                    <a:pt x="5892" y="4124"/>
                  </a:lnTo>
                  <a:cubicBezTo>
                    <a:pt x="5955" y="4187"/>
                    <a:pt x="6049" y="4250"/>
                    <a:pt x="6081" y="4344"/>
                  </a:cubicBezTo>
                  <a:cubicBezTo>
                    <a:pt x="6081" y="4407"/>
                    <a:pt x="6081" y="4533"/>
                    <a:pt x="5986" y="4628"/>
                  </a:cubicBezTo>
                  <a:lnTo>
                    <a:pt x="4285" y="7369"/>
                  </a:lnTo>
                  <a:cubicBezTo>
                    <a:pt x="4222" y="7495"/>
                    <a:pt x="4127" y="7526"/>
                    <a:pt x="4033" y="7526"/>
                  </a:cubicBezTo>
                  <a:lnTo>
                    <a:pt x="3938" y="7526"/>
                  </a:lnTo>
                  <a:cubicBezTo>
                    <a:pt x="3781" y="7495"/>
                    <a:pt x="3718" y="7369"/>
                    <a:pt x="3718" y="7211"/>
                  </a:cubicBezTo>
                  <a:lnTo>
                    <a:pt x="3718" y="5384"/>
                  </a:lnTo>
                  <a:lnTo>
                    <a:pt x="2206" y="4817"/>
                  </a:lnTo>
                  <a:cubicBezTo>
                    <a:pt x="2143" y="4754"/>
                    <a:pt x="2048" y="4691"/>
                    <a:pt x="2017" y="4596"/>
                  </a:cubicBezTo>
                  <a:cubicBezTo>
                    <a:pt x="1985" y="4533"/>
                    <a:pt x="2017" y="4407"/>
                    <a:pt x="2048" y="4344"/>
                  </a:cubicBezTo>
                  <a:lnTo>
                    <a:pt x="3749" y="1572"/>
                  </a:lnTo>
                  <a:cubicBezTo>
                    <a:pt x="3818" y="1469"/>
                    <a:pt x="3920" y="1424"/>
                    <a:pt x="4023" y="1424"/>
                  </a:cubicBezTo>
                  <a:close/>
                  <a:moveTo>
                    <a:pt x="4019" y="1"/>
                  </a:moveTo>
                  <a:cubicBezTo>
                    <a:pt x="3743" y="1"/>
                    <a:pt x="3463" y="31"/>
                    <a:pt x="3182" y="91"/>
                  </a:cubicBezTo>
                  <a:cubicBezTo>
                    <a:pt x="1733" y="406"/>
                    <a:pt x="567" y="1572"/>
                    <a:pt x="284" y="3084"/>
                  </a:cubicBezTo>
                  <a:cubicBezTo>
                    <a:pt x="0" y="4533"/>
                    <a:pt x="599" y="5479"/>
                    <a:pt x="1040" y="6140"/>
                  </a:cubicBezTo>
                  <a:cubicBezTo>
                    <a:pt x="1922" y="7526"/>
                    <a:pt x="1387" y="7526"/>
                    <a:pt x="1670" y="8188"/>
                  </a:cubicBezTo>
                  <a:lnTo>
                    <a:pt x="6301" y="8188"/>
                  </a:lnTo>
                  <a:cubicBezTo>
                    <a:pt x="6553" y="7526"/>
                    <a:pt x="6018" y="7526"/>
                    <a:pt x="6931" y="6109"/>
                  </a:cubicBezTo>
                  <a:cubicBezTo>
                    <a:pt x="7373" y="5447"/>
                    <a:pt x="7719" y="4817"/>
                    <a:pt x="7719" y="3746"/>
                  </a:cubicBezTo>
                  <a:cubicBezTo>
                    <a:pt x="7751" y="2612"/>
                    <a:pt x="7246" y="1540"/>
                    <a:pt x="6396" y="847"/>
                  </a:cubicBezTo>
                  <a:cubicBezTo>
                    <a:pt x="5726" y="297"/>
                    <a:pt x="4892" y="1"/>
                    <a:pt x="40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7" name="Google Shape;927;p19"/>
          <p:cNvGrpSpPr/>
          <p:nvPr/>
        </p:nvGrpSpPr>
        <p:grpSpPr>
          <a:xfrm>
            <a:off x="6467011" y="1420744"/>
            <a:ext cx="274800" cy="361017"/>
            <a:chOff x="-4082800" y="3612425"/>
            <a:chExt cx="222150" cy="291825"/>
          </a:xfrm>
        </p:grpSpPr>
        <p:sp>
          <p:nvSpPr>
            <p:cNvPr id="928" name="Google Shape;928;p19"/>
            <p:cNvSpPr/>
            <p:nvPr/>
          </p:nvSpPr>
          <p:spPr>
            <a:xfrm>
              <a:off x="-4027650" y="3663625"/>
              <a:ext cx="112650" cy="119725"/>
            </a:xfrm>
            <a:custGeom>
              <a:rect b="b" l="l" r="r" t="t"/>
              <a:pathLst>
                <a:path extrusionOk="0" h="4789" w="4506">
                  <a:moveTo>
                    <a:pt x="2237" y="1355"/>
                  </a:moveTo>
                  <a:cubicBezTo>
                    <a:pt x="2773" y="1355"/>
                    <a:pt x="3245" y="1827"/>
                    <a:pt x="3245" y="2395"/>
                  </a:cubicBezTo>
                  <a:cubicBezTo>
                    <a:pt x="3308" y="2930"/>
                    <a:pt x="2836" y="3434"/>
                    <a:pt x="2237" y="3434"/>
                  </a:cubicBezTo>
                  <a:cubicBezTo>
                    <a:pt x="1670" y="3434"/>
                    <a:pt x="1197" y="2962"/>
                    <a:pt x="1197" y="2395"/>
                  </a:cubicBezTo>
                  <a:cubicBezTo>
                    <a:pt x="1197" y="1859"/>
                    <a:pt x="1670" y="1355"/>
                    <a:pt x="2237" y="1355"/>
                  </a:cubicBezTo>
                  <a:close/>
                  <a:moveTo>
                    <a:pt x="1922" y="0"/>
                  </a:moveTo>
                  <a:lnTo>
                    <a:pt x="1922" y="473"/>
                  </a:lnTo>
                  <a:cubicBezTo>
                    <a:pt x="1922" y="630"/>
                    <a:pt x="1827" y="725"/>
                    <a:pt x="1670" y="788"/>
                  </a:cubicBezTo>
                  <a:cubicBezTo>
                    <a:pt x="1481" y="851"/>
                    <a:pt x="1292" y="945"/>
                    <a:pt x="1134" y="1103"/>
                  </a:cubicBezTo>
                  <a:cubicBezTo>
                    <a:pt x="1055" y="1143"/>
                    <a:pt x="962" y="1183"/>
                    <a:pt x="873" y="1183"/>
                  </a:cubicBezTo>
                  <a:cubicBezTo>
                    <a:pt x="822" y="1183"/>
                    <a:pt x="771" y="1169"/>
                    <a:pt x="725" y="1134"/>
                  </a:cubicBezTo>
                  <a:lnTo>
                    <a:pt x="347" y="914"/>
                  </a:lnTo>
                  <a:lnTo>
                    <a:pt x="0" y="1481"/>
                  </a:lnTo>
                  <a:lnTo>
                    <a:pt x="378" y="1733"/>
                  </a:lnTo>
                  <a:cubicBezTo>
                    <a:pt x="504" y="1796"/>
                    <a:pt x="599" y="1922"/>
                    <a:pt x="536" y="2079"/>
                  </a:cubicBezTo>
                  <a:cubicBezTo>
                    <a:pt x="504" y="2332"/>
                    <a:pt x="504" y="2489"/>
                    <a:pt x="536" y="2710"/>
                  </a:cubicBezTo>
                  <a:cubicBezTo>
                    <a:pt x="599" y="2867"/>
                    <a:pt x="504" y="2993"/>
                    <a:pt x="378" y="3056"/>
                  </a:cubicBezTo>
                  <a:lnTo>
                    <a:pt x="0" y="3308"/>
                  </a:lnTo>
                  <a:lnTo>
                    <a:pt x="347" y="3907"/>
                  </a:lnTo>
                  <a:lnTo>
                    <a:pt x="725" y="3655"/>
                  </a:lnTo>
                  <a:cubicBezTo>
                    <a:pt x="773" y="3631"/>
                    <a:pt x="826" y="3620"/>
                    <a:pt x="879" y="3620"/>
                  </a:cubicBezTo>
                  <a:cubicBezTo>
                    <a:pt x="967" y="3620"/>
                    <a:pt x="1056" y="3647"/>
                    <a:pt x="1134" y="3686"/>
                  </a:cubicBezTo>
                  <a:cubicBezTo>
                    <a:pt x="1292" y="3812"/>
                    <a:pt x="1481" y="3938"/>
                    <a:pt x="1670" y="4001"/>
                  </a:cubicBezTo>
                  <a:cubicBezTo>
                    <a:pt x="1796" y="4064"/>
                    <a:pt x="1922" y="4222"/>
                    <a:pt x="1922" y="4316"/>
                  </a:cubicBezTo>
                  <a:lnTo>
                    <a:pt x="1922" y="4789"/>
                  </a:lnTo>
                  <a:lnTo>
                    <a:pt x="2584" y="4789"/>
                  </a:lnTo>
                  <a:lnTo>
                    <a:pt x="2584" y="4316"/>
                  </a:lnTo>
                  <a:cubicBezTo>
                    <a:pt x="2584" y="4159"/>
                    <a:pt x="2678" y="4064"/>
                    <a:pt x="2836" y="4001"/>
                  </a:cubicBezTo>
                  <a:cubicBezTo>
                    <a:pt x="3025" y="3938"/>
                    <a:pt x="3182" y="3844"/>
                    <a:pt x="3371" y="3686"/>
                  </a:cubicBezTo>
                  <a:cubicBezTo>
                    <a:pt x="3449" y="3647"/>
                    <a:pt x="3539" y="3620"/>
                    <a:pt x="3626" y="3620"/>
                  </a:cubicBezTo>
                  <a:cubicBezTo>
                    <a:pt x="3680" y="3620"/>
                    <a:pt x="3733" y="3631"/>
                    <a:pt x="3781" y="3655"/>
                  </a:cubicBezTo>
                  <a:lnTo>
                    <a:pt x="4159" y="3907"/>
                  </a:lnTo>
                  <a:lnTo>
                    <a:pt x="4505" y="3308"/>
                  </a:lnTo>
                  <a:lnTo>
                    <a:pt x="4127" y="3056"/>
                  </a:lnTo>
                  <a:cubicBezTo>
                    <a:pt x="4001" y="2993"/>
                    <a:pt x="3938" y="2867"/>
                    <a:pt x="3970" y="2710"/>
                  </a:cubicBezTo>
                  <a:cubicBezTo>
                    <a:pt x="4001" y="2489"/>
                    <a:pt x="4001" y="2332"/>
                    <a:pt x="3970" y="2079"/>
                  </a:cubicBezTo>
                  <a:cubicBezTo>
                    <a:pt x="3938" y="1922"/>
                    <a:pt x="4001" y="1796"/>
                    <a:pt x="4127" y="1733"/>
                  </a:cubicBezTo>
                  <a:lnTo>
                    <a:pt x="4505" y="1481"/>
                  </a:lnTo>
                  <a:lnTo>
                    <a:pt x="4159" y="914"/>
                  </a:lnTo>
                  <a:lnTo>
                    <a:pt x="3781" y="1134"/>
                  </a:lnTo>
                  <a:cubicBezTo>
                    <a:pt x="3734" y="1169"/>
                    <a:pt x="3684" y="1183"/>
                    <a:pt x="3632" y="1183"/>
                  </a:cubicBezTo>
                  <a:cubicBezTo>
                    <a:pt x="3543" y="1183"/>
                    <a:pt x="3451" y="1143"/>
                    <a:pt x="3371" y="1103"/>
                  </a:cubicBezTo>
                  <a:cubicBezTo>
                    <a:pt x="3214" y="977"/>
                    <a:pt x="3025" y="851"/>
                    <a:pt x="2836" y="788"/>
                  </a:cubicBezTo>
                  <a:cubicBezTo>
                    <a:pt x="2710" y="725"/>
                    <a:pt x="2584" y="567"/>
                    <a:pt x="2584" y="473"/>
                  </a:cubicBezTo>
                  <a:lnTo>
                    <a:pt x="258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-4082800" y="3612425"/>
              <a:ext cx="222150" cy="291825"/>
            </a:xfrm>
            <a:custGeom>
              <a:rect b="b" l="l" r="r" t="t"/>
              <a:pathLst>
                <a:path extrusionOk="0" h="11673" w="8886">
                  <a:moveTo>
                    <a:pt x="5168" y="1324"/>
                  </a:moveTo>
                  <a:cubicBezTo>
                    <a:pt x="5357" y="1324"/>
                    <a:pt x="5514" y="1481"/>
                    <a:pt x="5514" y="1702"/>
                  </a:cubicBezTo>
                  <a:lnTo>
                    <a:pt x="5514" y="2269"/>
                  </a:lnTo>
                  <a:cubicBezTo>
                    <a:pt x="5609" y="2332"/>
                    <a:pt x="5735" y="2395"/>
                    <a:pt x="5829" y="2489"/>
                  </a:cubicBezTo>
                  <a:lnTo>
                    <a:pt x="6333" y="2206"/>
                  </a:lnTo>
                  <a:cubicBezTo>
                    <a:pt x="6396" y="2174"/>
                    <a:pt x="6491" y="2174"/>
                    <a:pt x="6617" y="2174"/>
                  </a:cubicBezTo>
                  <a:cubicBezTo>
                    <a:pt x="6680" y="2206"/>
                    <a:pt x="6774" y="2237"/>
                    <a:pt x="6806" y="2300"/>
                  </a:cubicBezTo>
                  <a:lnTo>
                    <a:pt x="7467" y="3497"/>
                  </a:lnTo>
                  <a:cubicBezTo>
                    <a:pt x="7562" y="3655"/>
                    <a:pt x="7530" y="3844"/>
                    <a:pt x="7341" y="3970"/>
                  </a:cubicBezTo>
                  <a:lnTo>
                    <a:pt x="6837" y="4254"/>
                  </a:lnTo>
                  <a:cubicBezTo>
                    <a:pt x="6869" y="4380"/>
                    <a:pt x="6869" y="4474"/>
                    <a:pt x="6837" y="4632"/>
                  </a:cubicBezTo>
                  <a:lnTo>
                    <a:pt x="7341" y="4915"/>
                  </a:lnTo>
                  <a:cubicBezTo>
                    <a:pt x="7499" y="4978"/>
                    <a:pt x="7593" y="5230"/>
                    <a:pt x="7467" y="5388"/>
                  </a:cubicBezTo>
                  <a:lnTo>
                    <a:pt x="6806" y="6553"/>
                  </a:lnTo>
                  <a:cubicBezTo>
                    <a:pt x="6774" y="6648"/>
                    <a:pt x="6680" y="6679"/>
                    <a:pt x="6617" y="6711"/>
                  </a:cubicBezTo>
                  <a:cubicBezTo>
                    <a:pt x="6588" y="6730"/>
                    <a:pt x="6555" y="6738"/>
                    <a:pt x="6523" y="6738"/>
                  </a:cubicBezTo>
                  <a:cubicBezTo>
                    <a:pt x="6450" y="6738"/>
                    <a:pt x="6377" y="6701"/>
                    <a:pt x="6333" y="6679"/>
                  </a:cubicBezTo>
                  <a:lnTo>
                    <a:pt x="5829" y="6396"/>
                  </a:lnTo>
                  <a:cubicBezTo>
                    <a:pt x="5703" y="6490"/>
                    <a:pt x="5609" y="6522"/>
                    <a:pt x="5514" y="6616"/>
                  </a:cubicBezTo>
                  <a:lnTo>
                    <a:pt x="5514" y="7183"/>
                  </a:lnTo>
                  <a:cubicBezTo>
                    <a:pt x="5514" y="7404"/>
                    <a:pt x="5357" y="7562"/>
                    <a:pt x="5168" y="7562"/>
                  </a:cubicBezTo>
                  <a:lnTo>
                    <a:pt x="3781" y="7562"/>
                  </a:lnTo>
                  <a:cubicBezTo>
                    <a:pt x="3592" y="7562"/>
                    <a:pt x="3435" y="7404"/>
                    <a:pt x="3435" y="7183"/>
                  </a:cubicBezTo>
                  <a:lnTo>
                    <a:pt x="3435" y="6616"/>
                  </a:lnTo>
                  <a:cubicBezTo>
                    <a:pt x="3309" y="6553"/>
                    <a:pt x="3183" y="6490"/>
                    <a:pt x="3120" y="6396"/>
                  </a:cubicBezTo>
                  <a:lnTo>
                    <a:pt x="2584" y="6679"/>
                  </a:lnTo>
                  <a:cubicBezTo>
                    <a:pt x="2521" y="6711"/>
                    <a:pt x="2427" y="6711"/>
                    <a:pt x="2332" y="6711"/>
                  </a:cubicBezTo>
                  <a:cubicBezTo>
                    <a:pt x="2238" y="6679"/>
                    <a:pt x="2175" y="6648"/>
                    <a:pt x="2112" y="6553"/>
                  </a:cubicBezTo>
                  <a:lnTo>
                    <a:pt x="1450" y="5388"/>
                  </a:lnTo>
                  <a:cubicBezTo>
                    <a:pt x="1387" y="5230"/>
                    <a:pt x="1419" y="5041"/>
                    <a:pt x="1576" y="4915"/>
                  </a:cubicBezTo>
                  <a:lnTo>
                    <a:pt x="2080" y="4632"/>
                  </a:lnTo>
                  <a:lnTo>
                    <a:pt x="2080" y="4443"/>
                  </a:lnTo>
                  <a:lnTo>
                    <a:pt x="2080" y="4254"/>
                  </a:lnTo>
                  <a:lnTo>
                    <a:pt x="1576" y="3970"/>
                  </a:lnTo>
                  <a:cubicBezTo>
                    <a:pt x="1419" y="3907"/>
                    <a:pt x="1324" y="3655"/>
                    <a:pt x="1450" y="3497"/>
                  </a:cubicBezTo>
                  <a:lnTo>
                    <a:pt x="2112" y="2332"/>
                  </a:lnTo>
                  <a:cubicBezTo>
                    <a:pt x="2175" y="2237"/>
                    <a:pt x="2238" y="2206"/>
                    <a:pt x="2332" y="2174"/>
                  </a:cubicBezTo>
                  <a:cubicBezTo>
                    <a:pt x="2352" y="2155"/>
                    <a:pt x="2377" y="2147"/>
                    <a:pt x="2405" y="2147"/>
                  </a:cubicBezTo>
                  <a:cubicBezTo>
                    <a:pt x="2467" y="2147"/>
                    <a:pt x="2541" y="2184"/>
                    <a:pt x="2584" y="2206"/>
                  </a:cubicBezTo>
                  <a:lnTo>
                    <a:pt x="3120" y="2489"/>
                  </a:lnTo>
                  <a:cubicBezTo>
                    <a:pt x="3214" y="2395"/>
                    <a:pt x="3309" y="2363"/>
                    <a:pt x="3435" y="2269"/>
                  </a:cubicBezTo>
                  <a:lnTo>
                    <a:pt x="3435" y="1702"/>
                  </a:lnTo>
                  <a:cubicBezTo>
                    <a:pt x="3435" y="1481"/>
                    <a:pt x="3592" y="1324"/>
                    <a:pt x="3781" y="1324"/>
                  </a:cubicBezTo>
                  <a:close/>
                  <a:moveTo>
                    <a:pt x="4443" y="0"/>
                  </a:moveTo>
                  <a:cubicBezTo>
                    <a:pt x="1986" y="0"/>
                    <a:pt x="1" y="2017"/>
                    <a:pt x="1" y="4443"/>
                  </a:cubicBezTo>
                  <a:cubicBezTo>
                    <a:pt x="1" y="5419"/>
                    <a:pt x="316" y="6333"/>
                    <a:pt x="851" y="7120"/>
                  </a:cubicBezTo>
                  <a:lnTo>
                    <a:pt x="4159" y="11531"/>
                  </a:lnTo>
                  <a:cubicBezTo>
                    <a:pt x="4222" y="11626"/>
                    <a:pt x="4325" y="11673"/>
                    <a:pt x="4431" y="11673"/>
                  </a:cubicBezTo>
                  <a:cubicBezTo>
                    <a:pt x="4538" y="11673"/>
                    <a:pt x="4648" y="11626"/>
                    <a:pt x="4727" y="11531"/>
                  </a:cubicBezTo>
                  <a:lnTo>
                    <a:pt x="8066" y="6994"/>
                  </a:lnTo>
                  <a:cubicBezTo>
                    <a:pt x="8602" y="6270"/>
                    <a:pt x="8885" y="5356"/>
                    <a:pt x="8885" y="4443"/>
                  </a:cubicBezTo>
                  <a:cubicBezTo>
                    <a:pt x="8885" y="2017"/>
                    <a:pt x="6932" y="0"/>
                    <a:pt x="44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-3980400" y="3714800"/>
              <a:ext cx="17350" cy="17375"/>
            </a:xfrm>
            <a:custGeom>
              <a:rect b="b" l="l" r="r" t="t"/>
              <a:pathLst>
                <a:path extrusionOk="0" h="695" w="694">
                  <a:moveTo>
                    <a:pt x="347" y="1"/>
                  </a:moveTo>
                  <a:cubicBezTo>
                    <a:pt x="158" y="1"/>
                    <a:pt x="0" y="159"/>
                    <a:pt x="0" y="348"/>
                  </a:cubicBezTo>
                  <a:cubicBezTo>
                    <a:pt x="0" y="537"/>
                    <a:pt x="158" y="694"/>
                    <a:pt x="347" y="694"/>
                  </a:cubicBezTo>
                  <a:cubicBezTo>
                    <a:pt x="536" y="694"/>
                    <a:pt x="694" y="537"/>
                    <a:pt x="694" y="348"/>
                  </a:cubicBezTo>
                  <a:cubicBezTo>
                    <a:pt x="694" y="159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1" name="Google Shape;931;p19"/>
          <p:cNvSpPr/>
          <p:nvPr/>
        </p:nvSpPr>
        <p:spPr>
          <a:xfrm>
            <a:off x="6923879" y="3962659"/>
            <a:ext cx="247638" cy="343582"/>
          </a:xfrm>
          <a:custGeom>
            <a:rect b="b" l="l" r="r" t="t"/>
            <a:pathLst>
              <a:path extrusionOk="0" h="12634" w="9106">
                <a:moveTo>
                  <a:pt x="7499" y="788"/>
                </a:moveTo>
                <a:lnTo>
                  <a:pt x="7499" y="1859"/>
                </a:lnTo>
                <a:cubicBezTo>
                  <a:pt x="7499" y="2426"/>
                  <a:pt x="7373" y="3025"/>
                  <a:pt x="7121" y="3529"/>
                </a:cubicBezTo>
                <a:cubicBezTo>
                  <a:pt x="6806" y="3466"/>
                  <a:pt x="6554" y="3434"/>
                  <a:pt x="6239" y="3434"/>
                </a:cubicBezTo>
                <a:cubicBezTo>
                  <a:pt x="5546" y="3434"/>
                  <a:pt x="4916" y="3592"/>
                  <a:pt x="4380" y="3844"/>
                </a:cubicBezTo>
                <a:cubicBezTo>
                  <a:pt x="3907" y="4096"/>
                  <a:pt x="3403" y="4222"/>
                  <a:pt x="2931" y="4222"/>
                </a:cubicBezTo>
                <a:cubicBezTo>
                  <a:pt x="2710" y="4222"/>
                  <a:pt x="2521" y="4159"/>
                  <a:pt x="2364" y="4127"/>
                </a:cubicBezTo>
                <a:cubicBezTo>
                  <a:pt x="2301" y="4001"/>
                  <a:pt x="2206" y="3938"/>
                  <a:pt x="2175" y="3812"/>
                </a:cubicBezTo>
                <a:cubicBezTo>
                  <a:pt x="1860" y="3277"/>
                  <a:pt x="1702" y="2552"/>
                  <a:pt x="1702" y="1859"/>
                </a:cubicBezTo>
                <a:lnTo>
                  <a:pt x="1702" y="788"/>
                </a:lnTo>
                <a:close/>
                <a:moveTo>
                  <a:pt x="5357" y="7278"/>
                </a:moveTo>
                <a:cubicBezTo>
                  <a:pt x="5451" y="7372"/>
                  <a:pt x="5546" y="7435"/>
                  <a:pt x="5672" y="7467"/>
                </a:cubicBezTo>
                <a:cubicBezTo>
                  <a:pt x="6869" y="8066"/>
                  <a:pt x="7436" y="9420"/>
                  <a:pt x="7436" y="10743"/>
                </a:cubicBezTo>
                <a:lnTo>
                  <a:pt x="7436" y="11279"/>
                </a:lnTo>
                <a:lnTo>
                  <a:pt x="4821" y="9294"/>
                </a:lnTo>
                <a:cubicBezTo>
                  <a:pt x="4742" y="9231"/>
                  <a:pt x="4648" y="9200"/>
                  <a:pt x="4553" y="9200"/>
                </a:cubicBezTo>
                <a:cubicBezTo>
                  <a:pt x="4459" y="9200"/>
                  <a:pt x="4364" y="9231"/>
                  <a:pt x="4285" y="9294"/>
                </a:cubicBezTo>
                <a:lnTo>
                  <a:pt x="1671" y="11279"/>
                </a:lnTo>
                <a:lnTo>
                  <a:pt x="1671" y="10743"/>
                </a:lnTo>
                <a:cubicBezTo>
                  <a:pt x="1671" y="9357"/>
                  <a:pt x="2238" y="8066"/>
                  <a:pt x="3435" y="7467"/>
                </a:cubicBezTo>
                <a:cubicBezTo>
                  <a:pt x="3561" y="7435"/>
                  <a:pt x="3624" y="7372"/>
                  <a:pt x="3750" y="7278"/>
                </a:cubicBezTo>
                <a:lnTo>
                  <a:pt x="4191" y="8160"/>
                </a:lnTo>
                <a:cubicBezTo>
                  <a:pt x="4270" y="8318"/>
                  <a:pt x="4411" y="8396"/>
                  <a:pt x="4557" y="8396"/>
                </a:cubicBezTo>
                <a:cubicBezTo>
                  <a:pt x="4703" y="8396"/>
                  <a:pt x="4853" y="8318"/>
                  <a:pt x="4947" y="8160"/>
                </a:cubicBezTo>
                <a:lnTo>
                  <a:pt x="5357" y="7278"/>
                </a:lnTo>
                <a:close/>
                <a:moveTo>
                  <a:pt x="410" y="0"/>
                </a:moveTo>
                <a:cubicBezTo>
                  <a:pt x="158" y="0"/>
                  <a:pt x="1" y="189"/>
                  <a:pt x="1" y="410"/>
                </a:cubicBezTo>
                <a:cubicBezTo>
                  <a:pt x="1" y="630"/>
                  <a:pt x="190" y="788"/>
                  <a:pt x="410" y="788"/>
                </a:cubicBezTo>
                <a:lnTo>
                  <a:pt x="820" y="788"/>
                </a:lnTo>
                <a:lnTo>
                  <a:pt x="820" y="1859"/>
                </a:lnTo>
                <a:cubicBezTo>
                  <a:pt x="820" y="3749"/>
                  <a:pt x="1734" y="5199"/>
                  <a:pt x="3088" y="5860"/>
                </a:cubicBezTo>
                <a:cubicBezTo>
                  <a:pt x="3403" y="6018"/>
                  <a:pt x="3403" y="6585"/>
                  <a:pt x="3088" y="6742"/>
                </a:cubicBezTo>
                <a:cubicBezTo>
                  <a:pt x="1576" y="7467"/>
                  <a:pt x="820" y="9042"/>
                  <a:pt x="820" y="10743"/>
                </a:cubicBezTo>
                <a:lnTo>
                  <a:pt x="820" y="11815"/>
                </a:lnTo>
                <a:lnTo>
                  <a:pt x="410" y="11815"/>
                </a:lnTo>
                <a:cubicBezTo>
                  <a:pt x="158" y="11815"/>
                  <a:pt x="1" y="12004"/>
                  <a:pt x="1" y="12256"/>
                </a:cubicBezTo>
                <a:cubicBezTo>
                  <a:pt x="1" y="12476"/>
                  <a:pt x="190" y="12634"/>
                  <a:pt x="410" y="12634"/>
                </a:cubicBezTo>
                <a:lnTo>
                  <a:pt x="8665" y="12634"/>
                </a:lnTo>
                <a:cubicBezTo>
                  <a:pt x="8917" y="12634"/>
                  <a:pt x="9106" y="12445"/>
                  <a:pt x="9106" y="12256"/>
                </a:cubicBezTo>
                <a:cubicBezTo>
                  <a:pt x="9106" y="12004"/>
                  <a:pt x="8917" y="11815"/>
                  <a:pt x="8665" y="11815"/>
                </a:cubicBezTo>
                <a:lnTo>
                  <a:pt x="8287" y="11815"/>
                </a:lnTo>
                <a:lnTo>
                  <a:pt x="8287" y="10743"/>
                </a:lnTo>
                <a:cubicBezTo>
                  <a:pt x="8287" y="9042"/>
                  <a:pt x="7530" y="7467"/>
                  <a:pt x="6018" y="6742"/>
                </a:cubicBezTo>
                <a:cubicBezTo>
                  <a:pt x="5703" y="6585"/>
                  <a:pt x="5672" y="6018"/>
                  <a:pt x="6018" y="5860"/>
                </a:cubicBezTo>
                <a:cubicBezTo>
                  <a:pt x="7530" y="5136"/>
                  <a:pt x="8287" y="3560"/>
                  <a:pt x="8287" y="1859"/>
                </a:cubicBezTo>
                <a:lnTo>
                  <a:pt x="8287" y="788"/>
                </a:lnTo>
                <a:lnTo>
                  <a:pt x="8665" y="788"/>
                </a:lnTo>
                <a:cubicBezTo>
                  <a:pt x="8917" y="788"/>
                  <a:pt x="9106" y="599"/>
                  <a:pt x="9106" y="410"/>
                </a:cubicBezTo>
                <a:cubicBezTo>
                  <a:pt x="9106" y="158"/>
                  <a:pt x="8917" y="0"/>
                  <a:pt x="866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2" name="Google Shape;932;p19"/>
          <p:cNvGrpSpPr/>
          <p:nvPr/>
        </p:nvGrpSpPr>
        <p:grpSpPr>
          <a:xfrm>
            <a:off x="6948318" y="2271524"/>
            <a:ext cx="201352" cy="346165"/>
            <a:chOff x="-39205300" y="3220175"/>
            <a:chExt cx="185100" cy="318225"/>
          </a:xfrm>
        </p:grpSpPr>
        <p:sp>
          <p:nvSpPr>
            <p:cNvPr id="933" name="Google Shape;933;p19"/>
            <p:cNvSpPr/>
            <p:nvPr/>
          </p:nvSpPr>
          <p:spPr>
            <a:xfrm>
              <a:off x="-39205300" y="3220175"/>
              <a:ext cx="185100" cy="111875"/>
            </a:xfrm>
            <a:custGeom>
              <a:rect b="b" l="l" r="r" t="t"/>
              <a:pathLst>
                <a:path extrusionOk="0" h="4475" w="7404">
                  <a:moveTo>
                    <a:pt x="1229" y="1"/>
                  </a:moveTo>
                  <a:cubicBezTo>
                    <a:pt x="567" y="1"/>
                    <a:pt x="0" y="568"/>
                    <a:pt x="0" y="1261"/>
                  </a:cubicBezTo>
                  <a:cubicBezTo>
                    <a:pt x="0" y="1797"/>
                    <a:pt x="315" y="2269"/>
                    <a:pt x="819" y="2458"/>
                  </a:cubicBezTo>
                  <a:lnTo>
                    <a:pt x="819" y="4475"/>
                  </a:lnTo>
                  <a:lnTo>
                    <a:pt x="6616" y="4475"/>
                  </a:lnTo>
                  <a:lnTo>
                    <a:pt x="6616" y="2458"/>
                  </a:lnTo>
                  <a:lnTo>
                    <a:pt x="6585" y="2458"/>
                  </a:lnTo>
                  <a:cubicBezTo>
                    <a:pt x="7057" y="2301"/>
                    <a:pt x="7404" y="1828"/>
                    <a:pt x="7404" y="1261"/>
                  </a:cubicBezTo>
                  <a:cubicBezTo>
                    <a:pt x="7404" y="600"/>
                    <a:pt x="6868" y="64"/>
                    <a:pt x="61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-39184825" y="3353300"/>
              <a:ext cx="144950" cy="185100"/>
            </a:xfrm>
            <a:custGeom>
              <a:rect b="b" l="l" r="r" t="t"/>
              <a:pathLst>
                <a:path extrusionOk="0" h="7404" w="5798">
                  <a:moveTo>
                    <a:pt x="0" y="0"/>
                  </a:moveTo>
                  <a:lnTo>
                    <a:pt x="0" y="819"/>
                  </a:lnTo>
                  <a:lnTo>
                    <a:pt x="2111" y="819"/>
                  </a:lnTo>
                  <a:cubicBezTo>
                    <a:pt x="2332" y="819"/>
                    <a:pt x="2489" y="1040"/>
                    <a:pt x="2489" y="1260"/>
                  </a:cubicBezTo>
                  <a:cubicBezTo>
                    <a:pt x="2489" y="1513"/>
                    <a:pt x="2300" y="1702"/>
                    <a:pt x="2111" y="1702"/>
                  </a:cubicBezTo>
                  <a:lnTo>
                    <a:pt x="0" y="1702"/>
                  </a:lnTo>
                  <a:lnTo>
                    <a:pt x="0" y="2521"/>
                  </a:lnTo>
                  <a:lnTo>
                    <a:pt x="2111" y="2521"/>
                  </a:lnTo>
                  <a:cubicBezTo>
                    <a:pt x="2332" y="2521"/>
                    <a:pt x="2489" y="2710"/>
                    <a:pt x="2489" y="2930"/>
                  </a:cubicBezTo>
                  <a:cubicBezTo>
                    <a:pt x="2489" y="3151"/>
                    <a:pt x="2300" y="3340"/>
                    <a:pt x="2111" y="3340"/>
                  </a:cubicBezTo>
                  <a:lnTo>
                    <a:pt x="0" y="3340"/>
                  </a:lnTo>
                  <a:lnTo>
                    <a:pt x="0" y="4190"/>
                  </a:lnTo>
                  <a:lnTo>
                    <a:pt x="2111" y="4190"/>
                  </a:lnTo>
                  <a:cubicBezTo>
                    <a:pt x="2332" y="4190"/>
                    <a:pt x="2489" y="4379"/>
                    <a:pt x="2489" y="4600"/>
                  </a:cubicBezTo>
                  <a:cubicBezTo>
                    <a:pt x="2458" y="4726"/>
                    <a:pt x="2300" y="4915"/>
                    <a:pt x="2048" y="4915"/>
                  </a:cubicBezTo>
                  <a:lnTo>
                    <a:pt x="63" y="4915"/>
                  </a:lnTo>
                  <a:cubicBezTo>
                    <a:pt x="252" y="6427"/>
                    <a:pt x="1512" y="7404"/>
                    <a:pt x="2899" y="7404"/>
                  </a:cubicBezTo>
                  <a:cubicBezTo>
                    <a:pt x="4474" y="7404"/>
                    <a:pt x="5797" y="6112"/>
                    <a:pt x="5797" y="4537"/>
                  </a:cubicBezTo>
                  <a:lnTo>
                    <a:pt x="57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20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 Infographics</a:t>
            </a:r>
            <a:endParaRPr/>
          </a:p>
        </p:txBody>
      </p:sp>
      <p:grpSp>
        <p:nvGrpSpPr>
          <p:cNvPr id="940" name="Google Shape;940;p20"/>
          <p:cNvGrpSpPr/>
          <p:nvPr/>
        </p:nvGrpSpPr>
        <p:grpSpPr>
          <a:xfrm>
            <a:off x="1394800" y="1382988"/>
            <a:ext cx="3084050" cy="1350800"/>
            <a:chOff x="1394800" y="1382988"/>
            <a:chExt cx="3084050" cy="1350800"/>
          </a:xfrm>
        </p:grpSpPr>
        <p:sp>
          <p:nvSpPr>
            <p:cNvPr id="941" name="Google Shape;941;p20"/>
            <p:cNvSpPr/>
            <p:nvPr/>
          </p:nvSpPr>
          <p:spPr>
            <a:xfrm>
              <a:off x="2479750" y="2614088"/>
              <a:ext cx="1999100" cy="119700"/>
            </a:xfrm>
            <a:custGeom>
              <a:rect b="b" l="l" r="r" t="t"/>
              <a:pathLst>
                <a:path extrusionOk="0" h="4788" w="79964">
                  <a:moveTo>
                    <a:pt x="1" y="1"/>
                  </a:moveTo>
                  <a:cubicBezTo>
                    <a:pt x="1" y="596"/>
                    <a:pt x="120" y="1180"/>
                    <a:pt x="310" y="1703"/>
                  </a:cubicBezTo>
                  <a:cubicBezTo>
                    <a:pt x="334" y="1751"/>
                    <a:pt x="358" y="1811"/>
                    <a:pt x="370" y="1858"/>
                  </a:cubicBezTo>
                  <a:cubicBezTo>
                    <a:pt x="1096" y="3573"/>
                    <a:pt x="2799" y="4787"/>
                    <a:pt x="4787" y="4787"/>
                  </a:cubicBezTo>
                  <a:lnTo>
                    <a:pt x="77582" y="4787"/>
                  </a:lnTo>
                  <a:cubicBezTo>
                    <a:pt x="78237" y="4787"/>
                    <a:pt x="78832" y="4525"/>
                    <a:pt x="79273" y="4085"/>
                  </a:cubicBezTo>
                  <a:cubicBezTo>
                    <a:pt x="79499" y="3859"/>
                    <a:pt x="79689" y="3561"/>
                    <a:pt x="79808" y="3251"/>
                  </a:cubicBezTo>
                  <a:cubicBezTo>
                    <a:pt x="79904" y="3001"/>
                    <a:pt x="79963" y="2739"/>
                    <a:pt x="79963" y="2465"/>
                  </a:cubicBezTo>
                  <a:lnTo>
                    <a:pt x="79963" y="2418"/>
                  </a:lnTo>
                  <a:cubicBezTo>
                    <a:pt x="79963" y="2227"/>
                    <a:pt x="79939" y="2037"/>
                    <a:pt x="79892" y="1858"/>
                  </a:cubicBezTo>
                  <a:cubicBezTo>
                    <a:pt x="79630" y="799"/>
                    <a:pt x="78606" y="1"/>
                    <a:pt x="77463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20"/>
            <p:cNvSpPr/>
            <p:nvPr/>
          </p:nvSpPr>
          <p:spPr>
            <a:xfrm>
              <a:off x="2479750" y="2614088"/>
              <a:ext cx="1999100" cy="81300"/>
            </a:xfrm>
            <a:custGeom>
              <a:rect b="b" l="l" r="r" t="t"/>
              <a:pathLst>
                <a:path extrusionOk="0" h="3252" w="79964">
                  <a:moveTo>
                    <a:pt x="1" y="1"/>
                  </a:moveTo>
                  <a:cubicBezTo>
                    <a:pt x="1" y="596"/>
                    <a:pt x="120" y="1180"/>
                    <a:pt x="310" y="1703"/>
                  </a:cubicBezTo>
                  <a:lnTo>
                    <a:pt x="77582" y="1703"/>
                  </a:lnTo>
                  <a:cubicBezTo>
                    <a:pt x="78606" y="1703"/>
                    <a:pt x="79475" y="2346"/>
                    <a:pt x="79808" y="3251"/>
                  </a:cubicBezTo>
                  <a:cubicBezTo>
                    <a:pt x="79904" y="3001"/>
                    <a:pt x="79963" y="2739"/>
                    <a:pt x="79963" y="2465"/>
                  </a:cubicBezTo>
                  <a:lnTo>
                    <a:pt x="79963" y="2418"/>
                  </a:lnTo>
                  <a:cubicBezTo>
                    <a:pt x="79963" y="2227"/>
                    <a:pt x="79939" y="2037"/>
                    <a:pt x="79892" y="1858"/>
                  </a:cubicBezTo>
                  <a:cubicBezTo>
                    <a:pt x="79630" y="799"/>
                    <a:pt x="78606" y="1"/>
                    <a:pt x="77463" y="1"/>
                  </a:cubicBezTo>
                  <a:close/>
                </a:path>
              </a:pathLst>
            </a:custGeom>
            <a:solidFill>
              <a:srgbClr val="E092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20"/>
            <p:cNvSpPr/>
            <p:nvPr/>
          </p:nvSpPr>
          <p:spPr>
            <a:xfrm>
              <a:off x="1792475" y="1594938"/>
              <a:ext cx="2686375" cy="1079025"/>
            </a:xfrm>
            <a:custGeom>
              <a:rect b="b" l="l" r="r" t="t"/>
              <a:pathLst>
                <a:path extrusionOk="0" h="43161" w="107455">
                  <a:moveTo>
                    <a:pt x="0" y="0"/>
                  </a:moveTo>
                  <a:lnTo>
                    <a:pt x="0" y="40767"/>
                  </a:lnTo>
                  <a:lnTo>
                    <a:pt x="105073" y="40767"/>
                  </a:lnTo>
                  <a:cubicBezTo>
                    <a:pt x="106395" y="40767"/>
                    <a:pt x="107454" y="41850"/>
                    <a:pt x="107454" y="43160"/>
                  </a:cubicBezTo>
                  <a:lnTo>
                    <a:pt x="107454" y="3643"/>
                  </a:lnTo>
                  <a:cubicBezTo>
                    <a:pt x="107454" y="1631"/>
                    <a:pt x="105823" y="0"/>
                    <a:pt x="1038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20"/>
            <p:cNvSpPr/>
            <p:nvPr/>
          </p:nvSpPr>
          <p:spPr>
            <a:xfrm>
              <a:off x="1394800" y="1382988"/>
              <a:ext cx="795350" cy="795675"/>
            </a:xfrm>
            <a:custGeom>
              <a:rect b="b" l="l" r="r" t="t"/>
              <a:pathLst>
                <a:path extrusionOk="0" h="31827" w="31814">
                  <a:moveTo>
                    <a:pt x="15907" y="1"/>
                  </a:moveTo>
                  <a:cubicBezTo>
                    <a:pt x="14776" y="1"/>
                    <a:pt x="13693" y="453"/>
                    <a:pt x="12895" y="1251"/>
                  </a:cubicBezTo>
                  <a:lnTo>
                    <a:pt x="1251" y="12895"/>
                  </a:lnTo>
                  <a:cubicBezTo>
                    <a:pt x="441" y="13705"/>
                    <a:pt x="1" y="14776"/>
                    <a:pt x="1" y="15919"/>
                  </a:cubicBezTo>
                  <a:cubicBezTo>
                    <a:pt x="1" y="17050"/>
                    <a:pt x="441" y="18122"/>
                    <a:pt x="1251" y="18932"/>
                  </a:cubicBezTo>
                  <a:lnTo>
                    <a:pt x="12895" y="30576"/>
                  </a:lnTo>
                  <a:cubicBezTo>
                    <a:pt x="13693" y="31374"/>
                    <a:pt x="14776" y="31826"/>
                    <a:pt x="15907" y="31826"/>
                  </a:cubicBezTo>
                  <a:cubicBezTo>
                    <a:pt x="17050" y="31826"/>
                    <a:pt x="18122" y="31374"/>
                    <a:pt x="18932" y="30576"/>
                  </a:cubicBezTo>
                  <a:lnTo>
                    <a:pt x="30564" y="18932"/>
                  </a:lnTo>
                  <a:cubicBezTo>
                    <a:pt x="31374" y="18122"/>
                    <a:pt x="31814" y="17050"/>
                    <a:pt x="31814" y="15919"/>
                  </a:cubicBezTo>
                  <a:cubicBezTo>
                    <a:pt x="31814" y="14776"/>
                    <a:pt x="31374" y="13705"/>
                    <a:pt x="30564" y="12895"/>
                  </a:cubicBezTo>
                  <a:lnTo>
                    <a:pt x="18932" y="1251"/>
                  </a:lnTo>
                  <a:cubicBezTo>
                    <a:pt x="18122" y="453"/>
                    <a:pt x="17050" y="1"/>
                    <a:pt x="15907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3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3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45" name="Google Shape;945;p20"/>
            <p:cNvSpPr txBox="1"/>
            <p:nvPr/>
          </p:nvSpPr>
          <p:spPr>
            <a:xfrm>
              <a:off x="2345763" y="2064900"/>
              <a:ext cx="1884600" cy="45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46" name="Google Shape;946;p20"/>
            <p:cNvSpPr txBox="1"/>
            <p:nvPr/>
          </p:nvSpPr>
          <p:spPr>
            <a:xfrm>
              <a:off x="2345763" y="1689000"/>
              <a:ext cx="18846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947" name="Google Shape;947;p20"/>
          <p:cNvGrpSpPr/>
          <p:nvPr/>
        </p:nvGrpSpPr>
        <p:grpSpPr>
          <a:xfrm>
            <a:off x="4665150" y="1382988"/>
            <a:ext cx="3084050" cy="1350800"/>
            <a:chOff x="4665150" y="1382988"/>
            <a:chExt cx="3084050" cy="1350800"/>
          </a:xfrm>
        </p:grpSpPr>
        <p:sp>
          <p:nvSpPr>
            <p:cNvPr id="948" name="Google Shape;948;p20"/>
            <p:cNvSpPr/>
            <p:nvPr/>
          </p:nvSpPr>
          <p:spPr>
            <a:xfrm>
              <a:off x="5750100" y="2614088"/>
              <a:ext cx="1999100" cy="119700"/>
            </a:xfrm>
            <a:custGeom>
              <a:rect b="b" l="l" r="r" t="t"/>
              <a:pathLst>
                <a:path extrusionOk="0" h="4788" w="79964">
                  <a:moveTo>
                    <a:pt x="1" y="1"/>
                  </a:moveTo>
                  <a:cubicBezTo>
                    <a:pt x="1" y="596"/>
                    <a:pt x="120" y="1180"/>
                    <a:pt x="310" y="1703"/>
                  </a:cubicBezTo>
                  <a:cubicBezTo>
                    <a:pt x="334" y="1751"/>
                    <a:pt x="358" y="1811"/>
                    <a:pt x="370" y="1858"/>
                  </a:cubicBezTo>
                  <a:cubicBezTo>
                    <a:pt x="1096" y="3573"/>
                    <a:pt x="2799" y="4787"/>
                    <a:pt x="4787" y="4787"/>
                  </a:cubicBezTo>
                  <a:lnTo>
                    <a:pt x="77582" y="4787"/>
                  </a:lnTo>
                  <a:cubicBezTo>
                    <a:pt x="78237" y="4787"/>
                    <a:pt x="78832" y="4525"/>
                    <a:pt x="79273" y="4085"/>
                  </a:cubicBezTo>
                  <a:cubicBezTo>
                    <a:pt x="79499" y="3859"/>
                    <a:pt x="79689" y="3561"/>
                    <a:pt x="79808" y="3251"/>
                  </a:cubicBezTo>
                  <a:cubicBezTo>
                    <a:pt x="79904" y="3001"/>
                    <a:pt x="79963" y="2739"/>
                    <a:pt x="79963" y="2465"/>
                  </a:cubicBezTo>
                  <a:lnTo>
                    <a:pt x="79963" y="2418"/>
                  </a:lnTo>
                  <a:cubicBezTo>
                    <a:pt x="79963" y="2227"/>
                    <a:pt x="79939" y="2037"/>
                    <a:pt x="79892" y="1858"/>
                  </a:cubicBezTo>
                  <a:cubicBezTo>
                    <a:pt x="79630" y="799"/>
                    <a:pt x="78606" y="1"/>
                    <a:pt x="77463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20"/>
            <p:cNvSpPr/>
            <p:nvPr/>
          </p:nvSpPr>
          <p:spPr>
            <a:xfrm>
              <a:off x="5750100" y="2614088"/>
              <a:ext cx="1999100" cy="81300"/>
            </a:xfrm>
            <a:custGeom>
              <a:rect b="b" l="l" r="r" t="t"/>
              <a:pathLst>
                <a:path extrusionOk="0" h="3252" w="79964">
                  <a:moveTo>
                    <a:pt x="1" y="1"/>
                  </a:moveTo>
                  <a:cubicBezTo>
                    <a:pt x="1" y="596"/>
                    <a:pt x="120" y="1180"/>
                    <a:pt x="310" y="1703"/>
                  </a:cubicBezTo>
                  <a:lnTo>
                    <a:pt x="77582" y="1703"/>
                  </a:lnTo>
                  <a:cubicBezTo>
                    <a:pt x="78606" y="1703"/>
                    <a:pt x="79475" y="2346"/>
                    <a:pt x="79808" y="3251"/>
                  </a:cubicBezTo>
                  <a:cubicBezTo>
                    <a:pt x="79904" y="3001"/>
                    <a:pt x="79963" y="2739"/>
                    <a:pt x="79963" y="2465"/>
                  </a:cubicBezTo>
                  <a:lnTo>
                    <a:pt x="79963" y="2418"/>
                  </a:lnTo>
                  <a:cubicBezTo>
                    <a:pt x="79963" y="2227"/>
                    <a:pt x="79939" y="2037"/>
                    <a:pt x="79892" y="1858"/>
                  </a:cubicBezTo>
                  <a:cubicBezTo>
                    <a:pt x="79630" y="799"/>
                    <a:pt x="78606" y="1"/>
                    <a:pt x="77463" y="1"/>
                  </a:cubicBezTo>
                  <a:close/>
                </a:path>
              </a:pathLst>
            </a:custGeom>
            <a:solidFill>
              <a:srgbClr val="2FC9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20"/>
            <p:cNvSpPr/>
            <p:nvPr/>
          </p:nvSpPr>
          <p:spPr>
            <a:xfrm>
              <a:off x="5062825" y="1594938"/>
              <a:ext cx="2686375" cy="1079025"/>
            </a:xfrm>
            <a:custGeom>
              <a:rect b="b" l="l" r="r" t="t"/>
              <a:pathLst>
                <a:path extrusionOk="0" h="43161" w="107455">
                  <a:moveTo>
                    <a:pt x="0" y="0"/>
                  </a:moveTo>
                  <a:lnTo>
                    <a:pt x="0" y="40767"/>
                  </a:lnTo>
                  <a:lnTo>
                    <a:pt x="105073" y="40767"/>
                  </a:lnTo>
                  <a:cubicBezTo>
                    <a:pt x="106395" y="40767"/>
                    <a:pt x="107454" y="41850"/>
                    <a:pt x="107454" y="43160"/>
                  </a:cubicBezTo>
                  <a:lnTo>
                    <a:pt x="107454" y="3643"/>
                  </a:lnTo>
                  <a:cubicBezTo>
                    <a:pt x="107454" y="1631"/>
                    <a:pt x="105823" y="0"/>
                    <a:pt x="1038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20"/>
            <p:cNvSpPr/>
            <p:nvPr/>
          </p:nvSpPr>
          <p:spPr>
            <a:xfrm>
              <a:off x="4665150" y="1382988"/>
              <a:ext cx="795350" cy="795675"/>
            </a:xfrm>
            <a:custGeom>
              <a:rect b="b" l="l" r="r" t="t"/>
              <a:pathLst>
                <a:path extrusionOk="0" h="31827" w="31814">
                  <a:moveTo>
                    <a:pt x="15907" y="1"/>
                  </a:moveTo>
                  <a:cubicBezTo>
                    <a:pt x="14764" y="1"/>
                    <a:pt x="13693" y="453"/>
                    <a:pt x="12895" y="1251"/>
                  </a:cubicBezTo>
                  <a:lnTo>
                    <a:pt x="1251" y="12895"/>
                  </a:lnTo>
                  <a:cubicBezTo>
                    <a:pt x="441" y="13705"/>
                    <a:pt x="1" y="14776"/>
                    <a:pt x="1" y="15919"/>
                  </a:cubicBezTo>
                  <a:cubicBezTo>
                    <a:pt x="1" y="17050"/>
                    <a:pt x="441" y="18122"/>
                    <a:pt x="1251" y="18932"/>
                  </a:cubicBezTo>
                  <a:lnTo>
                    <a:pt x="12895" y="30576"/>
                  </a:lnTo>
                  <a:cubicBezTo>
                    <a:pt x="13693" y="31374"/>
                    <a:pt x="14764" y="31826"/>
                    <a:pt x="15907" y="31826"/>
                  </a:cubicBezTo>
                  <a:cubicBezTo>
                    <a:pt x="17050" y="31826"/>
                    <a:pt x="18122" y="31374"/>
                    <a:pt x="18932" y="30576"/>
                  </a:cubicBezTo>
                  <a:lnTo>
                    <a:pt x="30564" y="18932"/>
                  </a:lnTo>
                  <a:cubicBezTo>
                    <a:pt x="31374" y="18122"/>
                    <a:pt x="31814" y="17050"/>
                    <a:pt x="31814" y="15919"/>
                  </a:cubicBezTo>
                  <a:cubicBezTo>
                    <a:pt x="31814" y="14776"/>
                    <a:pt x="31374" y="13705"/>
                    <a:pt x="30564" y="12895"/>
                  </a:cubicBezTo>
                  <a:lnTo>
                    <a:pt x="18932" y="1251"/>
                  </a:lnTo>
                  <a:cubicBezTo>
                    <a:pt x="18122" y="453"/>
                    <a:pt x="17050" y="1"/>
                    <a:pt x="15907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3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3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52" name="Google Shape;952;p20"/>
            <p:cNvSpPr txBox="1"/>
            <p:nvPr/>
          </p:nvSpPr>
          <p:spPr>
            <a:xfrm>
              <a:off x="5616100" y="2064900"/>
              <a:ext cx="1884600" cy="45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53" name="Google Shape;953;p20"/>
            <p:cNvSpPr txBox="1"/>
            <p:nvPr/>
          </p:nvSpPr>
          <p:spPr>
            <a:xfrm>
              <a:off x="5616100" y="1689000"/>
              <a:ext cx="18846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954" name="Google Shape;954;p20"/>
          <p:cNvGrpSpPr/>
          <p:nvPr/>
        </p:nvGrpSpPr>
        <p:grpSpPr>
          <a:xfrm>
            <a:off x="1394800" y="2774838"/>
            <a:ext cx="3084050" cy="1350775"/>
            <a:chOff x="1394800" y="2774838"/>
            <a:chExt cx="3084050" cy="1350775"/>
          </a:xfrm>
        </p:grpSpPr>
        <p:sp>
          <p:nvSpPr>
            <p:cNvPr id="955" name="Google Shape;955;p20"/>
            <p:cNvSpPr/>
            <p:nvPr/>
          </p:nvSpPr>
          <p:spPr>
            <a:xfrm>
              <a:off x="2479750" y="4005938"/>
              <a:ext cx="1999100" cy="119675"/>
            </a:xfrm>
            <a:custGeom>
              <a:rect b="b" l="l" r="r" t="t"/>
              <a:pathLst>
                <a:path extrusionOk="0" h="4787" w="79964">
                  <a:moveTo>
                    <a:pt x="1" y="0"/>
                  </a:moveTo>
                  <a:cubicBezTo>
                    <a:pt x="1" y="596"/>
                    <a:pt x="120" y="1167"/>
                    <a:pt x="310" y="1691"/>
                  </a:cubicBezTo>
                  <a:cubicBezTo>
                    <a:pt x="334" y="1751"/>
                    <a:pt x="358" y="1798"/>
                    <a:pt x="370" y="1858"/>
                  </a:cubicBezTo>
                  <a:cubicBezTo>
                    <a:pt x="1096" y="3572"/>
                    <a:pt x="2799" y="4787"/>
                    <a:pt x="4787" y="4787"/>
                  </a:cubicBezTo>
                  <a:lnTo>
                    <a:pt x="77582" y="4787"/>
                  </a:lnTo>
                  <a:cubicBezTo>
                    <a:pt x="78237" y="4787"/>
                    <a:pt x="78832" y="4525"/>
                    <a:pt x="79273" y="4084"/>
                  </a:cubicBezTo>
                  <a:cubicBezTo>
                    <a:pt x="79499" y="3846"/>
                    <a:pt x="79689" y="3560"/>
                    <a:pt x="79808" y="3239"/>
                  </a:cubicBezTo>
                  <a:cubicBezTo>
                    <a:pt x="79904" y="3001"/>
                    <a:pt x="79963" y="2739"/>
                    <a:pt x="79963" y="2465"/>
                  </a:cubicBezTo>
                  <a:lnTo>
                    <a:pt x="79963" y="2405"/>
                  </a:lnTo>
                  <a:cubicBezTo>
                    <a:pt x="79963" y="2215"/>
                    <a:pt x="79939" y="2036"/>
                    <a:pt x="79892" y="1858"/>
                  </a:cubicBezTo>
                  <a:cubicBezTo>
                    <a:pt x="79630" y="798"/>
                    <a:pt x="78606" y="0"/>
                    <a:pt x="77463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20"/>
            <p:cNvSpPr/>
            <p:nvPr/>
          </p:nvSpPr>
          <p:spPr>
            <a:xfrm>
              <a:off x="2479750" y="4005938"/>
              <a:ext cx="1999100" cy="80975"/>
            </a:xfrm>
            <a:custGeom>
              <a:rect b="b" l="l" r="r" t="t"/>
              <a:pathLst>
                <a:path extrusionOk="0" h="3239" w="79964">
                  <a:moveTo>
                    <a:pt x="1" y="0"/>
                  </a:moveTo>
                  <a:cubicBezTo>
                    <a:pt x="1" y="596"/>
                    <a:pt x="120" y="1167"/>
                    <a:pt x="310" y="1691"/>
                  </a:cubicBezTo>
                  <a:lnTo>
                    <a:pt x="77582" y="1691"/>
                  </a:lnTo>
                  <a:cubicBezTo>
                    <a:pt x="78606" y="1691"/>
                    <a:pt x="79475" y="2334"/>
                    <a:pt x="79808" y="3239"/>
                  </a:cubicBezTo>
                  <a:cubicBezTo>
                    <a:pt x="79904" y="3001"/>
                    <a:pt x="79963" y="2739"/>
                    <a:pt x="79963" y="2465"/>
                  </a:cubicBezTo>
                  <a:lnTo>
                    <a:pt x="79963" y="2405"/>
                  </a:lnTo>
                  <a:cubicBezTo>
                    <a:pt x="79963" y="2215"/>
                    <a:pt x="79939" y="2036"/>
                    <a:pt x="79892" y="1858"/>
                  </a:cubicBezTo>
                  <a:cubicBezTo>
                    <a:pt x="79630" y="798"/>
                    <a:pt x="78606" y="0"/>
                    <a:pt x="77463" y="0"/>
                  </a:cubicBezTo>
                  <a:close/>
                </a:path>
              </a:pathLst>
            </a:custGeom>
            <a:solidFill>
              <a:srgbClr val="4685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20"/>
            <p:cNvSpPr/>
            <p:nvPr/>
          </p:nvSpPr>
          <p:spPr>
            <a:xfrm>
              <a:off x="1792475" y="2986463"/>
              <a:ext cx="2686375" cy="1079325"/>
            </a:xfrm>
            <a:custGeom>
              <a:rect b="b" l="l" r="r" t="t"/>
              <a:pathLst>
                <a:path extrusionOk="0" h="43173" w="107455">
                  <a:moveTo>
                    <a:pt x="0" y="1"/>
                  </a:moveTo>
                  <a:lnTo>
                    <a:pt x="0" y="40779"/>
                  </a:lnTo>
                  <a:lnTo>
                    <a:pt x="105073" y="40779"/>
                  </a:lnTo>
                  <a:cubicBezTo>
                    <a:pt x="106395" y="40779"/>
                    <a:pt x="107454" y="41851"/>
                    <a:pt x="107454" y="43173"/>
                  </a:cubicBezTo>
                  <a:lnTo>
                    <a:pt x="107454" y="3656"/>
                  </a:lnTo>
                  <a:cubicBezTo>
                    <a:pt x="107454" y="1632"/>
                    <a:pt x="105823" y="1"/>
                    <a:pt x="1038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20"/>
            <p:cNvSpPr/>
            <p:nvPr/>
          </p:nvSpPr>
          <p:spPr>
            <a:xfrm>
              <a:off x="1394800" y="2774838"/>
              <a:ext cx="795350" cy="795350"/>
            </a:xfrm>
            <a:custGeom>
              <a:rect b="b" l="l" r="r" t="t"/>
              <a:pathLst>
                <a:path extrusionOk="0" h="31814" w="31814">
                  <a:moveTo>
                    <a:pt x="15907" y="0"/>
                  </a:moveTo>
                  <a:cubicBezTo>
                    <a:pt x="14776" y="0"/>
                    <a:pt x="13693" y="441"/>
                    <a:pt x="12895" y="1250"/>
                  </a:cubicBezTo>
                  <a:lnTo>
                    <a:pt x="1251" y="12895"/>
                  </a:lnTo>
                  <a:cubicBezTo>
                    <a:pt x="441" y="13692"/>
                    <a:pt x="1" y="14764"/>
                    <a:pt x="1" y="15907"/>
                  </a:cubicBezTo>
                  <a:cubicBezTo>
                    <a:pt x="1" y="17050"/>
                    <a:pt x="441" y="18122"/>
                    <a:pt x="1251" y="18931"/>
                  </a:cubicBezTo>
                  <a:lnTo>
                    <a:pt x="12895" y="30564"/>
                  </a:lnTo>
                  <a:cubicBezTo>
                    <a:pt x="13693" y="31373"/>
                    <a:pt x="14776" y="31814"/>
                    <a:pt x="15907" y="31814"/>
                  </a:cubicBezTo>
                  <a:cubicBezTo>
                    <a:pt x="17050" y="31814"/>
                    <a:pt x="18122" y="31373"/>
                    <a:pt x="18932" y="30564"/>
                  </a:cubicBezTo>
                  <a:lnTo>
                    <a:pt x="30564" y="18931"/>
                  </a:lnTo>
                  <a:cubicBezTo>
                    <a:pt x="31374" y="18122"/>
                    <a:pt x="31814" y="17050"/>
                    <a:pt x="31814" y="15907"/>
                  </a:cubicBezTo>
                  <a:cubicBezTo>
                    <a:pt x="31814" y="14764"/>
                    <a:pt x="31374" y="13692"/>
                    <a:pt x="30564" y="12895"/>
                  </a:cubicBezTo>
                  <a:lnTo>
                    <a:pt x="18932" y="1250"/>
                  </a:lnTo>
                  <a:cubicBezTo>
                    <a:pt x="18122" y="441"/>
                    <a:pt x="17050" y="0"/>
                    <a:pt x="15907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3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3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59" name="Google Shape;959;p20"/>
            <p:cNvSpPr txBox="1"/>
            <p:nvPr/>
          </p:nvSpPr>
          <p:spPr>
            <a:xfrm>
              <a:off x="2345763" y="3456425"/>
              <a:ext cx="1884600" cy="45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60" name="Google Shape;960;p20"/>
            <p:cNvSpPr txBox="1"/>
            <p:nvPr/>
          </p:nvSpPr>
          <p:spPr>
            <a:xfrm>
              <a:off x="2345763" y="3080525"/>
              <a:ext cx="18846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961" name="Google Shape;961;p20"/>
          <p:cNvGrpSpPr/>
          <p:nvPr/>
        </p:nvGrpSpPr>
        <p:grpSpPr>
          <a:xfrm>
            <a:off x="4665150" y="2774838"/>
            <a:ext cx="3084050" cy="1350775"/>
            <a:chOff x="4665150" y="2774838"/>
            <a:chExt cx="3084050" cy="1350775"/>
          </a:xfrm>
        </p:grpSpPr>
        <p:sp>
          <p:nvSpPr>
            <p:cNvPr id="962" name="Google Shape;962;p20"/>
            <p:cNvSpPr/>
            <p:nvPr/>
          </p:nvSpPr>
          <p:spPr>
            <a:xfrm>
              <a:off x="5750100" y="4005938"/>
              <a:ext cx="1999100" cy="119675"/>
            </a:xfrm>
            <a:custGeom>
              <a:rect b="b" l="l" r="r" t="t"/>
              <a:pathLst>
                <a:path extrusionOk="0" h="4787" w="79964">
                  <a:moveTo>
                    <a:pt x="1" y="0"/>
                  </a:moveTo>
                  <a:cubicBezTo>
                    <a:pt x="1" y="596"/>
                    <a:pt x="120" y="1167"/>
                    <a:pt x="310" y="1691"/>
                  </a:cubicBezTo>
                  <a:cubicBezTo>
                    <a:pt x="334" y="1751"/>
                    <a:pt x="358" y="1798"/>
                    <a:pt x="370" y="1858"/>
                  </a:cubicBezTo>
                  <a:cubicBezTo>
                    <a:pt x="1096" y="3572"/>
                    <a:pt x="2799" y="4787"/>
                    <a:pt x="4787" y="4787"/>
                  </a:cubicBezTo>
                  <a:lnTo>
                    <a:pt x="77582" y="4787"/>
                  </a:lnTo>
                  <a:cubicBezTo>
                    <a:pt x="78237" y="4787"/>
                    <a:pt x="78832" y="4525"/>
                    <a:pt x="79273" y="4084"/>
                  </a:cubicBezTo>
                  <a:cubicBezTo>
                    <a:pt x="79499" y="3846"/>
                    <a:pt x="79689" y="3560"/>
                    <a:pt x="79808" y="3239"/>
                  </a:cubicBezTo>
                  <a:cubicBezTo>
                    <a:pt x="79904" y="3001"/>
                    <a:pt x="79963" y="2739"/>
                    <a:pt x="79963" y="2465"/>
                  </a:cubicBezTo>
                  <a:lnTo>
                    <a:pt x="79963" y="2405"/>
                  </a:lnTo>
                  <a:cubicBezTo>
                    <a:pt x="79963" y="2215"/>
                    <a:pt x="79939" y="2036"/>
                    <a:pt x="79892" y="1858"/>
                  </a:cubicBezTo>
                  <a:cubicBezTo>
                    <a:pt x="79630" y="798"/>
                    <a:pt x="78606" y="0"/>
                    <a:pt x="77463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20"/>
            <p:cNvSpPr/>
            <p:nvPr/>
          </p:nvSpPr>
          <p:spPr>
            <a:xfrm>
              <a:off x="5750100" y="4005938"/>
              <a:ext cx="1999100" cy="80975"/>
            </a:xfrm>
            <a:custGeom>
              <a:rect b="b" l="l" r="r" t="t"/>
              <a:pathLst>
                <a:path extrusionOk="0" h="3239" w="79964">
                  <a:moveTo>
                    <a:pt x="1" y="0"/>
                  </a:moveTo>
                  <a:cubicBezTo>
                    <a:pt x="1" y="596"/>
                    <a:pt x="120" y="1167"/>
                    <a:pt x="310" y="1691"/>
                  </a:cubicBezTo>
                  <a:lnTo>
                    <a:pt x="77582" y="1691"/>
                  </a:lnTo>
                  <a:cubicBezTo>
                    <a:pt x="78606" y="1691"/>
                    <a:pt x="79475" y="2334"/>
                    <a:pt x="79808" y="3239"/>
                  </a:cubicBezTo>
                  <a:cubicBezTo>
                    <a:pt x="79904" y="3001"/>
                    <a:pt x="79963" y="2739"/>
                    <a:pt x="79963" y="2465"/>
                  </a:cubicBezTo>
                  <a:lnTo>
                    <a:pt x="79963" y="2405"/>
                  </a:lnTo>
                  <a:cubicBezTo>
                    <a:pt x="79963" y="2215"/>
                    <a:pt x="79939" y="2036"/>
                    <a:pt x="79892" y="1858"/>
                  </a:cubicBezTo>
                  <a:cubicBezTo>
                    <a:pt x="79630" y="798"/>
                    <a:pt x="78606" y="0"/>
                    <a:pt x="77463" y="0"/>
                  </a:cubicBezTo>
                  <a:close/>
                </a:path>
              </a:pathLst>
            </a:custGeom>
            <a:solidFill>
              <a:srgbClr val="C628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20"/>
            <p:cNvSpPr/>
            <p:nvPr/>
          </p:nvSpPr>
          <p:spPr>
            <a:xfrm>
              <a:off x="5062825" y="2986463"/>
              <a:ext cx="2686375" cy="1079325"/>
            </a:xfrm>
            <a:custGeom>
              <a:rect b="b" l="l" r="r" t="t"/>
              <a:pathLst>
                <a:path extrusionOk="0" h="43173" w="107455">
                  <a:moveTo>
                    <a:pt x="0" y="1"/>
                  </a:moveTo>
                  <a:lnTo>
                    <a:pt x="0" y="40779"/>
                  </a:lnTo>
                  <a:lnTo>
                    <a:pt x="105073" y="40779"/>
                  </a:lnTo>
                  <a:cubicBezTo>
                    <a:pt x="106395" y="40779"/>
                    <a:pt x="107454" y="41851"/>
                    <a:pt x="107454" y="43173"/>
                  </a:cubicBezTo>
                  <a:lnTo>
                    <a:pt x="107454" y="3656"/>
                  </a:lnTo>
                  <a:cubicBezTo>
                    <a:pt x="107454" y="1632"/>
                    <a:pt x="105823" y="1"/>
                    <a:pt x="1038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20"/>
            <p:cNvSpPr/>
            <p:nvPr/>
          </p:nvSpPr>
          <p:spPr>
            <a:xfrm>
              <a:off x="4665150" y="2774838"/>
              <a:ext cx="795350" cy="795350"/>
            </a:xfrm>
            <a:custGeom>
              <a:rect b="b" l="l" r="r" t="t"/>
              <a:pathLst>
                <a:path extrusionOk="0" h="31814" w="31814">
                  <a:moveTo>
                    <a:pt x="15907" y="0"/>
                  </a:moveTo>
                  <a:cubicBezTo>
                    <a:pt x="14764" y="0"/>
                    <a:pt x="13693" y="441"/>
                    <a:pt x="12895" y="1250"/>
                  </a:cubicBezTo>
                  <a:lnTo>
                    <a:pt x="1251" y="12895"/>
                  </a:lnTo>
                  <a:cubicBezTo>
                    <a:pt x="441" y="13692"/>
                    <a:pt x="1" y="14764"/>
                    <a:pt x="1" y="15907"/>
                  </a:cubicBezTo>
                  <a:cubicBezTo>
                    <a:pt x="1" y="17050"/>
                    <a:pt x="441" y="18122"/>
                    <a:pt x="1251" y="18931"/>
                  </a:cubicBezTo>
                  <a:lnTo>
                    <a:pt x="12895" y="30564"/>
                  </a:lnTo>
                  <a:cubicBezTo>
                    <a:pt x="13693" y="31373"/>
                    <a:pt x="14764" y="31814"/>
                    <a:pt x="15907" y="31814"/>
                  </a:cubicBezTo>
                  <a:cubicBezTo>
                    <a:pt x="17050" y="31814"/>
                    <a:pt x="18122" y="31373"/>
                    <a:pt x="18932" y="30564"/>
                  </a:cubicBezTo>
                  <a:lnTo>
                    <a:pt x="30564" y="18931"/>
                  </a:lnTo>
                  <a:cubicBezTo>
                    <a:pt x="31374" y="18122"/>
                    <a:pt x="31814" y="17050"/>
                    <a:pt x="31814" y="15907"/>
                  </a:cubicBezTo>
                  <a:cubicBezTo>
                    <a:pt x="31814" y="14764"/>
                    <a:pt x="31374" y="13692"/>
                    <a:pt x="30564" y="12895"/>
                  </a:cubicBezTo>
                  <a:lnTo>
                    <a:pt x="18932" y="1250"/>
                  </a:lnTo>
                  <a:cubicBezTo>
                    <a:pt x="18122" y="441"/>
                    <a:pt x="17050" y="0"/>
                    <a:pt x="15907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3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3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66" name="Google Shape;966;p20"/>
            <p:cNvSpPr txBox="1"/>
            <p:nvPr/>
          </p:nvSpPr>
          <p:spPr>
            <a:xfrm>
              <a:off x="5616100" y="3456425"/>
              <a:ext cx="1884600" cy="45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 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67" name="Google Shape;967;p20"/>
            <p:cNvSpPr txBox="1"/>
            <p:nvPr/>
          </p:nvSpPr>
          <p:spPr>
            <a:xfrm>
              <a:off x="5616100" y="3080525"/>
              <a:ext cx="18846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21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 Infographics</a:t>
            </a:r>
            <a:endParaRPr/>
          </a:p>
        </p:txBody>
      </p:sp>
      <p:grpSp>
        <p:nvGrpSpPr>
          <p:cNvPr id="973" name="Google Shape;973;p21"/>
          <p:cNvGrpSpPr/>
          <p:nvPr/>
        </p:nvGrpSpPr>
        <p:grpSpPr>
          <a:xfrm>
            <a:off x="1071013" y="1206550"/>
            <a:ext cx="1938042" cy="1631171"/>
            <a:chOff x="1071013" y="1206550"/>
            <a:chExt cx="1938042" cy="1631171"/>
          </a:xfrm>
        </p:grpSpPr>
        <p:sp>
          <p:nvSpPr>
            <p:cNvPr id="974" name="Google Shape;974;p21"/>
            <p:cNvSpPr/>
            <p:nvPr/>
          </p:nvSpPr>
          <p:spPr>
            <a:xfrm>
              <a:off x="2380975" y="2583065"/>
              <a:ext cx="628006" cy="254656"/>
            </a:xfrm>
            <a:custGeom>
              <a:rect b="b" l="l" r="r" t="t"/>
              <a:pathLst>
                <a:path extrusionOk="0" h="8348" w="20587">
                  <a:moveTo>
                    <a:pt x="1" y="1"/>
                  </a:moveTo>
                  <a:lnTo>
                    <a:pt x="1" y="8347"/>
                  </a:lnTo>
                  <a:lnTo>
                    <a:pt x="16598" y="1608"/>
                  </a:lnTo>
                  <a:lnTo>
                    <a:pt x="20587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21"/>
            <p:cNvSpPr/>
            <p:nvPr/>
          </p:nvSpPr>
          <p:spPr>
            <a:xfrm>
              <a:off x="1107311" y="1577438"/>
              <a:ext cx="1901743" cy="1005719"/>
            </a:xfrm>
            <a:custGeom>
              <a:rect b="b" l="l" r="r" t="t"/>
              <a:pathLst>
                <a:path extrusionOk="0" h="32969" w="62342">
                  <a:moveTo>
                    <a:pt x="1" y="1"/>
                  </a:moveTo>
                  <a:lnTo>
                    <a:pt x="1" y="29159"/>
                  </a:lnTo>
                  <a:cubicBezTo>
                    <a:pt x="1" y="31254"/>
                    <a:pt x="1715" y="32969"/>
                    <a:pt x="3811" y="32969"/>
                  </a:cubicBezTo>
                  <a:lnTo>
                    <a:pt x="62342" y="32969"/>
                  </a:lnTo>
                  <a:lnTo>
                    <a:pt x="62342" y="3811"/>
                  </a:lnTo>
                  <a:cubicBezTo>
                    <a:pt x="62342" y="1715"/>
                    <a:pt x="60639" y="1"/>
                    <a:pt x="58532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21"/>
            <p:cNvSpPr/>
            <p:nvPr/>
          </p:nvSpPr>
          <p:spPr>
            <a:xfrm>
              <a:off x="2346476" y="2425822"/>
              <a:ext cx="543020" cy="54878"/>
            </a:xfrm>
            <a:custGeom>
              <a:rect b="b" l="l" r="r" t="t"/>
              <a:pathLst>
                <a:path extrusionOk="0" h="1799" w="17801">
                  <a:moveTo>
                    <a:pt x="906" y="0"/>
                  </a:moveTo>
                  <a:cubicBezTo>
                    <a:pt x="406" y="0"/>
                    <a:pt x="1" y="405"/>
                    <a:pt x="1" y="905"/>
                  </a:cubicBezTo>
                  <a:cubicBezTo>
                    <a:pt x="1" y="1393"/>
                    <a:pt x="406" y="1798"/>
                    <a:pt x="906" y="1798"/>
                  </a:cubicBezTo>
                  <a:lnTo>
                    <a:pt x="16908" y="1798"/>
                  </a:lnTo>
                  <a:cubicBezTo>
                    <a:pt x="17396" y="1798"/>
                    <a:pt x="17801" y="1393"/>
                    <a:pt x="17801" y="905"/>
                  </a:cubicBezTo>
                  <a:cubicBezTo>
                    <a:pt x="17801" y="405"/>
                    <a:pt x="17396" y="0"/>
                    <a:pt x="16908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21"/>
            <p:cNvSpPr/>
            <p:nvPr/>
          </p:nvSpPr>
          <p:spPr>
            <a:xfrm>
              <a:off x="2380975" y="2583065"/>
              <a:ext cx="628006" cy="49083"/>
            </a:xfrm>
            <a:custGeom>
              <a:rect b="b" l="l" r="r" t="t"/>
              <a:pathLst>
                <a:path extrusionOk="0" h="1609" w="20587">
                  <a:moveTo>
                    <a:pt x="1" y="1"/>
                  </a:moveTo>
                  <a:lnTo>
                    <a:pt x="1" y="1608"/>
                  </a:lnTo>
                  <a:lnTo>
                    <a:pt x="20587" y="1"/>
                  </a:lnTo>
                  <a:close/>
                </a:path>
              </a:pathLst>
            </a:custGeom>
            <a:solidFill>
              <a:srgbClr val="E092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21"/>
            <p:cNvSpPr/>
            <p:nvPr/>
          </p:nvSpPr>
          <p:spPr>
            <a:xfrm>
              <a:off x="1107311" y="1577438"/>
              <a:ext cx="787456" cy="416607"/>
            </a:xfrm>
            <a:custGeom>
              <a:rect b="b" l="l" r="r" t="t"/>
              <a:pathLst>
                <a:path extrusionOk="0" h="13657" w="25814">
                  <a:moveTo>
                    <a:pt x="1" y="1"/>
                  </a:moveTo>
                  <a:lnTo>
                    <a:pt x="1" y="6227"/>
                  </a:lnTo>
                  <a:cubicBezTo>
                    <a:pt x="644" y="7478"/>
                    <a:pt x="1489" y="8633"/>
                    <a:pt x="2513" y="9656"/>
                  </a:cubicBezTo>
                  <a:cubicBezTo>
                    <a:pt x="5085" y="12240"/>
                    <a:pt x="8514" y="13657"/>
                    <a:pt x="12157" y="13657"/>
                  </a:cubicBezTo>
                  <a:cubicBezTo>
                    <a:pt x="15812" y="13657"/>
                    <a:pt x="19241" y="12240"/>
                    <a:pt x="21813" y="9656"/>
                  </a:cubicBezTo>
                  <a:cubicBezTo>
                    <a:pt x="24397" y="7085"/>
                    <a:pt x="25814" y="3644"/>
                    <a:pt x="25814" y="1"/>
                  </a:cubicBezTo>
                  <a:close/>
                </a:path>
              </a:pathLst>
            </a:custGeom>
            <a:solidFill>
              <a:srgbClr val="000000">
                <a:alpha val="32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21"/>
            <p:cNvSpPr/>
            <p:nvPr/>
          </p:nvSpPr>
          <p:spPr>
            <a:xfrm>
              <a:off x="1071013" y="1206550"/>
              <a:ext cx="814300" cy="741851"/>
            </a:xfrm>
            <a:custGeom>
              <a:rect b="b" l="l" r="r" t="t"/>
              <a:pathLst>
                <a:path extrusionOk="0" h="24319" w="26694">
                  <a:moveTo>
                    <a:pt x="13353" y="0"/>
                  </a:moveTo>
                  <a:cubicBezTo>
                    <a:pt x="10240" y="0"/>
                    <a:pt x="7126" y="1188"/>
                    <a:pt x="4751" y="3563"/>
                  </a:cubicBezTo>
                  <a:cubicBezTo>
                    <a:pt x="0" y="8314"/>
                    <a:pt x="0" y="16017"/>
                    <a:pt x="4751" y="20756"/>
                  </a:cubicBezTo>
                  <a:cubicBezTo>
                    <a:pt x="7126" y="23131"/>
                    <a:pt x="10240" y="24319"/>
                    <a:pt x="13353" y="24319"/>
                  </a:cubicBezTo>
                  <a:cubicBezTo>
                    <a:pt x="16466" y="24319"/>
                    <a:pt x="19580" y="23131"/>
                    <a:pt x="21955" y="20756"/>
                  </a:cubicBezTo>
                  <a:cubicBezTo>
                    <a:pt x="26694" y="16017"/>
                    <a:pt x="26694" y="8314"/>
                    <a:pt x="21955" y="3563"/>
                  </a:cubicBezTo>
                  <a:cubicBezTo>
                    <a:pt x="19580" y="1188"/>
                    <a:pt x="16466" y="0"/>
                    <a:pt x="133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21"/>
            <p:cNvSpPr/>
            <p:nvPr/>
          </p:nvSpPr>
          <p:spPr>
            <a:xfrm>
              <a:off x="1111673" y="1243581"/>
              <a:ext cx="732974" cy="667785"/>
            </a:xfrm>
            <a:custGeom>
              <a:rect b="b" l="l" r="r" t="t"/>
              <a:pathLst>
                <a:path extrusionOk="0" h="21891" w="24028">
                  <a:moveTo>
                    <a:pt x="12014" y="1"/>
                  </a:moveTo>
                  <a:cubicBezTo>
                    <a:pt x="9213" y="1"/>
                    <a:pt x="6412" y="1069"/>
                    <a:pt x="4275" y="3206"/>
                  </a:cubicBezTo>
                  <a:cubicBezTo>
                    <a:pt x="1" y="7481"/>
                    <a:pt x="1" y="14410"/>
                    <a:pt x="4275" y="18685"/>
                  </a:cubicBezTo>
                  <a:cubicBezTo>
                    <a:pt x="6412" y="20822"/>
                    <a:pt x="9213" y="21890"/>
                    <a:pt x="12014" y="21890"/>
                  </a:cubicBezTo>
                  <a:cubicBezTo>
                    <a:pt x="14815" y="21890"/>
                    <a:pt x="17616" y="20822"/>
                    <a:pt x="19753" y="18685"/>
                  </a:cubicBezTo>
                  <a:cubicBezTo>
                    <a:pt x="24027" y="14410"/>
                    <a:pt x="24027" y="7481"/>
                    <a:pt x="19753" y="3206"/>
                  </a:cubicBezTo>
                  <a:cubicBezTo>
                    <a:pt x="17616" y="1069"/>
                    <a:pt x="14815" y="1"/>
                    <a:pt x="12014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3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3000"/>
            </a:p>
          </p:txBody>
        </p:sp>
        <p:sp>
          <p:nvSpPr>
            <p:cNvPr id="981" name="Google Shape;981;p21"/>
            <p:cNvSpPr/>
            <p:nvPr/>
          </p:nvSpPr>
          <p:spPr>
            <a:xfrm>
              <a:off x="1107311" y="2407306"/>
              <a:ext cx="1901743" cy="175800"/>
            </a:xfrm>
            <a:custGeom>
              <a:rect b="b" l="l" r="r" t="t"/>
              <a:pathLst>
                <a:path extrusionOk="0" h="5763" w="62342">
                  <a:moveTo>
                    <a:pt x="1" y="0"/>
                  </a:moveTo>
                  <a:lnTo>
                    <a:pt x="1" y="1953"/>
                  </a:lnTo>
                  <a:cubicBezTo>
                    <a:pt x="1" y="4048"/>
                    <a:pt x="1703" y="5763"/>
                    <a:pt x="3811" y="5763"/>
                  </a:cubicBezTo>
                  <a:lnTo>
                    <a:pt x="62342" y="5763"/>
                  </a:lnTo>
                  <a:lnTo>
                    <a:pt x="62342" y="3810"/>
                  </a:lnTo>
                  <a:lnTo>
                    <a:pt x="3811" y="3810"/>
                  </a:lnTo>
                  <a:cubicBezTo>
                    <a:pt x="1703" y="3810"/>
                    <a:pt x="1" y="2108"/>
                    <a:pt x="1" y="0"/>
                  </a:cubicBezTo>
                  <a:close/>
                </a:path>
              </a:pathLst>
            </a:custGeom>
            <a:solidFill>
              <a:srgbClr val="000000">
                <a:alpha val="32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21"/>
            <p:cNvSpPr txBox="1"/>
            <p:nvPr/>
          </p:nvSpPr>
          <p:spPr>
            <a:xfrm>
              <a:off x="1153945" y="1996166"/>
              <a:ext cx="1808400" cy="36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83" name="Google Shape;983;p21"/>
            <p:cNvSpPr txBox="1"/>
            <p:nvPr/>
          </p:nvSpPr>
          <p:spPr>
            <a:xfrm>
              <a:off x="1153945" y="1715846"/>
              <a:ext cx="1808400" cy="36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984" name="Google Shape;984;p21"/>
          <p:cNvGrpSpPr/>
          <p:nvPr/>
        </p:nvGrpSpPr>
        <p:grpSpPr>
          <a:xfrm>
            <a:off x="3603127" y="1206550"/>
            <a:ext cx="1937706" cy="1631171"/>
            <a:chOff x="3603127" y="1206550"/>
            <a:chExt cx="1937706" cy="1631171"/>
          </a:xfrm>
        </p:grpSpPr>
        <p:sp>
          <p:nvSpPr>
            <p:cNvPr id="985" name="Google Shape;985;p21"/>
            <p:cNvSpPr/>
            <p:nvPr/>
          </p:nvSpPr>
          <p:spPr>
            <a:xfrm>
              <a:off x="4913119" y="2583065"/>
              <a:ext cx="627640" cy="254656"/>
            </a:xfrm>
            <a:custGeom>
              <a:rect b="b" l="l" r="r" t="t"/>
              <a:pathLst>
                <a:path extrusionOk="0" h="8348" w="20575">
                  <a:moveTo>
                    <a:pt x="1" y="1"/>
                  </a:moveTo>
                  <a:lnTo>
                    <a:pt x="1" y="8347"/>
                  </a:lnTo>
                  <a:lnTo>
                    <a:pt x="16598" y="1608"/>
                  </a:lnTo>
                  <a:lnTo>
                    <a:pt x="20575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21"/>
            <p:cNvSpPr/>
            <p:nvPr/>
          </p:nvSpPr>
          <p:spPr>
            <a:xfrm>
              <a:off x="3639456" y="1577438"/>
              <a:ext cx="1901377" cy="1005719"/>
            </a:xfrm>
            <a:custGeom>
              <a:rect b="b" l="l" r="r" t="t"/>
              <a:pathLst>
                <a:path extrusionOk="0" h="32969" w="62330">
                  <a:moveTo>
                    <a:pt x="0" y="1"/>
                  </a:moveTo>
                  <a:lnTo>
                    <a:pt x="0" y="29159"/>
                  </a:lnTo>
                  <a:cubicBezTo>
                    <a:pt x="0" y="31254"/>
                    <a:pt x="1703" y="32969"/>
                    <a:pt x="3810" y="32969"/>
                  </a:cubicBezTo>
                  <a:lnTo>
                    <a:pt x="62330" y="32969"/>
                  </a:lnTo>
                  <a:lnTo>
                    <a:pt x="62330" y="3811"/>
                  </a:lnTo>
                  <a:cubicBezTo>
                    <a:pt x="62330" y="1715"/>
                    <a:pt x="60627" y="1"/>
                    <a:pt x="58532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21"/>
            <p:cNvSpPr/>
            <p:nvPr/>
          </p:nvSpPr>
          <p:spPr>
            <a:xfrm>
              <a:off x="4913119" y="2583065"/>
              <a:ext cx="627640" cy="49083"/>
            </a:xfrm>
            <a:custGeom>
              <a:rect b="b" l="l" r="r" t="t"/>
              <a:pathLst>
                <a:path extrusionOk="0" h="1609" w="20575">
                  <a:moveTo>
                    <a:pt x="1" y="1"/>
                  </a:moveTo>
                  <a:lnTo>
                    <a:pt x="1" y="1608"/>
                  </a:lnTo>
                  <a:lnTo>
                    <a:pt x="20575" y="1"/>
                  </a:lnTo>
                  <a:close/>
                </a:path>
              </a:pathLst>
            </a:custGeom>
            <a:solidFill>
              <a:srgbClr val="4685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21"/>
            <p:cNvSpPr/>
            <p:nvPr/>
          </p:nvSpPr>
          <p:spPr>
            <a:xfrm>
              <a:off x="3639456" y="1577438"/>
              <a:ext cx="787456" cy="416607"/>
            </a:xfrm>
            <a:custGeom>
              <a:rect b="b" l="l" r="r" t="t"/>
              <a:pathLst>
                <a:path extrusionOk="0" h="13657" w="25814">
                  <a:moveTo>
                    <a:pt x="0" y="1"/>
                  </a:moveTo>
                  <a:lnTo>
                    <a:pt x="0" y="6227"/>
                  </a:lnTo>
                  <a:cubicBezTo>
                    <a:pt x="643" y="7478"/>
                    <a:pt x="1477" y="8633"/>
                    <a:pt x="2513" y="9656"/>
                  </a:cubicBezTo>
                  <a:cubicBezTo>
                    <a:pt x="5084" y="12240"/>
                    <a:pt x="8513" y="13657"/>
                    <a:pt x="12157" y="13657"/>
                  </a:cubicBezTo>
                  <a:cubicBezTo>
                    <a:pt x="15800" y="13657"/>
                    <a:pt x="19241" y="12240"/>
                    <a:pt x="21813" y="9656"/>
                  </a:cubicBezTo>
                  <a:cubicBezTo>
                    <a:pt x="24396" y="7085"/>
                    <a:pt x="25813" y="3644"/>
                    <a:pt x="25813" y="1"/>
                  </a:cubicBezTo>
                  <a:close/>
                </a:path>
              </a:pathLst>
            </a:custGeom>
            <a:solidFill>
              <a:srgbClr val="000000">
                <a:alpha val="32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21"/>
            <p:cNvSpPr/>
            <p:nvPr/>
          </p:nvSpPr>
          <p:spPr>
            <a:xfrm>
              <a:off x="3603127" y="1206550"/>
              <a:ext cx="814331" cy="741851"/>
            </a:xfrm>
            <a:custGeom>
              <a:rect b="b" l="l" r="r" t="t"/>
              <a:pathLst>
                <a:path extrusionOk="0" h="24319" w="26695">
                  <a:moveTo>
                    <a:pt x="13352" y="0"/>
                  </a:moveTo>
                  <a:cubicBezTo>
                    <a:pt x="10240" y="0"/>
                    <a:pt x="7127" y="1188"/>
                    <a:pt x="4751" y="3563"/>
                  </a:cubicBezTo>
                  <a:cubicBezTo>
                    <a:pt x="1" y="8314"/>
                    <a:pt x="1" y="16017"/>
                    <a:pt x="4751" y="20756"/>
                  </a:cubicBezTo>
                  <a:cubicBezTo>
                    <a:pt x="7127" y="23131"/>
                    <a:pt x="10240" y="24319"/>
                    <a:pt x="13352" y="24319"/>
                  </a:cubicBezTo>
                  <a:cubicBezTo>
                    <a:pt x="16464" y="24319"/>
                    <a:pt x="19575" y="23131"/>
                    <a:pt x="21944" y="20756"/>
                  </a:cubicBezTo>
                  <a:cubicBezTo>
                    <a:pt x="26695" y="16017"/>
                    <a:pt x="26695" y="8314"/>
                    <a:pt x="21944" y="3563"/>
                  </a:cubicBezTo>
                  <a:cubicBezTo>
                    <a:pt x="19575" y="1188"/>
                    <a:pt x="16464" y="0"/>
                    <a:pt x="133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21"/>
            <p:cNvSpPr/>
            <p:nvPr/>
          </p:nvSpPr>
          <p:spPr>
            <a:xfrm>
              <a:off x="3643818" y="1243581"/>
              <a:ext cx="732974" cy="667785"/>
            </a:xfrm>
            <a:custGeom>
              <a:rect b="b" l="l" r="r" t="t"/>
              <a:pathLst>
                <a:path extrusionOk="0" h="21891" w="24028">
                  <a:moveTo>
                    <a:pt x="12014" y="1"/>
                  </a:moveTo>
                  <a:cubicBezTo>
                    <a:pt x="9213" y="1"/>
                    <a:pt x="6412" y="1069"/>
                    <a:pt x="4275" y="3206"/>
                  </a:cubicBezTo>
                  <a:cubicBezTo>
                    <a:pt x="0" y="7481"/>
                    <a:pt x="0" y="14410"/>
                    <a:pt x="4275" y="18685"/>
                  </a:cubicBezTo>
                  <a:cubicBezTo>
                    <a:pt x="6412" y="20822"/>
                    <a:pt x="9213" y="21890"/>
                    <a:pt x="12014" y="21890"/>
                  </a:cubicBezTo>
                  <a:cubicBezTo>
                    <a:pt x="14815" y="21890"/>
                    <a:pt x="17616" y="20822"/>
                    <a:pt x="19753" y="18685"/>
                  </a:cubicBezTo>
                  <a:cubicBezTo>
                    <a:pt x="24027" y="14410"/>
                    <a:pt x="24027" y="7481"/>
                    <a:pt x="19753" y="3206"/>
                  </a:cubicBezTo>
                  <a:cubicBezTo>
                    <a:pt x="17616" y="1069"/>
                    <a:pt x="14815" y="1"/>
                    <a:pt x="12014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3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3000"/>
            </a:p>
          </p:txBody>
        </p:sp>
        <p:sp>
          <p:nvSpPr>
            <p:cNvPr id="991" name="Google Shape;991;p21"/>
            <p:cNvSpPr/>
            <p:nvPr/>
          </p:nvSpPr>
          <p:spPr>
            <a:xfrm>
              <a:off x="3639456" y="2407306"/>
              <a:ext cx="1901377" cy="175800"/>
            </a:xfrm>
            <a:custGeom>
              <a:rect b="b" l="l" r="r" t="t"/>
              <a:pathLst>
                <a:path extrusionOk="0" h="5763" w="62330">
                  <a:moveTo>
                    <a:pt x="0" y="0"/>
                  </a:moveTo>
                  <a:lnTo>
                    <a:pt x="0" y="1953"/>
                  </a:lnTo>
                  <a:cubicBezTo>
                    <a:pt x="0" y="4048"/>
                    <a:pt x="1703" y="5763"/>
                    <a:pt x="3810" y="5763"/>
                  </a:cubicBezTo>
                  <a:lnTo>
                    <a:pt x="62330" y="5763"/>
                  </a:lnTo>
                  <a:lnTo>
                    <a:pt x="62330" y="3810"/>
                  </a:lnTo>
                  <a:lnTo>
                    <a:pt x="3810" y="3810"/>
                  </a:lnTo>
                  <a:cubicBezTo>
                    <a:pt x="1703" y="3810"/>
                    <a:pt x="0" y="2108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32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21"/>
            <p:cNvSpPr/>
            <p:nvPr/>
          </p:nvSpPr>
          <p:spPr>
            <a:xfrm>
              <a:off x="4873526" y="2425822"/>
              <a:ext cx="543020" cy="54878"/>
            </a:xfrm>
            <a:custGeom>
              <a:rect b="b" l="l" r="r" t="t"/>
              <a:pathLst>
                <a:path extrusionOk="0" h="1799" w="17801">
                  <a:moveTo>
                    <a:pt x="906" y="0"/>
                  </a:moveTo>
                  <a:cubicBezTo>
                    <a:pt x="406" y="0"/>
                    <a:pt x="1" y="405"/>
                    <a:pt x="1" y="905"/>
                  </a:cubicBezTo>
                  <a:cubicBezTo>
                    <a:pt x="1" y="1393"/>
                    <a:pt x="406" y="1798"/>
                    <a:pt x="906" y="1798"/>
                  </a:cubicBezTo>
                  <a:lnTo>
                    <a:pt x="16896" y="1798"/>
                  </a:lnTo>
                  <a:cubicBezTo>
                    <a:pt x="17396" y="1798"/>
                    <a:pt x="17801" y="1393"/>
                    <a:pt x="17801" y="905"/>
                  </a:cubicBezTo>
                  <a:cubicBezTo>
                    <a:pt x="17801" y="405"/>
                    <a:pt x="17396" y="0"/>
                    <a:pt x="16896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21"/>
            <p:cNvSpPr txBox="1"/>
            <p:nvPr/>
          </p:nvSpPr>
          <p:spPr>
            <a:xfrm>
              <a:off x="3685983" y="1996166"/>
              <a:ext cx="1808400" cy="36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94" name="Google Shape;994;p21"/>
            <p:cNvSpPr txBox="1"/>
            <p:nvPr/>
          </p:nvSpPr>
          <p:spPr>
            <a:xfrm>
              <a:off x="3685983" y="1715846"/>
              <a:ext cx="1808400" cy="36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995" name="Google Shape;995;p21"/>
          <p:cNvGrpSpPr/>
          <p:nvPr/>
        </p:nvGrpSpPr>
        <p:grpSpPr>
          <a:xfrm>
            <a:off x="6135271" y="1206550"/>
            <a:ext cx="1937706" cy="1631171"/>
            <a:chOff x="6135271" y="1206550"/>
            <a:chExt cx="1937706" cy="1631171"/>
          </a:xfrm>
        </p:grpSpPr>
        <p:sp>
          <p:nvSpPr>
            <p:cNvPr id="996" name="Google Shape;996;p21"/>
            <p:cNvSpPr/>
            <p:nvPr/>
          </p:nvSpPr>
          <p:spPr>
            <a:xfrm>
              <a:off x="7445264" y="2583065"/>
              <a:ext cx="627640" cy="254656"/>
            </a:xfrm>
            <a:custGeom>
              <a:rect b="b" l="l" r="r" t="t"/>
              <a:pathLst>
                <a:path extrusionOk="0" h="8348" w="20575">
                  <a:moveTo>
                    <a:pt x="0" y="1"/>
                  </a:moveTo>
                  <a:lnTo>
                    <a:pt x="0" y="8347"/>
                  </a:lnTo>
                  <a:lnTo>
                    <a:pt x="16598" y="1608"/>
                  </a:lnTo>
                  <a:lnTo>
                    <a:pt x="20574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21"/>
            <p:cNvSpPr/>
            <p:nvPr/>
          </p:nvSpPr>
          <p:spPr>
            <a:xfrm>
              <a:off x="6171600" y="1577438"/>
              <a:ext cx="1901377" cy="1005719"/>
            </a:xfrm>
            <a:custGeom>
              <a:rect b="b" l="l" r="r" t="t"/>
              <a:pathLst>
                <a:path extrusionOk="0" h="32969" w="62330">
                  <a:moveTo>
                    <a:pt x="0" y="1"/>
                  </a:moveTo>
                  <a:lnTo>
                    <a:pt x="0" y="29159"/>
                  </a:lnTo>
                  <a:cubicBezTo>
                    <a:pt x="0" y="31254"/>
                    <a:pt x="1703" y="32969"/>
                    <a:pt x="3810" y="32969"/>
                  </a:cubicBezTo>
                  <a:lnTo>
                    <a:pt x="62329" y="32969"/>
                  </a:lnTo>
                  <a:lnTo>
                    <a:pt x="62329" y="3811"/>
                  </a:lnTo>
                  <a:cubicBezTo>
                    <a:pt x="62329" y="1715"/>
                    <a:pt x="60627" y="1"/>
                    <a:pt x="58531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1"/>
            <p:cNvSpPr/>
            <p:nvPr/>
          </p:nvSpPr>
          <p:spPr>
            <a:xfrm>
              <a:off x="7445264" y="2583065"/>
              <a:ext cx="627640" cy="49083"/>
            </a:xfrm>
            <a:custGeom>
              <a:rect b="b" l="l" r="r" t="t"/>
              <a:pathLst>
                <a:path extrusionOk="0" h="1609" w="20575">
                  <a:moveTo>
                    <a:pt x="0" y="1"/>
                  </a:moveTo>
                  <a:lnTo>
                    <a:pt x="0" y="1608"/>
                  </a:lnTo>
                  <a:lnTo>
                    <a:pt x="20574" y="1"/>
                  </a:lnTo>
                  <a:close/>
                </a:path>
              </a:pathLst>
            </a:custGeom>
            <a:solidFill>
              <a:srgbClr val="2FC9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1"/>
            <p:cNvSpPr/>
            <p:nvPr/>
          </p:nvSpPr>
          <p:spPr>
            <a:xfrm>
              <a:off x="6171600" y="1577438"/>
              <a:ext cx="787426" cy="416607"/>
            </a:xfrm>
            <a:custGeom>
              <a:rect b="b" l="l" r="r" t="t"/>
              <a:pathLst>
                <a:path extrusionOk="0" h="13657" w="25813">
                  <a:moveTo>
                    <a:pt x="0" y="1"/>
                  </a:moveTo>
                  <a:lnTo>
                    <a:pt x="0" y="6227"/>
                  </a:lnTo>
                  <a:cubicBezTo>
                    <a:pt x="643" y="7478"/>
                    <a:pt x="1477" y="8633"/>
                    <a:pt x="2500" y="9656"/>
                  </a:cubicBezTo>
                  <a:cubicBezTo>
                    <a:pt x="5084" y="12240"/>
                    <a:pt x="8513" y="13657"/>
                    <a:pt x="12156" y="13657"/>
                  </a:cubicBezTo>
                  <a:cubicBezTo>
                    <a:pt x="15800" y="13657"/>
                    <a:pt x="19229" y="12240"/>
                    <a:pt x="21812" y="9656"/>
                  </a:cubicBezTo>
                  <a:cubicBezTo>
                    <a:pt x="24396" y="7085"/>
                    <a:pt x="25813" y="3644"/>
                    <a:pt x="25813" y="1"/>
                  </a:cubicBezTo>
                  <a:close/>
                </a:path>
              </a:pathLst>
            </a:custGeom>
            <a:solidFill>
              <a:srgbClr val="000000">
                <a:alpha val="32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1"/>
            <p:cNvSpPr/>
            <p:nvPr/>
          </p:nvSpPr>
          <p:spPr>
            <a:xfrm>
              <a:off x="6135271" y="1206550"/>
              <a:ext cx="814331" cy="741851"/>
            </a:xfrm>
            <a:custGeom>
              <a:rect b="b" l="l" r="r" t="t"/>
              <a:pathLst>
                <a:path extrusionOk="0" h="24319" w="26695">
                  <a:moveTo>
                    <a:pt x="13347" y="0"/>
                  </a:moveTo>
                  <a:cubicBezTo>
                    <a:pt x="10237" y="0"/>
                    <a:pt x="7126" y="1188"/>
                    <a:pt x="4751" y="3563"/>
                  </a:cubicBezTo>
                  <a:cubicBezTo>
                    <a:pt x="1" y="8314"/>
                    <a:pt x="1" y="16017"/>
                    <a:pt x="4751" y="20756"/>
                  </a:cubicBezTo>
                  <a:cubicBezTo>
                    <a:pt x="7126" y="23131"/>
                    <a:pt x="10237" y="24319"/>
                    <a:pt x="13347" y="24319"/>
                  </a:cubicBezTo>
                  <a:cubicBezTo>
                    <a:pt x="16458" y="24319"/>
                    <a:pt x="19568" y="23131"/>
                    <a:pt x="21944" y="20756"/>
                  </a:cubicBezTo>
                  <a:cubicBezTo>
                    <a:pt x="26694" y="16017"/>
                    <a:pt x="26694" y="8314"/>
                    <a:pt x="21944" y="3563"/>
                  </a:cubicBezTo>
                  <a:cubicBezTo>
                    <a:pt x="19568" y="1188"/>
                    <a:pt x="16458" y="0"/>
                    <a:pt x="13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1"/>
            <p:cNvSpPr/>
            <p:nvPr/>
          </p:nvSpPr>
          <p:spPr>
            <a:xfrm>
              <a:off x="6175962" y="1243581"/>
              <a:ext cx="732944" cy="667785"/>
            </a:xfrm>
            <a:custGeom>
              <a:rect b="b" l="l" r="r" t="t"/>
              <a:pathLst>
                <a:path extrusionOk="0" h="21891" w="24027">
                  <a:moveTo>
                    <a:pt x="12013" y="1"/>
                  </a:moveTo>
                  <a:cubicBezTo>
                    <a:pt x="9212" y="1"/>
                    <a:pt x="6412" y="1069"/>
                    <a:pt x="4274" y="3206"/>
                  </a:cubicBezTo>
                  <a:cubicBezTo>
                    <a:pt x="0" y="7481"/>
                    <a:pt x="0" y="14410"/>
                    <a:pt x="4274" y="18685"/>
                  </a:cubicBezTo>
                  <a:cubicBezTo>
                    <a:pt x="6412" y="20822"/>
                    <a:pt x="9212" y="21890"/>
                    <a:pt x="12013" y="21890"/>
                  </a:cubicBezTo>
                  <a:cubicBezTo>
                    <a:pt x="14814" y="21890"/>
                    <a:pt x="17615" y="20822"/>
                    <a:pt x="19752" y="18685"/>
                  </a:cubicBezTo>
                  <a:cubicBezTo>
                    <a:pt x="24027" y="14410"/>
                    <a:pt x="24027" y="7481"/>
                    <a:pt x="19752" y="3206"/>
                  </a:cubicBezTo>
                  <a:cubicBezTo>
                    <a:pt x="17615" y="1069"/>
                    <a:pt x="14814" y="1"/>
                    <a:pt x="12013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3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3000"/>
            </a:p>
          </p:txBody>
        </p:sp>
        <p:sp>
          <p:nvSpPr>
            <p:cNvPr id="1002" name="Google Shape;1002;p21"/>
            <p:cNvSpPr/>
            <p:nvPr/>
          </p:nvSpPr>
          <p:spPr>
            <a:xfrm>
              <a:off x="6171600" y="2407306"/>
              <a:ext cx="1901377" cy="175800"/>
            </a:xfrm>
            <a:custGeom>
              <a:rect b="b" l="l" r="r" t="t"/>
              <a:pathLst>
                <a:path extrusionOk="0" h="5763" w="62330">
                  <a:moveTo>
                    <a:pt x="0" y="0"/>
                  </a:moveTo>
                  <a:lnTo>
                    <a:pt x="0" y="1953"/>
                  </a:lnTo>
                  <a:cubicBezTo>
                    <a:pt x="0" y="4048"/>
                    <a:pt x="1703" y="5763"/>
                    <a:pt x="3810" y="5763"/>
                  </a:cubicBezTo>
                  <a:lnTo>
                    <a:pt x="62329" y="5763"/>
                  </a:lnTo>
                  <a:lnTo>
                    <a:pt x="62329" y="3810"/>
                  </a:lnTo>
                  <a:lnTo>
                    <a:pt x="3810" y="3810"/>
                  </a:lnTo>
                  <a:cubicBezTo>
                    <a:pt x="1703" y="3810"/>
                    <a:pt x="0" y="2108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32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21"/>
            <p:cNvSpPr/>
            <p:nvPr/>
          </p:nvSpPr>
          <p:spPr>
            <a:xfrm>
              <a:off x="7405671" y="2425822"/>
              <a:ext cx="543020" cy="54878"/>
            </a:xfrm>
            <a:custGeom>
              <a:rect b="b" l="l" r="r" t="t"/>
              <a:pathLst>
                <a:path extrusionOk="0" h="1799" w="17801">
                  <a:moveTo>
                    <a:pt x="905" y="0"/>
                  </a:moveTo>
                  <a:cubicBezTo>
                    <a:pt x="405" y="0"/>
                    <a:pt x="1" y="405"/>
                    <a:pt x="1" y="905"/>
                  </a:cubicBezTo>
                  <a:cubicBezTo>
                    <a:pt x="1" y="1393"/>
                    <a:pt x="405" y="1798"/>
                    <a:pt x="905" y="1798"/>
                  </a:cubicBezTo>
                  <a:lnTo>
                    <a:pt x="16896" y="1798"/>
                  </a:lnTo>
                  <a:cubicBezTo>
                    <a:pt x="17396" y="1798"/>
                    <a:pt x="17800" y="1393"/>
                    <a:pt x="17800" y="905"/>
                  </a:cubicBezTo>
                  <a:cubicBezTo>
                    <a:pt x="17800" y="405"/>
                    <a:pt x="17396" y="0"/>
                    <a:pt x="16896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21"/>
            <p:cNvSpPr txBox="1"/>
            <p:nvPr/>
          </p:nvSpPr>
          <p:spPr>
            <a:xfrm>
              <a:off x="6218127" y="1996166"/>
              <a:ext cx="1808400" cy="36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 harbors life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05" name="Google Shape;1005;p21"/>
            <p:cNvSpPr txBox="1"/>
            <p:nvPr/>
          </p:nvSpPr>
          <p:spPr>
            <a:xfrm>
              <a:off x="6218127" y="1715846"/>
              <a:ext cx="1808400" cy="36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006" name="Google Shape;1006;p21"/>
          <p:cNvGrpSpPr/>
          <p:nvPr/>
        </p:nvGrpSpPr>
        <p:grpSpPr>
          <a:xfrm>
            <a:off x="1071013" y="2670884"/>
            <a:ext cx="1938042" cy="1631171"/>
            <a:chOff x="1071013" y="2670884"/>
            <a:chExt cx="1938042" cy="1631171"/>
          </a:xfrm>
        </p:grpSpPr>
        <p:sp>
          <p:nvSpPr>
            <p:cNvPr id="1007" name="Google Shape;1007;p21"/>
            <p:cNvSpPr/>
            <p:nvPr/>
          </p:nvSpPr>
          <p:spPr>
            <a:xfrm>
              <a:off x="2380975" y="4047033"/>
              <a:ext cx="628006" cy="255022"/>
            </a:xfrm>
            <a:custGeom>
              <a:rect b="b" l="l" r="r" t="t"/>
              <a:pathLst>
                <a:path extrusionOk="0" h="8360" w="20587">
                  <a:moveTo>
                    <a:pt x="1" y="1"/>
                  </a:moveTo>
                  <a:lnTo>
                    <a:pt x="1" y="8359"/>
                  </a:lnTo>
                  <a:lnTo>
                    <a:pt x="16598" y="1620"/>
                  </a:lnTo>
                  <a:lnTo>
                    <a:pt x="20587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21"/>
            <p:cNvSpPr/>
            <p:nvPr/>
          </p:nvSpPr>
          <p:spPr>
            <a:xfrm>
              <a:off x="1107311" y="3041771"/>
              <a:ext cx="1901743" cy="1005353"/>
            </a:xfrm>
            <a:custGeom>
              <a:rect b="b" l="l" r="r" t="t"/>
              <a:pathLst>
                <a:path extrusionOk="0" h="32957" w="62342">
                  <a:moveTo>
                    <a:pt x="1" y="0"/>
                  </a:moveTo>
                  <a:lnTo>
                    <a:pt x="1" y="29147"/>
                  </a:lnTo>
                  <a:cubicBezTo>
                    <a:pt x="1" y="31254"/>
                    <a:pt x="1715" y="32957"/>
                    <a:pt x="3811" y="32957"/>
                  </a:cubicBezTo>
                  <a:lnTo>
                    <a:pt x="62342" y="32957"/>
                  </a:lnTo>
                  <a:lnTo>
                    <a:pt x="62342" y="3810"/>
                  </a:lnTo>
                  <a:cubicBezTo>
                    <a:pt x="62342" y="1703"/>
                    <a:pt x="60639" y="0"/>
                    <a:pt x="58532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21"/>
            <p:cNvSpPr/>
            <p:nvPr/>
          </p:nvSpPr>
          <p:spPr>
            <a:xfrm>
              <a:off x="2380975" y="4047033"/>
              <a:ext cx="628006" cy="49449"/>
            </a:xfrm>
            <a:custGeom>
              <a:rect b="b" l="l" r="r" t="t"/>
              <a:pathLst>
                <a:path extrusionOk="0" h="1621" w="20587">
                  <a:moveTo>
                    <a:pt x="1" y="1"/>
                  </a:moveTo>
                  <a:lnTo>
                    <a:pt x="1" y="1620"/>
                  </a:lnTo>
                  <a:lnTo>
                    <a:pt x="20587" y="1"/>
                  </a:lnTo>
                  <a:close/>
                </a:path>
              </a:pathLst>
            </a:custGeom>
            <a:solidFill>
              <a:srgbClr val="2020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1"/>
            <p:cNvSpPr/>
            <p:nvPr/>
          </p:nvSpPr>
          <p:spPr>
            <a:xfrm>
              <a:off x="1107311" y="3041771"/>
              <a:ext cx="787456" cy="416607"/>
            </a:xfrm>
            <a:custGeom>
              <a:rect b="b" l="l" r="r" t="t"/>
              <a:pathLst>
                <a:path extrusionOk="0" h="13657" w="25814">
                  <a:moveTo>
                    <a:pt x="1" y="0"/>
                  </a:moveTo>
                  <a:lnTo>
                    <a:pt x="1" y="6215"/>
                  </a:lnTo>
                  <a:cubicBezTo>
                    <a:pt x="644" y="7478"/>
                    <a:pt x="1489" y="8632"/>
                    <a:pt x="2513" y="9656"/>
                  </a:cubicBezTo>
                  <a:cubicBezTo>
                    <a:pt x="5085" y="12228"/>
                    <a:pt x="8514" y="13657"/>
                    <a:pt x="12157" y="13657"/>
                  </a:cubicBezTo>
                  <a:cubicBezTo>
                    <a:pt x="15812" y="13657"/>
                    <a:pt x="19241" y="12228"/>
                    <a:pt x="21813" y="9656"/>
                  </a:cubicBezTo>
                  <a:cubicBezTo>
                    <a:pt x="24397" y="7073"/>
                    <a:pt x="25814" y="3644"/>
                    <a:pt x="25814" y="0"/>
                  </a:cubicBezTo>
                  <a:close/>
                </a:path>
              </a:pathLst>
            </a:custGeom>
            <a:solidFill>
              <a:srgbClr val="000000">
                <a:alpha val="32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1"/>
            <p:cNvSpPr/>
            <p:nvPr/>
          </p:nvSpPr>
          <p:spPr>
            <a:xfrm>
              <a:off x="1071013" y="2670884"/>
              <a:ext cx="814300" cy="741851"/>
            </a:xfrm>
            <a:custGeom>
              <a:rect b="b" l="l" r="r" t="t"/>
              <a:pathLst>
                <a:path extrusionOk="0" h="24319" w="26694">
                  <a:moveTo>
                    <a:pt x="13353" y="0"/>
                  </a:moveTo>
                  <a:cubicBezTo>
                    <a:pt x="10240" y="0"/>
                    <a:pt x="7126" y="1188"/>
                    <a:pt x="4751" y="3563"/>
                  </a:cubicBezTo>
                  <a:cubicBezTo>
                    <a:pt x="0" y="8314"/>
                    <a:pt x="0" y="16005"/>
                    <a:pt x="4751" y="20756"/>
                  </a:cubicBezTo>
                  <a:cubicBezTo>
                    <a:pt x="7126" y="23131"/>
                    <a:pt x="10240" y="24319"/>
                    <a:pt x="13353" y="24319"/>
                  </a:cubicBezTo>
                  <a:cubicBezTo>
                    <a:pt x="16466" y="24319"/>
                    <a:pt x="19580" y="23131"/>
                    <a:pt x="21955" y="20756"/>
                  </a:cubicBezTo>
                  <a:cubicBezTo>
                    <a:pt x="26694" y="16005"/>
                    <a:pt x="26694" y="8314"/>
                    <a:pt x="21955" y="3563"/>
                  </a:cubicBezTo>
                  <a:cubicBezTo>
                    <a:pt x="19580" y="1188"/>
                    <a:pt x="16466" y="0"/>
                    <a:pt x="133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1"/>
            <p:cNvSpPr/>
            <p:nvPr/>
          </p:nvSpPr>
          <p:spPr>
            <a:xfrm>
              <a:off x="1111673" y="2707915"/>
              <a:ext cx="732974" cy="667785"/>
            </a:xfrm>
            <a:custGeom>
              <a:rect b="b" l="l" r="r" t="t"/>
              <a:pathLst>
                <a:path extrusionOk="0" h="21891" w="24028">
                  <a:moveTo>
                    <a:pt x="12014" y="1"/>
                  </a:moveTo>
                  <a:cubicBezTo>
                    <a:pt x="9213" y="1"/>
                    <a:pt x="6412" y="1069"/>
                    <a:pt x="4275" y="3206"/>
                  </a:cubicBezTo>
                  <a:cubicBezTo>
                    <a:pt x="1" y="7481"/>
                    <a:pt x="1" y="14410"/>
                    <a:pt x="4275" y="18684"/>
                  </a:cubicBezTo>
                  <a:cubicBezTo>
                    <a:pt x="6412" y="20822"/>
                    <a:pt x="9213" y="21890"/>
                    <a:pt x="12014" y="21890"/>
                  </a:cubicBezTo>
                  <a:cubicBezTo>
                    <a:pt x="14815" y="21890"/>
                    <a:pt x="17616" y="20822"/>
                    <a:pt x="19753" y="18684"/>
                  </a:cubicBezTo>
                  <a:cubicBezTo>
                    <a:pt x="24027" y="14410"/>
                    <a:pt x="24027" y="7481"/>
                    <a:pt x="19753" y="3206"/>
                  </a:cubicBezTo>
                  <a:cubicBezTo>
                    <a:pt x="17616" y="1069"/>
                    <a:pt x="14815" y="1"/>
                    <a:pt x="12014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3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3000"/>
            </a:p>
          </p:txBody>
        </p:sp>
        <p:sp>
          <p:nvSpPr>
            <p:cNvPr id="1013" name="Google Shape;1013;p21"/>
            <p:cNvSpPr/>
            <p:nvPr/>
          </p:nvSpPr>
          <p:spPr>
            <a:xfrm>
              <a:off x="1107311" y="3871274"/>
              <a:ext cx="1901743" cy="175800"/>
            </a:xfrm>
            <a:custGeom>
              <a:rect b="b" l="l" r="r" t="t"/>
              <a:pathLst>
                <a:path extrusionOk="0" h="5763" w="62342">
                  <a:moveTo>
                    <a:pt x="1" y="0"/>
                  </a:moveTo>
                  <a:lnTo>
                    <a:pt x="1" y="1953"/>
                  </a:lnTo>
                  <a:cubicBezTo>
                    <a:pt x="1" y="4060"/>
                    <a:pt x="1703" y="5763"/>
                    <a:pt x="3811" y="5763"/>
                  </a:cubicBezTo>
                  <a:lnTo>
                    <a:pt x="62342" y="5763"/>
                  </a:lnTo>
                  <a:lnTo>
                    <a:pt x="62342" y="3810"/>
                  </a:lnTo>
                  <a:lnTo>
                    <a:pt x="3811" y="3810"/>
                  </a:lnTo>
                  <a:cubicBezTo>
                    <a:pt x="1703" y="3810"/>
                    <a:pt x="1" y="2108"/>
                    <a:pt x="1" y="0"/>
                  </a:cubicBezTo>
                  <a:close/>
                </a:path>
              </a:pathLst>
            </a:custGeom>
            <a:solidFill>
              <a:srgbClr val="000000">
                <a:alpha val="32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21"/>
            <p:cNvSpPr/>
            <p:nvPr/>
          </p:nvSpPr>
          <p:spPr>
            <a:xfrm>
              <a:off x="2346476" y="3904309"/>
              <a:ext cx="543020" cy="54878"/>
            </a:xfrm>
            <a:custGeom>
              <a:rect b="b" l="l" r="r" t="t"/>
              <a:pathLst>
                <a:path extrusionOk="0" h="1799" w="17801">
                  <a:moveTo>
                    <a:pt x="906" y="1"/>
                  </a:moveTo>
                  <a:cubicBezTo>
                    <a:pt x="406" y="1"/>
                    <a:pt x="1" y="406"/>
                    <a:pt x="1" y="894"/>
                  </a:cubicBezTo>
                  <a:cubicBezTo>
                    <a:pt x="1" y="1394"/>
                    <a:pt x="406" y="1799"/>
                    <a:pt x="906" y="1799"/>
                  </a:cubicBezTo>
                  <a:lnTo>
                    <a:pt x="16908" y="1799"/>
                  </a:lnTo>
                  <a:cubicBezTo>
                    <a:pt x="17396" y="1799"/>
                    <a:pt x="17801" y="1394"/>
                    <a:pt x="17801" y="894"/>
                  </a:cubicBezTo>
                  <a:cubicBezTo>
                    <a:pt x="17801" y="406"/>
                    <a:pt x="17396" y="1"/>
                    <a:pt x="16908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1"/>
            <p:cNvSpPr txBox="1"/>
            <p:nvPr/>
          </p:nvSpPr>
          <p:spPr>
            <a:xfrm>
              <a:off x="1153945" y="3468580"/>
              <a:ext cx="1808400" cy="36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16" name="Google Shape;1016;p21"/>
            <p:cNvSpPr txBox="1"/>
            <p:nvPr/>
          </p:nvSpPr>
          <p:spPr>
            <a:xfrm>
              <a:off x="1153945" y="3188260"/>
              <a:ext cx="1808400" cy="36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017" name="Google Shape;1017;p21"/>
          <p:cNvGrpSpPr/>
          <p:nvPr/>
        </p:nvGrpSpPr>
        <p:grpSpPr>
          <a:xfrm>
            <a:off x="3603127" y="2670884"/>
            <a:ext cx="1937706" cy="1631171"/>
            <a:chOff x="3603127" y="2670884"/>
            <a:chExt cx="1937706" cy="1631171"/>
          </a:xfrm>
        </p:grpSpPr>
        <p:sp>
          <p:nvSpPr>
            <p:cNvPr id="1018" name="Google Shape;1018;p21"/>
            <p:cNvSpPr/>
            <p:nvPr/>
          </p:nvSpPr>
          <p:spPr>
            <a:xfrm>
              <a:off x="4913119" y="4047033"/>
              <a:ext cx="627640" cy="255022"/>
            </a:xfrm>
            <a:custGeom>
              <a:rect b="b" l="l" r="r" t="t"/>
              <a:pathLst>
                <a:path extrusionOk="0" h="8360" w="20575">
                  <a:moveTo>
                    <a:pt x="1" y="1"/>
                  </a:moveTo>
                  <a:lnTo>
                    <a:pt x="1" y="8359"/>
                  </a:lnTo>
                  <a:lnTo>
                    <a:pt x="16598" y="1620"/>
                  </a:lnTo>
                  <a:lnTo>
                    <a:pt x="20575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1"/>
            <p:cNvSpPr/>
            <p:nvPr/>
          </p:nvSpPr>
          <p:spPr>
            <a:xfrm>
              <a:off x="3639456" y="3041771"/>
              <a:ext cx="1901377" cy="1005353"/>
            </a:xfrm>
            <a:custGeom>
              <a:rect b="b" l="l" r="r" t="t"/>
              <a:pathLst>
                <a:path extrusionOk="0" h="32957" w="62330">
                  <a:moveTo>
                    <a:pt x="0" y="0"/>
                  </a:moveTo>
                  <a:lnTo>
                    <a:pt x="0" y="29147"/>
                  </a:lnTo>
                  <a:cubicBezTo>
                    <a:pt x="0" y="31254"/>
                    <a:pt x="1703" y="32957"/>
                    <a:pt x="3810" y="32957"/>
                  </a:cubicBezTo>
                  <a:lnTo>
                    <a:pt x="62330" y="32957"/>
                  </a:lnTo>
                  <a:lnTo>
                    <a:pt x="62330" y="3810"/>
                  </a:lnTo>
                  <a:cubicBezTo>
                    <a:pt x="62330" y="1703"/>
                    <a:pt x="60627" y="0"/>
                    <a:pt x="58532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21"/>
            <p:cNvSpPr/>
            <p:nvPr/>
          </p:nvSpPr>
          <p:spPr>
            <a:xfrm>
              <a:off x="4913119" y="4047033"/>
              <a:ext cx="627640" cy="49449"/>
            </a:xfrm>
            <a:custGeom>
              <a:rect b="b" l="l" r="r" t="t"/>
              <a:pathLst>
                <a:path extrusionOk="0" h="1621" w="20575">
                  <a:moveTo>
                    <a:pt x="1" y="1"/>
                  </a:moveTo>
                  <a:lnTo>
                    <a:pt x="1" y="1620"/>
                  </a:lnTo>
                  <a:lnTo>
                    <a:pt x="20575" y="1"/>
                  </a:lnTo>
                  <a:close/>
                </a:path>
              </a:pathLst>
            </a:custGeom>
            <a:solidFill>
              <a:srgbClr val="C628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21"/>
            <p:cNvSpPr/>
            <p:nvPr/>
          </p:nvSpPr>
          <p:spPr>
            <a:xfrm>
              <a:off x="3639456" y="3041771"/>
              <a:ext cx="787456" cy="416607"/>
            </a:xfrm>
            <a:custGeom>
              <a:rect b="b" l="l" r="r" t="t"/>
              <a:pathLst>
                <a:path extrusionOk="0" h="13657" w="25814">
                  <a:moveTo>
                    <a:pt x="0" y="0"/>
                  </a:moveTo>
                  <a:lnTo>
                    <a:pt x="0" y="6215"/>
                  </a:lnTo>
                  <a:cubicBezTo>
                    <a:pt x="643" y="7478"/>
                    <a:pt x="1477" y="8632"/>
                    <a:pt x="2513" y="9656"/>
                  </a:cubicBezTo>
                  <a:cubicBezTo>
                    <a:pt x="5084" y="12228"/>
                    <a:pt x="8513" y="13657"/>
                    <a:pt x="12157" y="13657"/>
                  </a:cubicBezTo>
                  <a:cubicBezTo>
                    <a:pt x="15800" y="13657"/>
                    <a:pt x="19241" y="12228"/>
                    <a:pt x="21813" y="9656"/>
                  </a:cubicBezTo>
                  <a:cubicBezTo>
                    <a:pt x="24396" y="7073"/>
                    <a:pt x="25813" y="3644"/>
                    <a:pt x="25813" y="0"/>
                  </a:cubicBezTo>
                  <a:close/>
                </a:path>
              </a:pathLst>
            </a:custGeom>
            <a:solidFill>
              <a:srgbClr val="000000">
                <a:alpha val="32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1"/>
            <p:cNvSpPr/>
            <p:nvPr/>
          </p:nvSpPr>
          <p:spPr>
            <a:xfrm>
              <a:off x="3603127" y="2670884"/>
              <a:ext cx="814331" cy="741851"/>
            </a:xfrm>
            <a:custGeom>
              <a:rect b="b" l="l" r="r" t="t"/>
              <a:pathLst>
                <a:path extrusionOk="0" h="24319" w="26695">
                  <a:moveTo>
                    <a:pt x="13352" y="0"/>
                  </a:moveTo>
                  <a:cubicBezTo>
                    <a:pt x="10240" y="0"/>
                    <a:pt x="7127" y="1188"/>
                    <a:pt x="4751" y="3563"/>
                  </a:cubicBezTo>
                  <a:cubicBezTo>
                    <a:pt x="1" y="8314"/>
                    <a:pt x="1" y="16005"/>
                    <a:pt x="4751" y="20756"/>
                  </a:cubicBezTo>
                  <a:cubicBezTo>
                    <a:pt x="7127" y="23131"/>
                    <a:pt x="10240" y="24319"/>
                    <a:pt x="13352" y="24319"/>
                  </a:cubicBezTo>
                  <a:cubicBezTo>
                    <a:pt x="16464" y="24319"/>
                    <a:pt x="19575" y="23131"/>
                    <a:pt x="21944" y="20756"/>
                  </a:cubicBezTo>
                  <a:cubicBezTo>
                    <a:pt x="26695" y="16005"/>
                    <a:pt x="26695" y="8314"/>
                    <a:pt x="21944" y="3563"/>
                  </a:cubicBezTo>
                  <a:cubicBezTo>
                    <a:pt x="19575" y="1188"/>
                    <a:pt x="16464" y="0"/>
                    <a:pt x="133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1"/>
            <p:cNvSpPr/>
            <p:nvPr/>
          </p:nvSpPr>
          <p:spPr>
            <a:xfrm>
              <a:off x="3643818" y="2707915"/>
              <a:ext cx="732974" cy="667785"/>
            </a:xfrm>
            <a:custGeom>
              <a:rect b="b" l="l" r="r" t="t"/>
              <a:pathLst>
                <a:path extrusionOk="0" h="21891" w="24028">
                  <a:moveTo>
                    <a:pt x="12014" y="1"/>
                  </a:moveTo>
                  <a:cubicBezTo>
                    <a:pt x="9213" y="1"/>
                    <a:pt x="6412" y="1069"/>
                    <a:pt x="4275" y="3206"/>
                  </a:cubicBezTo>
                  <a:cubicBezTo>
                    <a:pt x="0" y="7481"/>
                    <a:pt x="0" y="14410"/>
                    <a:pt x="4275" y="18684"/>
                  </a:cubicBezTo>
                  <a:cubicBezTo>
                    <a:pt x="6412" y="20822"/>
                    <a:pt x="9213" y="21890"/>
                    <a:pt x="12014" y="21890"/>
                  </a:cubicBezTo>
                  <a:cubicBezTo>
                    <a:pt x="14815" y="21890"/>
                    <a:pt x="17616" y="20822"/>
                    <a:pt x="19753" y="18684"/>
                  </a:cubicBezTo>
                  <a:cubicBezTo>
                    <a:pt x="24027" y="14410"/>
                    <a:pt x="24027" y="7481"/>
                    <a:pt x="19753" y="3206"/>
                  </a:cubicBezTo>
                  <a:cubicBezTo>
                    <a:pt x="17616" y="1069"/>
                    <a:pt x="14815" y="1"/>
                    <a:pt x="12014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3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05</a:t>
              </a:r>
              <a:endParaRPr sz="3000"/>
            </a:p>
          </p:txBody>
        </p:sp>
        <p:sp>
          <p:nvSpPr>
            <p:cNvPr id="1024" name="Google Shape;1024;p21"/>
            <p:cNvSpPr/>
            <p:nvPr/>
          </p:nvSpPr>
          <p:spPr>
            <a:xfrm>
              <a:off x="3639456" y="3871274"/>
              <a:ext cx="1901377" cy="175800"/>
            </a:xfrm>
            <a:custGeom>
              <a:rect b="b" l="l" r="r" t="t"/>
              <a:pathLst>
                <a:path extrusionOk="0" h="5763" w="62330">
                  <a:moveTo>
                    <a:pt x="0" y="0"/>
                  </a:moveTo>
                  <a:lnTo>
                    <a:pt x="0" y="1953"/>
                  </a:lnTo>
                  <a:cubicBezTo>
                    <a:pt x="0" y="4060"/>
                    <a:pt x="1703" y="5763"/>
                    <a:pt x="3810" y="5763"/>
                  </a:cubicBezTo>
                  <a:lnTo>
                    <a:pt x="62330" y="5763"/>
                  </a:lnTo>
                  <a:lnTo>
                    <a:pt x="62330" y="3810"/>
                  </a:lnTo>
                  <a:lnTo>
                    <a:pt x="3810" y="3810"/>
                  </a:lnTo>
                  <a:cubicBezTo>
                    <a:pt x="1703" y="3810"/>
                    <a:pt x="0" y="2108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32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21"/>
            <p:cNvSpPr/>
            <p:nvPr/>
          </p:nvSpPr>
          <p:spPr>
            <a:xfrm>
              <a:off x="4873526" y="3904309"/>
              <a:ext cx="543020" cy="54878"/>
            </a:xfrm>
            <a:custGeom>
              <a:rect b="b" l="l" r="r" t="t"/>
              <a:pathLst>
                <a:path extrusionOk="0" h="1799" w="17801">
                  <a:moveTo>
                    <a:pt x="906" y="1"/>
                  </a:moveTo>
                  <a:cubicBezTo>
                    <a:pt x="406" y="1"/>
                    <a:pt x="1" y="406"/>
                    <a:pt x="1" y="894"/>
                  </a:cubicBezTo>
                  <a:cubicBezTo>
                    <a:pt x="1" y="1394"/>
                    <a:pt x="406" y="1799"/>
                    <a:pt x="906" y="1799"/>
                  </a:cubicBezTo>
                  <a:lnTo>
                    <a:pt x="16896" y="1799"/>
                  </a:lnTo>
                  <a:cubicBezTo>
                    <a:pt x="17396" y="1799"/>
                    <a:pt x="17801" y="1394"/>
                    <a:pt x="17801" y="894"/>
                  </a:cubicBezTo>
                  <a:cubicBezTo>
                    <a:pt x="17801" y="406"/>
                    <a:pt x="17396" y="1"/>
                    <a:pt x="16896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21"/>
            <p:cNvSpPr txBox="1"/>
            <p:nvPr/>
          </p:nvSpPr>
          <p:spPr>
            <a:xfrm>
              <a:off x="3685983" y="3468580"/>
              <a:ext cx="1808400" cy="36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27" name="Google Shape;1027;p21"/>
            <p:cNvSpPr txBox="1"/>
            <p:nvPr/>
          </p:nvSpPr>
          <p:spPr>
            <a:xfrm>
              <a:off x="3685983" y="3188260"/>
              <a:ext cx="1808400" cy="36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028" name="Google Shape;1028;p21"/>
          <p:cNvGrpSpPr/>
          <p:nvPr/>
        </p:nvGrpSpPr>
        <p:grpSpPr>
          <a:xfrm>
            <a:off x="6135271" y="2670884"/>
            <a:ext cx="1937706" cy="1631171"/>
            <a:chOff x="6135271" y="2670884"/>
            <a:chExt cx="1937706" cy="1631171"/>
          </a:xfrm>
        </p:grpSpPr>
        <p:sp>
          <p:nvSpPr>
            <p:cNvPr id="1029" name="Google Shape;1029;p21"/>
            <p:cNvSpPr/>
            <p:nvPr/>
          </p:nvSpPr>
          <p:spPr>
            <a:xfrm>
              <a:off x="7445264" y="4047033"/>
              <a:ext cx="627640" cy="255022"/>
            </a:xfrm>
            <a:custGeom>
              <a:rect b="b" l="l" r="r" t="t"/>
              <a:pathLst>
                <a:path extrusionOk="0" h="8360" w="20575">
                  <a:moveTo>
                    <a:pt x="0" y="1"/>
                  </a:moveTo>
                  <a:lnTo>
                    <a:pt x="0" y="8359"/>
                  </a:lnTo>
                  <a:lnTo>
                    <a:pt x="16598" y="1620"/>
                  </a:lnTo>
                  <a:lnTo>
                    <a:pt x="20574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1"/>
            <p:cNvSpPr/>
            <p:nvPr/>
          </p:nvSpPr>
          <p:spPr>
            <a:xfrm>
              <a:off x="6171600" y="3041771"/>
              <a:ext cx="1901377" cy="1005353"/>
            </a:xfrm>
            <a:custGeom>
              <a:rect b="b" l="l" r="r" t="t"/>
              <a:pathLst>
                <a:path extrusionOk="0" h="32957" w="62330">
                  <a:moveTo>
                    <a:pt x="0" y="0"/>
                  </a:moveTo>
                  <a:lnTo>
                    <a:pt x="0" y="29147"/>
                  </a:lnTo>
                  <a:cubicBezTo>
                    <a:pt x="0" y="31254"/>
                    <a:pt x="1703" y="32957"/>
                    <a:pt x="3810" y="32957"/>
                  </a:cubicBezTo>
                  <a:lnTo>
                    <a:pt x="62329" y="32957"/>
                  </a:lnTo>
                  <a:lnTo>
                    <a:pt x="62329" y="3810"/>
                  </a:lnTo>
                  <a:cubicBezTo>
                    <a:pt x="62329" y="1703"/>
                    <a:pt x="60627" y="0"/>
                    <a:pt x="58531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1"/>
            <p:cNvSpPr/>
            <p:nvPr/>
          </p:nvSpPr>
          <p:spPr>
            <a:xfrm>
              <a:off x="7445264" y="4047033"/>
              <a:ext cx="627640" cy="49449"/>
            </a:xfrm>
            <a:custGeom>
              <a:rect b="b" l="l" r="r" t="t"/>
              <a:pathLst>
                <a:path extrusionOk="0" h="1621" w="20575">
                  <a:moveTo>
                    <a:pt x="0" y="1"/>
                  </a:moveTo>
                  <a:lnTo>
                    <a:pt x="0" y="1620"/>
                  </a:lnTo>
                  <a:lnTo>
                    <a:pt x="20574" y="1"/>
                  </a:lnTo>
                  <a:close/>
                </a:path>
              </a:pathLst>
            </a:custGeom>
            <a:solidFill>
              <a:srgbClr val="576F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1"/>
            <p:cNvSpPr/>
            <p:nvPr/>
          </p:nvSpPr>
          <p:spPr>
            <a:xfrm>
              <a:off x="6171600" y="3041771"/>
              <a:ext cx="787426" cy="416607"/>
            </a:xfrm>
            <a:custGeom>
              <a:rect b="b" l="l" r="r" t="t"/>
              <a:pathLst>
                <a:path extrusionOk="0" h="13657" w="25813">
                  <a:moveTo>
                    <a:pt x="0" y="0"/>
                  </a:moveTo>
                  <a:lnTo>
                    <a:pt x="0" y="6215"/>
                  </a:lnTo>
                  <a:cubicBezTo>
                    <a:pt x="643" y="7478"/>
                    <a:pt x="1477" y="8632"/>
                    <a:pt x="2500" y="9656"/>
                  </a:cubicBezTo>
                  <a:cubicBezTo>
                    <a:pt x="5084" y="12228"/>
                    <a:pt x="8513" y="13657"/>
                    <a:pt x="12156" y="13657"/>
                  </a:cubicBezTo>
                  <a:cubicBezTo>
                    <a:pt x="15800" y="13657"/>
                    <a:pt x="19229" y="12228"/>
                    <a:pt x="21812" y="9656"/>
                  </a:cubicBezTo>
                  <a:cubicBezTo>
                    <a:pt x="24396" y="7073"/>
                    <a:pt x="25813" y="3644"/>
                    <a:pt x="25813" y="0"/>
                  </a:cubicBezTo>
                  <a:close/>
                </a:path>
              </a:pathLst>
            </a:custGeom>
            <a:solidFill>
              <a:srgbClr val="000000">
                <a:alpha val="32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1"/>
            <p:cNvSpPr/>
            <p:nvPr/>
          </p:nvSpPr>
          <p:spPr>
            <a:xfrm>
              <a:off x="6135271" y="2670884"/>
              <a:ext cx="814331" cy="741851"/>
            </a:xfrm>
            <a:custGeom>
              <a:rect b="b" l="l" r="r" t="t"/>
              <a:pathLst>
                <a:path extrusionOk="0" h="24319" w="26695">
                  <a:moveTo>
                    <a:pt x="13347" y="0"/>
                  </a:moveTo>
                  <a:cubicBezTo>
                    <a:pt x="10237" y="0"/>
                    <a:pt x="7126" y="1188"/>
                    <a:pt x="4751" y="3563"/>
                  </a:cubicBezTo>
                  <a:cubicBezTo>
                    <a:pt x="1" y="8314"/>
                    <a:pt x="1" y="16005"/>
                    <a:pt x="4751" y="20756"/>
                  </a:cubicBezTo>
                  <a:cubicBezTo>
                    <a:pt x="7126" y="23131"/>
                    <a:pt x="10237" y="24319"/>
                    <a:pt x="13347" y="24319"/>
                  </a:cubicBezTo>
                  <a:cubicBezTo>
                    <a:pt x="16458" y="24319"/>
                    <a:pt x="19568" y="23131"/>
                    <a:pt x="21944" y="20756"/>
                  </a:cubicBezTo>
                  <a:cubicBezTo>
                    <a:pt x="26694" y="16005"/>
                    <a:pt x="26694" y="8314"/>
                    <a:pt x="21944" y="3563"/>
                  </a:cubicBezTo>
                  <a:cubicBezTo>
                    <a:pt x="19568" y="1188"/>
                    <a:pt x="16458" y="0"/>
                    <a:pt x="13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21"/>
            <p:cNvSpPr/>
            <p:nvPr/>
          </p:nvSpPr>
          <p:spPr>
            <a:xfrm>
              <a:off x="6175962" y="2707915"/>
              <a:ext cx="732944" cy="667785"/>
            </a:xfrm>
            <a:custGeom>
              <a:rect b="b" l="l" r="r" t="t"/>
              <a:pathLst>
                <a:path extrusionOk="0" h="21891" w="24027">
                  <a:moveTo>
                    <a:pt x="12013" y="1"/>
                  </a:moveTo>
                  <a:cubicBezTo>
                    <a:pt x="9212" y="1"/>
                    <a:pt x="6412" y="1069"/>
                    <a:pt x="4274" y="3206"/>
                  </a:cubicBezTo>
                  <a:cubicBezTo>
                    <a:pt x="0" y="7481"/>
                    <a:pt x="0" y="14410"/>
                    <a:pt x="4274" y="18684"/>
                  </a:cubicBezTo>
                  <a:cubicBezTo>
                    <a:pt x="6412" y="20822"/>
                    <a:pt x="9212" y="21890"/>
                    <a:pt x="12013" y="21890"/>
                  </a:cubicBezTo>
                  <a:cubicBezTo>
                    <a:pt x="14814" y="21890"/>
                    <a:pt x="17615" y="20822"/>
                    <a:pt x="19752" y="18684"/>
                  </a:cubicBezTo>
                  <a:cubicBezTo>
                    <a:pt x="24027" y="14410"/>
                    <a:pt x="24027" y="7481"/>
                    <a:pt x="19752" y="3206"/>
                  </a:cubicBezTo>
                  <a:cubicBezTo>
                    <a:pt x="17615" y="1069"/>
                    <a:pt x="14814" y="1"/>
                    <a:pt x="12013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3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06</a:t>
              </a:r>
              <a:endParaRPr sz="3000"/>
            </a:p>
          </p:txBody>
        </p:sp>
        <p:sp>
          <p:nvSpPr>
            <p:cNvPr id="1035" name="Google Shape;1035;p21"/>
            <p:cNvSpPr/>
            <p:nvPr/>
          </p:nvSpPr>
          <p:spPr>
            <a:xfrm>
              <a:off x="6171600" y="3871274"/>
              <a:ext cx="1901377" cy="175800"/>
            </a:xfrm>
            <a:custGeom>
              <a:rect b="b" l="l" r="r" t="t"/>
              <a:pathLst>
                <a:path extrusionOk="0" h="5763" w="62330">
                  <a:moveTo>
                    <a:pt x="0" y="0"/>
                  </a:moveTo>
                  <a:lnTo>
                    <a:pt x="0" y="1953"/>
                  </a:lnTo>
                  <a:cubicBezTo>
                    <a:pt x="0" y="4060"/>
                    <a:pt x="1703" y="5763"/>
                    <a:pt x="3810" y="5763"/>
                  </a:cubicBezTo>
                  <a:lnTo>
                    <a:pt x="62329" y="5763"/>
                  </a:lnTo>
                  <a:lnTo>
                    <a:pt x="62329" y="3810"/>
                  </a:lnTo>
                  <a:lnTo>
                    <a:pt x="3810" y="3810"/>
                  </a:lnTo>
                  <a:cubicBezTo>
                    <a:pt x="1703" y="3810"/>
                    <a:pt x="0" y="2108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32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1"/>
            <p:cNvSpPr/>
            <p:nvPr/>
          </p:nvSpPr>
          <p:spPr>
            <a:xfrm>
              <a:off x="7405671" y="3904309"/>
              <a:ext cx="543020" cy="54878"/>
            </a:xfrm>
            <a:custGeom>
              <a:rect b="b" l="l" r="r" t="t"/>
              <a:pathLst>
                <a:path extrusionOk="0" h="1799" w="17801">
                  <a:moveTo>
                    <a:pt x="905" y="1"/>
                  </a:moveTo>
                  <a:cubicBezTo>
                    <a:pt x="405" y="1"/>
                    <a:pt x="1" y="406"/>
                    <a:pt x="1" y="894"/>
                  </a:cubicBezTo>
                  <a:cubicBezTo>
                    <a:pt x="1" y="1394"/>
                    <a:pt x="405" y="1799"/>
                    <a:pt x="905" y="1799"/>
                  </a:cubicBezTo>
                  <a:lnTo>
                    <a:pt x="16896" y="1799"/>
                  </a:lnTo>
                  <a:cubicBezTo>
                    <a:pt x="17396" y="1799"/>
                    <a:pt x="17800" y="1394"/>
                    <a:pt x="17800" y="894"/>
                  </a:cubicBezTo>
                  <a:cubicBezTo>
                    <a:pt x="17800" y="406"/>
                    <a:pt x="17396" y="1"/>
                    <a:pt x="1689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1"/>
            <p:cNvSpPr txBox="1"/>
            <p:nvPr/>
          </p:nvSpPr>
          <p:spPr>
            <a:xfrm>
              <a:off x="6218127" y="3468580"/>
              <a:ext cx="1808400" cy="36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the ringed one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38" name="Google Shape;1038;p21"/>
            <p:cNvSpPr txBox="1"/>
            <p:nvPr/>
          </p:nvSpPr>
          <p:spPr>
            <a:xfrm>
              <a:off x="6218127" y="3188260"/>
              <a:ext cx="1808400" cy="36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22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 Infographics</a:t>
            </a:r>
            <a:endParaRPr/>
          </a:p>
        </p:txBody>
      </p:sp>
      <p:sp>
        <p:nvSpPr>
          <p:cNvPr id="1044" name="Google Shape;1044;p22"/>
          <p:cNvSpPr/>
          <p:nvPr/>
        </p:nvSpPr>
        <p:spPr>
          <a:xfrm>
            <a:off x="2453740" y="2435525"/>
            <a:ext cx="3643954" cy="14363"/>
          </a:xfrm>
          <a:custGeom>
            <a:rect b="b" l="l" r="r" t="t"/>
            <a:pathLst>
              <a:path extrusionOk="0" h="454" w="82011">
                <a:moveTo>
                  <a:pt x="0" y="1"/>
                </a:moveTo>
                <a:lnTo>
                  <a:pt x="0" y="453"/>
                </a:lnTo>
                <a:lnTo>
                  <a:pt x="82011" y="453"/>
                </a:lnTo>
                <a:lnTo>
                  <a:pt x="82011" y="1"/>
                </a:lnTo>
                <a:close/>
              </a:path>
            </a:pathLst>
          </a:custGeom>
          <a:solidFill>
            <a:srgbClr val="2C2C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22"/>
          <p:cNvSpPr/>
          <p:nvPr/>
        </p:nvSpPr>
        <p:spPr>
          <a:xfrm>
            <a:off x="2453740" y="4277537"/>
            <a:ext cx="3643954" cy="14363"/>
          </a:xfrm>
          <a:custGeom>
            <a:rect b="b" l="l" r="r" t="t"/>
            <a:pathLst>
              <a:path extrusionOk="0" h="454" w="82011">
                <a:moveTo>
                  <a:pt x="0" y="1"/>
                </a:moveTo>
                <a:lnTo>
                  <a:pt x="0" y="453"/>
                </a:lnTo>
                <a:lnTo>
                  <a:pt x="82011" y="453"/>
                </a:lnTo>
                <a:lnTo>
                  <a:pt x="82011" y="1"/>
                </a:lnTo>
                <a:close/>
              </a:path>
            </a:pathLst>
          </a:custGeom>
          <a:solidFill>
            <a:srgbClr val="2C2C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46" name="Google Shape;1046;p22"/>
          <p:cNvGrpSpPr/>
          <p:nvPr/>
        </p:nvGrpSpPr>
        <p:grpSpPr>
          <a:xfrm>
            <a:off x="1697500" y="1255000"/>
            <a:ext cx="1508666" cy="1509045"/>
            <a:chOff x="3141938" y="1255000"/>
            <a:chExt cx="1508666" cy="1509045"/>
          </a:xfrm>
        </p:grpSpPr>
        <p:sp>
          <p:nvSpPr>
            <p:cNvPr id="1047" name="Google Shape;1047;p22"/>
            <p:cNvSpPr/>
            <p:nvPr/>
          </p:nvSpPr>
          <p:spPr>
            <a:xfrm>
              <a:off x="3141938" y="1255000"/>
              <a:ext cx="1508666" cy="1509045"/>
            </a:xfrm>
            <a:custGeom>
              <a:rect b="b" l="l" r="r" t="t"/>
              <a:pathLst>
                <a:path extrusionOk="0" h="47698" w="47686">
                  <a:moveTo>
                    <a:pt x="1" y="1"/>
                  </a:moveTo>
                  <a:lnTo>
                    <a:pt x="1" y="47697"/>
                  </a:lnTo>
                  <a:lnTo>
                    <a:pt x="47685" y="47697"/>
                  </a:lnTo>
                  <a:lnTo>
                    <a:pt x="47685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22"/>
            <p:cNvSpPr/>
            <p:nvPr/>
          </p:nvSpPr>
          <p:spPr>
            <a:xfrm>
              <a:off x="3255706" y="1331088"/>
              <a:ext cx="772240" cy="1014836"/>
            </a:xfrm>
            <a:custGeom>
              <a:rect b="b" l="l" r="r" t="t"/>
              <a:pathLst>
                <a:path extrusionOk="0" h="32077" w="24409">
                  <a:moveTo>
                    <a:pt x="22706" y="1"/>
                  </a:moveTo>
                  <a:lnTo>
                    <a:pt x="22396" y="287"/>
                  </a:lnTo>
                  <a:lnTo>
                    <a:pt x="23551" y="1418"/>
                  </a:lnTo>
                  <a:lnTo>
                    <a:pt x="1" y="1418"/>
                  </a:lnTo>
                  <a:lnTo>
                    <a:pt x="1" y="32076"/>
                  </a:lnTo>
                  <a:lnTo>
                    <a:pt x="441" y="32076"/>
                  </a:lnTo>
                  <a:lnTo>
                    <a:pt x="441" y="1858"/>
                  </a:lnTo>
                  <a:lnTo>
                    <a:pt x="23551" y="1858"/>
                  </a:lnTo>
                  <a:lnTo>
                    <a:pt x="22396" y="3049"/>
                  </a:lnTo>
                  <a:lnTo>
                    <a:pt x="22706" y="3382"/>
                  </a:lnTo>
                  <a:lnTo>
                    <a:pt x="24408" y="1691"/>
                  </a:lnTo>
                  <a:lnTo>
                    <a:pt x="227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22"/>
            <p:cNvSpPr/>
            <p:nvPr/>
          </p:nvSpPr>
          <p:spPr>
            <a:xfrm>
              <a:off x="3141938" y="2678875"/>
              <a:ext cx="1508666" cy="85168"/>
            </a:xfrm>
            <a:custGeom>
              <a:rect b="b" l="l" r="r" t="t"/>
              <a:pathLst>
                <a:path extrusionOk="0" h="2692" w="47686">
                  <a:moveTo>
                    <a:pt x="1" y="0"/>
                  </a:moveTo>
                  <a:lnTo>
                    <a:pt x="1" y="2691"/>
                  </a:lnTo>
                  <a:lnTo>
                    <a:pt x="47685" y="2691"/>
                  </a:lnTo>
                  <a:lnTo>
                    <a:pt x="4768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22"/>
            <p:cNvSpPr txBox="1"/>
            <p:nvPr/>
          </p:nvSpPr>
          <p:spPr>
            <a:xfrm>
              <a:off x="3297020" y="2018848"/>
              <a:ext cx="11985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20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51" name="Google Shape;1051;p22"/>
            <p:cNvSpPr txBox="1"/>
            <p:nvPr/>
          </p:nvSpPr>
          <p:spPr>
            <a:xfrm>
              <a:off x="3297020" y="1570598"/>
              <a:ext cx="11985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40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052" name="Google Shape;1052;p22"/>
          <p:cNvGrpSpPr/>
          <p:nvPr/>
        </p:nvGrpSpPr>
        <p:grpSpPr>
          <a:xfrm>
            <a:off x="3817323" y="1255000"/>
            <a:ext cx="1509014" cy="1509045"/>
            <a:chOff x="5033161" y="1255000"/>
            <a:chExt cx="1509014" cy="1509045"/>
          </a:xfrm>
        </p:grpSpPr>
        <p:sp>
          <p:nvSpPr>
            <p:cNvPr id="1053" name="Google Shape;1053;p22"/>
            <p:cNvSpPr/>
            <p:nvPr/>
          </p:nvSpPr>
          <p:spPr>
            <a:xfrm>
              <a:off x="5033161" y="1255000"/>
              <a:ext cx="1509014" cy="1509045"/>
            </a:xfrm>
            <a:custGeom>
              <a:rect b="b" l="l" r="r" t="t"/>
              <a:pathLst>
                <a:path extrusionOk="0" h="47698" w="47697">
                  <a:moveTo>
                    <a:pt x="0" y="1"/>
                  </a:moveTo>
                  <a:lnTo>
                    <a:pt x="0" y="47697"/>
                  </a:lnTo>
                  <a:lnTo>
                    <a:pt x="47697" y="47697"/>
                  </a:lnTo>
                  <a:lnTo>
                    <a:pt x="47697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22"/>
            <p:cNvSpPr/>
            <p:nvPr/>
          </p:nvSpPr>
          <p:spPr>
            <a:xfrm>
              <a:off x="5033161" y="2678875"/>
              <a:ext cx="1509014" cy="85168"/>
            </a:xfrm>
            <a:custGeom>
              <a:rect b="b" l="l" r="r" t="t"/>
              <a:pathLst>
                <a:path extrusionOk="0" h="2692" w="47697">
                  <a:moveTo>
                    <a:pt x="0" y="0"/>
                  </a:moveTo>
                  <a:lnTo>
                    <a:pt x="0" y="2691"/>
                  </a:lnTo>
                  <a:lnTo>
                    <a:pt x="47697" y="2691"/>
                  </a:lnTo>
                  <a:lnTo>
                    <a:pt x="476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22"/>
            <p:cNvSpPr/>
            <p:nvPr/>
          </p:nvSpPr>
          <p:spPr>
            <a:xfrm>
              <a:off x="5146929" y="1331088"/>
              <a:ext cx="772208" cy="1014836"/>
            </a:xfrm>
            <a:custGeom>
              <a:rect b="b" l="l" r="r" t="t"/>
              <a:pathLst>
                <a:path extrusionOk="0" h="32077" w="24408">
                  <a:moveTo>
                    <a:pt x="22705" y="1"/>
                  </a:moveTo>
                  <a:lnTo>
                    <a:pt x="22396" y="287"/>
                  </a:lnTo>
                  <a:lnTo>
                    <a:pt x="23551" y="1418"/>
                  </a:lnTo>
                  <a:lnTo>
                    <a:pt x="0" y="1418"/>
                  </a:lnTo>
                  <a:lnTo>
                    <a:pt x="0" y="32076"/>
                  </a:lnTo>
                  <a:lnTo>
                    <a:pt x="441" y="32076"/>
                  </a:lnTo>
                  <a:lnTo>
                    <a:pt x="441" y="1858"/>
                  </a:lnTo>
                  <a:lnTo>
                    <a:pt x="23551" y="1858"/>
                  </a:lnTo>
                  <a:lnTo>
                    <a:pt x="22396" y="3049"/>
                  </a:lnTo>
                  <a:lnTo>
                    <a:pt x="22705" y="3382"/>
                  </a:lnTo>
                  <a:lnTo>
                    <a:pt x="24408" y="1691"/>
                  </a:lnTo>
                  <a:lnTo>
                    <a:pt x="227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2"/>
            <p:cNvSpPr txBox="1"/>
            <p:nvPr/>
          </p:nvSpPr>
          <p:spPr>
            <a:xfrm>
              <a:off x="5188417" y="2018848"/>
              <a:ext cx="11985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20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57" name="Google Shape;1057;p22"/>
            <p:cNvSpPr txBox="1"/>
            <p:nvPr/>
          </p:nvSpPr>
          <p:spPr>
            <a:xfrm>
              <a:off x="5188417" y="1570598"/>
              <a:ext cx="11985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4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058" name="Google Shape;1058;p22"/>
          <p:cNvGrpSpPr/>
          <p:nvPr/>
        </p:nvGrpSpPr>
        <p:grpSpPr>
          <a:xfrm>
            <a:off x="5937483" y="1255000"/>
            <a:ext cx="1509014" cy="1509045"/>
            <a:chOff x="6924721" y="1255000"/>
            <a:chExt cx="1509014" cy="1509045"/>
          </a:xfrm>
        </p:grpSpPr>
        <p:sp>
          <p:nvSpPr>
            <p:cNvPr id="1059" name="Google Shape;1059;p22"/>
            <p:cNvSpPr/>
            <p:nvPr/>
          </p:nvSpPr>
          <p:spPr>
            <a:xfrm>
              <a:off x="6924721" y="1255000"/>
              <a:ext cx="1509014" cy="1509045"/>
            </a:xfrm>
            <a:custGeom>
              <a:rect b="b" l="l" r="r" t="t"/>
              <a:pathLst>
                <a:path extrusionOk="0" h="47698" w="47697">
                  <a:moveTo>
                    <a:pt x="0" y="1"/>
                  </a:moveTo>
                  <a:lnTo>
                    <a:pt x="0" y="47697"/>
                  </a:lnTo>
                  <a:lnTo>
                    <a:pt x="47697" y="47697"/>
                  </a:lnTo>
                  <a:lnTo>
                    <a:pt x="47697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2"/>
            <p:cNvSpPr/>
            <p:nvPr/>
          </p:nvSpPr>
          <p:spPr>
            <a:xfrm>
              <a:off x="7038457" y="1331088"/>
              <a:ext cx="772240" cy="1014836"/>
            </a:xfrm>
            <a:custGeom>
              <a:rect b="b" l="l" r="r" t="t"/>
              <a:pathLst>
                <a:path extrusionOk="0" h="32077" w="24409">
                  <a:moveTo>
                    <a:pt x="22706" y="1"/>
                  </a:moveTo>
                  <a:lnTo>
                    <a:pt x="22396" y="287"/>
                  </a:lnTo>
                  <a:lnTo>
                    <a:pt x="23551" y="1418"/>
                  </a:lnTo>
                  <a:lnTo>
                    <a:pt x="1" y="1418"/>
                  </a:lnTo>
                  <a:lnTo>
                    <a:pt x="1" y="32076"/>
                  </a:lnTo>
                  <a:lnTo>
                    <a:pt x="441" y="32076"/>
                  </a:lnTo>
                  <a:lnTo>
                    <a:pt x="441" y="1858"/>
                  </a:lnTo>
                  <a:lnTo>
                    <a:pt x="23551" y="1858"/>
                  </a:lnTo>
                  <a:lnTo>
                    <a:pt x="22396" y="3049"/>
                  </a:lnTo>
                  <a:lnTo>
                    <a:pt x="22706" y="3382"/>
                  </a:lnTo>
                  <a:lnTo>
                    <a:pt x="24409" y="1691"/>
                  </a:lnTo>
                  <a:lnTo>
                    <a:pt x="2270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2"/>
            <p:cNvSpPr/>
            <p:nvPr/>
          </p:nvSpPr>
          <p:spPr>
            <a:xfrm>
              <a:off x="6924721" y="2678875"/>
              <a:ext cx="1509014" cy="85168"/>
            </a:xfrm>
            <a:custGeom>
              <a:rect b="b" l="l" r="r" t="t"/>
              <a:pathLst>
                <a:path extrusionOk="0" h="2692" w="47697">
                  <a:moveTo>
                    <a:pt x="0" y="0"/>
                  </a:moveTo>
                  <a:lnTo>
                    <a:pt x="0" y="2691"/>
                  </a:lnTo>
                  <a:lnTo>
                    <a:pt x="47697" y="2691"/>
                  </a:lnTo>
                  <a:lnTo>
                    <a:pt x="4769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22"/>
            <p:cNvSpPr txBox="1"/>
            <p:nvPr/>
          </p:nvSpPr>
          <p:spPr>
            <a:xfrm>
              <a:off x="7079978" y="2018848"/>
              <a:ext cx="11985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20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63" name="Google Shape;1063;p22"/>
            <p:cNvSpPr txBox="1"/>
            <p:nvPr/>
          </p:nvSpPr>
          <p:spPr>
            <a:xfrm>
              <a:off x="7079978" y="1570598"/>
              <a:ext cx="11985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40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064" name="Google Shape;1064;p22"/>
          <p:cNvGrpSpPr/>
          <p:nvPr/>
        </p:nvGrpSpPr>
        <p:grpSpPr>
          <a:xfrm>
            <a:off x="1697500" y="3097009"/>
            <a:ext cx="1508666" cy="1509045"/>
            <a:chOff x="3141938" y="3097009"/>
            <a:chExt cx="1508666" cy="1509045"/>
          </a:xfrm>
        </p:grpSpPr>
        <p:sp>
          <p:nvSpPr>
            <p:cNvPr id="1065" name="Google Shape;1065;p22"/>
            <p:cNvSpPr/>
            <p:nvPr/>
          </p:nvSpPr>
          <p:spPr>
            <a:xfrm>
              <a:off x="3141938" y="3097009"/>
              <a:ext cx="1508666" cy="1509045"/>
            </a:xfrm>
            <a:custGeom>
              <a:rect b="b" l="l" r="r" t="t"/>
              <a:pathLst>
                <a:path extrusionOk="0" h="47698" w="47686">
                  <a:moveTo>
                    <a:pt x="1" y="1"/>
                  </a:moveTo>
                  <a:lnTo>
                    <a:pt x="1" y="47697"/>
                  </a:lnTo>
                  <a:lnTo>
                    <a:pt x="47685" y="47697"/>
                  </a:lnTo>
                  <a:lnTo>
                    <a:pt x="47685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22"/>
            <p:cNvSpPr/>
            <p:nvPr/>
          </p:nvSpPr>
          <p:spPr>
            <a:xfrm>
              <a:off x="3255706" y="3173097"/>
              <a:ext cx="772240" cy="1014836"/>
            </a:xfrm>
            <a:custGeom>
              <a:rect b="b" l="l" r="r" t="t"/>
              <a:pathLst>
                <a:path extrusionOk="0" h="32077" w="24409">
                  <a:moveTo>
                    <a:pt x="22706" y="1"/>
                  </a:moveTo>
                  <a:lnTo>
                    <a:pt x="22396" y="287"/>
                  </a:lnTo>
                  <a:lnTo>
                    <a:pt x="23551" y="1418"/>
                  </a:lnTo>
                  <a:lnTo>
                    <a:pt x="1" y="1418"/>
                  </a:lnTo>
                  <a:lnTo>
                    <a:pt x="1" y="32076"/>
                  </a:lnTo>
                  <a:lnTo>
                    <a:pt x="441" y="32076"/>
                  </a:lnTo>
                  <a:lnTo>
                    <a:pt x="441" y="1858"/>
                  </a:lnTo>
                  <a:lnTo>
                    <a:pt x="23551" y="1858"/>
                  </a:lnTo>
                  <a:lnTo>
                    <a:pt x="22396" y="3049"/>
                  </a:lnTo>
                  <a:lnTo>
                    <a:pt x="22706" y="3382"/>
                  </a:lnTo>
                  <a:lnTo>
                    <a:pt x="24408" y="1691"/>
                  </a:lnTo>
                  <a:lnTo>
                    <a:pt x="227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22"/>
            <p:cNvSpPr/>
            <p:nvPr/>
          </p:nvSpPr>
          <p:spPr>
            <a:xfrm>
              <a:off x="3141938" y="4520884"/>
              <a:ext cx="1508666" cy="85168"/>
            </a:xfrm>
            <a:custGeom>
              <a:rect b="b" l="l" r="r" t="t"/>
              <a:pathLst>
                <a:path extrusionOk="0" h="2692" w="47686">
                  <a:moveTo>
                    <a:pt x="1" y="0"/>
                  </a:moveTo>
                  <a:lnTo>
                    <a:pt x="1" y="2691"/>
                  </a:lnTo>
                  <a:lnTo>
                    <a:pt x="47685" y="2691"/>
                  </a:lnTo>
                  <a:lnTo>
                    <a:pt x="476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22"/>
            <p:cNvSpPr txBox="1"/>
            <p:nvPr/>
          </p:nvSpPr>
          <p:spPr>
            <a:xfrm>
              <a:off x="3297020" y="3860848"/>
              <a:ext cx="11985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20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69" name="Google Shape;1069;p22"/>
            <p:cNvSpPr txBox="1"/>
            <p:nvPr/>
          </p:nvSpPr>
          <p:spPr>
            <a:xfrm>
              <a:off x="3297020" y="3412598"/>
              <a:ext cx="11985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4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070" name="Google Shape;1070;p22"/>
          <p:cNvGrpSpPr/>
          <p:nvPr/>
        </p:nvGrpSpPr>
        <p:grpSpPr>
          <a:xfrm>
            <a:off x="3817323" y="3097009"/>
            <a:ext cx="1509014" cy="1509045"/>
            <a:chOff x="5033161" y="3097009"/>
            <a:chExt cx="1509014" cy="1509045"/>
          </a:xfrm>
        </p:grpSpPr>
        <p:sp>
          <p:nvSpPr>
            <p:cNvPr id="1071" name="Google Shape;1071;p22"/>
            <p:cNvSpPr/>
            <p:nvPr/>
          </p:nvSpPr>
          <p:spPr>
            <a:xfrm>
              <a:off x="5033161" y="3097009"/>
              <a:ext cx="1509014" cy="1509045"/>
            </a:xfrm>
            <a:custGeom>
              <a:rect b="b" l="l" r="r" t="t"/>
              <a:pathLst>
                <a:path extrusionOk="0" h="47698" w="47697">
                  <a:moveTo>
                    <a:pt x="0" y="1"/>
                  </a:moveTo>
                  <a:lnTo>
                    <a:pt x="0" y="47697"/>
                  </a:lnTo>
                  <a:lnTo>
                    <a:pt x="47697" y="47697"/>
                  </a:lnTo>
                  <a:lnTo>
                    <a:pt x="47697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22"/>
            <p:cNvSpPr/>
            <p:nvPr/>
          </p:nvSpPr>
          <p:spPr>
            <a:xfrm>
              <a:off x="5033161" y="4520884"/>
              <a:ext cx="1509014" cy="85168"/>
            </a:xfrm>
            <a:custGeom>
              <a:rect b="b" l="l" r="r" t="t"/>
              <a:pathLst>
                <a:path extrusionOk="0" h="2692" w="47697">
                  <a:moveTo>
                    <a:pt x="0" y="0"/>
                  </a:moveTo>
                  <a:lnTo>
                    <a:pt x="0" y="2691"/>
                  </a:lnTo>
                  <a:lnTo>
                    <a:pt x="47697" y="2691"/>
                  </a:lnTo>
                  <a:lnTo>
                    <a:pt x="476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22"/>
            <p:cNvSpPr/>
            <p:nvPr/>
          </p:nvSpPr>
          <p:spPr>
            <a:xfrm>
              <a:off x="5146929" y="3173097"/>
              <a:ext cx="772208" cy="1014836"/>
            </a:xfrm>
            <a:custGeom>
              <a:rect b="b" l="l" r="r" t="t"/>
              <a:pathLst>
                <a:path extrusionOk="0" h="32077" w="24408">
                  <a:moveTo>
                    <a:pt x="22705" y="1"/>
                  </a:moveTo>
                  <a:lnTo>
                    <a:pt x="22396" y="287"/>
                  </a:lnTo>
                  <a:lnTo>
                    <a:pt x="23551" y="1418"/>
                  </a:lnTo>
                  <a:lnTo>
                    <a:pt x="0" y="1418"/>
                  </a:lnTo>
                  <a:lnTo>
                    <a:pt x="0" y="32076"/>
                  </a:lnTo>
                  <a:lnTo>
                    <a:pt x="441" y="32076"/>
                  </a:lnTo>
                  <a:lnTo>
                    <a:pt x="441" y="1858"/>
                  </a:lnTo>
                  <a:lnTo>
                    <a:pt x="23551" y="1858"/>
                  </a:lnTo>
                  <a:lnTo>
                    <a:pt x="22396" y="3049"/>
                  </a:lnTo>
                  <a:lnTo>
                    <a:pt x="22705" y="3382"/>
                  </a:lnTo>
                  <a:lnTo>
                    <a:pt x="24408" y="1691"/>
                  </a:lnTo>
                  <a:lnTo>
                    <a:pt x="227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22"/>
            <p:cNvSpPr txBox="1"/>
            <p:nvPr/>
          </p:nvSpPr>
          <p:spPr>
            <a:xfrm>
              <a:off x="5188417" y="3860848"/>
              <a:ext cx="11985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20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75" name="Google Shape;1075;p22"/>
            <p:cNvSpPr txBox="1"/>
            <p:nvPr/>
          </p:nvSpPr>
          <p:spPr>
            <a:xfrm>
              <a:off x="5188417" y="3412598"/>
              <a:ext cx="11985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05</a:t>
              </a:r>
              <a:endParaRPr sz="4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076" name="Google Shape;1076;p22"/>
          <p:cNvGrpSpPr/>
          <p:nvPr/>
        </p:nvGrpSpPr>
        <p:grpSpPr>
          <a:xfrm>
            <a:off x="5937483" y="3097009"/>
            <a:ext cx="1509014" cy="1509045"/>
            <a:chOff x="6924721" y="3097009"/>
            <a:chExt cx="1509014" cy="1509045"/>
          </a:xfrm>
        </p:grpSpPr>
        <p:sp>
          <p:nvSpPr>
            <p:cNvPr id="1077" name="Google Shape;1077;p22"/>
            <p:cNvSpPr/>
            <p:nvPr/>
          </p:nvSpPr>
          <p:spPr>
            <a:xfrm>
              <a:off x="6924721" y="3097009"/>
              <a:ext cx="1509014" cy="1509045"/>
            </a:xfrm>
            <a:custGeom>
              <a:rect b="b" l="l" r="r" t="t"/>
              <a:pathLst>
                <a:path extrusionOk="0" h="47698" w="47697">
                  <a:moveTo>
                    <a:pt x="0" y="1"/>
                  </a:moveTo>
                  <a:lnTo>
                    <a:pt x="0" y="47697"/>
                  </a:lnTo>
                  <a:lnTo>
                    <a:pt x="47697" y="47697"/>
                  </a:lnTo>
                  <a:lnTo>
                    <a:pt x="47697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22"/>
            <p:cNvSpPr/>
            <p:nvPr/>
          </p:nvSpPr>
          <p:spPr>
            <a:xfrm>
              <a:off x="7038457" y="3173097"/>
              <a:ext cx="772240" cy="1014836"/>
            </a:xfrm>
            <a:custGeom>
              <a:rect b="b" l="l" r="r" t="t"/>
              <a:pathLst>
                <a:path extrusionOk="0" h="32077" w="24409">
                  <a:moveTo>
                    <a:pt x="22706" y="1"/>
                  </a:moveTo>
                  <a:lnTo>
                    <a:pt x="22396" y="287"/>
                  </a:lnTo>
                  <a:lnTo>
                    <a:pt x="23551" y="1418"/>
                  </a:lnTo>
                  <a:lnTo>
                    <a:pt x="1" y="1418"/>
                  </a:lnTo>
                  <a:lnTo>
                    <a:pt x="1" y="32076"/>
                  </a:lnTo>
                  <a:lnTo>
                    <a:pt x="441" y="32076"/>
                  </a:lnTo>
                  <a:lnTo>
                    <a:pt x="441" y="1858"/>
                  </a:lnTo>
                  <a:lnTo>
                    <a:pt x="23551" y="1858"/>
                  </a:lnTo>
                  <a:lnTo>
                    <a:pt x="22396" y="3049"/>
                  </a:lnTo>
                  <a:lnTo>
                    <a:pt x="22706" y="3382"/>
                  </a:lnTo>
                  <a:lnTo>
                    <a:pt x="24409" y="1691"/>
                  </a:lnTo>
                  <a:lnTo>
                    <a:pt x="2270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22"/>
            <p:cNvSpPr/>
            <p:nvPr/>
          </p:nvSpPr>
          <p:spPr>
            <a:xfrm>
              <a:off x="6924721" y="4520884"/>
              <a:ext cx="1509014" cy="85168"/>
            </a:xfrm>
            <a:custGeom>
              <a:rect b="b" l="l" r="r" t="t"/>
              <a:pathLst>
                <a:path extrusionOk="0" h="2692" w="47697">
                  <a:moveTo>
                    <a:pt x="0" y="0"/>
                  </a:moveTo>
                  <a:lnTo>
                    <a:pt x="0" y="2691"/>
                  </a:lnTo>
                  <a:lnTo>
                    <a:pt x="47697" y="2691"/>
                  </a:lnTo>
                  <a:lnTo>
                    <a:pt x="476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22"/>
            <p:cNvSpPr txBox="1"/>
            <p:nvPr/>
          </p:nvSpPr>
          <p:spPr>
            <a:xfrm>
              <a:off x="7079978" y="3860848"/>
              <a:ext cx="11985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20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81" name="Google Shape;1081;p22"/>
            <p:cNvSpPr txBox="1"/>
            <p:nvPr/>
          </p:nvSpPr>
          <p:spPr>
            <a:xfrm>
              <a:off x="7079978" y="3412598"/>
              <a:ext cx="11985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06</a:t>
              </a:r>
              <a:endParaRPr sz="40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23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 Infographics</a:t>
            </a:r>
            <a:endParaRPr/>
          </a:p>
        </p:txBody>
      </p:sp>
      <p:grpSp>
        <p:nvGrpSpPr>
          <p:cNvPr id="1087" name="Google Shape;1087;p23"/>
          <p:cNvGrpSpPr/>
          <p:nvPr/>
        </p:nvGrpSpPr>
        <p:grpSpPr>
          <a:xfrm>
            <a:off x="710277" y="1497900"/>
            <a:ext cx="2248898" cy="914775"/>
            <a:chOff x="710277" y="1497900"/>
            <a:chExt cx="2248898" cy="914775"/>
          </a:xfrm>
        </p:grpSpPr>
        <p:sp>
          <p:nvSpPr>
            <p:cNvPr id="1088" name="Google Shape;1088;p23"/>
            <p:cNvSpPr/>
            <p:nvPr/>
          </p:nvSpPr>
          <p:spPr>
            <a:xfrm>
              <a:off x="893488" y="1892650"/>
              <a:ext cx="832275" cy="26225"/>
            </a:xfrm>
            <a:custGeom>
              <a:rect b="b" l="l" r="r" t="t"/>
              <a:pathLst>
                <a:path extrusionOk="0" h="1049" w="33291">
                  <a:moveTo>
                    <a:pt x="1" y="0"/>
                  </a:moveTo>
                  <a:lnTo>
                    <a:pt x="1" y="1048"/>
                  </a:lnTo>
                  <a:lnTo>
                    <a:pt x="33290" y="1048"/>
                  </a:lnTo>
                  <a:lnTo>
                    <a:pt x="332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23"/>
            <p:cNvSpPr/>
            <p:nvPr/>
          </p:nvSpPr>
          <p:spPr>
            <a:xfrm>
              <a:off x="710277" y="1580717"/>
              <a:ext cx="634349" cy="632215"/>
            </a:xfrm>
            <a:custGeom>
              <a:rect b="b" l="l" r="r" t="t"/>
              <a:pathLst>
                <a:path extrusionOk="0" h="21337" w="21409">
                  <a:moveTo>
                    <a:pt x="1" y="0"/>
                  </a:moveTo>
                  <a:lnTo>
                    <a:pt x="1" y="21336"/>
                  </a:lnTo>
                  <a:lnTo>
                    <a:pt x="21408" y="21336"/>
                  </a:lnTo>
                  <a:lnTo>
                    <a:pt x="21408" y="0"/>
                  </a:lnTo>
                  <a:close/>
                </a:path>
              </a:pathLst>
            </a:custGeom>
            <a:solidFill>
              <a:srgbClr val="3FA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2500"/>
            </a:p>
          </p:txBody>
        </p:sp>
        <p:sp>
          <p:nvSpPr>
            <p:cNvPr id="1090" name="Google Shape;1090;p23"/>
            <p:cNvSpPr txBox="1"/>
            <p:nvPr/>
          </p:nvSpPr>
          <p:spPr>
            <a:xfrm>
              <a:off x="1523675" y="1918875"/>
              <a:ext cx="1435500" cy="49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1" name="Google Shape;1091;p23"/>
            <p:cNvSpPr txBox="1"/>
            <p:nvPr/>
          </p:nvSpPr>
          <p:spPr>
            <a:xfrm>
              <a:off x="1523675" y="1497900"/>
              <a:ext cx="1435500" cy="31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2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092" name="Google Shape;1092;p23"/>
          <p:cNvGrpSpPr/>
          <p:nvPr/>
        </p:nvGrpSpPr>
        <p:grpSpPr>
          <a:xfrm>
            <a:off x="3447375" y="1497900"/>
            <a:ext cx="2249038" cy="914775"/>
            <a:chOff x="3447375" y="1497900"/>
            <a:chExt cx="2249038" cy="914775"/>
          </a:xfrm>
        </p:grpSpPr>
        <p:sp>
          <p:nvSpPr>
            <p:cNvPr id="1093" name="Google Shape;1093;p23"/>
            <p:cNvSpPr/>
            <p:nvPr/>
          </p:nvSpPr>
          <p:spPr>
            <a:xfrm>
              <a:off x="3630450" y="1892650"/>
              <a:ext cx="832575" cy="26225"/>
            </a:xfrm>
            <a:custGeom>
              <a:rect b="b" l="l" r="r" t="t"/>
              <a:pathLst>
                <a:path extrusionOk="0" h="1049" w="33303">
                  <a:moveTo>
                    <a:pt x="1" y="0"/>
                  </a:moveTo>
                  <a:lnTo>
                    <a:pt x="1" y="1048"/>
                  </a:lnTo>
                  <a:lnTo>
                    <a:pt x="33302" y="1048"/>
                  </a:lnTo>
                  <a:lnTo>
                    <a:pt x="333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23"/>
            <p:cNvSpPr/>
            <p:nvPr/>
          </p:nvSpPr>
          <p:spPr>
            <a:xfrm>
              <a:off x="3447375" y="1580892"/>
              <a:ext cx="634353" cy="631895"/>
            </a:xfrm>
            <a:custGeom>
              <a:rect b="b" l="l" r="r" t="t"/>
              <a:pathLst>
                <a:path extrusionOk="0" h="21337" w="21420">
                  <a:moveTo>
                    <a:pt x="1" y="0"/>
                  </a:moveTo>
                  <a:lnTo>
                    <a:pt x="1" y="21336"/>
                  </a:lnTo>
                  <a:lnTo>
                    <a:pt x="21420" y="21336"/>
                  </a:lnTo>
                  <a:lnTo>
                    <a:pt x="21420" y="0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/>
            </a:p>
          </p:txBody>
        </p:sp>
        <p:sp>
          <p:nvSpPr>
            <p:cNvPr id="1095" name="Google Shape;1095;p23"/>
            <p:cNvSpPr txBox="1"/>
            <p:nvPr/>
          </p:nvSpPr>
          <p:spPr>
            <a:xfrm>
              <a:off x="4260913" y="1918875"/>
              <a:ext cx="1435500" cy="49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6" name="Google Shape;1096;p23"/>
            <p:cNvSpPr txBox="1"/>
            <p:nvPr/>
          </p:nvSpPr>
          <p:spPr>
            <a:xfrm>
              <a:off x="4260913" y="1497900"/>
              <a:ext cx="1435500" cy="31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2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097" name="Google Shape;1097;p23"/>
          <p:cNvGrpSpPr/>
          <p:nvPr/>
        </p:nvGrpSpPr>
        <p:grpSpPr>
          <a:xfrm>
            <a:off x="6184613" y="1497900"/>
            <a:ext cx="2249163" cy="914775"/>
            <a:chOff x="6184613" y="1497900"/>
            <a:chExt cx="2249163" cy="914775"/>
          </a:xfrm>
        </p:grpSpPr>
        <p:sp>
          <p:nvSpPr>
            <p:cNvPr id="1098" name="Google Shape;1098;p23"/>
            <p:cNvSpPr/>
            <p:nvPr/>
          </p:nvSpPr>
          <p:spPr>
            <a:xfrm>
              <a:off x="6367838" y="1892650"/>
              <a:ext cx="832575" cy="26225"/>
            </a:xfrm>
            <a:custGeom>
              <a:rect b="b" l="l" r="r" t="t"/>
              <a:pathLst>
                <a:path extrusionOk="0" h="1049" w="33303">
                  <a:moveTo>
                    <a:pt x="0" y="0"/>
                  </a:moveTo>
                  <a:lnTo>
                    <a:pt x="0" y="1048"/>
                  </a:lnTo>
                  <a:lnTo>
                    <a:pt x="33302" y="1048"/>
                  </a:lnTo>
                  <a:lnTo>
                    <a:pt x="333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23"/>
            <p:cNvSpPr/>
            <p:nvPr/>
          </p:nvSpPr>
          <p:spPr>
            <a:xfrm>
              <a:off x="6184613" y="1580714"/>
              <a:ext cx="634373" cy="632269"/>
            </a:xfrm>
            <a:custGeom>
              <a:rect b="b" l="l" r="r" t="t"/>
              <a:pathLst>
                <a:path extrusionOk="0" h="21337" w="21408">
                  <a:moveTo>
                    <a:pt x="1" y="0"/>
                  </a:moveTo>
                  <a:lnTo>
                    <a:pt x="1" y="21336"/>
                  </a:lnTo>
                  <a:lnTo>
                    <a:pt x="21408" y="21336"/>
                  </a:lnTo>
                  <a:lnTo>
                    <a:pt x="21408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/>
            </a:p>
          </p:txBody>
        </p:sp>
        <p:sp>
          <p:nvSpPr>
            <p:cNvPr id="1100" name="Google Shape;1100;p23"/>
            <p:cNvSpPr txBox="1"/>
            <p:nvPr/>
          </p:nvSpPr>
          <p:spPr>
            <a:xfrm>
              <a:off x="6998275" y="1918875"/>
              <a:ext cx="1435500" cy="49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 is the only planet with life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1" name="Google Shape;1101;p23"/>
            <p:cNvSpPr txBox="1"/>
            <p:nvPr/>
          </p:nvSpPr>
          <p:spPr>
            <a:xfrm>
              <a:off x="6998275" y="1497900"/>
              <a:ext cx="1435500" cy="31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2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02" name="Google Shape;1102;p23"/>
          <p:cNvGrpSpPr/>
          <p:nvPr/>
        </p:nvGrpSpPr>
        <p:grpSpPr>
          <a:xfrm>
            <a:off x="710275" y="3095925"/>
            <a:ext cx="2248900" cy="914775"/>
            <a:chOff x="710275" y="3095925"/>
            <a:chExt cx="2248900" cy="914775"/>
          </a:xfrm>
        </p:grpSpPr>
        <p:sp>
          <p:nvSpPr>
            <p:cNvPr id="1103" name="Google Shape;1103;p23"/>
            <p:cNvSpPr/>
            <p:nvPr/>
          </p:nvSpPr>
          <p:spPr>
            <a:xfrm>
              <a:off x="893488" y="3490675"/>
              <a:ext cx="832275" cy="26225"/>
            </a:xfrm>
            <a:custGeom>
              <a:rect b="b" l="l" r="r" t="t"/>
              <a:pathLst>
                <a:path extrusionOk="0" h="1049" w="33291">
                  <a:moveTo>
                    <a:pt x="1" y="0"/>
                  </a:moveTo>
                  <a:lnTo>
                    <a:pt x="1" y="1048"/>
                  </a:lnTo>
                  <a:lnTo>
                    <a:pt x="33290" y="1048"/>
                  </a:lnTo>
                  <a:lnTo>
                    <a:pt x="332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3"/>
            <p:cNvSpPr/>
            <p:nvPr/>
          </p:nvSpPr>
          <p:spPr>
            <a:xfrm>
              <a:off x="710275" y="3178754"/>
              <a:ext cx="634349" cy="632215"/>
            </a:xfrm>
            <a:custGeom>
              <a:rect b="b" l="l" r="r" t="t"/>
              <a:pathLst>
                <a:path extrusionOk="0" h="21337" w="21409">
                  <a:moveTo>
                    <a:pt x="1" y="0"/>
                  </a:moveTo>
                  <a:lnTo>
                    <a:pt x="1" y="21336"/>
                  </a:lnTo>
                  <a:lnTo>
                    <a:pt x="21408" y="21336"/>
                  </a:lnTo>
                  <a:lnTo>
                    <a:pt x="214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2500"/>
            </a:p>
          </p:txBody>
        </p:sp>
        <p:sp>
          <p:nvSpPr>
            <p:cNvPr id="1105" name="Google Shape;1105;p23"/>
            <p:cNvSpPr txBox="1"/>
            <p:nvPr/>
          </p:nvSpPr>
          <p:spPr>
            <a:xfrm>
              <a:off x="1523675" y="3516900"/>
              <a:ext cx="1435500" cy="49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very cold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6" name="Google Shape;1106;p23"/>
            <p:cNvSpPr txBox="1"/>
            <p:nvPr/>
          </p:nvSpPr>
          <p:spPr>
            <a:xfrm>
              <a:off x="1523675" y="3095925"/>
              <a:ext cx="1435500" cy="31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2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07" name="Google Shape;1107;p23"/>
          <p:cNvGrpSpPr/>
          <p:nvPr/>
        </p:nvGrpSpPr>
        <p:grpSpPr>
          <a:xfrm>
            <a:off x="3447375" y="3095925"/>
            <a:ext cx="2249038" cy="914775"/>
            <a:chOff x="3447375" y="3095925"/>
            <a:chExt cx="2249038" cy="914775"/>
          </a:xfrm>
        </p:grpSpPr>
        <p:sp>
          <p:nvSpPr>
            <p:cNvPr id="1108" name="Google Shape;1108;p23"/>
            <p:cNvSpPr/>
            <p:nvPr/>
          </p:nvSpPr>
          <p:spPr>
            <a:xfrm>
              <a:off x="3630450" y="3490675"/>
              <a:ext cx="832575" cy="26225"/>
            </a:xfrm>
            <a:custGeom>
              <a:rect b="b" l="l" r="r" t="t"/>
              <a:pathLst>
                <a:path extrusionOk="0" h="1049" w="33303">
                  <a:moveTo>
                    <a:pt x="1" y="0"/>
                  </a:moveTo>
                  <a:lnTo>
                    <a:pt x="1" y="1048"/>
                  </a:lnTo>
                  <a:lnTo>
                    <a:pt x="33302" y="1048"/>
                  </a:lnTo>
                  <a:lnTo>
                    <a:pt x="333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23"/>
            <p:cNvSpPr/>
            <p:nvPr/>
          </p:nvSpPr>
          <p:spPr>
            <a:xfrm>
              <a:off x="3447375" y="3178917"/>
              <a:ext cx="634353" cy="631895"/>
            </a:xfrm>
            <a:custGeom>
              <a:rect b="b" l="l" r="r" t="t"/>
              <a:pathLst>
                <a:path extrusionOk="0" h="21337" w="21420">
                  <a:moveTo>
                    <a:pt x="1" y="0"/>
                  </a:moveTo>
                  <a:lnTo>
                    <a:pt x="1" y="21336"/>
                  </a:lnTo>
                  <a:lnTo>
                    <a:pt x="21420" y="21336"/>
                  </a:lnTo>
                  <a:lnTo>
                    <a:pt x="214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05</a:t>
              </a:r>
              <a:endParaRPr/>
            </a:p>
          </p:txBody>
        </p:sp>
        <p:sp>
          <p:nvSpPr>
            <p:cNvPr id="1110" name="Google Shape;1110;p23"/>
            <p:cNvSpPr txBox="1"/>
            <p:nvPr/>
          </p:nvSpPr>
          <p:spPr>
            <a:xfrm>
              <a:off x="4260913" y="3516900"/>
              <a:ext cx="1435500" cy="49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It’s a gas giant and has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1" name="Google Shape;1111;p23"/>
            <p:cNvSpPr txBox="1"/>
            <p:nvPr/>
          </p:nvSpPr>
          <p:spPr>
            <a:xfrm>
              <a:off x="4260913" y="3095925"/>
              <a:ext cx="1435500" cy="31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2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12" name="Google Shape;1112;p23"/>
          <p:cNvGrpSpPr/>
          <p:nvPr/>
        </p:nvGrpSpPr>
        <p:grpSpPr>
          <a:xfrm>
            <a:off x="6184613" y="3095925"/>
            <a:ext cx="2249163" cy="914775"/>
            <a:chOff x="6184613" y="3095925"/>
            <a:chExt cx="2249163" cy="914775"/>
          </a:xfrm>
        </p:grpSpPr>
        <p:sp>
          <p:nvSpPr>
            <p:cNvPr id="1113" name="Google Shape;1113;p23"/>
            <p:cNvSpPr/>
            <p:nvPr/>
          </p:nvSpPr>
          <p:spPr>
            <a:xfrm>
              <a:off x="6367838" y="3490675"/>
              <a:ext cx="832575" cy="26225"/>
            </a:xfrm>
            <a:custGeom>
              <a:rect b="b" l="l" r="r" t="t"/>
              <a:pathLst>
                <a:path extrusionOk="0" h="1049" w="33303">
                  <a:moveTo>
                    <a:pt x="0" y="0"/>
                  </a:moveTo>
                  <a:lnTo>
                    <a:pt x="0" y="1048"/>
                  </a:lnTo>
                  <a:lnTo>
                    <a:pt x="33302" y="1048"/>
                  </a:lnTo>
                  <a:lnTo>
                    <a:pt x="3330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3"/>
            <p:cNvSpPr/>
            <p:nvPr/>
          </p:nvSpPr>
          <p:spPr>
            <a:xfrm>
              <a:off x="6184613" y="3178739"/>
              <a:ext cx="634373" cy="632269"/>
            </a:xfrm>
            <a:custGeom>
              <a:rect b="b" l="l" r="r" t="t"/>
              <a:pathLst>
                <a:path extrusionOk="0" h="21337" w="21408">
                  <a:moveTo>
                    <a:pt x="1" y="0"/>
                  </a:moveTo>
                  <a:lnTo>
                    <a:pt x="1" y="21336"/>
                  </a:lnTo>
                  <a:lnTo>
                    <a:pt x="21408" y="21336"/>
                  </a:lnTo>
                  <a:lnTo>
                    <a:pt x="214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06</a:t>
              </a:r>
              <a:endParaRPr/>
            </a:p>
          </p:txBody>
        </p:sp>
        <p:sp>
          <p:nvSpPr>
            <p:cNvPr id="1115" name="Google Shape;1115;p23"/>
            <p:cNvSpPr txBox="1"/>
            <p:nvPr/>
          </p:nvSpPr>
          <p:spPr>
            <a:xfrm>
              <a:off x="6998275" y="3516900"/>
              <a:ext cx="1435500" cy="49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Planet Jupiter is a gas giant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6" name="Google Shape;1116;p23"/>
            <p:cNvSpPr txBox="1"/>
            <p:nvPr/>
          </p:nvSpPr>
          <p:spPr>
            <a:xfrm>
              <a:off x="6998275" y="3095925"/>
              <a:ext cx="1435500" cy="31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2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genda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5EB2FC"/>
      </a:accent1>
      <a:accent2>
        <a:srgbClr val="69E781"/>
      </a:accent2>
      <a:accent3>
        <a:srgbClr val="869FB2"/>
      </a:accent3>
      <a:accent4>
        <a:srgbClr val="4949E7"/>
      </a:accent4>
      <a:accent5>
        <a:srgbClr val="FCBD24"/>
      </a:accent5>
      <a:accent6>
        <a:srgbClr val="EC3A3B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