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24598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7039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0352" y="4515966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2016-04-25T00:27:07Z</dcterms:modified>
</cp:coreProperties>
</file>