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6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53" r:id="rId13"/>
    <p:sldId id="311" r:id="rId14"/>
    <p:sldId id="354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81510416666666"/>
          <c:y val="7.6435185185185189E-2"/>
          <c:w val="0.81655121527777774"/>
          <c:h val="0.81619305555555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55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6-4022-818C-606599790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849216"/>
        <c:axId val="107850752"/>
      </c:barChart>
      <c:catAx>
        <c:axId val="107849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07850752"/>
        <c:crosses val="autoZero"/>
        <c:auto val="1"/>
        <c:lblAlgn val="ctr"/>
        <c:lblOffset val="100"/>
        <c:noMultiLvlLbl val="0"/>
      </c:catAx>
      <c:valAx>
        <c:axId val="1078507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07849216"/>
        <c:crosses val="autoZero"/>
        <c:crossBetween val="between"/>
      </c:valAx>
      <c:spPr>
        <a:ln>
          <a:solidFill>
            <a:schemeClr val="tx1">
              <a:lumMod val="75000"/>
              <a:lumOff val="2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81510416666666"/>
          <c:y val="7.6435185185185189E-2"/>
          <c:w val="0.81655121527777774"/>
          <c:h val="0.81619305555555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55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7-4EE2-9F4F-ACD2435E3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275968"/>
        <c:axId val="108285952"/>
      </c:barChart>
      <c:catAx>
        <c:axId val="108275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crossAx val="108285952"/>
        <c:crosses val="autoZero"/>
        <c:auto val="1"/>
        <c:lblAlgn val="ctr"/>
        <c:lblOffset val="100"/>
        <c:noMultiLvlLbl val="0"/>
      </c:catAx>
      <c:valAx>
        <c:axId val="1082859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crossAx val="108275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solidFill>
            <a:schemeClr val="tx1">
              <a:lumMod val="75000"/>
              <a:lumOff val="2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C44-4C73-A7C4-1C576066FFD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C44-4C73-A7C4-1C576066FFD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44-4C73-A7C4-1C576066F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4C7-4846-965B-79CB5CA196E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4C7-4846-965B-79CB5CA196E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C7-4846-965B-79CB5CA19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280-4059-B70C-A8E69D9114F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280-4059-B70C-A8E69D9114F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80-4059-B70C-A8E69D911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BE9-4D4D-9C64-DE876D0049A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BE9-4D4D-9C64-DE876D0049A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E9-4D4D-9C64-DE876D004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E51D97B7-0491-4B62-9C6B-8B9D7A8A0E45}"/>
              </a:ext>
            </a:extLst>
          </p:cNvPr>
          <p:cNvSpPr txBox="1"/>
          <p:nvPr/>
        </p:nvSpPr>
        <p:spPr>
          <a:xfrm>
            <a:off x="17600" y="4205670"/>
            <a:ext cx="1219199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17600" y="2860246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6B4B1-B918-460E-AB3E-98954A7BF2B9}"/>
              </a:ext>
            </a:extLst>
          </p:cNvPr>
          <p:cNvSpPr txBox="1"/>
          <p:nvPr/>
        </p:nvSpPr>
        <p:spPr>
          <a:xfrm>
            <a:off x="17600" y="3804795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aphic 1">
            <a:extLst>
              <a:ext uri="{FF2B5EF4-FFF2-40B4-BE49-F238E27FC236}">
                <a16:creationId xmlns:a16="http://schemas.microsoft.com/office/drawing/2014/main" id="{ECCF06F2-55FD-4917-8C18-AF3544BF49D9}"/>
              </a:ext>
            </a:extLst>
          </p:cNvPr>
          <p:cNvGrpSpPr/>
          <p:nvPr/>
        </p:nvGrpSpPr>
        <p:grpSpPr>
          <a:xfrm>
            <a:off x="5253700" y="2406110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13" name="Freeform: Shape 24">
              <a:extLst>
                <a:ext uri="{FF2B5EF4-FFF2-40B4-BE49-F238E27FC236}">
                  <a16:creationId xmlns:a16="http://schemas.microsoft.com/office/drawing/2014/main" id="{9420A173-5D2B-4C55-AB3D-C55C57BCD4CC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632BFF58-27B6-4EA3-8E7B-A99907411E11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16" name="Freeform: Shape 26">
                <a:extLst>
                  <a:ext uri="{FF2B5EF4-FFF2-40B4-BE49-F238E27FC236}">
                    <a16:creationId xmlns:a16="http://schemas.microsoft.com/office/drawing/2014/main" id="{F87402BC-26E0-49D0-A15E-80F0027B6269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aphic 1">
                <a:extLst>
                  <a:ext uri="{FF2B5EF4-FFF2-40B4-BE49-F238E27FC236}">
                    <a16:creationId xmlns:a16="http://schemas.microsoft.com/office/drawing/2014/main" id="{CD5B3F42-E5BD-49E8-9472-84C2DD852924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18" name="Freeform: Shape 28">
                  <a:extLst>
                    <a:ext uri="{FF2B5EF4-FFF2-40B4-BE49-F238E27FC236}">
                      <a16:creationId xmlns:a16="http://schemas.microsoft.com/office/drawing/2014/main" id="{8D243554-E509-43E4-A0C4-DEEB0753981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9" name="Graphic 1">
                  <a:extLst>
                    <a:ext uri="{FF2B5EF4-FFF2-40B4-BE49-F238E27FC236}">
                      <a16:creationId xmlns:a16="http://schemas.microsoft.com/office/drawing/2014/main" id="{D110715C-8756-4E93-BF88-CB2E0F69CFB8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20" name="Freeform: Shape 30">
                    <a:extLst>
                      <a:ext uri="{FF2B5EF4-FFF2-40B4-BE49-F238E27FC236}">
                        <a16:creationId xmlns:a16="http://schemas.microsoft.com/office/drawing/2014/main" id="{9C391615-0897-4364-96BB-6234CBB017CB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1" name="Graphic 1">
                    <a:extLst>
                      <a:ext uri="{FF2B5EF4-FFF2-40B4-BE49-F238E27FC236}">
                        <a16:creationId xmlns:a16="http://schemas.microsoft.com/office/drawing/2014/main" id="{C57B3366-2E3E-4C5D-9FCF-DC81377C2FC4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22" name="Freeform: Shape 32">
                      <a:extLst>
                        <a:ext uri="{FF2B5EF4-FFF2-40B4-BE49-F238E27FC236}">
                          <a16:creationId xmlns:a16="http://schemas.microsoft.com/office/drawing/2014/main" id="{A576C7C4-C168-417F-A5FE-CC2552AA4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3" name="Freeform: Shape 33">
                      <a:extLst>
                        <a:ext uri="{FF2B5EF4-FFF2-40B4-BE49-F238E27FC236}">
                          <a16:creationId xmlns:a16="http://schemas.microsoft.com/office/drawing/2014/main" id="{7A0BEA31-7E3E-48D1-A411-305CAB25E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355110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Graphic 95">
            <a:extLst>
              <a:ext uri="{FF2B5EF4-FFF2-40B4-BE49-F238E27FC236}">
                <a16:creationId xmlns:a16="http://schemas.microsoft.com/office/drawing/2014/main" id="{3CCE6C6E-9BB5-4F26-949D-FFD34E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797" y="1891778"/>
            <a:ext cx="1211409" cy="669831"/>
          </a:xfrm>
          <a:prstGeom prst="rect">
            <a:avLst/>
          </a:prstGeom>
        </p:spPr>
      </p:pic>
      <p:pic>
        <p:nvPicPr>
          <p:cNvPr id="52" name="Graphic 95">
            <a:extLst>
              <a:ext uri="{FF2B5EF4-FFF2-40B4-BE49-F238E27FC236}">
                <a16:creationId xmlns:a16="http://schemas.microsoft.com/office/drawing/2014/main" id="{EAB05A65-E53E-4E84-8AFB-2B6DB518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5064" y="1167705"/>
            <a:ext cx="1415563" cy="782715"/>
          </a:xfrm>
          <a:prstGeom prst="rect">
            <a:avLst/>
          </a:prstGeom>
        </p:spPr>
      </p:pic>
      <p:pic>
        <p:nvPicPr>
          <p:cNvPr id="53" name="Graphic 95">
            <a:extLst>
              <a:ext uri="{FF2B5EF4-FFF2-40B4-BE49-F238E27FC236}">
                <a16:creationId xmlns:a16="http://schemas.microsoft.com/office/drawing/2014/main" id="{AE4A72E4-2B7B-4599-83B9-8AD2B1C8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2845" y="2082130"/>
            <a:ext cx="1081238" cy="597855"/>
          </a:xfrm>
          <a:prstGeom prst="rect">
            <a:avLst/>
          </a:prstGeom>
        </p:spPr>
      </p:pic>
      <p:pic>
        <p:nvPicPr>
          <p:cNvPr id="54" name="Graphic 95">
            <a:extLst>
              <a:ext uri="{FF2B5EF4-FFF2-40B4-BE49-F238E27FC236}">
                <a16:creationId xmlns:a16="http://schemas.microsoft.com/office/drawing/2014/main" id="{0B9D2A41-E171-4EA9-918C-8C3A7E3A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266" y="1322899"/>
            <a:ext cx="1415562" cy="782715"/>
          </a:xfrm>
          <a:prstGeom prst="rect">
            <a:avLst/>
          </a:prstGeom>
        </p:spPr>
      </p:pic>
      <p:pic>
        <p:nvPicPr>
          <p:cNvPr id="55" name="Graphic 95">
            <a:extLst>
              <a:ext uri="{FF2B5EF4-FFF2-40B4-BE49-F238E27FC236}">
                <a16:creationId xmlns:a16="http://schemas.microsoft.com/office/drawing/2014/main" id="{B8FE43E2-0B02-4742-85A7-D542EFD5F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2457" y="957366"/>
            <a:ext cx="805618" cy="445455"/>
          </a:xfrm>
          <a:prstGeom prst="rect">
            <a:avLst/>
          </a:prstGeom>
        </p:spPr>
      </p:pic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335266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8933163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479579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201844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789294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262845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614357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071796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1791500-C5D8-4740-BED5-930E49C11F06}"/>
              </a:ext>
            </a:extLst>
          </p:cNvPr>
          <p:cNvSpPr txBox="1"/>
          <p:nvPr/>
        </p:nvSpPr>
        <p:spPr>
          <a:xfrm>
            <a:off x="757468" y="1741017"/>
            <a:ext cx="2393093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Quality </a:t>
            </a: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Professional </a:t>
            </a: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734351" y="3150007"/>
            <a:ext cx="24162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437C51-845F-4F8A-9F0B-7AAB9A4AFB5A}"/>
              </a:ext>
            </a:extLst>
          </p:cNvPr>
          <p:cNvSpPr txBox="1"/>
          <p:nvPr/>
        </p:nvSpPr>
        <p:spPr>
          <a:xfrm>
            <a:off x="3750358" y="1627673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7" name="Text Placeholder 12">
            <a:extLst>
              <a:ext uri="{FF2B5EF4-FFF2-40B4-BE49-F238E27FC236}">
                <a16:creationId xmlns:a16="http://schemas.microsoft.com/office/drawing/2014/main" id="{A2EC47CB-8781-4499-A3EC-19B750469F3D}"/>
              </a:ext>
            </a:extLst>
          </p:cNvPr>
          <p:cNvSpPr txBox="1">
            <a:spLocks/>
          </p:cNvSpPr>
          <p:nvPr/>
        </p:nvSpPr>
        <p:spPr>
          <a:xfrm>
            <a:off x="3750357" y="2040063"/>
            <a:ext cx="336941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9923B07-1C72-4518-9D85-A2C2E381F58E}"/>
              </a:ext>
            </a:extLst>
          </p:cNvPr>
          <p:cNvSpPr txBox="1"/>
          <p:nvPr/>
        </p:nvSpPr>
        <p:spPr>
          <a:xfrm>
            <a:off x="3750358" y="253217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9" name="Text Placeholder 12">
            <a:extLst>
              <a:ext uri="{FF2B5EF4-FFF2-40B4-BE49-F238E27FC236}">
                <a16:creationId xmlns:a16="http://schemas.microsoft.com/office/drawing/2014/main" id="{8D1FB97A-9D86-44CA-B634-3E604CDF2BA1}"/>
              </a:ext>
            </a:extLst>
          </p:cNvPr>
          <p:cNvSpPr txBox="1">
            <a:spLocks/>
          </p:cNvSpPr>
          <p:nvPr/>
        </p:nvSpPr>
        <p:spPr>
          <a:xfrm>
            <a:off x="3750357" y="2944562"/>
            <a:ext cx="336941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5FE50ED-A346-4C54-A1A0-1D4895708C6A}"/>
              </a:ext>
            </a:extLst>
          </p:cNvPr>
          <p:cNvSpPr txBox="1"/>
          <p:nvPr/>
        </p:nvSpPr>
        <p:spPr>
          <a:xfrm>
            <a:off x="3750358" y="3436671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1" name="Text Placeholder 12">
            <a:extLst>
              <a:ext uri="{FF2B5EF4-FFF2-40B4-BE49-F238E27FC236}">
                <a16:creationId xmlns:a16="http://schemas.microsoft.com/office/drawing/2014/main" id="{31110E8D-2F55-400A-AF4E-A99C8FE65C69}"/>
              </a:ext>
            </a:extLst>
          </p:cNvPr>
          <p:cNvSpPr txBox="1">
            <a:spLocks/>
          </p:cNvSpPr>
          <p:nvPr/>
        </p:nvSpPr>
        <p:spPr>
          <a:xfrm>
            <a:off x="3750357" y="3849061"/>
            <a:ext cx="336941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4E398D-760D-4C81-85C6-BC3D8DD4AF05}"/>
              </a:ext>
            </a:extLst>
          </p:cNvPr>
          <p:cNvSpPr txBox="1"/>
          <p:nvPr/>
        </p:nvSpPr>
        <p:spPr>
          <a:xfrm>
            <a:off x="3750358" y="434117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3" name="Text Placeholder 12">
            <a:extLst>
              <a:ext uri="{FF2B5EF4-FFF2-40B4-BE49-F238E27FC236}">
                <a16:creationId xmlns:a16="http://schemas.microsoft.com/office/drawing/2014/main" id="{94592CA7-69C3-4D8E-A6DE-C91E761A3C79}"/>
              </a:ext>
            </a:extLst>
          </p:cNvPr>
          <p:cNvSpPr txBox="1">
            <a:spLocks/>
          </p:cNvSpPr>
          <p:nvPr/>
        </p:nvSpPr>
        <p:spPr>
          <a:xfrm>
            <a:off x="3750357" y="4753560"/>
            <a:ext cx="336941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D23CC7-DAA9-4AB4-B685-F9154A736E60}"/>
              </a:ext>
            </a:extLst>
          </p:cNvPr>
          <p:cNvSpPr txBox="1"/>
          <p:nvPr/>
        </p:nvSpPr>
        <p:spPr>
          <a:xfrm>
            <a:off x="3750358" y="5245668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5" name="Text Placeholder 12">
            <a:extLst>
              <a:ext uri="{FF2B5EF4-FFF2-40B4-BE49-F238E27FC236}">
                <a16:creationId xmlns:a16="http://schemas.microsoft.com/office/drawing/2014/main" id="{2D487CBC-DF52-456A-A2EF-5EA0A231014A}"/>
              </a:ext>
            </a:extLst>
          </p:cNvPr>
          <p:cNvSpPr txBox="1">
            <a:spLocks/>
          </p:cNvSpPr>
          <p:nvPr/>
        </p:nvSpPr>
        <p:spPr>
          <a:xfrm>
            <a:off x="3750357" y="5658058"/>
            <a:ext cx="336941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2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9D496-7F81-4090-8A50-F00B2B87EEBD}"/>
              </a:ext>
            </a:extLst>
          </p:cNvPr>
          <p:cNvSpPr txBox="1"/>
          <p:nvPr/>
        </p:nvSpPr>
        <p:spPr>
          <a:xfrm>
            <a:off x="7244773" y="2951459"/>
            <a:ext cx="4268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7244773" y="2138338"/>
            <a:ext cx="4268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3130F-1A17-4765-95C4-0C72FA41A165}"/>
              </a:ext>
            </a:extLst>
          </p:cNvPr>
          <p:cNvSpPr txBox="1"/>
          <p:nvPr/>
        </p:nvSpPr>
        <p:spPr>
          <a:xfrm>
            <a:off x="9600646" y="6117536"/>
            <a:ext cx="19414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Your Content  Here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6A47F-E043-4B0C-9964-0C859B960B32}"/>
              </a:ext>
            </a:extLst>
          </p:cNvPr>
          <p:cNvSpPr txBox="1"/>
          <p:nvPr/>
        </p:nvSpPr>
        <p:spPr>
          <a:xfrm>
            <a:off x="5434669" y="4841946"/>
            <a:ext cx="4165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25C43-F283-470F-BCAB-0AEB09759152}"/>
              </a:ext>
            </a:extLst>
          </p:cNvPr>
          <p:cNvSpPr txBox="1"/>
          <p:nvPr/>
        </p:nvSpPr>
        <p:spPr>
          <a:xfrm>
            <a:off x="5434669" y="4475353"/>
            <a:ext cx="416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6643350" y="213518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B180EC-2AE4-48A5-B67C-38E8C6DB2D92}"/>
              </a:ext>
            </a:extLst>
          </p:cNvPr>
          <p:cNvGrpSpPr/>
          <p:nvPr/>
        </p:nvGrpSpPr>
        <p:grpSpPr>
          <a:xfrm>
            <a:off x="2162970" y="2926150"/>
            <a:ext cx="7881326" cy="2482270"/>
            <a:chOff x="1058975" y="2578440"/>
            <a:chExt cx="10089316" cy="31776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14B11F4-4DCE-4F08-B613-5103C8D58E86}"/>
                </a:ext>
              </a:extLst>
            </p:cNvPr>
            <p:cNvGrpSpPr/>
            <p:nvPr/>
          </p:nvGrpSpPr>
          <p:grpSpPr>
            <a:xfrm>
              <a:off x="1283987" y="3348385"/>
              <a:ext cx="9624628" cy="1622215"/>
              <a:chOff x="1012464" y="3314809"/>
              <a:chExt cx="10019243" cy="1688728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4DEEAEE-7CC2-49B5-A485-D4FD308E6460}"/>
                  </a:ext>
                </a:extLst>
              </p:cNvPr>
              <p:cNvGrpSpPr/>
              <p:nvPr/>
            </p:nvGrpSpPr>
            <p:grpSpPr>
              <a:xfrm>
                <a:off x="6245842" y="3314809"/>
                <a:ext cx="4785865" cy="1688728"/>
                <a:chOff x="6245842" y="3231243"/>
                <a:chExt cx="4785865" cy="1688728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8E51E4FA-B6A8-4EC5-B68F-080747CED499}"/>
                    </a:ext>
                  </a:extLst>
                </p:cNvPr>
                <p:cNvGrpSpPr/>
                <p:nvPr/>
              </p:nvGrpSpPr>
              <p:grpSpPr>
                <a:xfrm>
                  <a:off x="6245842" y="323124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13" name="자유형: 도형 12">
                    <a:extLst>
                      <a:ext uri="{FF2B5EF4-FFF2-40B4-BE49-F238E27FC236}">
                        <a16:creationId xmlns:a16="http://schemas.microsoft.com/office/drawing/2014/main" id="{93457BF8-44C2-4D14-BA66-D83D021104E5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" name="자유형: 도형 13">
                    <a:extLst>
                      <a:ext uri="{FF2B5EF4-FFF2-40B4-BE49-F238E27FC236}">
                        <a16:creationId xmlns:a16="http://schemas.microsoft.com/office/drawing/2014/main" id="{F8E23BF7-C203-4549-AB44-B7F7648CAC40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자유형: 도형 14">
                    <a:extLst>
                      <a:ext uri="{FF2B5EF4-FFF2-40B4-BE49-F238E27FC236}">
                        <a16:creationId xmlns:a16="http://schemas.microsoft.com/office/drawing/2014/main" id="{205C020D-5F81-48BE-877C-57F06484C4CC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698EBAB5-1484-446B-862D-3E107319B218}"/>
                    </a:ext>
                  </a:extLst>
                </p:cNvPr>
                <p:cNvGrpSpPr/>
                <p:nvPr/>
              </p:nvGrpSpPr>
              <p:grpSpPr>
                <a:xfrm flipV="1">
                  <a:off x="6245842" y="415917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70" name="자유형: 도형 69">
                    <a:extLst>
                      <a:ext uri="{FF2B5EF4-FFF2-40B4-BE49-F238E27FC236}">
                        <a16:creationId xmlns:a16="http://schemas.microsoft.com/office/drawing/2014/main" id="{4C503389-DA19-42DB-A013-DAC5E45F607B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자유형: 도형 70">
                    <a:extLst>
                      <a:ext uri="{FF2B5EF4-FFF2-40B4-BE49-F238E27FC236}">
                        <a16:creationId xmlns:a16="http://schemas.microsoft.com/office/drawing/2014/main" id="{E11945B9-5C71-4240-9F76-60F8CE56A8F8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자유형: 도형 71">
                    <a:extLst>
                      <a:ext uri="{FF2B5EF4-FFF2-40B4-BE49-F238E27FC236}">
                        <a16:creationId xmlns:a16="http://schemas.microsoft.com/office/drawing/2014/main" id="{CD6EB130-F496-41D5-AAD3-B75A10316617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5FE6A9-D1AC-4B15-851C-BF4DAF413B4A}"/>
                  </a:ext>
                </a:extLst>
              </p:cNvPr>
              <p:cNvGrpSpPr/>
              <p:nvPr/>
            </p:nvGrpSpPr>
            <p:grpSpPr>
              <a:xfrm flipH="1">
                <a:off x="1012464" y="3314809"/>
                <a:ext cx="4785865" cy="1688728"/>
                <a:chOff x="6245842" y="3231243"/>
                <a:chExt cx="4785865" cy="1688728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00E72B4-ED84-49C3-828E-9059FD3796B2}"/>
                    </a:ext>
                  </a:extLst>
                </p:cNvPr>
                <p:cNvGrpSpPr/>
                <p:nvPr/>
              </p:nvGrpSpPr>
              <p:grpSpPr>
                <a:xfrm>
                  <a:off x="6245842" y="323124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25" name="자유형: 도형 24">
                    <a:extLst>
                      <a:ext uri="{FF2B5EF4-FFF2-40B4-BE49-F238E27FC236}">
                        <a16:creationId xmlns:a16="http://schemas.microsoft.com/office/drawing/2014/main" id="{F897DA64-F554-467A-82C0-8ACECA45D8A5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" name="자유형: 도형 25">
                    <a:extLst>
                      <a:ext uri="{FF2B5EF4-FFF2-40B4-BE49-F238E27FC236}">
                        <a16:creationId xmlns:a16="http://schemas.microsoft.com/office/drawing/2014/main" id="{180A825D-31C0-4AA3-BC66-F28FAA6133BE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" name="자유형: 도형 26">
                    <a:extLst>
                      <a:ext uri="{FF2B5EF4-FFF2-40B4-BE49-F238E27FC236}">
                        <a16:creationId xmlns:a16="http://schemas.microsoft.com/office/drawing/2014/main" id="{518BE624-D823-4BE9-A5CE-78E3AAF5A830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9F80661-37F2-42A7-A1EC-A37E1D3033C9}"/>
                    </a:ext>
                  </a:extLst>
                </p:cNvPr>
                <p:cNvGrpSpPr/>
                <p:nvPr/>
              </p:nvGrpSpPr>
              <p:grpSpPr>
                <a:xfrm flipV="1">
                  <a:off x="6245842" y="415917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87DFB119-4F6B-42C2-B4EB-966D46245471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CC205C68-F592-4ADB-92D3-DE7CEE4A9E2B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810E7D42-D4DA-426B-9493-8BA38CC8A852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927AB41-FE78-48F3-9BA2-F1096092449E}"/>
                </a:ext>
              </a:extLst>
            </p:cNvPr>
            <p:cNvGrpSpPr/>
            <p:nvPr/>
          </p:nvGrpSpPr>
          <p:grpSpPr>
            <a:xfrm>
              <a:off x="5324797" y="2991220"/>
              <a:ext cx="1543007" cy="2114672"/>
              <a:chOff x="1007371" y="334047"/>
              <a:chExt cx="2785541" cy="3817551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9FE1998A-6D07-429D-B005-AFE995988C4F}"/>
                  </a:ext>
                </a:extLst>
              </p:cNvPr>
              <p:cNvSpPr/>
              <p:nvPr/>
            </p:nvSpPr>
            <p:spPr>
              <a:xfrm>
                <a:off x="1007371" y="334047"/>
                <a:ext cx="2785541" cy="3817551"/>
              </a:xfrm>
              <a:custGeom>
                <a:avLst/>
                <a:gdLst>
                  <a:gd name="connsiteX0" fmla="*/ 2784939 w 2785541"/>
                  <a:gd name="connsiteY0" fmla="*/ 700665 h 3817551"/>
                  <a:gd name="connsiteX1" fmla="*/ 2658637 w 2785541"/>
                  <a:gd name="connsiteY1" fmla="*/ 387864 h 3817551"/>
                  <a:gd name="connsiteX2" fmla="*/ 2317738 w 2785541"/>
                  <a:gd name="connsiteY2" fmla="*/ 166884 h 3817551"/>
                  <a:gd name="connsiteX3" fmla="*/ 1644129 w 2785541"/>
                  <a:gd name="connsiteY3" fmla="*/ 11531 h 3817551"/>
                  <a:gd name="connsiteX4" fmla="*/ 582473 w 2785541"/>
                  <a:gd name="connsiteY4" fmla="*/ 123259 h 3817551"/>
                  <a:gd name="connsiteX5" fmla="*/ 126130 w 2785541"/>
                  <a:gd name="connsiteY5" fmla="*/ 387959 h 3817551"/>
                  <a:gd name="connsiteX6" fmla="*/ 210 w 2785541"/>
                  <a:gd name="connsiteY6" fmla="*/ 676852 h 3817551"/>
                  <a:gd name="connsiteX7" fmla="*/ 19 w 2785541"/>
                  <a:gd name="connsiteY7" fmla="*/ 3123539 h 3817551"/>
                  <a:gd name="connsiteX8" fmla="*/ 100698 w 2785541"/>
                  <a:gd name="connsiteY8" fmla="*/ 3398431 h 3817551"/>
                  <a:gd name="connsiteX9" fmla="*/ 528657 w 2785541"/>
                  <a:gd name="connsiteY9" fmla="*/ 3672179 h 3817551"/>
                  <a:gd name="connsiteX10" fmla="*/ 2111426 w 2785541"/>
                  <a:gd name="connsiteY10" fmla="*/ 3719709 h 3817551"/>
                  <a:gd name="connsiteX11" fmla="*/ 2610631 w 2785541"/>
                  <a:gd name="connsiteY11" fmla="*/ 3473107 h 3817551"/>
                  <a:gd name="connsiteX12" fmla="*/ 2785320 w 2785541"/>
                  <a:gd name="connsiteY12" fmla="*/ 3094964 h 3817551"/>
                  <a:gd name="connsiteX13" fmla="*/ 2784939 w 2785541"/>
                  <a:gd name="connsiteY13" fmla="*/ 700665 h 3817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5541" h="3817551">
                    <a:moveTo>
                      <a:pt x="2784939" y="700665"/>
                    </a:moveTo>
                    <a:cubicBezTo>
                      <a:pt x="2786653" y="577125"/>
                      <a:pt x="2742172" y="475398"/>
                      <a:pt x="2658637" y="387864"/>
                    </a:cubicBezTo>
                    <a:cubicBezTo>
                      <a:pt x="2562530" y="287184"/>
                      <a:pt x="2444420" y="220033"/>
                      <a:pt x="2317738" y="166884"/>
                    </a:cubicBezTo>
                    <a:cubicBezTo>
                      <a:pt x="2102187" y="76491"/>
                      <a:pt x="1876158" y="31152"/>
                      <a:pt x="1644129" y="11531"/>
                    </a:cubicBezTo>
                    <a:cubicBezTo>
                      <a:pt x="1283037" y="-19140"/>
                      <a:pt x="927849" y="9150"/>
                      <a:pt x="582473" y="123259"/>
                    </a:cubicBezTo>
                    <a:cubicBezTo>
                      <a:pt x="412547" y="179361"/>
                      <a:pt x="252813" y="256323"/>
                      <a:pt x="126130" y="387959"/>
                    </a:cubicBezTo>
                    <a:cubicBezTo>
                      <a:pt x="48597" y="468540"/>
                      <a:pt x="114" y="562362"/>
                      <a:pt x="210" y="676852"/>
                    </a:cubicBezTo>
                    <a:cubicBezTo>
                      <a:pt x="305" y="897451"/>
                      <a:pt x="1924" y="2907702"/>
                      <a:pt x="19" y="3123539"/>
                    </a:cubicBezTo>
                    <a:cubicBezTo>
                      <a:pt x="-933" y="3228885"/>
                      <a:pt x="33738" y="3319278"/>
                      <a:pt x="100698" y="3398431"/>
                    </a:cubicBezTo>
                    <a:cubicBezTo>
                      <a:pt x="215094" y="3533495"/>
                      <a:pt x="365398" y="3615601"/>
                      <a:pt x="528657" y="3672179"/>
                    </a:cubicBezTo>
                    <a:cubicBezTo>
                      <a:pt x="1050722" y="3853249"/>
                      <a:pt x="1579645" y="3860584"/>
                      <a:pt x="2111426" y="3719709"/>
                    </a:cubicBezTo>
                    <a:cubicBezTo>
                      <a:pt x="2293639" y="3671512"/>
                      <a:pt x="2465375" y="3597789"/>
                      <a:pt x="2610631" y="3473107"/>
                    </a:cubicBezTo>
                    <a:cubicBezTo>
                      <a:pt x="2726169" y="3373856"/>
                      <a:pt x="2789797" y="3252984"/>
                      <a:pt x="2785320" y="3094964"/>
                    </a:cubicBezTo>
                    <a:cubicBezTo>
                      <a:pt x="2779605" y="2888748"/>
                      <a:pt x="2781986" y="913263"/>
                      <a:pt x="2784939" y="7006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114A8590-2788-448E-809D-0C609203C602}"/>
                  </a:ext>
                </a:extLst>
              </p:cNvPr>
              <p:cNvSpPr/>
              <p:nvPr/>
            </p:nvSpPr>
            <p:spPr>
              <a:xfrm>
                <a:off x="1110511" y="436347"/>
                <a:ext cx="2577998" cy="1134813"/>
              </a:xfrm>
              <a:custGeom>
                <a:avLst/>
                <a:gdLst>
                  <a:gd name="connsiteX0" fmla="*/ 1250097 w 2577998"/>
                  <a:gd name="connsiteY0" fmla="*/ 1134813 h 1134813"/>
                  <a:gd name="connsiteX1" fmla="*/ 384941 w 2577998"/>
                  <a:gd name="connsiteY1" fmla="*/ 968411 h 1134813"/>
                  <a:gd name="connsiteX2" fmla="*/ 106716 w 2577998"/>
                  <a:gd name="connsiteY2" fmla="*/ 789246 h 1134813"/>
                  <a:gd name="connsiteX3" fmla="*/ 106811 w 2577998"/>
                  <a:gd name="connsiteY3" fmla="*/ 347000 h 1134813"/>
                  <a:gd name="connsiteX4" fmla="*/ 554010 w 2577998"/>
                  <a:gd name="connsiteY4" fmla="*/ 104970 h 1134813"/>
                  <a:gd name="connsiteX5" fmla="*/ 1650433 w 2577998"/>
                  <a:gd name="connsiteY5" fmla="*/ 24674 h 1134813"/>
                  <a:gd name="connsiteX6" fmla="*/ 2280892 w 2577998"/>
                  <a:gd name="connsiteY6" fmla="*/ 209840 h 1134813"/>
                  <a:gd name="connsiteX7" fmla="*/ 2486442 w 2577998"/>
                  <a:gd name="connsiteY7" fmla="*/ 361859 h 1134813"/>
                  <a:gd name="connsiteX8" fmla="*/ 2492538 w 2577998"/>
                  <a:gd name="connsiteY8" fmla="*/ 766196 h 1134813"/>
                  <a:gd name="connsiteX9" fmla="*/ 2120968 w 2577998"/>
                  <a:gd name="connsiteY9" fmla="*/ 997939 h 1134813"/>
                  <a:gd name="connsiteX10" fmla="*/ 1250097 w 2577998"/>
                  <a:gd name="connsiteY10" fmla="*/ 1134813 h 113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998" h="1134813">
                    <a:moveTo>
                      <a:pt x="1250097" y="1134813"/>
                    </a:moveTo>
                    <a:cubicBezTo>
                      <a:pt x="978730" y="1133289"/>
                      <a:pt x="674120" y="1091951"/>
                      <a:pt x="384941" y="968411"/>
                    </a:cubicBezTo>
                    <a:cubicBezTo>
                      <a:pt x="282357" y="924501"/>
                      <a:pt x="186249" y="869161"/>
                      <a:pt x="106716" y="789246"/>
                    </a:cubicBezTo>
                    <a:cubicBezTo>
                      <a:pt x="-35397" y="646371"/>
                      <a:pt x="-35778" y="488351"/>
                      <a:pt x="106811" y="347000"/>
                    </a:cubicBezTo>
                    <a:cubicBezTo>
                      <a:pt x="231970" y="222985"/>
                      <a:pt x="389132" y="155071"/>
                      <a:pt x="554010" y="104970"/>
                    </a:cubicBezTo>
                    <a:cubicBezTo>
                      <a:pt x="913102" y="-4091"/>
                      <a:pt x="1279434" y="-23141"/>
                      <a:pt x="1650433" y="24674"/>
                    </a:cubicBezTo>
                    <a:cubicBezTo>
                      <a:pt x="1870460" y="53059"/>
                      <a:pt x="2083153" y="106208"/>
                      <a:pt x="2280892" y="209840"/>
                    </a:cubicBezTo>
                    <a:cubicBezTo>
                      <a:pt x="2357092" y="249845"/>
                      <a:pt x="2427482" y="298232"/>
                      <a:pt x="2486442" y="361859"/>
                    </a:cubicBezTo>
                    <a:cubicBezTo>
                      <a:pt x="2605885" y="490828"/>
                      <a:pt x="2609029" y="634560"/>
                      <a:pt x="2492538" y="766196"/>
                    </a:cubicBezTo>
                    <a:cubicBezTo>
                      <a:pt x="2391954" y="879924"/>
                      <a:pt x="2260033" y="945837"/>
                      <a:pt x="2120968" y="997939"/>
                    </a:cubicBezTo>
                    <a:cubicBezTo>
                      <a:pt x="1853410" y="1098142"/>
                      <a:pt x="1574804" y="1134337"/>
                      <a:pt x="1250097" y="1134813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6EF5B13C-0865-4456-BD40-541D809BC6E3}"/>
                  </a:ext>
                </a:extLst>
              </p:cNvPr>
              <p:cNvSpPr/>
              <p:nvPr/>
            </p:nvSpPr>
            <p:spPr>
              <a:xfrm>
                <a:off x="1110170" y="2504324"/>
                <a:ext cx="2577213" cy="922792"/>
              </a:xfrm>
              <a:custGeom>
                <a:avLst/>
                <a:gdLst>
                  <a:gd name="connsiteX0" fmla="*/ 1234 w 2577213"/>
                  <a:gd name="connsiteY0" fmla="*/ 0 h 922792"/>
                  <a:gd name="connsiteX1" fmla="*/ 743898 w 2577213"/>
                  <a:gd name="connsiteY1" fmla="*/ 353758 h 922792"/>
                  <a:gd name="connsiteX2" fmla="*/ 2047204 w 2577213"/>
                  <a:gd name="connsiteY2" fmla="*/ 300799 h 922792"/>
                  <a:gd name="connsiteX3" fmla="*/ 2567650 w 2577213"/>
                  <a:gd name="connsiteY3" fmla="*/ 8763 h 922792"/>
                  <a:gd name="connsiteX4" fmla="*/ 2575746 w 2577213"/>
                  <a:gd name="connsiteY4" fmla="*/ 14097 h 922792"/>
                  <a:gd name="connsiteX5" fmla="*/ 2574984 w 2577213"/>
                  <a:gd name="connsiteY5" fmla="*/ 385096 h 922792"/>
                  <a:gd name="connsiteX6" fmla="*/ 2480782 w 2577213"/>
                  <a:gd name="connsiteY6" fmla="*/ 567214 h 922792"/>
                  <a:gd name="connsiteX7" fmla="*/ 2091114 w 2577213"/>
                  <a:gd name="connsiteY7" fmla="*/ 796957 h 922792"/>
                  <a:gd name="connsiteX8" fmla="*/ 1082512 w 2577213"/>
                  <a:gd name="connsiteY8" fmla="*/ 914876 h 922792"/>
                  <a:gd name="connsiteX9" fmla="*/ 372899 w 2577213"/>
                  <a:gd name="connsiteY9" fmla="*/ 750856 h 922792"/>
                  <a:gd name="connsiteX10" fmla="*/ 97722 w 2577213"/>
                  <a:gd name="connsiteY10" fmla="*/ 567214 h 922792"/>
                  <a:gd name="connsiteX11" fmla="*/ 186 w 2577213"/>
                  <a:gd name="connsiteY11" fmla="*/ 327946 h 922792"/>
                  <a:gd name="connsiteX12" fmla="*/ 1234 w 2577213"/>
                  <a:gd name="connsiteY12" fmla="*/ 0 h 922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7213" h="922792">
                    <a:moveTo>
                      <a:pt x="1234" y="0"/>
                    </a:moveTo>
                    <a:cubicBezTo>
                      <a:pt x="213546" y="212122"/>
                      <a:pt x="471864" y="300228"/>
                      <a:pt x="743898" y="353758"/>
                    </a:cubicBezTo>
                    <a:cubicBezTo>
                      <a:pt x="1181858" y="440055"/>
                      <a:pt x="1617626" y="428054"/>
                      <a:pt x="2047204" y="300799"/>
                    </a:cubicBezTo>
                    <a:cubicBezTo>
                      <a:pt x="2242181" y="243078"/>
                      <a:pt x="2423918" y="158591"/>
                      <a:pt x="2567650" y="8763"/>
                    </a:cubicBezTo>
                    <a:cubicBezTo>
                      <a:pt x="2571174" y="10954"/>
                      <a:pt x="2575746" y="12573"/>
                      <a:pt x="2575746" y="14097"/>
                    </a:cubicBezTo>
                    <a:cubicBezTo>
                      <a:pt x="2576127" y="137731"/>
                      <a:pt x="2579270" y="261556"/>
                      <a:pt x="2574984" y="385096"/>
                    </a:cubicBezTo>
                    <a:cubicBezTo>
                      <a:pt x="2572412" y="457867"/>
                      <a:pt x="2530026" y="516064"/>
                      <a:pt x="2480782" y="567214"/>
                    </a:cubicBezTo>
                    <a:cubicBezTo>
                      <a:pt x="2372387" y="679895"/>
                      <a:pt x="2235894" y="746474"/>
                      <a:pt x="2091114" y="796957"/>
                    </a:cubicBezTo>
                    <a:cubicBezTo>
                      <a:pt x="1763930" y="911066"/>
                      <a:pt x="1426079" y="938784"/>
                      <a:pt x="1082512" y="914876"/>
                    </a:cubicBezTo>
                    <a:cubicBezTo>
                      <a:pt x="837338" y="897826"/>
                      <a:pt x="598832" y="851059"/>
                      <a:pt x="372899" y="750856"/>
                    </a:cubicBezTo>
                    <a:cubicBezTo>
                      <a:pt x="270791" y="705517"/>
                      <a:pt x="175732" y="648938"/>
                      <a:pt x="97722" y="567214"/>
                    </a:cubicBezTo>
                    <a:cubicBezTo>
                      <a:pt x="33905" y="500348"/>
                      <a:pt x="-2957" y="423672"/>
                      <a:pt x="186" y="327946"/>
                    </a:cubicBezTo>
                    <a:cubicBezTo>
                      <a:pt x="3901" y="222504"/>
                      <a:pt x="1234" y="116776"/>
                      <a:pt x="123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5ACCF1C2-3215-4010-A50B-57C727E52068}"/>
                  </a:ext>
                </a:extLst>
              </p:cNvPr>
              <p:cNvSpPr/>
              <p:nvPr/>
            </p:nvSpPr>
            <p:spPr>
              <a:xfrm>
                <a:off x="1110025" y="1889390"/>
                <a:ext cx="2579144" cy="922313"/>
              </a:xfrm>
              <a:custGeom>
                <a:avLst/>
                <a:gdLst>
                  <a:gd name="connsiteX0" fmla="*/ 1378 w 2579144"/>
                  <a:gd name="connsiteY0" fmla="*/ 0 h 922313"/>
                  <a:gd name="connsiteX1" fmla="*/ 981215 w 2579144"/>
                  <a:gd name="connsiteY1" fmla="*/ 385667 h 922313"/>
                  <a:gd name="connsiteX2" fmla="*/ 2008581 w 2579144"/>
                  <a:gd name="connsiteY2" fmla="*/ 308515 h 922313"/>
                  <a:gd name="connsiteX3" fmla="*/ 2570461 w 2579144"/>
                  <a:gd name="connsiteY3" fmla="*/ 2762 h 922313"/>
                  <a:gd name="connsiteX4" fmla="*/ 2577605 w 2579144"/>
                  <a:gd name="connsiteY4" fmla="*/ 45911 h 922313"/>
                  <a:gd name="connsiteX5" fmla="*/ 2578748 w 2579144"/>
                  <a:gd name="connsiteY5" fmla="*/ 317183 h 922313"/>
                  <a:gd name="connsiteX6" fmla="*/ 2462829 w 2579144"/>
                  <a:gd name="connsiteY6" fmla="*/ 582263 h 922313"/>
                  <a:gd name="connsiteX7" fmla="*/ 2052968 w 2579144"/>
                  <a:gd name="connsiteY7" fmla="*/ 805720 h 922313"/>
                  <a:gd name="connsiteX8" fmla="*/ 436766 w 2579144"/>
                  <a:gd name="connsiteY8" fmla="*/ 773621 h 922313"/>
                  <a:gd name="connsiteX9" fmla="*/ 112821 w 2579144"/>
                  <a:gd name="connsiteY9" fmla="*/ 579025 h 922313"/>
                  <a:gd name="connsiteX10" fmla="*/ 330 w 2579144"/>
                  <a:gd name="connsiteY10" fmla="*/ 317183 h 922313"/>
                  <a:gd name="connsiteX11" fmla="*/ 1378 w 2579144"/>
                  <a:gd name="connsiteY11" fmla="*/ 0 h 92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9144" h="922313">
                    <a:moveTo>
                      <a:pt x="1378" y="0"/>
                    </a:moveTo>
                    <a:cubicBezTo>
                      <a:pt x="281794" y="263271"/>
                      <a:pt x="624123" y="344424"/>
                      <a:pt x="981215" y="385667"/>
                    </a:cubicBezTo>
                    <a:cubicBezTo>
                      <a:pt x="1328401" y="425768"/>
                      <a:pt x="1671587" y="402908"/>
                      <a:pt x="2008581" y="308515"/>
                    </a:cubicBezTo>
                    <a:cubicBezTo>
                      <a:pt x="2218036" y="249841"/>
                      <a:pt x="2414251" y="164306"/>
                      <a:pt x="2570461" y="2762"/>
                    </a:cubicBezTo>
                    <a:cubicBezTo>
                      <a:pt x="2581606" y="18288"/>
                      <a:pt x="2577510" y="32671"/>
                      <a:pt x="2577605" y="45911"/>
                    </a:cubicBezTo>
                    <a:cubicBezTo>
                      <a:pt x="2578081" y="136303"/>
                      <a:pt x="2574462" y="226886"/>
                      <a:pt x="2578748" y="317183"/>
                    </a:cubicBezTo>
                    <a:cubicBezTo>
                      <a:pt x="2583891" y="426149"/>
                      <a:pt x="2538648" y="510540"/>
                      <a:pt x="2462829" y="582263"/>
                    </a:cubicBezTo>
                    <a:cubicBezTo>
                      <a:pt x="2346052" y="692753"/>
                      <a:pt x="2204320" y="760381"/>
                      <a:pt x="2052968" y="805720"/>
                    </a:cubicBezTo>
                    <a:cubicBezTo>
                      <a:pt x="1511281" y="967931"/>
                      <a:pt x="971595" y="964216"/>
                      <a:pt x="436766" y="773621"/>
                    </a:cubicBezTo>
                    <a:cubicBezTo>
                      <a:pt x="316560" y="730758"/>
                      <a:pt x="205785" y="668655"/>
                      <a:pt x="112821" y="579025"/>
                    </a:cubicBezTo>
                    <a:cubicBezTo>
                      <a:pt x="38907" y="507683"/>
                      <a:pt x="-4242" y="424244"/>
                      <a:pt x="330" y="317183"/>
                    </a:cubicBezTo>
                    <a:cubicBezTo>
                      <a:pt x="4712" y="214313"/>
                      <a:pt x="1378" y="111157"/>
                      <a:pt x="137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B637D87-DA1B-451D-8FE3-17010C2470C9}"/>
                  </a:ext>
                </a:extLst>
              </p:cNvPr>
              <p:cNvSpPr/>
              <p:nvPr/>
            </p:nvSpPr>
            <p:spPr>
              <a:xfrm>
                <a:off x="1110954" y="1266645"/>
                <a:ext cx="2577038" cy="922819"/>
              </a:xfrm>
              <a:custGeom>
                <a:avLst/>
                <a:gdLst>
                  <a:gd name="connsiteX0" fmla="*/ 2576010 w 2577038"/>
                  <a:gd name="connsiteY0" fmla="*/ 0 h 922819"/>
                  <a:gd name="connsiteX1" fmla="*/ 2575057 w 2577038"/>
                  <a:gd name="connsiteY1" fmla="*/ 378523 h 922819"/>
                  <a:gd name="connsiteX2" fmla="*/ 2468568 w 2577038"/>
                  <a:gd name="connsiteY2" fmla="*/ 579787 h 922819"/>
                  <a:gd name="connsiteX3" fmla="*/ 2137002 w 2577038"/>
                  <a:gd name="connsiteY3" fmla="*/ 779907 h 922819"/>
                  <a:gd name="connsiteX4" fmla="*/ 1197933 w 2577038"/>
                  <a:gd name="connsiteY4" fmla="*/ 921258 h 922819"/>
                  <a:gd name="connsiteX5" fmla="*/ 326871 w 2577038"/>
                  <a:gd name="connsiteY5" fmla="*/ 729615 h 922819"/>
                  <a:gd name="connsiteX6" fmla="*/ 73221 w 2577038"/>
                  <a:gd name="connsiteY6" fmla="*/ 540544 h 922819"/>
                  <a:gd name="connsiteX7" fmla="*/ 69 w 2577038"/>
                  <a:gd name="connsiteY7" fmla="*/ 339757 h 922819"/>
                  <a:gd name="connsiteX8" fmla="*/ 640 w 2577038"/>
                  <a:gd name="connsiteY8" fmla="*/ 12097 h 922819"/>
                  <a:gd name="connsiteX9" fmla="*/ 11594 w 2577038"/>
                  <a:gd name="connsiteY9" fmla="*/ 11239 h 922819"/>
                  <a:gd name="connsiteX10" fmla="*/ 629862 w 2577038"/>
                  <a:gd name="connsiteY10" fmla="*/ 328613 h 922819"/>
                  <a:gd name="connsiteX11" fmla="*/ 2085472 w 2577038"/>
                  <a:gd name="connsiteY11" fmla="*/ 288893 h 922819"/>
                  <a:gd name="connsiteX12" fmla="*/ 2576010 w 2577038"/>
                  <a:gd name="connsiteY12" fmla="*/ 0 h 92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7038" h="922819">
                    <a:moveTo>
                      <a:pt x="2576010" y="0"/>
                    </a:moveTo>
                    <a:cubicBezTo>
                      <a:pt x="2576010" y="134302"/>
                      <a:pt x="2578867" y="256508"/>
                      <a:pt x="2575057" y="378523"/>
                    </a:cubicBezTo>
                    <a:cubicBezTo>
                      <a:pt x="2572486" y="460724"/>
                      <a:pt x="2524861" y="524161"/>
                      <a:pt x="2468568" y="579787"/>
                    </a:cubicBezTo>
                    <a:cubicBezTo>
                      <a:pt x="2374175" y="672846"/>
                      <a:pt x="2259208" y="733044"/>
                      <a:pt x="2137002" y="779907"/>
                    </a:cubicBezTo>
                    <a:cubicBezTo>
                      <a:pt x="1834488" y="895922"/>
                      <a:pt x="1519306" y="931069"/>
                      <a:pt x="1197933" y="921258"/>
                    </a:cubicBezTo>
                    <a:cubicBezTo>
                      <a:pt x="895800" y="912019"/>
                      <a:pt x="601763" y="862679"/>
                      <a:pt x="326871" y="729615"/>
                    </a:cubicBezTo>
                    <a:cubicBezTo>
                      <a:pt x="230669" y="683038"/>
                      <a:pt x="141991" y="624650"/>
                      <a:pt x="73221" y="540544"/>
                    </a:cubicBezTo>
                    <a:cubicBezTo>
                      <a:pt x="25596" y="482251"/>
                      <a:pt x="-1551" y="417100"/>
                      <a:pt x="69" y="339757"/>
                    </a:cubicBezTo>
                    <a:cubicBezTo>
                      <a:pt x="2259" y="230505"/>
                      <a:pt x="640" y="121253"/>
                      <a:pt x="640" y="12097"/>
                    </a:cubicBezTo>
                    <a:cubicBezTo>
                      <a:pt x="6069" y="11620"/>
                      <a:pt x="10356" y="10001"/>
                      <a:pt x="11594" y="11239"/>
                    </a:cubicBezTo>
                    <a:cubicBezTo>
                      <a:pt x="182853" y="184785"/>
                      <a:pt x="399357" y="273177"/>
                      <a:pt x="629862" y="328613"/>
                    </a:cubicBezTo>
                    <a:cubicBezTo>
                      <a:pt x="1117923" y="446056"/>
                      <a:pt x="1604460" y="439484"/>
                      <a:pt x="2085472" y="288893"/>
                    </a:cubicBezTo>
                    <a:cubicBezTo>
                      <a:pt x="2266638" y="232029"/>
                      <a:pt x="2434468" y="148018"/>
                      <a:pt x="257601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43A5464-4178-43CE-B7CD-9FEC83C6E527}"/>
                  </a:ext>
                </a:extLst>
              </p:cNvPr>
              <p:cNvSpPr/>
              <p:nvPr/>
            </p:nvSpPr>
            <p:spPr>
              <a:xfrm>
                <a:off x="1110063" y="3121544"/>
                <a:ext cx="2580179" cy="926704"/>
              </a:xfrm>
              <a:custGeom>
                <a:avLst/>
                <a:gdLst>
                  <a:gd name="connsiteX0" fmla="*/ 1246 w 2580179"/>
                  <a:gd name="connsiteY0" fmla="*/ 762 h 926704"/>
                  <a:gd name="connsiteX1" fmla="*/ 694570 w 2580179"/>
                  <a:gd name="connsiteY1" fmla="*/ 344519 h 926704"/>
                  <a:gd name="connsiteX2" fmla="*/ 2075981 w 2580179"/>
                  <a:gd name="connsiteY2" fmla="*/ 293084 h 926704"/>
                  <a:gd name="connsiteX3" fmla="*/ 2577949 w 2580179"/>
                  <a:gd name="connsiteY3" fmla="*/ 0 h 926704"/>
                  <a:gd name="connsiteX4" fmla="*/ 2577949 w 2580179"/>
                  <a:gd name="connsiteY4" fmla="*/ 79438 h 926704"/>
                  <a:gd name="connsiteX5" fmla="*/ 2578997 w 2580179"/>
                  <a:gd name="connsiteY5" fmla="*/ 302990 h 926704"/>
                  <a:gd name="connsiteX6" fmla="*/ 2427549 w 2580179"/>
                  <a:gd name="connsiteY6" fmla="*/ 618839 h 926704"/>
                  <a:gd name="connsiteX7" fmla="*/ 1957871 w 2580179"/>
                  <a:gd name="connsiteY7" fmla="*/ 839629 h 926704"/>
                  <a:gd name="connsiteX8" fmla="*/ 473019 w 2580179"/>
                  <a:gd name="connsiteY8" fmla="*/ 792289 h 926704"/>
                  <a:gd name="connsiteX9" fmla="*/ 113641 w 2580179"/>
                  <a:gd name="connsiteY9" fmla="*/ 584454 h 926704"/>
                  <a:gd name="connsiteX10" fmla="*/ 388 w 2580179"/>
                  <a:gd name="connsiteY10" fmla="*/ 318230 h 926704"/>
                  <a:gd name="connsiteX11" fmla="*/ 1246 w 2580179"/>
                  <a:gd name="connsiteY11" fmla="*/ 762 h 92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80179" h="926704">
                    <a:moveTo>
                      <a:pt x="1246" y="762"/>
                    </a:moveTo>
                    <a:cubicBezTo>
                      <a:pt x="198318" y="200787"/>
                      <a:pt x="439205" y="289465"/>
                      <a:pt x="694570" y="344519"/>
                    </a:cubicBezTo>
                    <a:cubicBezTo>
                      <a:pt x="1158819" y="444627"/>
                      <a:pt x="1620400" y="433959"/>
                      <a:pt x="2075981" y="293084"/>
                    </a:cubicBezTo>
                    <a:cubicBezTo>
                      <a:pt x="2260862" y="235934"/>
                      <a:pt x="2431931" y="151924"/>
                      <a:pt x="2577949" y="0"/>
                    </a:cubicBezTo>
                    <a:cubicBezTo>
                      <a:pt x="2577949" y="34100"/>
                      <a:pt x="2577949" y="56769"/>
                      <a:pt x="2577949" y="79438"/>
                    </a:cubicBezTo>
                    <a:cubicBezTo>
                      <a:pt x="2577949" y="154019"/>
                      <a:pt x="2573186" y="228886"/>
                      <a:pt x="2578997" y="302990"/>
                    </a:cubicBezTo>
                    <a:cubicBezTo>
                      <a:pt x="2589665" y="439198"/>
                      <a:pt x="2527276" y="537686"/>
                      <a:pt x="2427549" y="618839"/>
                    </a:cubicBezTo>
                    <a:cubicBezTo>
                      <a:pt x="2289437" y="731234"/>
                      <a:pt x="2128083" y="796766"/>
                      <a:pt x="1957871" y="839629"/>
                    </a:cubicBezTo>
                    <a:cubicBezTo>
                      <a:pt x="1458761" y="965359"/>
                      <a:pt x="962794" y="959453"/>
                      <a:pt x="473019" y="792289"/>
                    </a:cubicBezTo>
                    <a:cubicBezTo>
                      <a:pt x="340145" y="746951"/>
                      <a:pt x="216320" y="683228"/>
                      <a:pt x="113641" y="584454"/>
                    </a:cubicBezTo>
                    <a:cubicBezTo>
                      <a:pt x="38107" y="511778"/>
                      <a:pt x="-4565" y="426911"/>
                      <a:pt x="388" y="318230"/>
                    </a:cubicBezTo>
                    <a:cubicBezTo>
                      <a:pt x="4960" y="215646"/>
                      <a:pt x="1246" y="112586"/>
                      <a:pt x="1246" y="76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79444B0D-84F9-4FFD-BAE8-28EBBFEB8AC2}"/>
                </a:ext>
              </a:extLst>
            </p:cNvPr>
            <p:cNvSpPr/>
            <p:nvPr/>
          </p:nvSpPr>
          <p:spPr>
            <a:xfrm>
              <a:off x="1058975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A9521E0F-93F1-4709-9B14-E0029E4FA5C9}"/>
                </a:ext>
              </a:extLst>
            </p:cNvPr>
            <p:cNvSpPr/>
            <p:nvPr/>
          </p:nvSpPr>
          <p:spPr>
            <a:xfrm>
              <a:off x="1058975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4EB63D7-E7AD-4F93-9DCA-353AECBB84C1}"/>
                </a:ext>
              </a:extLst>
            </p:cNvPr>
            <p:cNvSpPr/>
            <p:nvPr/>
          </p:nvSpPr>
          <p:spPr>
            <a:xfrm>
              <a:off x="2571630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54A3E5B2-CDAE-41B7-9F67-49B56561DDF4}"/>
                </a:ext>
              </a:extLst>
            </p:cNvPr>
            <p:cNvSpPr/>
            <p:nvPr/>
          </p:nvSpPr>
          <p:spPr>
            <a:xfrm>
              <a:off x="2571630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43CD460-89A0-4E22-B659-FC9E7D301277}"/>
                </a:ext>
              </a:extLst>
            </p:cNvPr>
            <p:cNvSpPr/>
            <p:nvPr/>
          </p:nvSpPr>
          <p:spPr>
            <a:xfrm>
              <a:off x="4084285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E41CC731-483D-425C-84EC-3B5A06A7E106}"/>
                </a:ext>
              </a:extLst>
            </p:cNvPr>
            <p:cNvSpPr/>
            <p:nvPr/>
          </p:nvSpPr>
          <p:spPr>
            <a:xfrm>
              <a:off x="4084285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E6FC9D4B-0D64-4FC0-A7F0-90F1844FE582}"/>
                </a:ext>
              </a:extLst>
            </p:cNvPr>
            <p:cNvSpPr/>
            <p:nvPr/>
          </p:nvSpPr>
          <p:spPr>
            <a:xfrm>
              <a:off x="7543759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D0A10CD-CE91-432A-8106-5756F192B8AB}"/>
                </a:ext>
              </a:extLst>
            </p:cNvPr>
            <p:cNvSpPr/>
            <p:nvPr/>
          </p:nvSpPr>
          <p:spPr>
            <a:xfrm>
              <a:off x="7543759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7C235071-E346-4B00-96E4-873A5D42A34C}"/>
                </a:ext>
              </a:extLst>
            </p:cNvPr>
            <p:cNvSpPr/>
            <p:nvPr/>
          </p:nvSpPr>
          <p:spPr>
            <a:xfrm>
              <a:off x="9056414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E591249-D6AA-4241-B2E7-746F9B568DCA}"/>
                </a:ext>
              </a:extLst>
            </p:cNvPr>
            <p:cNvSpPr/>
            <p:nvPr/>
          </p:nvSpPr>
          <p:spPr>
            <a:xfrm>
              <a:off x="9056414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2B684A93-A33C-4B33-B24C-3B57A873EAE2}"/>
                </a:ext>
              </a:extLst>
            </p:cNvPr>
            <p:cNvSpPr/>
            <p:nvPr/>
          </p:nvSpPr>
          <p:spPr>
            <a:xfrm>
              <a:off x="10569069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6584540-3F62-42E5-862E-D43E2527FF7A}"/>
                </a:ext>
              </a:extLst>
            </p:cNvPr>
            <p:cNvSpPr/>
            <p:nvPr/>
          </p:nvSpPr>
          <p:spPr>
            <a:xfrm>
              <a:off x="10569069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132" name="Group 40">
            <a:extLst>
              <a:ext uri="{FF2B5EF4-FFF2-40B4-BE49-F238E27FC236}">
                <a16:creationId xmlns:a16="http://schemas.microsoft.com/office/drawing/2014/main" id="{4E63DC67-7A59-459F-97F1-0FFB5D54190C}"/>
              </a:ext>
            </a:extLst>
          </p:cNvPr>
          <p:cNvGrpSpPr/>
          <p:nvPr/>
        </p:nvGrpSpPr>
        <p:grpSpPr>
          <a:xfrm>
            <a:off x="3675625" y="1939561"/>
            <a:ext cx="1396542" cy="894132"/>
            <a:chOff x="7026501" y="4509120"/>
            <a:chExt cx="1499710" cy="894132"/>
          </a:xfrm>
          <a:noFill/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EE8B05-DCAD-45A0-AAF1-3AC6370C117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1C6B8B-A772-47C3-9F21-635CA3FBC97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5" name="Group 40">
            <a:extLst>
              <a:ext uri="{FF2B5EF4-FFF2-40B4-BE49-F238E27FC236}">
                <a16:creationId xmlns:a16="http://schemas.microsoft.com/office/drawing/2014/main" id="{10DB2EEA-283B-4197-BE77-1A8E1A428330}"/>
              </a:ext>
            </a:extLst>
          </p:cNvPr>
          <p:cNvGrpSpPr/>
          <p:nvPr/>
        </p:nvGrpSpPr>
        <p:grpSpPr>
          <a:xfrm>
            <a:off x="2162970" y="1939561"/>
            <a:ext cx="1396542" cy="894132"/>
            <a:chOff x="7026501" y="4509120"/>
            <a:chExt cx="1499710" cy="894132"/>
          </a:xfrm>
          <a:noFill/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DC5F726-7A25-42F1-8740-B99A8C38044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2F8946-A633-4BB1-8126-8A08FEF0118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oup 40">
            <a:extLst>
              <a:ext uri="{FF2B5EF4-FFF2-40B4-BE49-F238E27FC236}">
                <a16:creationId xmlns:a16="http://schemas.microsoft.com/office/drawing/2014/main" id="{675CCFE3-FFF5-459F-9A13-6BEE4A7E57CB}"/>
              </a:ext>
            </a:extLst>
          </p:cNvPr>
          <p:cNvGrpSpPr/>
          <p:nvPr/>
        </p:nvGrpSpPr>
        <p:grpSpPr>
          <a:xfrm>
            <a:off x="650315" y="1939561"/>
            <a:ext cx="1396542" cy="894132"/>
            <a:chOff x="7026501" y="4509120"/>
            <a:chExt cx="1499710" cy="894132"/>
          </a:xfrm>
          <a:noFill/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70A5E5E-711E-4C5A-B7E1-B1AB73BAA23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7A464A3-26C0-41E9-9858-203F03DB465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1" name="Group 40">
            <a:extLst>
              <a:ext uri="{FF2B5EF4-FFF2-40B4-BE49-F238E27FC236}">
                <a16:creationId xmlns:a16="http://schemas.microsoft.com/office/drawing/2014/main" id="{760DEF55-FBE1-4248-8E0C-C0EB05F7AD41}"/>
              </a:ext>
            </a:extLst>
          </p:cNvPr>
          <p:cNvGrpSpPr/>
          <p:nvPr/>
        </p:nvGrpSpPr>
        <p:grpSpPr>
          <a:xfrm>
            <a:off x="3675625" y="5502715"/>
            <a:ext cx="1396542" cy="894132"/>
            <a:chOff x="7026501" y="4509120"/>
            <a:chExt cx="1499710" cy="894132"/>
          </a:xfrm>
          <a:noFill/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50F692E-5FFD-4CBA-AB9B-8AB7F094663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84120A-A29C-43AB-9663-0E72C5871A6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4" name="Group 40">
            <a:extLst>
              <a:ext uri="{FF2B5EF4-FFF2-40B4-BE49-F238E27FC236}">
                <a16:creationId xmlns:a16="http://schemas.microsoft.com/office/drawing/2014/main" id="{99C00A1A-B4A7-4075-9C8D-2AE1FC406E59}"/>
              </a:ext>
            </a:extLst>
          </p:cNvPr>
          <p:cNvGrpSpPr/>
          <p:nvPr/>
        </p:nvGrpSpPr>
        <p:grpSpPr>
          <a:xfrm>
            <a:off x="2162970" y="5502715"/>
            <a:ext cx="1396542" cy="894132"/>
            <a:chOff x="7026501" y="4509120"/>
            <a:chExt cx="1499710" cy="894132"/>
          </a:xfrm>
          <a:noFill/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9A87964-27A6-46CE-B77A-B7FB595CDA8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2F0F79F-33EA-4E74-BC7B-BD756560A6A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7" name="Group 40">
            <a:extLst>
              <a:ext uri="{FF2B5EF4-FFF2-40B4-BE49-F238E27FC236}">
                <a16:creationId xmlns:a16="http://schemas.microsoft.com/office/drawing/2014/main" id="{0348CDE8-61E0-4FC7-A193-2A7BAD6B2E4F}"/>
              </a:ext>
            </a:extLst>
          </p:cNvPr>
          <p:cNvGrpSpPr/>
          <p:nvPr/>
        </p:nvGrpSpPr>
        <p:grpSpPr>
          <a:xfrm>
            <a:off x="650315" y="5502715"/>
            <a:ext cx="1396542" cy="894132"/>
            <a:chOff x="7026501" y="4509120"/>
            <a:chExt cx="1499710" cy="894132"/>
          </a:xfrm>
          <a:noFill/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480265-A448-4155-8001-C7905CE14C7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2EF567E-207D-40D6-99BB-873C437758C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0" name="Group 40">
            <a:extLst>
              <a:ext uri="{FF2B5EF4-FFF2-40B4-BE49-F238E27FC236}">
                <a16:creationId xmlns:a16="http://schemas.microsoft.com/office/drawing/2014/main" id="{A6AE717A-584E-4CFF-A058-71EE2E9B1069}"/>
              </a:ext>
            </a:extLst>
          </p:cNvPr>
          <p:cNvGrpSpPr/>
          <p:nvPr/>
        </p:nvGrpSpPr>
        <p:grpSpPr>
          <a:xfrm>
            <a:off x="10145143" y="1939561"/>
            <a:ext cx="1396542" cy="894132"/>
            <a:chOff x="7026501" y="4509120"/>
            <a:chExt cx="1499710" cy="894132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D0A8B8D-F87F-4567-9E55-236DC4D6CF6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FED0BB-1EEF-4ABE-93AE-BC0E1891811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3" name="Group 40">
            <a:extLst>
              <a:ext uri="{FF2B5EF4-FFF2-40B4-BE49-F238E27FC236}">
                <a16:creationId xmlns:a16="http://schemas.microsoft.com/office/drawing/2014/main" id="{F95D19AA-36D2-4142-9F63-4BA9AF6E92F3}"/>
              </a:ext>
            </a:extLst>
          </p:cNvPr>
          <p:cNvGrpSpPr/>
          <p:nvPr/>
        </p:nvGrpSpPr>
        <p:grpSpPr>
          <a:xfrm>
            <a:off x="8632488" y="1939561"/>
            <a:ext cx="1396542" cy="894132"/>
            <a:chOff x="7026501" y="4509120"/>
            <a:chExt cx="1499710" cy="894132"/>
          </a:xfrm>
          <a:noFill/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A3DAE63-23DA-48C0-83CF-6E0E1CA6FC3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19C2860-B0B1-4644-9FD8-1CCC7478518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6" name="Group 40">
            <a:extLst>
              <a:ext uri="{FF2B5EF4-FFF2-40B4-BE49-F238E27FC236}">
                <a16:creationId xmlns:a16="http://schemas.microsoft.com/office/drawing/2014/main" id="{75056C45-E495-4B1F-BD07-81C1F092D0BE}"/>
              </a:ext>
            </a:extLst>
          </p:cNvPr>
          <p:cNvGrpSpPr/>
          <p:nvPr/>
        </p:nvGrpSpPr>
        <p:grpSpPr>
          <a:xfrm>
            <a:off x="7119833" y="1939561"/>
            <a:ext cx="1396542" cy="894132"/>
            <a:chOff x="7026501" y="4509120"/>
            <a:chExt cx="1499710" cy="894132"/>
          </a:xfrm>
          <a:noFill/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EBD5028-E8E1-498E-A863-A437220A157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70D704D-EFF6-4D4E-AB32-961997F1D59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9" name="Group 40">
            <a:extLst>
              <a:ext uri="{FF2B5EF4-FFF2-40B4-BE49-F238E27FC236}">
                <a16:creationId xmlns:a16="http://schemas.microsoft.com/office/drawing/2014/main" id="{AC741361-C41A-46FA-A623-879242643F71}"/>
              </a:ext>
            </a:extLst>
          </p:cNvPr>
          <p:cNvGrpSpPr/>
          <p:nvPr/>
        </p:nvGrpSpPr>
        <p:grpSpPr>
          <a:xfrm>
            <a:off x="10145143" y="5502715"/>
            <a:ext cx="1396542" cy="894132"/>
            <a:chOff x="7026501" y="4509120"/>
            <a:chExt cx="1499710" cy="894132"/>
          </a:xfrm>
          <a:noFill/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D43005E-BCA8-4BAE-8548-9FDA092F9CF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CBAF10E-A882-44C3-B1CA-D57611843F90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2" name="Group 40">
            <a:extLst>
              <a:ext uri="{FF2B5EF4-FFF2-40B4-BE49-F238E27FC236}">
                <a16:creationId xmlns:a16="http://schemas.microsoft.com/office/drawing/2014/main" id="{64AD1AFE-A157-4B3C-A29A-99F608C21B2B}"/>
              </a:ext>
            </a:extLst>
          </p:cNvPr>
          <p:cNvGrpSpPr/>
          <p:nvPr/>
        </p:nvGrpSpPr>
        <p:grpSpPr>
          <a:xfrm>
            <a:off x="8632488" y="5502715"/>
            <a:ext cx="1396542" cy="894132"/>
            <a:chOff x="7026501" y="4509120"/>
            <a:chExt cx="1499710" cy="894132"/>
          </a:xfrm>
          <a:noFill/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62D0B20-DC34-4C58-99ED-967111BE632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8D6C73F-D601-4F4A-B227-90DF18875F7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5" name="Group 40">
            <a:extLst>
              <a:ext uri="{FF2B5EF4-FFF2-40B4-BE49-F238E27FC236}">
                <a16:creationId xmlns:a16="http://schemas.microsoft.com/office/drawing/2014/main" id="{B2C0BAB6-2435-4820-A52C-38A3BF59F3DC}"/>
              </a:ext>
            </a:extLst>
          </p:cNvPr>
          <p:cNvGrpSpPr/>
          <p:nvPr/>
        </p:nvGrpSpPr>
        <p:grpSpPr>
          <a:xfrm>
            <a:off x="7119833" y="5502715"/>
            <a:ext cx="1396542" cy="894132"/>
            <a:chOff x="7026501" y="4509120"/>
            <a:chExt cx="1499710" cy="894132"/>
          </a:xfrm>
          <a:noFill/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5ED54DC-FA30-4B72-8B5C-CD768D43F88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F753E8-3773-43BE-9FC6-1E505FB142D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8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3" name="Oval 30">
            <a:extLst>
              <a:ext uri="{FF2B5EF4-FFF2-40B4-BE49-F238E27FC236}">
                <a16:creationId xmlns:a16="http://schemas.microsoft.com/office/drawing/2014/main" id="{A28BDFC9-C0D6-48D9-B8EA-B99AB674E5F6}"/>
              </a:ext>
            </a:extLst>
          </p:cNvPr>
          <p:cNvSpPr/>
          <p:nvPr/>
        </p:nvSpPr>
        <p:spPr>
          <a:xfrm>
            <a:off x="5611836" y="2854919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31">
            <a:extLst>
              <a:ext uri="{FF2B5EF4-FFF2-40B4-BE49-F238E27FC236}">
                <a16:creationId xmlns:a16="http://schemas.microsoft.com/office/drawing/2014/main" id="{8AFF0EAD-5AED-4D2F-BBA2-2D4E6BC7B8E2}"/>
              </a:ext>
            </a:extLst>
          </p:cNvPr>
          <p:cNvSpPr/>
          <p:nvPr/>
        </p:nvSpPr>
        <p:spPr>
          <a:xfrm>
            <a:off x="3896699" y="3477113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2">
            <a:extLst>
              <a:ext uri="{FF2B5EF4-FFF2-40B4-BE49-F238E27FC236}">
                <a16:creationId xmlns:a16="http://schemas.microsoft.com/office/drawing/2014/main" id="{17A8BC02-FA7D-49E3-B2AF-7EE226DD6701}"/>
              </a:ext>
            </a:extLst>
          </p:cNvPr>
          <p:cNvSpPr/>
          <p:nvPr/>
        </p:nvSpPr>
        <p:spPr>
          <a:xfrm>
            <a:off x="3017631" y="5035715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C59602D8-F2EE-47FE-A5D8-427980FF740C}"/>
              </a:ext>
            </a:extLst>
          </p:cNvPr>
          <p:cNvSpPr/>
          <p:nvPr/>
        </p:nvSpPr>
        <p:spPr>
          <a:xfrm>
            <a:off x="8206041" y="5035715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7" name="Oval 34">
            <a:extLst>
              <a:ext uri="{FF2B5EF4-FFF2-40B4-BE49-F238E27FC236}">
                <a16:creationId xmlns:a16="http://schemas.microsoft.com/office/drawing/2014/main" id="{82C9BAE1-F480-48FB-9FAE-E95E518907DE}"/>
              </a:ext>
            </a:extLst>
          </p:cNvPr>
          <p:cNvSpPr/>
          <p:nvPr/>
        </p:nvSpPr>
        <p:spPr>
          <a:xfrm>
            <a:off x="7316857" y="3477113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0" name="Freeform: Shape 37">
            <a:extLst>
              <a:ext uri="{FF2B5EF4-FFF2-40B4-BE49-F238E27FC236}">
                <a16:creationId xmlns:a16="http://schemas.microsoft.com/office/drawing/2014/main" id="{4E1B1B7C-9BD2-42BF-A4FC-B45230845D7D}"/>
              </a:ext>
            </a:extLst>
          </p:cNvPr>
          <p:cNvSpPr/>
          <p:nvPr/>
        </p:nvSpPr>
        <p:spPr>
          <a:xfrm>
            <a:off x="3299674" y="5295144"/>
            <a:ext cx="421108" cy="50117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5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Block Arc 25">
            <a:extLst>
              <a:ext uri="{FF2B5EF4-FFF2-40B4-BE49-F238E27FC236}">
                <a16:creationId xmlns:a16="http://schemas.microsoft.com/office/drawing/2014/main" id="{E18D62D0-AFF7-4ECD-A807-0D5AF29856BE}"/>
              </a:ext>
            </a:extLst>
          </p:cNvPr>
          <p:cNvSpPr/>
          <p:nvPr/>
        </p:nvSpPr>
        <p:spPr>
          <a:xfrm>
            <a:off x="4218526" y="3722999"/>
            <a:ext cx="341539" cy="49342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Freeform: Shape 39">
            <a:extLst>
              <a:ext uri="{FF2B5EF4-FFF2-40B4-BE49-F238E27FC236}">
                <a16:creationId xmlns:a16="http://schemas.microsoft.com/office/drawing/2014/main" id="{8FC9E4AA-7A4D-47FC-A141-D23B14A45C33}"/>
              </a:ext>
            </a:extLst>
          </p:cNvPr>
          <p:cNvSpPr>
            <a:spLocks/>
          </p:cNvSpPr>
          <p:nvPr/>
        </p:nvSpPr>
        <p:spPr bwMode="auto">
          <a:xfrm>
            <a:off x="8541384" y="5274509"/>
            <a:ext cx="341539" cy="549801"/>
          </a:xfrm>
          <a:custGeom>
            <a:avLst/>
            <a:gdLst>
              <a:gd name="connsiteX0" fmla="*/ 196850 w 485776"/>
              <a:gd name="connsiteY0" fmla="*/ 554978 h 781991"/>
              <a:gd name="connsiteX1" fmla="*/ 205332 w 485776"/>
              <a:gd name="connsiteY1" fmla="*/ 554978 h 781991"/>
              <a:gd name="connsiteX2" fmla="*/ 241572 w 485776"/>
              <a:gd name="connsiteY2" fmla="*/ 554978 h 781991"/>
              <a:gd name="connsiteX3" fmla="*/ 250825 w 485776"/>
              <a:gd name="connsiteY3" fmla="*/ 554978 h 781991"/>
              <a:gd name="connsiteX4" fmla="*/ 250825 w 485776"/>
              <a:gd name="connsiteY4" fmla="*/ 564089 h 781991"/>
              <a:gd name="connsiteX5" fmla="*/ 250825 w 485776"/>
              <a:gd name="connsiteY5" fmla="*/ 750862 h 781991"/>
              <a:gd name="connsiteX6" fmla="*/ 243886 w 485776"/>
              <a:gd name="connsiteY6" fmla="*/ 771362 h 781991"/>
              <a:gd name="connsiteX7" fmla="*/ 223838 w 485776"/>
              <a:gd name="connsiteY7" fmla="*/ 781991 h 781991"/>
              <a:gd name="connsiteX8" fmla="*/ 203790 w 485776"/>
              <a:gd name="connsiteY8" fmla="*/ 771362 h 781991"/>
              <a:gd name="connsiteX9" fmla="*/ 196850 w 485776"/>
              <a:gd name="connsiteY9" fmla="*/ 750862 h 781991"/>
              <a:gd name="connsiteX10" fmla="*/ 196850 w 485776"/>
              <a:gd name="connsiteY10" fmla="*/ 564089 h 781991"/>
              <a:gd name="connsiteX11" fmla="*/ 88546 w 485776"/>
              <a:gd name="connsiteY11" fmla="*/ 366066 h 781991"/>
              <a:gd name="connsiteX12" fmla="*/ 469975 w 485776"/>
              <a:gd name="connsiteY12" fmla="*/ 366066 h 781991"/>
              <a:gd name="connsiteX13" fmla="*/ 471488 w 485776"/>
              <a:gd name="connsiteY13" fmla="*/ 366066 h 781991"/>
              <a:gd name="connsiteX14" fmla="*/ 471488 w 485776"/>
              <a:gd name="connsiteY14" fmla="*/ 367592 h 781991"/>
              <a:gd name="connsiteX15" fmla="*/ 383699 w 485776"/>
              <a:gd name="connsiteY15" fmla="*/ 455348 h 781991"/>
              <a:gd name="connsiteX16" fmla="*/ 471488 w 485776"/>
              <a:gd name="connsiteY16" fmla="*/ 542340 h 781991"/>
              <a:gd name="connsiteX17" fmla="*/ 471488 w 485776"/>
              <a:gd name="connsiteY17" fmla="*/ 543866 h 781991"/>
              <a:gd name="connsiteX18" fmla="*/ 88546 w 485776"/>
              <a:gd name="connsiteY18" fmla="*/ 543866 h 781991"/>
              <a:gd name="connsiteX19" fmla="*/ 0 w 485776"/>
              <a:gd name="connsiteY19" fmla="*/ 455348 h 781991"/>
              <a:gd name="connsiteX20" fmla="*/ 196850 w 485776"/>
              <a:gd name="connsiteY20" fmla="*/ 277166 h 781991"/>
              <a:gd name="connsiteX21" fmla="*/ 205332 w 485776"/>
              <a:gd name="connsiteY21" fmla="*/ 277166 h 781991"/>
              <a:gd name="connsiteX22" fmla="*/ 241572 w 485776"/>
              <a:gd name="connsiteY22" fmla="*/ 277166 h 781991"/>
              <a:gd name="connsiteX23" fmla="*/ 250825 w 485776"/>
              <a:gd name="connsiteY23" fmla="*/ 277166 h 781991"/>
              <a:gd name="connsiteX24" fmla="*/ 250825 w 485776"/>
              <a:gd name="connsiteY24" fmla="*/ 285394 h 781991"/>
              <a:gd name="connsiteX25" fmla="*/ 250825 w 485776"/>
              <a:gd name="connsiteY25" fmla="*/ 345231 h 781991"/>
              <a:gd name="connsiteX26" fmla="*/ 250825 w 485776"/>
              <a:gd name="connsiteY26" fmla="*/ 354954 h 781991"/>
              <a:gd name="connsiteX27" fmla="*/ 241572 w 485776"/>
              <a:gd name="connsiteY27" fmla="*/ 354954 h 781991"/>
              <a:gd name="connsiteX28" fmla="*/ 205332 w 485776"/>
              <a:gd name="connsiteY28" fmla="*/ 354954 h 781991"/>
              <a:gd name="connsiteX29" fmla="*/ 196850 w 485776"/>
              <a:gd name="connsiteY29" fmla="*/ 354954 h 781991"/>
              <a:gd name="connsiteX30" fmla="*/ 196850 w 485776"/>
              <a:gd name="connsiteY30" fmla="*/ 345231 h 781991"/>
              <a:gd name="connsiteX31" fmla="*/ 196850 w 485776"/>
              <a:gd name="connsiteY31" fmla="*/ 285394 h 781991"/>
              <a:gd name="connsiteX32" fmla="*/ 14288 w 485776"/>
              <a:gd name="connsiteY32" fmla="*/ 86666 h 781991"/>
              <a:gd name="connsiteX33" fmla="*/ 397846 w 485776"/>
              <a:gd name="connsiteY33" fmla="*/ 86666 h 781991"/>
              <a:gd name="connsiteX34" fmla="*/ 485776 w 485776"/>
              <a:gd name="connsiteY34" fmla="*/ 173979 h 781991"/>
              <a:gd name="connsiteX35" fmla="*/ 397846 w 485776"/>
              <a:gd name="connsiteY35" fmla="*/ 261291 h 781991"/>
              <a:gd name="connsiteX36" fmla="*/ 15804 w 485776"/>
              <a:gd name="connsiteY36" fmla="*/ 261291 h 781991"/>
              <a:gd name="connsiteX37" fmla="*/ 14288 w 485776"/>
              <a:gd name="connsiteY37" fmla="*/ 261291 h 781991"/>
              <a:gd name="connsiteX38" fmla="*/ 14288 w 485776"/>
              <a:gd name="connsiteY38" fmla="*/ 260539 h 781991"/>
              <a:gd name="connsiteX39" fmla="*/ 102218 w 485776"/>
              <a:gd name="connsiteY39" fmla="*/ 173979 h 781991"/>
              <a:gd name="connsiteX40" fmla="*/ 14288 w 485776"/>
              <a:gd name="connsiteY40" fmla="*/ 88172 h 781991"/>
              <a:gd name="connsiteX41" fmla="*/ 223838 w 485776"/>
              <a:gd name="connsiteY41" fmla="*/ 115 h 781991"/>
              <a:gd name="connsiteX42" fmla="*/ 243886 w 485776"/>
              <a:gd name="connsiteY42" fmla="*/ 9259 h 781991"/>
              <a:gd name="connsiteX43" fmla="*/ 250825 w 485776"/>
              <a:gd name="connsiteY43" fmla="*/ 30595 h 781991"/>
              <a:gd name="connsiteX44" fmla="*/ 250825 w 485776"/>
              <a:gd name="connsiteY44" fmla="*/ 67933 h 781991"/>
              <a:gd name="connsiteX45" fmla="*/ 250825 w 485776"/>
              <a:gd name="connsiteY45" fmla="*/ 75553 h 781991"/>
              <a:gd name="connsiteX46" fmla="*/ 241572 w 485776"/>
              <a:gd name="connsiteY46" fmla="*/ 75553 h 781991"/>
              <a:gd name="connsiteX47" fmla="*/ 205332 w 485776"/>
              <a:gd name="connsiteY47" fmla="*/ 75553 h 781991"/>
              <a:gd name="connsiteX48" fmla="*/ 196850 w 485776"/>
              <a:gd name="connsiteY48" fmla="*/ 75553 h 781991"/>
              <a:gd name="connsiteX49" fmla="*/ 196850 w 485776"/>
              <a:gd name="connsiteY49" fmla="*/ 67933 h 781991"/>
              <a:gd name="connsiteX50" fmla="*/ 196850 w 485776"/>
              <a:gd name="connsiteY50" fmla="*/ 30595 h 781991"/>
              <a:gd name="connsiteX51" fmla="*/ 203790 w 485776"/>
              <a:gd name="connsiteY51" fmla="*/ 9259 h 781991"/>
              <a:gd name="connsiteX52" fmla="*/ 223838 w 485776"/>
              <a:gd name="connsiteY52" fmla="*/ 115 h 7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776" h="781991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C26FFD0A-B350-4968-8A3D-E1471ADCFD34}"/>
              </a:ext>
            </a:extLst>
          </p:cNvPr>
          <p:cNvGrpSpPr/>
          <p:nvPr/>
        </p:nvGrpSpPr>
        <p:grpSpPr>
          <a:xfrm>
            <a:off x="4953425" y="1647574"/>
            <a:ext cx="2285150" cy="1078798"/>
            <a:chOff x="7026501" y="4509120"/>
            <a:chExt cx="1499710" cy="1078798"/>
          </a:xfrm>
          <a:noFill/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CE58F5E-DC62-4A97-A625-7402DDB1F6F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D9CB3B-D8B5-4AAB-B991-739A2144386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43">
            <a:extLst>
              <a:ext uri="{FF2B5EF4-FFF2-40B4-BE49-F238E27FC236}">
                <a16:creationId xmlns:a16="http://schemas.microsoft.com/office/drawing/2014/main" id="{E43B0BE5-FD89-44FB-95FB-15602D184CD1}"/>
              </a:ext>
            </a:extLst>
          </p:cNvPr>
          <p:cNvGrpSpPr/>
          <p:nvPr/>
        </p:nvGrpSpPr>
        <p:grpSpPr>
          <a:xfrm>
            <a:off x="8451865" y="3430311"/>
            <a:ext cx="2285150" cy="1078798"/>
            <a:chOff x="7026501" y="4509120"/>
            <a:chExt cx="1499710" cy="1078798"/>
          </a:xfrm>
          <a:noFill/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C29BD9-DB15-4E17-AAC4-DD6D53A6917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3A3D9D-DEF7-4C80-8109-67355B741D9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46">
            <a:extLst>
              <a:ext uri="{FF2B5EF4-FFF2-40B4-BE49-F238E27FC236}">
                <a16:creationId xmlns:a16="http://schemas.microsoft.com/office/drawing/2014/main" id="{A27A9288-94B8-4C8C-B908-81B3D9970C0F}"/>
              </a:ext>
            </a:extLst>
          </p:cNvPr>
          <p:cNvGrpSpPr/>
          <p:nvPr/>
        </p:nvGrpSpPr>
        <p:grpSpPr>
          <a:xfrm>
            <a:off x="9352298" y="4988913"/>
            <a:ext cx="2285150" cy="1078798"/>
            <a:chOff x="7026501" y="4509120"/>
            <a:chExt cx="1499710" cy="1078798"/>
          </a:xfrm>
          <a:noFill/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BD1D3D-3D98-4132-B5DA-A702157E826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70351E-E9F8-425F-BD62-73C0E9A68D2D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49">
            <a:extLst>
              <a:ext uri="{FF2B5EF4-FFF2-40B4-BE49-F238E27FC236}">
                <a16:creationId xmlns:a16="http://schemas.microsoft.com/office/drawing/2014/main" id="{979C2B52-9EF2-438E-9F6F-274BC0FDBFFA}"/>
              </a:ext>
            </a:extLst>
          </p:cNvPr>
          <p:cNvGrpSpPr/>
          <p:nvPr/>
        </p:nvGrpSpPr>
        <p:grpSpPr>
          <a:xfrm>
            <a:off x="1416372" y="3430311"/>
            <a:ext cx="2285150" cy="1078798"/>
            <a:chOff x="7026501" y="4509120"/>
            <a:chExt cx="1499710" cy="1078798"/>
          </a:xfrm>
          <a:noFill/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F24C4A0-B1B9-4330-A716-5A2EF3BE181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3E97907-D5EA-413D-9979-5FFC42DA3FA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52">
            <a:extLst>
              <a:ext uri="{FF2B5EF4-FFF2-40B4-BE49-F238E27FC236}">
                <a16:creationId xmlns:a16="http://schemas.microsoft.com/office/drawing/2014/main" id="{1C5C36D6-E428-48E2-8E89-8077BD4275A8}"/>
              </a:ext>
            </a:extLst>
          </p:cNvPr>
          <p:cNvGrpSpPr/>
          <p:nvPr/>
        </p:nvGrpSpPr>
        <p:grpSpPr>
          <a:xfrm>
            <a:off x="578317" y="4988913"/>
            <a:ext cx="2285150" cy="1078798"/>
            <a:chOff x="7026501" y="4509120"/>
            <a:chExt cx="1499710" cy="1078798"/>
          </a:xfrm>
          <a:noFill/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2C4A12-D875-4C96-997E-5D6F57FA947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765ADD9-E1CC-45C4-84E4-9F188CAB20E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8" name="Straight Connector 55">
            <a:extLst>
              <a:ext uri="{FF2B5EF4-FFF2-40B4-BE49-F238E27FC236}">
                <a16:creationId xmlns:a16="http://schemas.microsoft.com/office/drawing/2014/main" id="{E73F0F85-828C-4220-B4A4-A3FD35F26616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4002826" y="5516662"/>
            <a:ext cx="998742" cy="1165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56">
            <a:extLst>
              <a:ext uri="{FF2B5EF4-FFF2-40B4-BE49-F238E27FC236}">
                <a16:creationId xmlns:a16="http://schemas.microsoft.com/office/drawing/2014/main" id="{421A336D-3EDD-4511-9F08-2129EFF2BF48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096754" y="3840114"/>
            <a:ext cx="7680" cy="61835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58">
            <a:extLst>
              <a:ext uri="{FF2B5EF4-FFF2-40B4-BE49-F238E27FC236}">
                <a16:creationId xmlns:a16="http://schemas.microsoft.com/office/drawing/2014/main" id="{C629B99B-8094-4F23-BC5C-C41B66CCE0DC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7218758" y="5528313"/>
            <a:ext cx="987283" cy="137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">
            <a:extLst>
              <a:ext uri="{FF2B5EF4-FFF2-40B4-BE49-F238E27FC236}">
                <a16:creationId xmlns:a16="http://schemas.microsoft.com/office/drawing/2014/main" id="{126F0691-CA08-4BF9-9328-3F26E6FDFE53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4737616" y="4318030"/>
            <a:ext cx="745175" cy="52690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57">
            <a:extLst>
              <a:ext uri="{FF2B5EF4-FFF2-40B4-BE49-F238E27FC236}">
                <a16:creationId xmlns:a16="http://schemas.microsoft.com/office/drawing/2014/main" id="{21A7CA26-52BD-485C-8186-5B06BEA07C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6792209" y="4318030"/>
            <a:ext cx="668926" cy="6023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54B0113-A9FD-4B7A-9632-56EB443190FB}"/>
              </a:ext>
            </a:extLst>
          </p:cNvPr>
          <p:cNvGrpSpPr/>
          <p:nvPr/>
        </p:nvGrpSpPr>
        <p:grpSpPr>
          <a:xfrm>
            <a:off x="5231722" y="4581481"/>
            <a:ext cx="2258930" cy="1697597"/>
            <a:chOff x="5328029" y="4574338"/>
            <a:chExt cx="1958195" cy="1471592"/>
          </a:xfrm>
        </p:grpSpPr>
        <p:sp>
          <p:nvSpPr>
            <p:cNvPr id="104" name="Freeform: Shape 175">
              <a:extLst>
                <a:ext uri="{FF2B5EF4-FFF2-40B4-BE49-F238E27FC236}">
                  <a16:creationId xmlns:a16="http://schemas.microsoft.com/office/drawing/2014/main" id="{69E9E872-9F7C-4F14-AA9A-E1EBC6577C0A}"/>
                </a:ext>
              </a:extLst>
            </p:cNvPr>
            <p:cNvSpPr/>
            <p:nvPr/>
          </p:nvSpPr>
          <p:spPr>
            <a:xfrm>
              <a:off x="5763867" y="4823689"/>
              <a:ext cx="376550" cy="570653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45665435-A88F-4E14-81F6-E03A95B38D10}"/>
                </a:ext>
              </a:extLst>
            </p:cNvPr>
            <p:cNvSpPr/>
            <p:nvPr/>
          </p:nvSpPr>
          <p:spPr>
            <a:xfrm>
              <a:off x="5328029" y="5298839"/>
              <a:ext cx="1027605" cy="733873"/>
            </a:xfrm>
            <a:custGeom>
              <a:avLst/>
              <a:gdLst>
                <a:gd name="connsiteX0" fmla="*/ 284829 w 1027605"/>
                <a:gd name="connsiteY0" fmla="*/ 356411 h 733873"/>
                <a:gd name="connsiteX1" fmla="*/ 202580 w 1027605"/>
                <a:gd name="connsiteY1" fmla="*/ 570355 h 733873"/>
                <a:gd name="connsiteX2" fmla="*/ 216288 w 1027605"/>
                <a:gd name="connsiteY2" fmla="*/ 591896 h 733873"/>
                <a:gd name="connsiteX3" fmla="*/ 288745 w 1027605"/>
                <a:gd name="connsiteY3" fmla="*/ 599730 h 733873"/>
                <a:gd name="connsiteX4" fmla="*/ 312734 w 1027605"/>
                <a:gd name="connsiteY4" fmla="*/ 575740 h 733873"/>
                <a:gd name="connsiteX5" fmla="*/ 284829 w 1027605"/>
                <a:gd name="connsiteY5" fmla="*/ 356411 h 733873"/>
                <a:gd name="connsiteX6" fmla="*/ 449815 w 1027605"/>
                <a:gd name="connsiteY6" fmla="*/ 0 h 733873"/>
                <a:gd name="connsiteX7" fmla="*/ 477231 w 1027605"/>
                <a:gd name="connsiteY7" fmla="*/ 37208 h 733873"/>
                <a:gd name="connsiteX8" fmla="*/ 599136 w 1027605"/>
                <a:gd name="connsiteY8" fmla="*/ 87145 h 733873"/>
                <a:gd name="connsiteX9" fmla="*/ 665228 w 1027605"/>
                <a:gd name="connsiteY9" fmla="*/ 33291 h 733873"/>
                <a:gd name="connsiteX10" fmla="*/ 672572 w 1027605"/>
                <a:gd name="connsiteY10" fmla="*/ 1469 h 733873"/>
                <a:gd name="connsiteX11" fmla="*/ 757758 w 1027605"/>
                <a:gd name="connsiteY11" fmla="*/ 2448 h 733873"/>
                <a:gd name="connsiteX12" fmla="*/ 942328 w 1027605"/>
                <a:gd name="connsiteY12" fmla="*/ 106238 h 733873"/>
                <a:gd name="connsiteX13" fmla="*/ 1027514 w 1027605"/>
                <a:gd name="connsiteY13" fmla="*/ 218351 h 733873"/>
                <a:gd name="connsiteX14" fmla="*/ 977578 w 1027605"/>
                <a:gd name="connsiteY14" fmla="*/ 462159 h 733873"/>
                <a:gd name="connsiteX15" fmla="*/ 886027 w 1027605"/>
                <a:gd name="connsiteY15" fmla="*/ 347108 h 733873"/>
                <a:gd name="connsiteX16" fmla="*/ 845637 w 1027605"/>
                <a:gd name="connsiteY16" fmla="*/ 638039 h 733873"/>
                <a:gd name="connsiteX17" fmla="*/ 840936 w 1027605"/>
                <a:gd name="connsiteY17" fmla="*/ 733873 h 733873"/>
                <a:gd name="connsiteX18" fmla="*/ 50122 w 1027605"/>
                <a:gd name="connsiteY18" fmla="*/ 733873 h 733873"/>
                <a:gd name="connsiteX19" fmla="*/ 25537 w 1027605"/>
                <a:gd name="connsiteY19" fmla="*/ 716799 h 733873"/>
                <a:gd name="connsiteX20" fmla="*/ 875 w 1027605"/>
                <a:gd name="connsiteY20" fmla="*/ 652603 h 733873"/>
                <a:gd name="connsiteX21" fmla="*/ 53259 w 1027605"/>
                <a:gd name="connsiteY21" fmla="*/ 415160 h 733873"/>
                <a:gd name="connsiteX22" fmla="*/ 135508 w 1027605"/>
                <a:gd name="connsiteY22" fmla="*/ 185549 h 733873"/>
                <a:gd name="connsiteX23" fmla="*/ 248600 w 1027605"/>
                <a:gd name="connsiteY23" fmla="*/ 27906 h 733873"/>
                <a:gd name="connsiteX24" fmla="*/ 449815 w 1027605"/>
                <a:gd name="connsiteY24" fmla="*/ 0 h 73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27605" h="733873">
                  <a:moveTo>
                    <a:pt x="284829" y="356411"/>
                  </a:moveTo>
                  <a:cubicBezTo>
                    <a:pt x="276995" y="374035"/>
                    <a:pt x="221673" y="523845"/>
                    <a:pt x="202580" y="570355"/>
                  </a:cubicBezTo>
                  <a:cubicBezTo>
                    <a:pt x="196215" y="586511"/>
                    <a:pt x="200132" y="589448"/>
                    <a:pt x="216288" y="591896"/>
                  </a:cubicBezTo>
                  <a:cubicBezTo>
                    <a:pt x="246642" y="595813"/>
                    <a:pt x="265246" y="601198"/>
                    <a:pt x="288745" y="599730"/>
                  </a:cubicBezTo>
                  <a:cubicBezTo>
                    <a:pt x="311266" y="598261"/>
                    <a:pt x="316161" y="598261"/>
                    <a:pt x="312734" y="575740"/>
                  </a:cubicBezTo>
                  <a:cubicBezTo>
                    <a:pt x="304901" y="515523"/>
                    <a:pt x="287766" y="372567"/>
                    <a:pt x="284829" y="356411"/>
                  </a:cubicBezTo>
                  <a:close/>
                  <a:moveTo>
                    <a:pt x="449815" y="0"/>
                  </a:moveTo>
                  <a:cubicBezTo>
                    <a:pt x="456180" y="3917"/>
                    <a:pt x="460096" y="8323"/>
                    <a:pt x="477231" y="37208"/>
                  </a:cubicBezTo>
                  <a:cubicBezTo>
                    <a:pt x="504158" y="88614"/>
                    <a:pt x="557032" y="94978"/>
                    <a:pt x="599136" y="87145"/>
                  </a:cubicBezTo>
                  <a:cubicBezTo>
                    <a:pt x="630958" y="78332"/>
                    <a:pt x="656416" y="66093"/>
                    <a:pt x="665228" y="33291"/>
                  </a:cubicBezTo>
                  <a:cubicBezTo>
                    <a:pt x="667186" y="26437"/>
                    <a:pt x="671103" y="12729"/>
                    <a:pt x="672572" y="1469"/>
                  </a:cubicBezTo>
                  <a:cubicBezTo>
                    <a:pt x="700967" y="1959"/>
                    <a:pt x="729363" y="979"/>
                    <a:pt x="757758" y="2448"/>
                  </a:cubicBezTo>
                  <a:cubicBezTo>
                    <a:pt x="835111" y="7344"/>
                    <a:pt x="894839" y="46999"/>
                    <a:pt x="942328" y="106238"/>
                  </a:cubicBezTo>
                  <a:cubicBezTo>
                    <a:pt x="971702" y="142956"/>
                    <a:pt x="999118" y="181143"/>
                    <a:pt x="1027514" y="218351"/>
                  </a:cubicBezTo>
                  <a:cubicBezTo>
                    <a:pt x="1029472" y="227163"/>
                    <a:pt x="999608" y="413201"/>
                    <a:pt x="977578" y="462159"/>
                  </a:cubicBezTo>
                  <a:cubicBezTo>
                    <a:pt x="947713" y="424462"/>
                    <a:pt x="917849" y="387743"/>
                    <a:pt x="886027" y="347108"/>
                  </a:cubicBezTo>
                  <a:cubicBezTo>
                    <a:pt x="866933" y="450654"/>
                    <a:pt x="853225" y="545876"/>
                    <a:pt x="845637" y="638039"/>
                  </a:cubicBezTo>
                  <a:lnTo>
                    <a:pt x="840936" y="733873"/>
                  </a:lnTo>
                  <a:lnTo>
                    <a:pt x="50122" y="733873"/>
                  </a:lnTo>
                  <a:lnTo>
                    <a:pt x="25537" y="716799"/>
                  </a:lnTo>
                  <a:cubicBezTo>
                    <a:pt x="13237" y="702540"/>
                    <a:pt x="7974" y="682223"/>
                    <a:pt x="875" y="652603"/>
                  </a:cubicBezTo>
                  <a:cubicBezTo>
                    <a:pt x="-6959" y="606094"/>
                    <a:pt x="40041" y="449430"/>
                    <a:pt x="53259" y="415160"/>
                  </a:cubicBezTo>
                  <a:cubicBezTo>
                    <a:pt x="82634" y="339276"/>
                    <a:pt x="113967" y="263881"/>
                    <a:pt x="135508" y="185549"/>
                  </a:cubicBezTo>
                  <a:cubicBezTo>
                    <a:pt x="154112" y="117498"/>
                    <a:pt x="184955" y="65114"/>
                    <a:pt x="248600" y="27906"/>
                  </a:cubicBezTo>
                  <a:cubicBezTo>
                    <a:pt x="278464" y="10771"/>
                    <a:pt x="428274" y="1469"/>
                    <a:pt x="449815" y="0"/>
                  </a:cubicBezTo>
                  <a:close/>
                </a:path>
              </a:pathLst>
            </a:custGeom>
            <a:solidFill>
              <a:srgbClr val="305EB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7" name="Freeform: Shape 178">
              <a:extLst>
                <a:ext uri="{FF2B5EF4-FFF2-40B4-BE49-F238E27FC236}">
                  <a16:creationId xmlns:a16="http://schemas.microsoft.com/office/drawing/2014/main" id="{4BFFE652-F2F0-4900-83A4-ED9C810DBA3F}"/>
                </a:ext>
              </a:extLst>
            </p:cNvPr>
            <p:cNvSpPr/>
            <p:nvPr/>
          </p:nvSpPr>
          <p:spPr>
            <a:xfrm>
              <a:off x="5960338" y="5374723"/>
              <a:ext cx="1325886" cy="67120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solidFill>
              <a:srgbClr val="4745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87">
              <a:extLst>
                <a:ext uri="{FF2B5EF4-FFF2-40B4-BE49-F238E27FC236}">
                  <a16:creationId xmlns:a16="http://schemas.microsoft.com/office/drawing/2014/main" id="{BFB7DFBC-B7B0-4C91-AE36-DD8BEA3A7410}"/>
                </a:ext>
              </a:extLst>
            </p:cNvPr>
            <p:cNvSpPr/>
            <p:nvPr/>
          </p:nvSpPr>
          <p:spPr>
            <a:xfrm>
              <a:off x="5823374" y="5911014"/>
              <a:ext cx="324098" cy="131564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88">
              <a:extLst>
                <a:ext uri="{FF2B5EF4-FFF2-40B4-BE49-F238E27FC236}">
                  <a16:creationId xmlns:a16="http://schemas.microsoft.com/office/drawing/2014/main" id="{219932F9-557C-4F64-B1D3-1831CC72AE16}"/>
                </a:ext>
              </a:extLst>
            </p:cNvPr>
            <p:cNvSpPr/>
            <p:nvPr/>
          </p:nvSpPr>
          <p:spPr>
            <a:xfrm>
              <a:off x="6722698" y="5661115"/>
              <a:ext cx="102841" cy="122402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92">
              <a:extLst>
                <a:ext uri="{FF2B5EF4-FFF2-40B4-BE49-F238E27FC236}">
                  <a16:creationId xmlns:a16="http://schemas.microsoft.com/office/drawing/2014/main" id="{A99CDAEC-DF8A-4A2D-937B-B5DA5D3568D2}"/>
                </a:ext>
              </a:extLst>
            </p:cNvPr>
            <p:cNvSpPr/>
            <p:nvPr/>
          </p:nvSpPr>
          <p:spPr>
            <a:xfrm>
              <a:off x="5763377" y="4932146"/>
              <a:ext cx="165255" cy="457790"/>
            </a:xfrm>
            <a:custGeom>
              <a:avLst/>
              <a:gdLst>
                <a:gd name="connsiteX0" fmla="*/ 78629 w 321516"/>
                <a:gd name="connsiteY0" fmla="*/ 190500 h 890661"/>
                <a:gd name="connsiteX1" fmla="*/ 8144 w 321516"/>
                <a:gd name="connsiteY1" fmla="*/ 59055 h 890661"/>
                <a:gd name="connsiteX2" fmla="*/ 81486 w 321516"/>
                <a:gd name="connsiteY2" fmla="*/ 952 h 890661"/>
                <a:gd name="connsiteX3" fmla="*/ 192929 w 321516"/>
                <a:gd name="connsiteY3" fmla="*/ 0 h 890661"/>
                <a:gd name="connsiteX4" fmla="*/ 321517 w 321516"/>
                <a:gd name="connsiteY4" fmla="*/ 875348 h 890661"/>
                <a:gd name="connsiteX5" fmla="*/ 181499 w 321516"/>
                <a:gd name="connsiteY5" fmla="*/ 879157 h 890661"/>
                <a:gd name="connsiteX6" fmla="*/ 85296 w 321516"/>
                <a:gd name="connsiteY6" fmla="*/ 796290 h 890661"/>
                <a:gd name="connsiteX7" fmla="*/ 79581 w 321516"/>
                <a:gd name="connsiteY7" fmla="*/ 724853 h 890661"/>
                <a:gd name="connsiteX8" fmla="*/ 78629 w 321516"/>
                <a:gd name="connsiteY8" fmla="*/ 190500 h 890661"/>
                <a:gd name="connsiteX9" fmla="*/ 78629 w 321516"/>
                <a:gd name="connsiteY9" fmla="*/ 190500 h 8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6" h="890661">
                  <a:moveTo>
                    <a:pt x="78629" y="190500"/>
                  </a:moveTo>
                  <a:cubicBezTo>
                    <a:pt x="5286" y="167640"/>
                    <a:pt x="-12811" y="130493"/>
                    <a:pt x="8144" y="59055"/>
                  </a:cubicBezTo>
                  <a:cubicBezTo>
                    <a:pt x="19574" y="20955"/>
                    <a:pt x="43386" y="1905"/>
                    <a:pt x="81486" y="952"/>
                  </a:cubicBezTo>
                  <a:cubicBezTo>
                    <a:pt x="118634" y="0"/>
                    <a:pt x="155781" y="0"/>
                    <a:pt x="192929" y="0"/>
                  </a:cubicBezTo>
                  <a:cubicBezTo>
                    <a:pt x="239602" y="23813"/>
                    <a:pt x="314849" y="872490"/>
                    <a:pt x="321517" y="875348"/>
                  </a:cubicBezTo>
                  <a:cubicBezTo>
                    <a:pt x="273892" y="892493"/>
                    <a:pt x="227219" y="897255"/>
                    <a:pt x="181499" y="879157"/>
                  </a:cubicBezTo>
                  <a:cubicBezTo>
                    <a:pt x="137684" y="862013"/>
                    <a:pt x="102442" y="842010"/>
                    <a:pt x="85296" y="796290"/>
                  </a:cubicBezTo>
                  <a:cubicBezTo>
                    <a:pt x="73867" y="780098"/>
                    <a:pt x="79581" y="741998"/>
                    <a:pt x="79581" y="724853"/>
                  </a:cubicBezTo>
                  <a:cubicBezTo>
                    <a:pt x="78629" y="546735"/>
                    <a:pt x="82439" y="368618"/>
                    <a:pt x="78629" y="190500"/>
                  </a:cubicBezTo>
                  <a:lnTo>
                    <a:pt x="78629" y="190500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98">
              <a:extLst>
                <a:ext uri="{FF2B5EF4-FFF2-40B4-BE49-F238E27FC236}">
                  <a16:creationId xmlns:a16="http://schemas.microsoft.com/office/drawing/2014/main" id="{639A47E4-03B6-4E7E-9509-30934CC91379}"/>
                </a:ext>
              </a:extLst>
            </p:cNvPr>
            <p:cNvSpPr/>
            <p:nvPr/>
          </p:nvSpPr>
          <p:spPr>
            <a:xfrm>
              <a:off x="5637510" y="4574338"/>
              <a:ext cx="556873" cy="910932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5" name="Round Same Side Corner Rectangle 11">
            <a:extLst>
              <a:ext uri="{FF2B5EF4-FFF2-40B4-BE49-F238E27FC236}">
                <a16:creationId xmlns:a16="http://schemas.microsoft.com/office/drawing/2014/main" id="{008C40DA-A343-43A9-835D-322EC5063D1B}"/>
              </a:ext>
            </a:extLst>
          </p:cNvPr>
          <p:cNvSpPr>
            <a:spLocks noChangeAspect="1"/>
          </p:cNvSpPr>
          <p:nvPr/>
        </p:nvSpPr>
        <p:spPr>
          <a:xfrm rot="9900000">
            <a:off x="7645325" y="3772884"/>
            <a:ext cx="434013" cy="36860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6" name="Oval 21">
            <a:extLst>
              <a:ext uri="{FF2B5EF4-FFF2-40B4-BE49-F238E27FC236}">
                <a16:creationId xmlns:a16="http://schemas.microsoft.com/office/drawing/2014/main" id="{EF1110B2-8735-4954-AD70-E662089AAF0E}"/>
              </a:ext>
            </a:extLst>
          </p:cNvPr>
          <p:cNvSpPr>
            <a:spLocks noChangeAspect="1"/>
          </p:cNvSpPr>
          <p:nvPr/>
        </p:nvSpPr>
        <p:spPr>
          <a:xfrm>
            <a:off x="5866546" y="3111454"/>
            <a:ext cx="458907" cy="4627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FDF72-62A7-4C97-B352-59C174B6D9CD}"/>
              </a:ext>
            </a:extLst>
          </p:cNvPr>
          <p:cNvSpPr txBox="1"/>
          <p:nvPr/>
        </p:nvSpPr>
        <p:spPr>
          <a:xfrm>
            <a:off x="6504013" y="476024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412E0-FB35-49AA-9599-C33626282628}"/>
              </a:ext>
            </a:extLst>
          </p:cNvPr>
          <p:cNvSpPr txBox="1"/>
          <p:nvPr/>
        </p:nvSpPr>
        <p:spPr>
          <a:xfrm>
            <a:off x="6504013" y="2163851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DD858-9814-4CE8-A995-CB0DA29F4435}"/>
              </a:ext>
            </a:extLst>
          </p:cNvPr>
          <p:cNvSpPr txBox="1"/>
          <p:nvPr/>
        </p:nvSpPr>
        <p:spPr>
          <a:xfrm>
            <a:off x="6514640" y="339229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A5940F87-33C8-492F-84CB-1F3CF0307FDD}"/>
              </a:ext>
            </a:extLst>
          </p:cNvPr>
          <p:cNvGrpSpPr/>
          <p:nvPr/>
        </p:nvGrpSpPr>
        <p:grpSpPr>
          <a:xfrm>
            <a:off x="6599481" y="3792575"/>
            <a:ext cx="2987810" cy="288032"/>
            <a:chOff x="11279811" y="3925804"/>
            <a:chExt cx="2987810" cy="288032"/>
          </a:xfrm>
        </p:grpSpPr>
        <p:sp>
          <p:nvSpPr>
            <p:cNvPr id="6" name="순서도: 처리 250">
              <a:extLst>
                <a:ext uri="{FF2B5EF4-FFF2-40B4-BE49-F238E27FC236}">
                  <a16:creationId xmlns:a16="http://schemas.microsoft.com/office/drawing/2014/main" id="{0E03FC6D-1BD5-42FE-93E6-3C714629D87F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순서도: 처리 251">
              <a:extLst>
                <a:ext uri="{FF2B5EF4-FFF2-40B4-BE49-F238E27FC236}">
                  <a16:creationId xmlns:a16="http://schemas.microsoft.com/office/drawing/2014/main" id="{1756F089-5E91-492A-BF90-14DB3F15219B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순서도: 처리 252">
              <a:extLst>
                <a:ext uri="{FF2B5EF4-FFF2-40B4-BE49-F238E27FC236}">
                  <a16:creationId xmlns:a16="http://schemas.microsoft.com/office/drawing/2014/main" id="{2818A370-B0EA-4BB1-AA7B-187EC38058D6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순서도: 처리 253">
              <a:extLst>
                <a:ext uri="{FF2B5EF4-FFF2-40B4-BE49-F238E27FC236}">
                  <a16:creationId xmlns:a16="http://schemas.microsoft.com/office/drawing/2014/main" id="{978908CA-0DAB-4536-8D67-304947AF935F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순서도: 처리 254">
              <a:extLst>
                <a:ext uri="{FF2B5EF4-FFF2-40B4-BE49-F238E27FC236}">
                  <a16:creationId xmlns:a16="http://schemas.microsoft.com/office/drawing/2014/main" id="{FE23A5A9-AFB1-4332-AD9A-17C2B8E780BE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순서도: 처리 255">
              <a:extLst>
                <a:ext uri="{FF2B5EF4-FFF2-40B4-BE49-F238E27FC236}">
                  <a16:creationId xmlns:a16="http://schemas.microsoft.com/office/drawing/2014/main" id="{5050618C-CEA7-4F20-A606-D6C3605BD448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순서도: 처리 256">
              <a:extLst>
                <a:ext uri="{FF2B5EF4-FFF2-40B4-BE49-F238E27FC236}">
                  <a16:creationId xmlns:a16="http://schemas.microsoft.com/office/drawing/2014/main" id="{CAC74370-BFED-44CA-811A-6665DE9D5A7A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257">
              <a:extLst>
                <a:ext uri="{FF2B5EF4-FFF2-40B4-BE49-F238E27FC236}">
                  <a16:creationId xmlns:a16="http://schemas.microsoft.com/office/drawing/2014/main" id="{01B8142E-C05C-4447-B682-D6C592F08591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258">
              <a:extLst>
                <a:ext uri="{FF2B5EF4-FFF2-40B4-BE49-F238E27FC236}">
                  <a16:creationId xmlns:a16="http://schemas.microsoft.com/office/drawing/2014/main" id="{FAA7A917-18EB-49CE-9860-4139033C7743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259">
              <a:extLst>
                <a:ext uri="{FF2B5EF4-FFF2-40B4-BE49-F238E27FC236}">
                  <a16:creationId xmlns:a16="http://schemas.microsoft.com/office/drawing/2014/main" id="{30D03B95-244B-40EF-BF72-EE3C514EFA1D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260">
              <a:extLst>
                <a:ext uri="{FF2B5EF4-FFF2-40B4-BE49-F238E27FC236}">
                  <a16:creationId xmlns:a16="http://schemas.microsoft.com/office/drawing/2014/main" id="{7822DD14-32B3-4591-82C0-D0A05D7346D0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261">
              <a:extLst>
                <a:ext uri="{FF2B5EF4-FFF2-40B4-BE49-F238E27FC236}">
                  <a16:creationId xmlns:a16="http://schemas.microsoft.com/office/drawing/2014/main" id="{D1C42F65-D9DA-471F-8509-606C7EBFC040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262">
              <a:extLst>
                <a:ext uri="{FF2B5EF4-FFF2-40B4-BE49-F238E27FC236}">
                  <a16:creationId xmlns:a16="http://schemas.microsoft.com/office/drawing/2014/main" id="{F8C34879-F7FB-4F52-98F5-B28E25B460B1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263">
              <a:extLst>
                <a:ext uri="{FF2B5EF4-FFF2-40B4-BE49-F238E27FC236}">
                  <a16:creationId xmlns:a16="http://schemas.microsoft.com/office/drawing/2014/main" id="{02658EC8-C264-4395-BB82-3768F115E58A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64">
              <a:extLst>
                <a:ext uri="{FF2B5EF4-FFF2-40B4-BE49-F238E27FC236}">
                  <a16:creationId xmlns:a16="http://schemas.microsoft.com/office/drawing/2014/main" id="{4E2CB18A-AE87-4917-A24A-46A102D74343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65">
              <a:extLst>
                <a:ext uri="{FF2B5EF4-FFF2-40B4-BE49-F238E27FC236}">
                  <a16:creationId xmlns:a16="http://schemas.microsoft.com/office/drawing/2014/main" id="{16D7EE18-BA66-45D1-9D90-064892B45069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66">
              <a:extLst>
                <a:ext uri="{FF2B5EF4-FFF2-40B4-BE49-F238E27FC236}">
                  <a16:creationId xmlns:a16="http://schemas.microsoft.com/office/drawing/2014/main" id="{D892C9BB-3971-426A-A6DF-803CE29A6F25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67">
              <a:extLst>
                <a:ext uri="{FF2B5EF4-FFF2-40B4-BE49-F238E27FC236}">
                  <a16:creationId xmlns:a16="http://schemas.microsoft.com/office/drawing/2014/main" id="{5F323B40-68AF-4A8C-B7DA-D2D710CC042F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68">
              <a:extLst>
                <a:ext uri="{FF2B5EF4-FFF2-40B4-BE49-F238E27FC236}">
                  <a16:creationId xmlns:a16="http://schemas.microsoft.com/office/drawing/2014/main" id="{AB2EDA1A-34B6-4E76-AF9C-40965421CE51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69">
              <a:extLst>
                <a:ext uri="{FF2B5EF4-FFF2-40B4-BE49-F238E27FC236}">
                  <a16:creationId xmlns:a16="http://schemas.microsoft.com/office/drawing/2014/main" id="{3912F25C-B242-4679-92E6-DC0DAD27FD9B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78DEEB-8287-4EDB-B33B-E2FBAC58DB1D}"/>
              </a:ext>
            </a:extLst>
          </p:cNvPr>
          <p:cNvSpPr txBox="1"/>
          <p:nvPr/>
        </p:nvSpPr>
        <p:spPr>
          <a:xfrm>
            <a:off x="9659754" y="3709249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50</a:t>
            </a:r>
            <a:r>
              <a:rPr lang="en-US" altLang="ko-KR" b="1" dirty="0">
                <a:solidFill>
                  <a:schemeClr val="accent1"/>
                </a:solidFill>
              </a:rPr>
              <a:t>%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F1479-1481-4FCB-99BB-193480E833E0}"/>
              </a:ext>
            </a:extLst>
          </p:cNvPr>
          <p:cNvSpPr txBox="1"/>
          <p:nvPr/>
        </p:nvSpPr>
        <p:spPr>
          <a:xfrm flipH="1">
            <a:off x="10088157" y="4334759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60">
            <a:extLst>
              <a:ext uri="{FF2B5EF4-FFF2-40B4-BE49-F238E27FC236}">
                <a16:creationId xmlns:a16="http://schemas.microsoft.com/office/drawing/2014/main" id="{9EACBB76-FCED-4649-8B96-FAA7D48F8A89}"/>
              </a:ext>
            </a:extLst>
          </p:cNvPr>
          <p:cNvGrpSpPr/>
          <p:nvPr/>
        </p:nvGrpSpPr>
        <p:grpSpPr>
          <a:xfrm flipH="1">
            <a:off x="8490130" y="4735039"/>
            <a:ext cx="2987810" cy="288032"/>
            <a:chOff x="11277065" y="4868268"/>
            <a:chExt cx="2987810" cy="288032"/>
          </a:xfrm>
        </p:grpSpPr>
        <p:sp>
          <p:nvSpPr>
            <p:cNvPr id="29" name="순서도: 처리 273">
              <a:extLst>
                <a:ext uri="{FF2B5EF4-FFF2-40B4-BE49-F238E27FC236}">
                  <a16:creationId xmlns:a16="http://schemas.microsoft.com/office/drawing/2014/main" id="{0954E1B3-3EC9-49EE-A1DB-9A449BABE2A5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74">
              <a:extLst>
                <a:ext uri="{FF2B5EF4-FFF2-40B4-BE49-F238E27FC236}">
                  <a16:creationId xmlns:a16="http://schemas.microsoft.com/office/drawing/2014/main" id="{5A2D6AE6-4069-4555-85B3-1BD92419DFD5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275">
              <a:extLst>
                <a:ext uri="{FF2B5EF4-FFF2-40B4-BE49-F238E27FC236}">
                  <a16:creationId xmlns:a16="http://schemas.microsoft.com/office/drawing/2014/main" id="{2A12772A-A762-4D2A-A872-775ED1C2890D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순서도: 처리 276">
              <a:extLst>
                <a:ext uri="{FF2B5EF4-FFF2-40B4-BE49-F238E27FC236}">
                  <a16:creationId xmlns:a16="http://schemas.microsoft.com/office/drawing/2014/main" id="{A18A1BAB-C9ED-4392-AB86-CEE9B7713951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77">
              <a:extLst>
                <a:ext uri="{FF2B5EF4-FFF2-40B4-BE49-F238E27FC236}">
                  <a16:creationId xmlns:a16="http://schemas.microsoft.com/office/drawing/2014/main" id="{C422AF6B-3479-4604-A737-3341F8728B4A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78">
              <a:extLst>
                <a:ext uri="{FF2B5EF4-FFF2-40B4-BE49-F238E27FC236}">
                  <a16:creationId xmlns:a16="http://schemas.microsoft.com/office/drawing/2014/main" id="{BBCA119D-DD5B-41CC-88AE-D27E6D9A408F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79">
              <a:extLst>
                <a:ext uri="{FF2B5EF4-FFF2-40B4-BE49-F238E27FC236}">
                  <a16:creationId xmlns:a16="http://schemas.microsoft.com/office/drawing/2014/main" id="{C4669E64-57B9-4A49-B06B-3A2C5FD74861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80">
              <a:extLst>
                <a:ext uri="{FF2B5EF4-FFF2-40B4-BE49-F238E27FC236}">
                  <a16:creationId xmlns:a16="http://schemas.microsoft.com/office/drawing/2014/main" id="{A34D1DA9-3577-48FC-9916-6F7B8C05249B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81">
              <a:extLst>
                <a:ext uri="{FF2B5EF4-FFF2-40B4-BE49-F238E27FC236}">
                  <a16:creationId xmlns:a16="http://schemas.microsoft.com/office/drawing/2014/main" id="{7C4339A0-FAB9-4FE5-B9A3-0EA76302CBCB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82">
              <a:extLst>
                <a:ext uri="{FF2B5EF4-FFF2-40B4-BE49-F238E27FC236}">
                  <a16:creationId xmlns:a16="http://schemas.microsoft.com/office/drawing/2014/main" id="{9506EFF9-21AE-4F3B-B52A-2749996139F0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순서도: 처리 283">
              <a:extLst>
                <a:ext uri="{FF2B5EF4-FFF2-40B4-BE49-F238E27FC236}">
                  <a16:creationId xmlns:a16="http://schemas.microsoft.com/office/drawing/2014/main" id="{7FF6C182-6B02-45D4-AF85-8B137852BCBE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순서도: 처리 284">
              <a:extLst>
                <a:ext uri="{FF2B5EF4-FFF2-40B4-BE49-F238E27FC236}">
                  <a16:creationId xmlns:a16="http://schemas.microsoft.com/office/drawing/2014/main" id="{DBEEA61A-97B3-4BDF-97C2-62659906817C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순서도: 처리 285">
              <a:extLst>
                <a:ext uri="{FF2B5EF4-FFF2-40B4-BE49-F238E27FC236}">
                  <a16:creationId xmlns:a16="http://schemas.microsoft.com/office/drawing/2014/main" id="{6EB478BF-B364-4140-AEE3-3094E9052211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순서도: 처리 286">
              <a:extLst>
                <a:ext uri="{FF2B5EF4-FFF2-40B4-BE49-F238E27FC236}">
                  <a16:creationId xmlns:a16="http://schemas.microsoft.com/office/drawing/2014/main" id="{AF5C8F98-9C41-442E-AC76-B52837339380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순서도: 처리 287">
              <a:extLst>
                <a:ext uri="{FF2B5EF4-FFF2-40B4-BE49-F238E27FC236}">
                  <a16:creationId xmlns:a16="http://schemas.microsoft.com/office/drawing/2014/main" id="{C749B7A2-0FBE-4AE4-9635-C39734298863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순서도: 처리 288">
              <a:extLst>
                <a:ext uri="{FF2B5EF4-FFF2-40B4-BE49-F238E27FC236}">
                  <a16:creationId xmlns:a16="http://schemas.microsoft.com/office/drawing/2014/main" id="{3B104815-98B8-44C3-A178-1B1446AEA795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순서도: 처리 289">
              <a:extLst>
                <a:ext uri="{FF2B5EF4-FFF2-40B4-BE49-F238E27FC236}">
                  <a16:creationId xmlns:a16="http://schemas.microsoft.com/office/drawing/2014/main" id="{C1743DBD-4BD8-4142-87F2-5AAD17B2C042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90">
              <a:extLst>
                <a:ext uri="{FF2B5EF4-FFF2-40B4-BE49-F238E27FC236}">
                  <a16:creationId xmlns:a16="http://schemas.microsoft.com/office/drawing/2014/main" id="{31C55A07-B303-41DE-9241-9CF0D48C5C98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91">
              <a:extLst>
                <a:ext uri="{FF2B5EF4-FFF2-40B4-BE49-F238E27FC236}">
                  <a16:creationId xmlns:a16="http://schemas.microsoft.com/office/drawing/2014/main" id="{6993C82E-AF33-45E9-ACBA-83338808BA33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92">
              <a:extLst>
                <a:ext uri="{FF2B5EF4-FFF2-40B4-BE49-F238E27FC236}">
                  <a16:creationId xmlns:a16="http://schemas.microsoft.com/office/drawing/2014/main" id="{4EC563F8-C94C-48FF-BED8-8ACDC203B0BB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F3B612C-E2D5-43BD-AC26-254027317C0A}"/>
              </a:ext>
            </a:extLst>
          </p:cNvPr>
          <p:cNvSpPr txBox="1"/>
          <p:nvPr/>
        </p:nvSpPr>
        <p:spPr>
          <a:xfrm flipH="1">
            <a:off x="7684773" y="4651713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50" name="Group 73">
            <a:extLst>
              <a:ext uri="{FF2B5EF4-FFF2-40B4-BE49-F238E27FC236}">
                <a16:creationId xmlns:a16="http://schemas.microsoft.com/office/drawing/2014/main" id="{89403473-E53C-495A-AE70-62AD9C2B85BE}"/>
              </a:ext>
            </a:extLst>
          </p:cNvPr>
          <p:cNvGrpSpPr/>
          <p:nvPr/>
        </p:nvGrpSpPr>
        <p:grpSpPr>
          <a:xfrm>
            <a:off x="5556958" y="5303184"/>
            <a:ext cx="2880431" cy="1107996"/>
            <a:chOff x="2551705" y="4283314"/>
            <a:chExt cx="2357002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FB04FA-C58E-474D-B8FE-233ACCC07AAF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F6A783-07C9-4162-82E8-04F6BCE12AF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73">
            <a:extLst>
              <a:ext uri="{FF2B5EF4-FFF2-40B4-BE49-F238E27FC236}">
                <a16:creationId xmlns:a16="http://schemas.microsoft.com/office/drawing/2014/main" id="{8716FD0B-C3AE-4B34-BB1F-6DF15A9CB795}"/>
              </a:ext>
            </a:extLst>
          </p:cNvPr>
          <p:cNvGrpSpPr/>
          <p:nvPr/>
        </p:nvGrpSpPr>
        <p:grpSpPr>
          <a:xfrm>
            <a:off x="8679604" y="5303184"/>
            <a:ext cx="2880431" cy="1107996"/>
            <a:chOff x="2551705" y="4283314"/>
            <a:chExt cx="2357002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E99787-D4EE-4315-A127-3ED146C4F2C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7BD9A-995F-400A-BD8C-4FEB5B7F95F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그림 개체 틀 56">
            <a:extLst>
              <a:ext uri="{FF2B5EF4-FFF2-40B4-BE49-F238E27FC236}">
                <a16:creationId xmlns:a16="http://schemas.microsoft.com/office/drawing/2014/main" id="{0408FF09-C841-4421-898D-AA9A583EA7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3A0B791-EE47-498C-A5E6-F4DC7EE088C0}"/>
              </a:ext>
            </a:extLst>
          </p:cNvPr>
          <p:cNvSpPr/>
          <p:nvPr/>
        </p:nvSpPr>
        <p:spPr>
          <a:xfrm>
            <a:off x="2636512" y="3248165"/>
            <a:ext cx="278657" cy="2786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30E5AA89-A524-4E31-8E9B-93953EB33B41}"/>
              </a:ext>
            </a:extLst>
          </p:cNvPr>
          <p:cNvSpPr/>
          <p:nvPr/>
        </p:nvSpPr>
        <p:spPr>
          <a:xfrm>
            <a:off x="2069052" y="2684633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62F98D-CA67-44A0-B1A5-DDFC936EE647}"/>
              </a:ext>
            </a:extLst>
          </p:cNvPr>
          <p:cNvSpPr/>
          <p:nvPr/>
        </p:nvSpPr>
        <p:spPr>
          <a:xfrm>
            <a:off x="3958766" y="4433389"/>
            <a:ext cx="285080" cy="26686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4BBD16-9373-4CBD-ABEA-E1CA422911C3}"/>
              </a:ext>
            </a:extLst>
          </p:cNvPr>
          <p:cNvSpPr/>
          <p:nvPr/>
        </p:nvSpPr>
        <p:spPr>
          <a:xfrm>
            <a:off x="3394517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id="{0EF72F8C-C6F3-4F67-AB34-E8B95E5D79FA}"/>
              </a:ext>
            </a:extLst>
          </p:cNvPr>
          <p:cNvSpPr/>
          <p:nvPr/>
        </p:nvSpPr>
        <p:spPr>
          <a:xfrm>
            <a:off x="7956873" y="3207297"/>
            <a:ext cx="279173" cy="2791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1136D703-18F0-4A55-818F-A1E36AB26BB1}"/>
              </a:ext>
            </a:extLst>
          </p:cNvPr>
          <p:cNvSpPr/>
          <p:nvPr/>
        </p:nvSpPr>
        <p:spPr>
          <a:xfrm>
            <a:off x="7389671" y="2644023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FC06DD81-1FA1-4F5A-A573-271B1CE48A12}"/>
              </a:ext>
            </a:extLst>
          </p:cNvPr>
          <p:cNvSpPr/>
          <p:nvPr/>
        </p:nvSpPr>
        <p:spPr>
          <a:xfrm>
            <a:off x="6606377" y="4462246"/>
            <a:ext cx="300276" cy="3002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D6A6CC1E-00D4-4465-9BDB-56A9A989E7CA}"/>
              </a:ext>
            </a:extLst>
          </p:cNvPr>
          <p:cNvSpPr/>
          <p:nvPr/>
        </p:nvSpPr>
        <p:spPr>
          <a:xfrm>
            <a:off x="6049726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8B5EFE26-CA4C-471A-9F10-33D5A0932CBE}"/>
              </a:ext>
            </a:extLst>
          </p:cNvPr>
          <p:cNvSpPr/>
          <p:nvPr/>
        </p:nvSpPr>
        <p:spPr>
          <a:xfrm>
            <a:off x="4722122" y="2660394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579A1EB8-B388-4D62-A0B1-3355F376DE8B}"/>
              </a:ext>
            </a:extLst>
          </p:cNvPr>
          <p:cNvSpPr>
            <a:spLocks noChangeAspect="1"/>
          </p:cNvSpPr>
          <p:nvPr/>
        </p:nvSpPr>
        <p:spPr>
          <a:xfrm rot="9900000">
            <a:off x="5263046" y="3222384"/>
            <a:ext cx="331729" cy="28173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Block Arc 41">
            <a:extLst>
              <a:ext uri="{FF2B5EF4-FFF2-40B4-BE49-F238E27FC236}">
                <a16:creationId xmlns:a16="http://schemas.microsoft.com/office/drawing/2014/main" id="{37C1DD7E-C661-4AD2-84B8-5F027D987548}"/>
              </a:ext>
            </a:extLst>
          </p:cNvPr>
          <p:cNvSpPr/>
          <p:nvPr/>
        </p:nvSpPr>
        <p:spPr>
          <a:xfrm>
            <a:off x="1866900" y="2474118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52">
            <a:extLst>
              <a:ext uri="{FF2B5EF4-FFF2-40B4-BE49-F238E27FC236}">
                <a16:creationId xmlns:a16="http://schemas.microsoft.com/office/drawing/2014/main" id="{87AC19A8-B234-422D-8D75-3C6C6422069B}"/>
              </a:ext>
            </a:extLst>
          </p:cNvPr>
          <p:cNvSpPr/>
          <p:nvPr/>
        </p:nvSpPr>
        <p:spPr>
          <a:xfrm rot="10800000">
            <a:off x="3187931" y="3637587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Block Arc 53">
            <a:extLst>
              <a:ext uri="{FF2B5EF4-FFF2-40B4-BE49-F238E27FC236}">
                <a16:creationId xmlns:a16="http://schemas.microsoft.com/office/drawing/2014/main" id="{12FD5987-0B61-465B-8EE1-EA9B61082EAA}"/>
              </a:ext>
            </a:extLst>
          </p:cNvPr>
          <p:cNvSpPr/>
          <p:nvPr/>
        </p:nvSpPr>
        <p:spPr>
          <a:xfrm>
            <a:off x="4522109" y="2482047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54">
            <a:extLst>
              <a:ext uri="{FF2B5EF4-FFF2-40B4-BE49-F238E27FC236}">
                <a16:creationId xmlns:a16="http://schemas.microsoft.com/office/drawing/2014/main" id="{8C51FE76-7CE1-4E0B-99CE-55D0F267DB6E}"/>
              </a:ext>
            </a:extLst>
          </p:cNvPr>
          <p:cNvSpPr/>
          <p:nvPr/>
        </p:nvSpPr>
        <p:spPr>
          <a:xfrm rot="10800000">
            <a:off x="5843140" y="3645515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Block Arc 55">
            <a:extLst>
              <a:ext uri="{FF2B5EF4-FFF2-40B4-BE49-F238E27FC236}">
                <a16:creationId xmlns:a16="http://schemas.microsoft.com/office/drawing/2014/main" id="{49E57151-9100-48B5-B5AC-65E420C7FC7A}"/>
              </a:ext>
            </a:extLst>
          </p:cNvPr>
          <p:cNvSpPr/>
          <p:nvPr/>
        </p:nvSpPr>
        <p:spPr>
          <a:xfrm>
            <a:off x="7177318" y="2489975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56">
            <a:extLst>
              <a:ext uri="{FF2B5EF4-FFF2-40B4-BE49-F238E27FC236}">
                <a16:creationId xmlns:a16="http://schemas.microsoft.com/office/drawing/2014/main" id="{50DB1E14-5499-4E2C-A82C-B6D7FFF85867}"/>
              </a:ext>
            </a:extLst>
          </p:cNvPr>
          <p:cNvSpPr/>
          <p:nvPr/>
        </p:nvSpPr>
        <p:spPr>
          <a:xfrm rot="10800000">
            <a:off x="8498349" y="3653444"/>
            <a:ext cx="1826751" cy="1826750"/>
          </a:xfrm>
          <a:prstGeom prst="blockArc">
            <a:avLst>
              <a:gd name="adj1" fmla="val 8325103"/>
              <a:gd name="adj2" fmla="val 2496122"/>
              <a:gd name="adj3" fmla="val 333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58">
            <a:extLst>
              <a:ext uri="{FF2B5EF4-FFF2-40B4-BE49-F238E27FC236}">
                <a16:creationId xmlns:a16="http://schemas.microsoft.com/office/drawing/2014/main" id="{F728D593-6F59-4C55-986A-3269A72FD900}"/>
              </a:ext>
            </a:extLst>
          </p:cNvPr>
          <p:cNvSpPr/>
          <p:nvPr/>
        </p:nvSpPr>
        <p:spPr>
          <a:xfrm>
            <a:off x="8718084" y="3863958"/>
            <a:ext cx="1413578" cy="1405721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6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6D43D18-5889-473B-86BB-23DC6246E259}"/>
              </a:ext>
            </a:extLst>
          </p:cNvPr>
          <p:cNvSpPr>
            <a:spLocks noChangeAspect="1"/>
          </p:cNvSpPr>
          <p:nvPr/>
        </p:nvSpPr>
        <p:spPr>
          <a:xfrm>
            <a:off x="9249495" y="4408836"/>
            <a:ext cx="350756" cy="35368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1" name="Group 70">
            <a:extLst>
              <a:ext uri="{FF2B5EF4-FFF2-40B4-BE49-F238E27FC236}">
                <a16:creationId xmlns:a16="http://schemas.microsoft.com/office/drawing/2014/main" id="{AE240033-E100-43F2-86A7-C951953D2C45}"/>
              </a:ext>
            </a:extLst>
          </p:cNvPr>
          <p:cNvGrpSpPr/>
          <p:nvPr/>
        </p:nvGrpSpPr>
        <p:grpSpPr>
          <a:xfrm>
            <a:off x="1565548" y="1519519"/>
            <a:ext cx="2437898" cy="876790"/>
            <a:chOff x="3131840" y="2220253"/>
            <a:chExt cx="3096344" cy="8767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B8BCCA-C96F-424E-A8CC-3A399ACDC38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0A534A-49B9-45B2-90A9-A3307A4A3C6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F0964F65-FC8C-49F8-A580-0278157139BE}"/>
              </a:ext>
            </a:extLst>
          </p:cNvPr>
          <p:cNvGrpSpPr/>
          <p:nvPr/>
        </p:nvGrpSpPr>
        <p:grpSpPr>
          <a:xfrm>
            <a:off x="2896249" y="5562974"/>
            <a:ext cx="2437898" cy="876790"/>
            <a:chOff x="3131840" y="2220253"/>
            <a:chExt cx="3096344" cy="8767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12BB43-CE23-48DB-BD02-19D94C1DC85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A5FDE9-2608-41A4-92A6-88BA5EAB29D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76">
            <a:extLst>
              <a:ext uri="{FF2B5EF4-FFF2-40B4-BE49-F238E27FC236}">
                <a16:creationId xmlns:a16="http://schemas.microsoft.com/office/drawing/2014/main" id="{C9106DAB-0F22-4FDD-A437-6C99E3EC1ADA}"/>
              </a:ext>
            </a:extLst>
          </p:cNvPr>
          <p:cNvGrpSpPr/>
          <p:nvPr/>
        </p:nvGrpSpPr>
        <p:grpSpPr>
          <a:xfrm>
            <a:off x="4226950" y="1519519"/>
            <a:ext cx="2437898" cy="876790"/>
            <a:chOff x="3131840" y="2220253"/>
            <a:chExt cx="3096344" cy="8767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5C55CD-4DB2-4B7D-A22F-FB544F1DA24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44DF98-40BC-460F-AE4B-D90DC668EFF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79">
            <a:extLst>
              <a:ext uri="{FF2B5EF4-FFF2-40B4-BE49-F238E27FC236}">
                <a16:creationId xmlns:a16="http://schemas.microsoft.com/office/drawing/2014/main" id="{D2A2EE4C-3BA9-42E1-AA85-A10CAF30D4D4}"/>
              </a:ext>
            </a:extLst>
          </p:cNvPr>
          <p:cNvGrpSpPr/>
          <p:nvPr/>
        </p:nvGrpSpPr>
        <p:grpSpPr>
          <a:xfrm>
            <a:off x="5557651" y="5562974"/>
            <a:ext cx="2437898" cy="876790"/>
            <a:chOff x="3131840" y="2220253"/>
            <a:chExt cx="3096344" cy="8767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EA071-5B4B-44FE-B81D-F3E70AA2098D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CB9CCB-123B-46D2-AC82-DAEDBC2993A4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82">
            <a:extLst>
              <a:ext uri="{FF2B5EF4-FFF2-40B4-BE49-F238E27FC236}">
                <a16:creationId xmlns:a16="http://schemas.microsoft.com/office/drawing/2014/main" id="{EA80C140-62AF-455C-B30A-90C43B38AC6B}"/>
              </a:ext>
            </a:extLst>
          </p:cNvPr>
          <p:cNvGrpSpPr/>
          <p:nvPr/>
        </p:nvGrpSpPr>
        <p:grpSpPr>
          <a:xfrm>
            <a:off x="6888352" y="1519519"/>
            <a:ext cx="2437898" cy="876790"/>
            <a:chOff x="3131840" y="2220253"/>
            <a:chExt cx="3096344" cy="8767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9E0C28-54E0-4544-971F-7599C01B8D6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FDB605-B638-495C-8B92-B52DE3BF2D62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5">
            <a:extLst>
              <a:ext uri="{FF2B5EF4-FFF2-40B4-BE49-F238E27FC236}">
                <a16:creationId xmlns:a16="http://schemas.microsoft.com/office/drawing/2014/main" id="{1A005E50-A162-4803-9814-BD65D873EF3E}"/>
              </a:ext>
            </a:extLst>
          </p:cNvPr>
          <p:cNvGrpSpPr/>
          <p:nvPr/>
        </p:nvGrpSpPr>
        <p:grpSpPr>
          <a:xfrm>
            <a:off x="8219053" y="5562974"/>
            <a:ext cx="2437898" cy="876790"/>
            <a:chOff x="3131840" y="2220253"/>
            <a:chExt cx="3096344" cy="8767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061252-3252-4B80-BABF-7838DCDD772D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AD4757-3B39-4AE2-9623-64886A5C7999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46CB957C-0D09-4DBF-8D4B-A8C51E259180}"/>
              </a:ext>
            </a:extLst>
          </p:cNvPr>
          <p:cNvGrpSpPr/>
          <p:nvPr/>
        </p:nvGrpSpPr>
        <p:grpSpPr>
          <a:xfrm rot="5400000">
            <a:off x="1801836" y="1938049"/>
            <a:ext cx="4068198" cy="4062931"/>
            <a:chOff x="3782394" y="2006190"/>
            <a:chExt cx="4597121" cy="4591166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549E4674-84FD-42A1-8F60-240B57482074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B67D41E5-2CA6-4886-8D40-48EBD82FFAF7}"/>
                </a:ext>
              </a:extLst>
            </p:cNvPr>
            <p:cNvSpPr/>
            <p:nvPr/>
          </p:nvSpPr>
          <p:spPr>
            <a:xfrm>
              <a:off x="6570216" y="2006190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FEC5988-4C05-41C8-9F37-6818F4F48D76}"/>
                </a:ext>
              </a:extLst>
            </p:cNvPr>
            <p:cNvSpPr/>
            <p:nvPr/>
          </p:nvSpPr>
          <p:spPr>
            <a:xfrm>
              <a:off x="4964391" y="2013768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646EEC09-15E5-4EB5-8879-7FC4FA437E0A}"/>
                </a:ext>
              </a:extLst>
            </p:cNvPr>
            <p:cNvSpPr/>
            <p:nvPr/>
          </p:nvSpPr>
          <p:spPr>
            <a:xfrm>
              <a:off x="7666169" y="2945632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1665104A-D1CA-4E67-A7C4-64126651EB5B}"/>
                </a:ext>
              </a:extLst>
            </p:cNvPr>
            <p:cNvSpPr/>
            <p:nvPr/>
          </p:nvSpPr>
          <p:spPr>
            <a:xfrm>
              <a:off x="3782394" y="2988365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5966A907-CCCE-40BD-B716-7EC8F29EFEAB}"/>
              </a:ext>
            </a:extLst>
          </p:cNvPr>
          <p:cNvSpPr/>
          <p:nvPr/>
        </p:nvSpPr>
        <p:spPr>
          <a:xfrm>
            <a:off x="5450648" y="4594430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BA0C383-A0BE-48B9-8232-66BA249F64B1}"/>
              </a:ext>
            </a:extLst>
          </p:cNvPr>
          <p:cNvSpPr/>
          <p:nvPr/>
        </p:nvSpPr>
        <p:spPr>
          <a:xfrm rot="19800000">
            <a:off x="5432573" y="3147942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EBF5B54-85D4-46FC-B406-CB3D5CE060A9}"/>
              </a:ext>
            </a:extLst>
          </p:cNvPr>
          <p:cNvSpPr>
            <a:spLocks/>
          </p:cNvSpPr>
          <p:nvPr/>
        </p:nvSpPr>
        <p:spPr>
          <a:xfrm>
            <a:off x="4560896" y="2102916"/>
            <a:ext cx="296262" cy="29626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1B9CACE1-6A84-4A70-A073-62F889D41804}"/>
              </a:ext>
            </a:extLst>
          </p:cNvPr>
          <p:cNvSpPr>
            <a:spLocks noChangeAspect="1"/>
          </p:cNvSpPr>
          <p:nvPr/>
        </p:nvSpPr>
        <p:spPr>
          <a:xfrm rot="8580000">
            <a:off x="4560501" y="5539841"/>
            <a:ext cx="297051" cy="29626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5BF0A667-98AD-487E-A83E-1B98ED8C09B5}"/>
              </a:ext>
            </a:extLst>
          </p:cNvPr>
          <p:cNvSpPr/>
          <p:nvPr/>
        </p:nvSpPr>
        <p:spPr>
          <a:xfrm>
            <a:off x="6324600" y="1812798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ECFBC39F-870F-4175-AD0E-07B2663D16FA}"/>
              </a:ext>
            </a:extLst>
          </p:cNvPr>
          <p:cNvSpPr/>
          <p:nvPr/>
        </p:nvSpPr>
        <p:spPr>
          <a:xfrm>
            <a:off x="7095577" y="2980709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2BF15C7E-9EBD-4063-ACF9-48F5C76788B2}"/>
              </a:ext>
            </a:extLst>
          </p:cNvPr>
          <p:cNvSpPr/>
          <p:nvPr/>
        </p:nvSpPr>
        <p:spPr>
          <a:xfrm>
            <a:off x="7084676" y="41486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6">
            <a:extLst>
              <a:ext uri="{FF2B5EF4-FFF2-40B4-BE49-F238E27FC236}">
                <a16:creationId xmlns:a16="http://schemas.microsoft.com/office/drawing/2014/main" id="{45E9FC2F-7F90-40BC-BF62-1E9BCCD8F6FE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57">
            <a:extLst>
              <a:ext uri="{FF2B5EF4-FFF2-40B4-BE49-F238E27FC236}">
                <a16:creationId xmlns:a16="http://schemas.microsoft.com/office/drawing/2014/main" id="{2980D1E0-5FBC-4794-9DC8-99BE493347D7}"/>
              </a:ext>
            </a:extLst>
          </p:cNvPr>
          <p:cNvGrpSpPr/>
          <p:nvPr/>
        </p:nvGrpSpPr>
        <p:grpSpPr>
          <a:xfrm>
            <a:off x="6520619" y="1853379"/>
            <a:ext cx="4060661" cy="713214"/>
            <a:chOff x="6565695" y="2053509"/>
            <a:chExt cx="2037996" cy="713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66FFF6-22FE-4A1C-AEC0-44DD3E8C9185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9B781F-0B7F-4D72-A8AD-EB7AE7AE912E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0">
            <a:extLst>
              <a:ext uri="{FF2B5EF4-FFF2-40B4-BE49-F238E27FC236}">
                <a16:creationId xmlns:a16="http://schemas.microsoft.com/office/drawing/2014/main" id="{965A19F9-ED8D-4CD1-8B38-AB01B6A46D44}"/>
              </a:ext>
            </a:extLst>
          </p:cNvPr>
          <p:cNvGrpSpPr/>
          <p:nvPr/>
        </p:nvGrpSpPr>
        <p:grpSpPr>
          <a:xfrm>
            <a:off x="7309256" y="3020302"/>
            <a:ext cx="4060661" cy="713214"/>
            <a:chOff x="6565695" y="2053509"/>
            <a:chExt cx="2037996" cy="713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E99771-54F6-4E4F-AE91-11A1E385907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65B099-32D9-47DA-8BE9-B9086BB08D8D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63">
            <a:extLst>
              <a:ext uri="{FF2B5EF4-FFF2-40B4-BE49-F238E27FC236}">
                <a16:creationId xmlns:a16="http://schemas.microsoft.com/office/drawing/2014/main" id="{A1303A99-AD4F-43CA-9F63-E29712A2EAFB}"/>
              </a:ext>
            </a:extLst>
          </p:cNvPr>
          <p:cNvGrpSpPr/>
          <p:nvPr/>
        </p:nvGrpSpPr>
        <p:grpSpPr>
          <a:xfrm>
            <a:off x="7309256" y="4187225"/>
            <a:ext cx="4060661" cy="713214"/>
            <a:chOff x="6565695" y="2053509"/>
            <a:chExt cx="2037996" cy="713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147DB2-9411-4C29-9BA1-53B79FBF8DE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CB204C-411F-40D0-9911-75A801AD985A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66">
            <a:extLst>
              <a:ext uri="{FF2B5EF4-FFF2-40B4-BE49-F238E27FC236}">
                <a16:creationId xmlns:a16="http://schemas.microsoft.com/office/drawing/2014/main" id="{C909FA5C-F55D-4262-BC9A-B43A474FCD0E}"/>
              </a:ext>
            </a:extLst>
          </p:cNvPr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4DB920-7198-4038-A460-1585EBAA1FD8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B8CB18-D222-4412-A56E-D3C9CA8B25CD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293">
            <a:extLst>
              <a:ext uri="{FF2B5EF4-FFF2-40B4-BE49-F238E27FC236}">
                <a16:creationId xmlns:a16="http://schemas.microsoft.com/office/drawing/2014/main" id="{3BFF5A9C-CFA4-4E98-BF12-A464384ACDE1}"/>
              </a:ext>
            </a:extLst>
          </p:cNvPr>
          <p:cNvGrpSpPr/>
          <p:nvPr/>
        </p:nvGrpSpPr>
        <p:grpSpPr>
          <a:xfrm>
            <a:off x="903382" y="3271851"/>
            <a:ext cx="2717471" cy="1806485"/>
            <a:chOff x="6917382" y="4652701"/>
            <a:chExt cx="2983072" cy="1983048"/>
          </a:xfrm>
        </p:grpSpPr>
        <p:sp>
          <p:nvSpPr>
            <p:cNvPr id="38" name="Freeform: Shape 294">
              <a:extLst>
                <a:ext uri="{FF2B5EF4-FFF2-40B4-BE49-F238E27FC236}">
                  <a16:creationId xmlns:a16="http://schemas.microsoft.com/office/drawing/2014/main" id="{118FF1F6-9950-40FA-B0AE-088116B3916E}"/>
                </a:ext>
              </a:extLst>
            </p:cNvPr>
            <p:cNvSpPr/>
            <p:nvPr/>
          </p:nvSpPr>
          <p:spPr>
            <a:xfrm>
              <a:off x="6917382" y="4652701"/>
              <a:ext cx="2983072" cy="1983048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484848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95">
              <a:extLst>
                <a:ext uri="{FF2B5EF4-FFF2-40B4-BE49-F238E27FC236}">
                  <a16:creationId xmlns:a16="http://schemas.microsoft.com/office/drawing/2014/main" id="{F2CC890D-2693-4919-9AD6-2D8F052DA0BD}"/>
                </a:ext>
              </a:extLst>
            </p:cNvPr>
            <p:cNvSpPr/>
            <p:nvPr/>
          </p:nvSpPr>
          <p:spPr>
            <a:xfrm>
              <a:off x="7049409" y="4778370"/>
              <a:ext cx="1445617" cy="1416648"/>
            </a:xfrm>
            <a:custGeom>
              <a:avLst/>
              <a:gdLst>
                <a:gd name="connsiteX0" fmla="*/ 1442293 w 1445617"/>
                <a:gd name="connsiteY0" fmla="*/ 1036725 h 1416648"/>
                <a:gd name="connsiteX1" fmla="*/ 1349718 w 1445617"/>
                <a:gd name="connsiteY1" fmla="*/ 770427 h 1416648"/>
                <a:gd name="connsiteX2" fmla="*/ 1094277 w 1445617"/>
                <a:gd name="connsiteY2" fmla="*/ 25251 h 1416648"/>
                <a:gd name="connsiteX3" fmla="*/ 1059419 w 1445617"/>
                <a:gd name="connsiteY3" fmla="*/ 107 h 1416648"/>
                <a:gd name="connsiteX4" fmla="*/ 62802 w 1445617"/>
                <a:gd name="connsiteY4" fmla="*/ 41251 h 1416648"/>
                <a:gd name="connsiteX5" fmla="*/ 13086 w 1445617"/>
                <a:gd name="connsiteY5" fmla="*/ 109255 h 1416648"/>
                <a:gd name="connsiteX6" fmla="*/ 166807 w 1445617"/>
                <a:gd name="connsiteY6" fmla="*/ 575561 h 1416648"/>
                <a:gd name="connsiteX7" fmla="*/ 430247 w 1445617"/>
                <a:gd name="connsiteY7" fmla="*/ 1385312 h 1416648"/>
                <a:gd name="connsiteX8" fmla="*/ 478250 w 1445617"/>
                <a:gd name="connsiteY8" fmla="*/ 1408742 h 1416648"/>
                <a:gd name="connsiteX9" fmla="*/ 1106278 w 1445617"/>
                <a:gd name="connsiteY9" fmla="*/ 1184160 h 1416648"/>
                <a:gd name="connsiteX10" fmla="*/ 1245141 w 1445617"/>
                <a:gd name="connsiteY10" fmla="*/ 1132729 h 1416648"/>
                <a:gd name="connsiteX11" fmla="*/ 1245141 w 1445617"/>
                <a:gd name="connsiteY11" fmla="*/ 1132729 h 1416648"/>
                <a:gd name="connsiteX12" fmla="*/ 1245141 w 1445617"/>
                <a:gd name="connsiteY12" fmla="*/ 1132729 h 1416648"/>
                <a:gd name="connsiteX13" fmla="*/ 1424007 w 1445617"/>
                <a:gd name="connsiteY13" fmla="*/ 1071012 h 1416648"/>
                <a:gd name="connsiteX14" fmla="*/ 1442293 w 1445617"/>
                <a:gd name="connsiteY14" fmla="*/ 1036725 h 1416648"/>
                <a:gd name="connsiteX15" fmla="*/ 1442293 w 1445617"/>
                <a:gd name="connsiteY15" fmla="*/ 1036725 h 14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5617" h="1416648">
                  <a:moveTo>
                    <a:pt x="1442293" y="1036725"/>
                  </a:moveTo>
                  <a:cubicBezTo>
                    <a:pt x="1410292" y="948150"/>
                    <a:pt x="1380005" y="859003"/>
                    <a:pt x="1349718" y="770427"/>
                  </a:cubicBezTo>
                  <a:cubicBezTo>
                    <a:pt x="1263999" y="521845"/>
                    <a:pt x="1178853" y="273833"/>
                    <a:pt x="1094277" y="25251"/>
                  </a:cubicBezTo>
                  <a:cubicBezTo>
                    <a:pt x="1087991" y="6964"/>
                    <a:pt x="1080563" y="-1036"/>
                    <a:pt x="1059419" y="107"/>
                  </a:cubicBezTo>
                  <a:cubicBezTo>
                    <a:pt x="1013131" y="2964"/>
                    <a:pt x="181093" y="35537"/>
                    <a:pt x="62802" y="41251"/>
                  </a:cubicBezTo>
                  <a:cubicBezTo>
                    <a:pt x="-9201" y="44680"/>
                    <a:pt x="-9201" y="41823"/>
                    <a:pt x="13086" y="109255"/>
                  </a:cubicBezTo>
                  <a:cubicBezTo>
                    <a:pt x="64517" y="264690"/>
                    <a:pt x="115948" y="420126"/>
                    <a:pt x="166807" y="575561"/>
                  </a:cubicBezTo>
                  <a:cubicBezTo>
                    <a:pt x="254811" y="845288"/>
                    <a:pt x="342243" y="1115586"/>
                    <a:pt x="430247" y="1385312"/>
                  </a:cubicBezTo>
                  <a:cubicBezTo>
                    <a:pt x="442248" y="1422457"/>
                    <a:pt x="442819" y="1421314"/>
                    <a:pt x="478250" y="1408742"/>
                  </a:cubicBezTo>
                  <a:cubicBezTo>
                    <a:pt x="687973" y="1333881"/>
                    <a:pt x="897126" y="1259592"/>
                    <a:pt x="1106278" y="1184160"/>
                  </a:cubicBezTo>
                  <a:cubicBezTo>
                    <a:pt x="1152566" y="1167588"/>
                    <a:pt x="1201139" y="1155016"/>
                    <a:pt x="1245141" y="1132729"/>
                  </a:cubicBezTo>
                  <a:lnTo>
                    <a:pt x="1245141" y="1132729"/>
                  </a:lnTo>
                  <a:lnTo>
                    <a:pt x="1245141" y="1132729"/>
                  </a:lnTo>
                  <a:cubicBezTo>
                    <a:pt x="1304573" y="1112157"/>
                    <a:pt x="1364004" y="1090442"/>
                    <a:pt x="1424007" y="1071012"/>
                  </a:cubicBezTo>
                  <a:cubicBezTo>
                    <a:pt x="1445150" y="1065298"/>
                    <a:pt x="1449722" y="1057869"/>
                    <a:pt x="1442293" y="1036725"/>
                  </a:cubicBezTo>
                  <a:lnTo>
                    <a:pt x="1442293" y="1036725"/>
                  </a:lnTo>
                  <a:close/>
                </a:path>
              </a:pathLst>
            </a:custGeom>
            <a:solidFill>
              <a:schemeClr val="accent1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96">
              <a:extLst>
                <a:ext uri="{FF2B5EF4-FFF2-40B4-BE49-F238E27FC236}">
                  <a16:creationId xmlns:a16="http://schemas.microsoft.com/office/drawing/2014/main" id="{2D00D367-CD2E-4691-AE9F-1B64354DBCD9}"/>
                </a:ext>
              </a:extLst>
            </p:cNvPr>
            <p:cNvSpPr/>
            <p:nvPr/>
          </p:nvSpPr>
          <p:spPr>
            <a:xfrm>
              <a:off x="7048837" y="4800764"/>
              <a:ext cx="1251998" cy="1394255"/>
            </a:xfrm>
            <a:custGeom>
              <a:avLst/>
              <a:gdLst>
                <a:gd name="connsiteX0" fmla="*/ 1251999 w 1251998"/>
                <a:gd name="connsiteY0" fmla="*/ 1108050 h 1394255"/>
                <a:gd name="connsiteX1" fmla="*/ 413104 w 1251998"/>
                <a:gd name="connsiteY1" fmla="*/ 0 h 1394255"/>
                <a:gd name="connsiteX2" fmla="*/ 62802 w 1251998"/>
                <a:gd name="connsiteY2" fmla="*/ 16001 h 1394255"/>
                <a:gd name="connsiteX3" fmla="*/ 13086 w 1251998"/>
                <a:gd name="connsiteY3" fmla="*/ 84575 h 1394255"/>
                <a:gd name="connsiteX4" fmla="*/ 166807 w 1251998"/>
                <a:gd name="connsiteY4" fmla="*/ 551453 h 1394255"/>
                <a:gd name="connsiteX5" fmla="*/ 429676 w 1251998"/>
                <a:gd name="connsiteY5" fmla="*/ 1362919 h 1394255"/>
                <a:gd name="connsiteX6" fmla="*/ 477678 w 1251998"/>
                <a:gd name="connsiteY6" fmla="*/ 1386348 h 1394255"/>
                <a:gd name="connsiteX7" fmla="*/ 1105706 w 1251998"/>
                <a:gd name="connsiteY7" fmla="*/ 1161195 h 1394255"/>
                <a:gd name="connsiteX8" fmla="*/ 1244570 w 1251998"/>
                <a:gd name="connsiteY8" fmla="*/ 1109764 h 1394255"/>
                <a:gd name="connsiteX9" fmla="*/ 1244570 w 1251998"/>
                <a:gd name="connsiteY9" fmla="*/ 1109764 h 1394255"/>
                <a:gd name="connsiteX10" fmla="*/ 1244570 w 1251998"/>
                <a:gd name="connsiteY10" fmla="*/ 1109764 h 1394255"/>
                <a:gd name="connsiteX11" fmla="*/ 1251999 w 1251998"/>
                <a:gd name="connsiteY11" fmla="*/ 1108050 h 1394255"/>
                <a:gd name="connsiteX12" fmla="*/ 1251999 w 1251998"/>
                <a:gd name="connsiteY12" fmla="*/ 1108050 h 139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1998" h="1394255">
                  <a:moveTo>
                    <a:pt x="1251999" y="1108050"/>
                  </a:moveTo>
                  <a:lnTo>
                    <a:pt x="413104" y="0"/>
                  </a:lnTo>
                  <a:cubicBezTo>
                    <a:pt x="296527" y="10858"/>
                    <a:pt x="179379" y="10286"/>
                    <a:pt x="62802" y="16001"/>
                  </a:cubicBezTo>
                  <a:cubicBezTo>
                    <a:pt x="-9201" y="19429"/>
                    <a:pt x="-9201" y="16572"/>
                    <a:pt x="13086" y="84575"/>
                  </a:cubicBezTo>
                  <a:cubicBezTo>
                    <a:pt x="64517" y="240011"/>
                    <a:pt x="115948" y="396018"/>
                    <a:pt x="166807" y="551453"/>
                  </a:cubicBezTo>
                  <a:cubicBezTo>
                    <a:pt x="254811" y="821751"/>
                    <a:pt x="342243" y="1092049"/>
                    <a:pt x="429676" y="1362919"/>
                  </a:cubicBezTo>
                  <a:cubicBezTo>
                    <a:pt x="441677" y="1400063"/>
                    <a:pt x="442248" y="1398920"/>
                    <a:pt x="477678" y="1386348"/>
                  </a:cubicBezTo>
                  <a:cubicBezTo>
                    <a:pt x="686830" y="1311488"/>
                    <a:pt x="896554" y="1237199"/>
                    <a:pt x="1105706" y="1161195"/>
                  </a:cubicBezTo>
                  <a:cubicBezTo>
                    <a:pt x="1151994" y="1144623"/>
                    <a:pt x="1200568" y="1132051"/>
                    <a:pt x="1244570" y="1109764"/>
                  </a:cubicBezTo>
                  <a:lnTo>
                    <a:pt x="1244570" y="1109764"/>
                  </a:lnTo>
                  <a:lnTo>
                    <a:pt x="1244570" y="1109764"/>
                  </a:lnTo>
                  <a:cubicBezTo>
                    <a:pt x="1247427" y="1109764"/>
                    <a:pt x="1249713" y="1108621"/>
                    <a:pt x="1251999" y="1108050"/>
                  </a:cubicBezTo>
                  <a:lnTo>
                    <a:pt x="1251999" y="110805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97">
              <a:extLst>
                <a:ext uri="{FF2B5EF4-FFF2-40B4-BE49-F238E27FC236}">
                  <a16:creationId xmlns:a16="http://schemas.microsoft.com/office/drawing/2014/main" id="{F642BBE9-0DF7-455F-A019-A4D716B2AD1A}"/>
                </a:ext>
              </a:extLst>
            </p:cNvPr>
            <p:cNvSpPr/>
            <p:nvPr/>
          </p:nvSpPr>
          <p:spPr>
            <a:xfrm>
              <a:off x="7409336" y="6400982"/>
              <a:ext cx="1760252" cy="217078"/>
            </a:xfrm>
            <a:custGeom>
              <a:avLst/>
              <a:gdLst>
                <a:gd name="connsiteX0" fmla="*/ 1634963 w 1760252"/>
                <a:gd name="connsiteY0" fmla="*/ 216435 h 217078"/>
                <a:gd name="connsiteX1" fmla="*/ 84035 w 1760252"/>
                <a:gd name="connsiteY1" fmla="*/ 121574 h 217078"/>
                <a:gd name="connsiteX2" fmla="*/ 603 w 1760252"/>
                <a:gd name="connsiteY2" fmla="*/ 29570 h 217078"/>
                <a:gd name="connsiteX3" fmla="*/ 37748 w 1760252"/>
                <a:gd name="connsiteY3" fmla="*/ 997 h 217078"/>
                <a:gd name="connsiteX4" fmla="*/ 1735539 w 1760252"/>
                <a:gd name="connsiteY4" fmla="*/ 162718 h 217078"/>
                <a:gd name="connsiteX5" fmla="*/ 1760111 w 1760252"/>
                <a:gd name="connsiteY5" fmla="*/ 178719 h 217078"/>
                <a:gd name="connsiteX6" fmla="*/ 1737824 w 1760252"/>
                <a:gd name="connsiteY6" fmla="*/ 197577 h 217078"/>
                <a:gd name="connsiteX7" fmla="*/ 1634963 w 1760252"/>
                <a:gd name="connsiteY7" fmla="*/ 216435 h 217078"/>
                <a:gd name="connsiteX8" fmla="*/ 1634963 w 1760252"/>
                <a:gd name="connsiteY8" fmla="*/ 216435 h 21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0252" h="217078">
                  <a:moveTo>
                    <a:pt x="1634963" y="216435"/>
                  </a:moveTo>
                  <a:cubicBezTo>
                    <a:pt x="1518386" y="208435"/>
                    <a:pt x="207470" y="130145"/>
                    <a:pt x="84035" y="121574"/>
                  </a:cubicBezTo>
                  <a:cubicBezTo>
                    <a:pt x="30319" y="118145"/>
                    <a:pt x="-5111" y="77572"/>
                    <a:pt x="603" y="29570"/>
                  </a:cubicBezTo>
                  <a:cubicBezTo>
                    <a:pt x="3460" y="7854"/>
                    <a:pt x="13175" y="-3575"/>
                    <a:pt x="37748" y="997"/>
                  </a:cubicBezTo>
                  <a:cubicBezTo>
                    <a:pt x="112608" y="13569"/>
                    <a:pt x="1641820" y="147289"/>
                    <a:pt x="1735539" y="162718"/>
                  </a:cubicBezTo>
                  <a:cubicBezTo>
                    <a:pt x="1746968" y="164433"/>
                    <a:pt x="1758397" y="167290"/>
                    <a:pt x="1760111" y="178719"/>
                  </a:cubicBezTo>
                  <a:cubicBezTo>
                    <a:pt x="1761825" y="192434"/>
                    <a:pt x="1747539" y="194148"/>
                    <a:pt x="1737824" y="197577"/>
                  </a:cubicBezTo>
                  <a:cubicBezTo>
                    <a:pt x="1704109" y="209006"/>
                    <a:pt x="1670964" y="219864"/>
                    <a:pt x="1634963" y="216435"/>
                  </a:cubicBezTo>
                  <a:lnTo>
                    <a:pt x="1634963" y="216435"/>
                  </a:lnTo>
                  <a:close/>
                </a:path>
              </a:pathLst>
            </a:custGeom>
            <a:solidFill>
              <a:srgbClr val="6F6F6F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98">
              <a:extLst>
                <a:ext uri="{FF2B5EF4-FFF2-40B4-BE49-F238E27FC236}">
                  <a16:creationId xmlns:a16="http://schemas.microsoft.com/office/drawing/2014/main" id="{79971584-8C86-45D7-8925-39DF0ECFAB46}"/>
                </a:ext>
              </a:extLst>
            </p:cNvPr>
            <p:cNvSpPr/>
            <p:nvPr/>
          </p:nvSpPr>
          <p:spPr>
            <a:xfrm>
              <a:off x="6952507" y="4726584"/>
              <a:ext cx="531234" cy="1611633"/>
            </a:xfrm>
            <a:custGeom>
              <a:avLst/>
              <a:gdLst>
                <a:gd name="connsiteX0" fmla="*/ 531149 w 531234"/>
                <a:gd name="connsiteY0" fmla="*/ 1599963 h 1611633"/>
                <a:gd name="connsiteX1" fmla="*/ 524291 w 531234"/>
                <a:gd name="connsiteY1" fmla="*/ 1610821 h 1611633"/>
                <a:gd name="connsiteX2" fmla="*/ 511719 w 531234"/>
                <a:gd name="connsiteY2" fmla="*/ 1606249 h 1611633"/>
                <a:gd name="connsiteX3" fmla="*/ 500290 w 531234"/>
                <a:gd name="connsiteY3" fmla="*/ 1573105 h 1611633"/>
                <a:gd name="connsiteX4" fmla="*/ 294567 w 531234"/>
                <a:gd name="connsiteY4" fmla="*/ 933648 h 1611633"/>
                <a:gd name="connsiteX5" fmla="*/ 8840 w 531234"/>
                <a:gd name="connsiteY5" fmla="*/ 36464 h 1611633"/>
                <a:gd name="connsiteX6" fmla="*/ 8268 w 531234"/>
                <a:gd name="connsiteY6" fmla="*/ 1034 h 1611633"/>
                <a:gd name="connsiteX7" fmla="*/ 28269 w 531234"/>
                <a:gd name="connsiteY7" fmla="*/ 29035 h 1611633"/>
                <a:gd name="connsiteX8" fmla="*/ 288281 w 531234"/>
                <a:gd name="connsiteY8" fmla="*/ 843358 h 1611633"/>
                <a:gd name="connsiteX9" fmla="*/ 524863 w 531234"/>
                <a:gd name="connsiteY9" fmla="*/ 1579962 h 1611633"/>
                <a:gd name="connsiteX10" fmla="*/ 531149 w 531234"/>
                <a:gd name="connsiteY10" fmla="*/ 1599963 h 1611633"/>
                <a:gd name="connsiteX11" fmla="*/ 531149 w 531234"/>
                <a:gd name="connsiteY11" fmla="*/ 1599963 h 161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234" h="1611633">
                  <a:moveTo>
                    <a:pt x="531149" y="1599963"/>
                  </a:moveTo>
                  <a:cubicBezTo>
                    <a:pt x="531720" y="1604535"/>
                    <a:pt x="529434" y="1608535"/>
                    <a:pt x="524291" y="1610821"/>
                  </a:cubicBezTo>
                  <a:cubicBezTo>
                    <a:pt x="518577" y="1613107"/>
                    <a:pt x="514005" y="1610249"/>
                    <a:pt x="511719" y="1606249"/>
                  </a:cubicBezTo>
                  <a:cubicBezTo>
                    <a:pt x="507148" y="1595392"/>
                    <a:pt x="503719" y="1584534"/>
                    <a:pt x="500290" y="1573105"/>
                  </a:cubicBezTo>
                  <a:cubicBezTo>
                    <a:pt x="431716" y="1359953"/>
                    <a:pt x="363141" y="1146800"/>
                    <a:pt x="294567" y="933648"/>
                  </a:cubicBezTo>
                  <a:cubicBezTo>
                    <a:pt x="199134" y="634777"/>
                    <a:pt x="103701" y="335335"/>
                    <a:pt x="8840" y="36464"/>
                  </a:cubicBezTo>
                  <a:cubicBezTo>
                    <a:pt x="5411" y="25607"/>
                    <a:pt x="-8876" y="6749"/>
                    <a:pt x="8268" y="1034"/>
                  </a:cubicBezTo>
                  <a:cubicBezTo>
                    <a:pt x="27126" y="-5252"/>
                    <a:pt x="24840" y="18749"/>
                    <a:pt x="28269" y="29035"/>
                  </a:cubicBezTo>
                  <a:cubicBezTo>
                    <a:pt x="115702" y="299905"/>
                    <a:pt x="201420" y="571917"/>
                    <a:pt x="288281" y="843358"/>
                  </a:cubicBezTo>
                  <a:cubicBezTo>
                    <a:pt x="366570" y="1089083"/>
                    <a:pt x="446002" y="1334237"/>
                    <a:pt x="524863" y="1579962"/>
                  </a:cubicBezTo>
                  <a:cubicBezTo>
                    <a:pt x="526577" y="1585677"/>
                    <a:pt x="528292" y="1592535"/>
                    <a:pt x="531149" y="1599963"/>
                  </a:cubicBezTo>
                  <a:lnTo>
                    <a:pt x="531149" y="1599963"/>
                  </a:lnTo>
                  <a:close/>
                </a:path>
              </a:pathLst>
            </a:custGeom>
            <a:solidFill>
              <a:srgbClr val="9090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99">
              <a:extLst>
                <a:ext uri="{FF2B5EF4-FFF2-40B4-BE49-F238E27FC236}">
                  <a16:creationId xmlns:a16="http://schemas.microsoft.com/office/drawing/2014/main" id="{09420CB6-A438-4D93-8E7F-95AFC84BEB6D}"/>
                </a:ext>
              </a:extLst>
            </p:cNvPr>
            <p:cNvSpPr/>
            <p:nvPr/>
          </p:nvSpPr>
          <p:spPr>
            <a:xfrm>
              <a:off x="7729130" y="6057561"/>
              <a:ext cx="662402" cy="280414"/>
            </a:xfrm>
            <a:custGeom>
              <a:avLst/>
              <a:gdLst>
                <a:gd name="connsiteX0" fmla="*/ 13395 w 662402"/>
                <a:gd name="connsiteY0" fmla="*/ 280415 h 280414"/>
                <a:gd name="connsiteX1" fmla="*/ 251 w 662402"/>
                <a:gd name="connsiteY1" fmla="*/ 273557 h 280414"/>
                <a:gd name="connsiteX2" fmla="*/ 11109 w 662402"/>
                <a:gd name="connsiteY2" fmla="*/ 259271 h 280414"/>
                <a:gd name="connsiteX3" fmla="*/ 628280 w 662402"/>
                <a:gd name="connsiteY3" fmla="*/ 10117 h 280414"/>
                <a:gd name="connsiteX4" fmla="*/ 660853 w 662402"/>
                <a:gd name="connsiteY4" fmla="*/ 7260 h 280414"/>
                <a:gd name="connsiteX5" fmla="*/ 636852 w 662402"/>
                <a:gd name="connsiteY5" fmla="*/ 28975 h 280414"/>
                <a:gd name="connsiteX6" fmla="*/ 13395 w 662402"/>
                <a:gd name="connsiteY6" fmla="*/ 280415 h 280414"/>
                <a:gd name="connsiteX7" fmla="*/ 13395 w 662402"/>
                <a:gd name="connsiteY7" fmla="*/ 280415 h 2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402" h="280414">
                  <a:moveTo>
                    <a:pt x="13395" y="280415"/>
                  </a:moveTo>
                  <a:cubicBezTo>
                    <a:pt x="6537" y="280415"/>
                    <a:pt x="1394" y="279844"/>
                    <a:pt x="251" y="273557"/>
                  </a:cubicBezTo>
                  <a:cubicBezTo>
                    <a:pt x="-1463" y="264414"/>
                    <a:pt x="5966" y="261557"/>
                    <a:pt x="11109" y="259271"/>
                  </a:cubicBezTo>
                  <a:cubicBezTo>
                    <a:pt x="48825" y="243270"/>
                    <a:pt x="460272" y="77549"/>
                    <a:pt x="628280" y="10117"/>
                  </a:cubicBezTo>
                  <a:cubicBezTo>
                    <a:pt x="638566" y="6117"/>
                    <a:pt x="653995" y="-8741"/>
                    <a:pt x="660853" y="7260"/>
                  </a:cubicBezTo>
                  <a:cubicBezTo>
                    <a:pt x="668282" y="23832"/>
                    <a:pt x="647138" y="24403"/>
                    <a:pt x="636852" y="28975"/>
                  </a:cubicBezTo>
                  <a:cubicBezTo>
                    <a:pt x="435700" y="111265"/>
                    <a:pt x="18538" y="278701"/>
                    <a:pt x="13395" y="280415"/>
                  </a:cubicBezTo>
                  <a:lnTo>
                    <a:pt x="13395" y="280415"/>
                  </a:lnTo>
                  <a:close/>
                </a:path>
              </a:pathLst>
            </a:custGeom>
            <a:solidFill>
              <a:srgbClr val="908F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00">
              <a:extLst>
                <a:ext uri="{FF2B5EF4-FFF2-40B4-BE49-F238E27FC236}">
                  <a16:creationId xmlns:a16="http://schemas.microsoft.com/office/drawing/2014/main" id="{75988C69-2E4F-46F4-A863-C4C95E11112A}"/>
                </a:ext>
              </a:extLst>
            </p:cNvPr>
            <p:cNvSpPr/>
            <p:nvPr/>
          </p:nvSpPr>
          <p:spPr>
            <a:xfrm>
              <a:off x="7609376" y="6263687"/>
              <a:ext cx="114290" cy="51430"/>
            </a:xfrm>
            <a:custGeom>
              <a:avLst/>
              <a:gdLst>
                <a:gd name="connsiteX0" fmla="*/ 0 w 114290"/>
                <a:gd name="connsiteY0" fmla="*/ 42288 h 51430"/>
                <a:gd name="connsiteX1" fmla="*/ 110862 w 114290"/>
                <a:gd name="connsiteY1" fmla="*/ 0 h 51430"/>
                <a:gd name="connsiteX2" fmla="*/ 114291 w 114290"/>
                <a:gd name="connsiteY2" fmla="*/ 9143 h 51430"/>
                <a:gd name="connsiteX3" fmla="*/ 3429 w 114290"/>
                <a:gd name="connsiteY3" fmla="*/ 51431 h 51430"/>
                <a:gd name="connsiteX4" fmla="*/ 0 w 114290"/>
                <a:gd name="connsiteY4" fmla="*/ 42288 h 51430"/>
                <a:gd name="connsiteX5" fmla="*/ 0 w 114290"/>
                <a:gd name="connsiteY5" fmla="*/ 42288 h 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90" h="51430">
                  <a:moveTo>
                    <a:pt x="0" y="42288"/>
                  </a:moveTo>
                  <a:cubicBezTo>
                    <a:pt x="36573" y="28001"/>
                    <a:pt x="73718" y="14286"/>
                    <a:pt x="110862" y="0"/>
                  </a:cubicBezTo>
                  <a:cubicBezTo>
                    <a:pt x="112005" y="3429"/>
                    <a:pt x="113148" y="6286"/>
                    <a:pt x="114291" y="9143"/>
                  </a:cubicBezTo>
                  <a:cubicBezTo>
                    <a:pt x="77718" y="23429"/>
                    <a:pt x="40573" y="37145"/>
                    <a:pt x="3429" y="51431"/>
                  </a:cubicBezTo>
                  <a:cubicBezTo>
                    <a:pt x="2286" y="48574"/>
                    <a:pt x="1143" y="45145"/>
                    <a:pt x="0" y="42288"/>
                  </a:cubicBezTo>
                  <a:lnTo>
                    <a:pt x="0" y="42288"/>
                  </a:lnTo>
                  <a:close/>
                </a:path>
              </a:pathLst>
            </a:custGeom>
            <a:solidFill>
              <a:srgbClr val="D0D0D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DA8FE0-A148-498D-BA79-AF1DC4C3E0CB}"/>
              </a:ext>
            </a:extLst>
          </p:cNvPr>
          <p:cNvGrpSpPr/>
          <p:nvPr/>
        </p:nvGrpSpPr>
        <p:grpSpPr>
          <a:xfrm>
            <a:off x="3245127" y="2991892"/>
            <a:ext cx="1354484" cy="1923181"/>
            <a:chOff x="4160927" y="2978939"/>
            <a:chExt cx="1013906" cy="1439607"/>
          </a:xfrm>
        </p:grpSpPr>
        <p:grpSp>
          <p:nvGrpSpPr>
            <p:cNvPr id="197" name="Group 33">
              <a:extLst>
                <a:ext uri="{FF2B5EF4-FFF2-40B4-BE49-F238E27FC236}">
                  <a16:creationId xmlns:a16="http://schemas.microsoft.com/office/drawing/2014/main" id="{9B268D6B-EC7A-43CA-B3C0-FCDAFC621F34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98" name="Freeform: Shape 3">
                <a:extLst>
                  <a:ext uri="{FF2B5EF4-FFF2-40B4-BE49-F238E27FC236}">
                    <a16:creationId xmlns:a16="http://schemas.microsoft.com/office/drawing/2014/main" id="{C9DA77DB-FD08-4B15-BF2C-EB63A60EE4FD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4">
                <a:extLst>
                  <a:ext uri="{FF2B5EF4-FFF2-40B4-BE49-F238E27FC236}">
                    <a16:creationId xmlns:a16="http://schemas.microsoft.com/office/drawing/2014/main" id="{47E31A71-8BDD-425F-AB1C-1515E347EBD1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5">
                <a:extLst>
                  <a:ext uri="{FF2B5EF4-FFF2-40B4-BE49-F238E27FC236}">
                    <a16:creationId xmlns:a16="http://schemas.microsoft.com/office/drawing/2014/main" id="{A83F5FC7-853C-4A5B-B17A-746B8D53D779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6">
                <a:extLst>
                  <a:ext uri="{FF2B5EF4-FFF2-40B4-BE49-F238E27FC236}">
                    <a16:creationId xmlns:a16="http://schemas.microsoft.com/office/drawing/2014/main" id="{595FE759-8BB5-42E7-8C40-1F8EA0871DE7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7">
                <a:extLst>
                  <a:ext uri="{FF2B5EF4-FFF2-40B4-BE49-F238E27FC236}">
                    <a16:creationId xmlns:a16="http://schemas.microsoft.com/office/drawing/2014/main" id="{BF02C5BE-EBD4-4594-BBE0-78E6BDA37BF4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8">
                <a:extLst>
                  <a:ext uri="{FF2B5EF4-FFF2-40B4-BE49-F238E27FC236}">
                    <a16:creationId xmlns:a16="http://schemas.microsoft.com/office/drawing/2014/main" id="{79F17269-BD49-420A-B20A-A7BFF99A958F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F038E5-75F8-4154-B8CB-DAFB89065C3E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9E19484-BE82-4F15-89C4-CA10B0A67EF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72CBBBD9-D65A-4485-897E-5F533105EE1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B55C44A5-6E08-4E91-9B02-687C90B392A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EF8433B-05A1-48D5-A1A7-9DFED9CC2C32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F09A81B2-CE12-47BD-BE2E-4ADF9F3E3AAF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A1923760-AE1C-476F-8A30-DB4D12F01AC6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사각형: 둥근 모서리 208">
                <a:extLst>
                  <a:ext uri="{FF2B5EF4-FFF2-40B4-BE49-F238E27FC236}">
                    <a16:creationId xmlns:a16="http://schemas.microsoft.com/office/drawing/2014/main" id="{38E85B78-09BF-48CF-B607-54F8C7EF049E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9A18BFCE-BBF8-466E-AD70-BE5B26A9EDCC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8697D730-8584-4431-A77C-077068344F38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CE8DC21E-E9DD-41D2-8575-C59E7551761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EF7B0EE5-E394-4456-BB96-2E95AA9E431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4" name="Group 26">
            <a:extLst>
              <a:ext uri="{FF2B5EF4-FFF2-40B4-BE49-F238E27FC236}">
                <a16:creationId xmlns:a16="http://schemas.microsoft.com/office/drawing/2014/main" id="{F083FD00-CF42-4895-B404-DAB5D2450E10}"/>
              </a:ext>
            </a:extLst>
          </p:cNvPr>
          <p:cNvGrpSpPr/>
          <p:nvPr/>
        </p:nvGrpSpPr>
        <p:grpSpPr>
          <a:xfrm>
            <a:off x="1478466" y="2469941"/>
            <a:ext cx="1959619" cy="1180979"/>
            <a:chOff x="3767143" y="2846931"/>
            <a:chExt cx="1053838" cy="635103"/>
          </a:xfrm>
        </p:grpSpPr>
        <p:sp>
          <p:nvSpPr>
            <p:cNvPr id="215" name="Freeform: Shape 27">
              <a:extLst>
                <a:ext uri="{FF2B5EF4-FFF2-40B4-BE49-F238E27FC236}">
                  <a16:creationId xmlns:a16="http://schemas.microsoft.com/office/drawing/2014/main" id="{B4219662-386F-4FA9-B81A-C525B440F3E0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8">
              <a:extLst>
                <a:ext uri="{FF2B5EF4-FFF2-40B4-BE49-F238E27FC236}">
                  <a16:creationId xmlns:a16="http://schemas.microsoft.com/office/drawing/2014/main" id="{9D49AE6F-24DA-4271-9A18-0E3E3CA144F2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9">
              <a:extLst>
                <a:ext uri="{FF2B5EF4-FFF2-40B4-BE49-F238E27FC236}">
                  <a16:creationId xmlns:a16="http://schemas.microsoft.com/office/drawing/2014/main" id="{ACBA7363-D1FB-4BAA-B57A-21519B90B42A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0">
              <a:extLst>
                <a:ext uri="{FF2B5EF4-FFF2-40B4-BE49-F238E27FC236}">
                  <a16:creationId xmlns:a16="http://schemas.microsoft.com/office/drawing/2014/main" id="{EEAEB18F-C046-4A32-9508-CDA0F1805200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31">
              <a:extLst>
                <a:ext uri="{FF2B5EF4-FFF2-40B4-BE49-F238E27FC236}">
                  <a16:creationId xmlns:a16="http://schemas.microsoft.com/office/drawing/2014/main" id="{9AE60E09-282E-47CE-B687-F23DFB149B66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32">
              <a:extLst>
                <a:ext uri="{FF2B5EF4-FFF2-40B4-BE49-F238E27FC236}">
                  <a16:creationId xmlns:a16="http://schemas.microsoft.com/office/drawing/2014/main" id="{77A929B3-89E6-41A8-9535-6339A5B5E6A4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6">
            <a:extLst>
              <a:ext uri="{FF2B5EF4-FFF2-40B4-BE49-F238E27FC236}">
                <a16:creationId xmlns:a16="http://schemas.microsoft.com/office/drawing/2014/main" id="{806D9CC7-F0BD-4681-841D-957A31183293}"/>
              </a:ext>
            </a:extLst>
          </p:cNvPr>
          <p:cNvGrpSpPr/>
          <p:nvPr/>
        </p:nvGrpSpPr>
        <p:grpSpPr>
          <a:xfrm>
            <a:off x="1607414" y="3131011"/>
            <a:ext cx="1914233" cy="1051822"/>
            <a:chOff x="3767143" y="2916389"/>
            <a:chExt cx="1029430" cy="565645"/>
          </a:xfrm>
        </p:grpSpPr>
        <p:sp>
          <p:nvSpPr>
            <p:cNvPr id="222" name="Freeform: Shape 27">
              <a:extLst>
                <a:ext uri="{FF2B5EF4-FFF2-40B4-BE49-F238E27FC236}">
                  <a16:creationId xmlns:a16="http://schemas.microsoft.com/office/drawing/2014/main" id="{0862D385-3D41-434A-936B-1C3CDB36B9E6}"/>
                </a:ext>
              </a:extLst>
            </p:cNvPr>
            <p:cNvSpPr/>
            <p:nvPr/>
          </p:nvSpPr>
          <p:spPr>
            <a:xfrm>
              <a:off x="3813737" y="2969274"/>
              <a:ext cx="942959" cy="464494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195274 w 967795"/>
                <a:gd name="connsiteY1" fmla="*/ 327981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195274 w 967795"/>
                <a:gd name="connsiteY1" fmla="*/ 327981 h 543968"/>
                <a:gd name="connsiteX2" fmla="*/ 480336 w 967795"/>
                <a:gd name="connsiteY2" fmla="*/ 341244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195274 w 967795"/>
                <a:gd name="connsiteY1" fmla="*/ 327981 h 543968"/>
                <a:gd name="connsiteX2" fmla="*/ 480336 w 967795"/>
                <a:gd name="connsiteY2" fmla="*/ 341244 h 543968"/>
                <a:gd name="connsiteX3" fmla="*/ 704310 w 967795"/>
                <a:gd name="connsiteY3" fmla="*/ 230656 h 543968"/>
                <a:gd name="connsiteX4" fmla="*/ 967795 w 967795"/>
                <a:gd name="connsiteY4" fmla="*/ 0 h 543968"/>
                <a:gd name="connsiteX0" fmla="*/ 0 w 942959"/>
                <a:gd name="connsiteY0" fmla="*/ 464494 h 464494"/>
                <a:gd name="connsiteX1" fmla="*/ 195274 w 942959"/>
                <a:gd name="connsiteY1" fmla="*/ 248507 h 464494"/>
                <a:gd name="connsiteX2" fmla="*/ 480336 w 942959"/>
                <a:gd name="connsiteY2" fmla="*/ 261770 h 464494"/>
                <a:gd name="connsiteX3" fmla="*/ 704310 w 942959"/>
                <a:gd name="connsiteY3" fmla="*/ 151182 h 464494"/>
                <a:gd name="connsiteX4" fmla="*/ 942959 w 942959"/>
                <a:gd name="connsiteY4" fmla="*/ 0 h 46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59" h="464494">
                  <a:moveTo>
                    <a:pt x="0" y="464494"/>
                  </a:moveTo>
                  <a:lnTo>
                    <a:pt x="195274" y="248507"/>
                  </a:lnTo>
                  <a:lnTo>
                    <a:pt x="480336" y="261770"/>
                  </a:lnTo>
                  <a:lnTo>
                    <a:pt x="704310" y="151182"/>
                  </a:lnTo>
                  <a:lnTo>
                    <a:pt x="942959" y="0"/>
                  </a:lnTo>
                </a:path>
              </a:pathLst>
            </a:cu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8">
              <a:extLst>
                <a:ext uri="{FF2B5EF4-FFF2-40B4-BE49-F238E27FC236}">
                  <a16:creationId xmlns:a16="http://schemas.microsoft.com/office/drawing/2014/main" id="{A04C2BAC-0315-47B5-9B51-05BD6A732547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9">
              <a:extLst>
                <a:ext uri="{FF2B5EF4-FFF2-40B4-BE49-F238E27FC236}">
                  <a16:creationId xmlns:a16="http://schemas.microsoft.com/office/drawing/2014/main" id="{4F49C78F-A83D-4202-861E-F83F9C66F1D8}"/>
                </a:ext>
              </a:extLst>
            </p:cNvPr>
            <p:cNvSpPr/>
            <p:nvPr/>
          </p:nvSpPr>
          <p:spPr>
            <a:xfrm>
              <a:off x="3955029" y="3180022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30">
              <a:extLst>
                <a:ext uri="{FF2B5EF4-FFF2-40B4-BE49-F238E27FC236}">
                  <a16:creationId xmlns:a16="http://schemas.microsoft.com/office/drawing/2014/main" id="{7B757BDA-5F08-4EBD-9B39-DCA7A9EDB529}"/>
                </a:ext>
              </a:extLst>
            </p:cNvPr>
            <p:cNvSpPr/>
            <p:nvPr/>
          </p:nvSpPr>
          <p:spPr>
            <a:xfrm>
              <a:off x="4238282" y="3178466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31">
              <a:extLst>
                <a:ext uri="{FF2B5EF4-FFF2-40B4-BE49-F238E27FC236}">
                  <a16:creationId xmlns:a16="http://schemas.microsoft.com/office/drawing/2014/main" id="{7924A3E9-C6CD-4468-9703-4F55CC1780DE}"/>
                </a:ext>
              </a:extLst>
            </p:cNvPr>
            <p:cNvSpPr/>
            <p:nvPr/>
          </p:nvSpPr>
          <p:spPr>
            <a:xfrm>
              <a:off x="4458316" y="3064666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2">
              <a:extLst>
                <a:ext uri="{FF2B5EF4-FFF2-40B4-BE49-F238E27FC236}">
                  <a16:creationId xmlns:a16="http://schemas.microsoft.com/office/drawing/2014/main" id="{9F230448-3710-44AB-8CDC-BB937753F968}"/>
                </a:ext>
              </a:extLst>
            </p:cNvPr>
            <p:cNvSpPr/>
            <p:nvPr/>
          </p:nvSpPr>
          <p:spPr>
            <a:xfrm>
              <a:off x="4704027" y="2916389"/>
              <a:ext cx="92546" cy="9254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54992-6E41-42BF-A70C-991E04BF51B4}"/>
              </a:ext>
            </a:extLst>
          </p:cNvPr>
          <p:cNvSpPr txBox="1"/>
          <p:nvPr/>
        </p:nvSpPr>
        <p:spPr>
          <a:xfrm>
            <a:off x="8416781" y="3820901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66961-EC63-42E4-AA08-A38E6415A1CD}"/>
              </a:ext>
            </a:extLst>
          </p:cNvPr>
          <p:cNvSpPr txBox="1"/>
          <p:nvPr/>
        </p:nvSpPr>
        <p:spPr>
          <a:xfrm>
            <a:off x="8416781" y="4519308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A6ECD-212C-4D25-B726-38A2DA0DAF60}"/>
              </a:ext>
            </a:extLst>
          </p:cNvPr>
          <p:cNvSpPr txBox="1"/>
          <p:nvPr/>
        </p:nvSpPr>
        <p:spPr>
          <a:xfrm>
            <a:off x="8416781" y="5217715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2497C-BF71-4DE1-A2D4-D0D5C2B6B124}"/>
              </a:ext>
            </a:extLst>
          </p:cNvPr>
          <p:cNvSpPr txBox="1"/>
          <p:nvPr/>
        </p:nvSpPr>
        <p:spPr>
          <a:xfrm>
            <a:off x="8416781" y="5916123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E518B-AEBE-4CF8-9CCF-627AD4E41B64}"/>
              </a:ext>
            </a:extLst>
          </p:cNvPr>
          <p:cNvSpPr txBox="1"/>
          <p:nvPr/>
        </p:nvSpPr>
        <p:spPr>
          <a:xfrm>
            <a:off x="7690362" y="363192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5B0F731D-8860-492A-BD53-71FB827E4B83}"/>
              </a:ext>
            </a:extLst>
          </p:cNvPr>
          <p:cNvSpPr/>
          <p:nvPr/>
        </p:nvSpPr>
        <p:spPr>
          <a:xfrm>
            <a:off x="6007522" y="2281862"/>
            <a:ext cx="1983430" cy="3157479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33309487-0E28-4318-8D41-B9CB9A5E5EF6}"/>
              </a:ext>
            </a:extLst>
          </p:cNvPr>
          <p:cNvSpPr/>
          <p:nvPr/>
        </p:nvSpPr>
        <p:spPr>
          <a:xfrm>
            <a:off x="4201049" y="2329579"/>
            <a:ext cx="1764038" cy="3145621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1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2FF40577-06E8-4139-AB1A-409281256386}"/>
              </a:ext>
            </a:extLst>
          </p:cNvPr>
          <p:cNvSpPr/>
          <p:nvPr/>
        </p:nvSpPr>
        <p:spPr>
          <a:xfrm>
            <a:off x="731099" y="3141377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1F44-5671-4E6C-8023-A58BCF9DCEB8}"/>
              </a:ext>
            </a:extLst>
          </p:cNvPr>
          <p:cNvSpPr txBox="1"/>
          <p:nvPr/>
        </p:nvSpPr>
        <p:spPr>
          <a:xfrm>
            <a:off x="1345989" y="3073495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ound Same Side Corner Rectangle 11">
            <a:extLst>
              <a:ext uri="{FF2B5EF4-FFF2-40B4-BE49-F238E27FC236}">
                <a16:creationId xmlns:a16="http://schemas.microsoft.com/office/drawing/2014/main" id="{F18954F5-7F23-4F23-9989-4D1496661A98}"/>
              </a:ext>
            </a:extLst>
          </p:cNvPr>
          <p:cNvSpPr>
            <a:spLocks noChangeAspect="1"/>
          </p:cNvSpPr>
          <p:nvPr/>
        </p:nvSpPr>
        <p:spPr>
          <a:xfrm rot="9900000">
            <a:off x="856552" y="3269128"/>
            <a:ext cx="318476" cy="27048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E23F2A5-AF7C-42C9-89A9-460BD722E94E}"/>
              </a:ext>
            </a:extLst>
          </p:cNvPr>
          <p:cNvSpPr/>
          <p:nvPr/>
        </p:nvSpPr>
        <p:spPr>
          <a:xfrm>
            <a:off x="731099" y="2009898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4940D-EC31-4B0F-B9C0-DE64EF9AE0D3}"/>
              </a:ext>
            </a:extLst>
          </p:cNvPr>
          <p:cNvSpPr txBox="1"/>
          <p:nvPr/>
        </p:nvSpPr>
        <p:spPr>
          <a:xfrm>
            <a:off x="1345989" y="1942016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BE2A5272-DCCA-4853-BFBE-09B728CFDE59}"/>
              </a:ext>
            </a:extLst>
          </p:cNvPr>
          <p:cNvSpPr/>
          <p:nvPr/>
        </p:nvSpPr>
        <p:spPr>
          <a:xfrm>
            <a:off x="851977" y="2149266"/>
            <a:ext cx="278582" cy="21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FAA0CE15-5EDF-411C-BF77-9D8C05F0D33F}"/>
              </a:ext>
            </a:extLst>
          </p:cNvPr>
          <p:cNvSpPr/>
          <p:nvPr/>
        </p:nvSpPr>
        <p:spPr>
          <a:xfrm>
            <a:off x="731099" y="5404335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10917-248B-488E-BE2B-CF887ABEA291}"/>
              </a:ext>
            </a:extLst>
          </p:cNvPr>
          <p:cNvSpPr txBox="1"/>
          <p:nvPr/>
        </p:nvSpPr>
        <p:spPr>
          <a:xfrm>
            <a:off x="1345989" y="5336453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4BE7ABD-202C-41E1-B82F-D4A17A6A69AB}"/>
              </a:ext>
            </a:extLst>
          </p:cNvPr>
          <p:cNvSpPr/>
          <p:nvPr/>
        </p:nvSpPr>
        <p:spPr>
          <a:xfrm>
            <a:off x="827901" y="5555461"/>
            <a:ext cx="316962" cy="20831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60F785F-05E4-48F5-8CCF-9D0EBFFCE3E5}"/>
              </a:ext>
            </a:extLst>
          </p:cNvPr>
          <p:cNvSpPr/>
          <p:nvPr/>
        </p:nvSpPr>
        <p:spPr>
          <a:xfrm>
            <a:off x="731099" y="4272856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36313-1C3D-4755-89CB-C42C3CD0D2D0}"/>
              </a:ext>
            </a:extLst>
          </p:cNvPr>
          <p:cNvSpPr txBox="1"/>
          <p:nvPr/>
        </p:nvSpPr>
        <p:spPr>
          <a:xfrm>
            <a:off x="1345989" y="4204974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EAA46996-9F7A-44DF-AB7B-38B005343FCF}"/>
              </a:ext>
            </a:extLst>
          </p:cNvPr>
          <p:cNvSpPr>
            <a:spLocks noChangeAspect="1"/>
          </p:cNvSpPr>
          <p:nvPr/>
        </p:nvSpPr>
        <p:spPr>
          <a:xfrm>
            <a:off x="834224" y="4382067"/>
            <a:ext cx="307140" cy="30970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Oval 37">
            <a:extLst>
              <a:ext uri="{FF2B5EF4-FFF2-40B4-BE49-F238E27FC236}">
                <a16:creationId xmlns:a16="http://schemas.microsoft.com/office/drawing/2014/main" id="{84A9D32C-FA02-474B-8C5B-209266AC3032}"/>
              </a:ext>
            </a:extLst>
          </p:cNvPr>
          <p:cNvSpPr/>
          <p:nvPr/>
        </p:nvSpPr>
        <p:spPr>
          <a:xfrm>
            <a:off x="10950339" y="3141377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EE0C3-92D9-4EB8-AA20-81063B5E1551}"/>
              </a:ext>
            </a:extLst>
          </p:cNvPr>
          <p:cNvSpPr txBox="1"/>
          <p:nvPr/>
        </p:nvSpPr>
        <p:spPr>
          <a:xfrm flipH="1">
            <a:off x="8110594" y="3073495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CB8F994A-C2FC-4669-9E7E-A6CC32EB4C34}"/>
              </a:ext>
            </a:extLst>
          </p:cNvPr>
          <p:cNvSpPr>
            <a:spLocks noChangeAspect="1"/>
          </p:cNvSpPr>
          <p:nvPr/>
        </p:nvSpPr>
        <p:spPr>
          <a:xfrm rot="9900000">
            <a:off x="11076717" y="3269127"/>
            <a:ext cx="318476" cy="27048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34">
            <a:extLst>
              <a:ext uri="{FF2B5EF4-FFF2-40B4-BE49-F238E27FC236}">
                <a16:creationId xmlns:a16="http://schemas.microsoft.com/office/drawing/2014/main" id="{7132C7B4-E615-44A0-987F-2F98EDA827A9}"/>
              </a:ext>
            </a:extLst>
          </p:cNvPr>
          <p:cNvSpPr/>
          <p:nvPr/>
        </p:nvSpPr>
        <p:spPr>
          <a:xfrm flipH="1">
            <a:off x="10950339" y="2009898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60476-B65D-425A-82AC-723D07953CB7}"/>
              </a:ext>
            </a:extLst>
          </p:cNvPr>
          <p:cNvSpPr txBox="1"/>
          <p:nvPr/>
        </p:nvSpPr>
        <p:spPr>
          <a:xfrm flipH="1">
            <a:off x="8110594" y="1942016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3CA94FAC-9F1A-4556-82B4-3543E568C534}"/>
              </a:ext>
            </a:extLst>
          </p:cNvPr>
          <p:cNvSpPr/>
          <p:nvPr/>
        </p:nvSpPr>
        <p:spPr>
          <a:xfrm>
            <a:off x="11061443" y="2149266"/>
            <a:ext cx="278582" cy="21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id="{F556C61B-63C2-4C16-9EF0-E0B328E453E2}"/>
              </a:ext>
            </a:extLst>
          </p:cNvPr>
          <p:cNvSpPr/>
          <p:nvPr/>
        </p:nvSpPr>
        <p:spPr>
          <a:xfrm flipH="1">
            <a:off x="10950339" y="5404335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40CC1-D453-4B15-B7D0-F754B64F79EB}"/>
              </a:ext>
            </a:extLst>
          </p:cNvPr>
          <p:cNvSpPr txBox="1"/>
          <p:nvPr/>
        </p:nvSpPr>
        <p:spPr>
          <a:xfrm flipH="1">
            <a:off x="8110594" y="5336453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221591A-23D3-4A7F-B145-1DA3081E5805}"/>
              </a:ext>
            </a:extLst>
          </p:cNvPr>
          <p:cNvSpPr/>
          <p:nvPr/>
        </p:nvSpPr>
        <p:spPr>
          <a:xfrm>
            <a:off x="11047139" y="5555461"/>
            <a:ext cx="316962" cy="20831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A51BC84D-1179-4A21-B55D-33438C7486D9}"/>
              </a:ext>
            </a:extLst>
          </p:cNvPr>
          <p:cNvSpPr/>
          <p:nvPr/>
        </p:nvSpPr>
        <p:spPr>
          <a:xfrm flipH="1">
            <a:off x="10950339" y="4272856"/>
            <a:ext cx="510564" cy="51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73387-3182-4F80-9E01-2CB84352AEA2}"/>
              </a:ext>
            </a:extLst>
          </p:cNvPr>
          <p:cNvSpPr txBox="1"/>
          <p:nvPr/>
        </p:nvSpPr>
        <p:spPr>
          <a:xfrm flipH="1">
            <a:off x="8110594" y="4204974"/>
            <a:ext cx="273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4702F7A6-5BB7-4F65-8117-FFFEDFBA1922}"/>
              </a:ext>
            </a:extLst>
          </p:cNvPr>
          <p:cNvSpPr>
            <a:spLocks noChangeAspect="1"/>
          </p:cNvSpPr>
          <p:nvPr/>
        </p:nvSpPr>
        <p:spPr>
          <a:xfrm>
            <a:off x="11050638" y="4382067"/>
            <a:ext cx="307140" cy="30970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0EB9EA-9971-4A75-91F1-FE035B96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01608"/>
              </p:ext>
            </p:extLst>
          </p:nvPr>
        </p:nvGraphicFramePr>
        <p:xfrm>
          <a:off x="942740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50A8F5-960D-42E8-8C10-14099EC5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84163"/>
              </p:ext>
            </p:extLst>
          </p:nvPr>
        </p:nvGraphicFramePr>
        <p:xfrm>
          <a:off x="3659752" y="1821483"/>
          <a:ext cx="2173221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8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D34AD4-2C40-4151-9E2D-05BF56337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30990"/>
              </p:ext>
            </p:extLst>
          </p:nvPr>
        </p:nvGraphicFramePr>
        <p:xfrm>
          <a:off x="636149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8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C223673-AB4A-4A1C-9285-E5188DC3C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18785"/>
              </p:ext>
            </p:extLst>
          </p:nvPr>
        </p:nvGraphicFramePr>
        <p:xfrm>
          <a:off x="907850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$99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2B3AC4-EEAD-498F-B0BA-E2EB69AC84C7}"/>
              </a:ext>
            </a:extLst>
          </p:cNvPr>
          <p:cNvGrpSpPr/>
          <p:nvPr/>
        </p:nvGrpSpPr>
        <p:grpSpPr>
          <a:xfrm>
            <a:off x="1226986" y="5361203"/>
            <a:ext cx="9755761" cy="360040"/>
            <a:chOff x="1226986" y="5361203"/>
            <a:chExt cx="9755761" cy="3600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17228B-ED78-4ECD-B99C-20BDFE74EAD6}"/>
                </a:ext>
              </a:extLst>
            </p:cNvPr>
            <p:cNvGrpSpPr/>
            <p:nvPr/>
          </p:nvGrpSpPr>
          <p:grpSpPr>
            <a:xfrm>
              <a:off x="1226986" y="5361203"/>
              <a:ext cx="1620000" cy="360040"/>
              <a:chOff x="2627784" y="3579862"/>
              <a:chExt cx="1788280" cy="360040"/>
            </a:xfrm>
            <a:solidFill>
              <a:srgbClr val="FD2906"/>
            </a:solidFill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D28F569-9BE5-4C62-AC90-B924C0F3CF87}"/>
                  </a:ext>
                </a:extLst>
              </p:cNvPr>
              <p:cNvSpPr/>
              <p:nvPr/>
            </p:nvSpPr>
            <p:spPr>
              <a:xfrm>
                <a:off x="2627784" y="3579862"/>
                <a:ext cx="178828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5CAD9-EFEF-40DD-8E68-5CC9E332C3FF}"/>
                  </a:ext>
                </a:extLst>
              </p:cNvPr>
              <p:cNvSpPr txBox="1"/>
              <p:nvPr/>
            </p:nvSpPr>
            <p:spPr>
              <a:xfrm>
                <a:off x="2828522" y="3605993"/>
                <a:ext cx="138680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90DC3-6790-447C-8BF1-C186524AD082}"/>
                </a:ext>
              </a:extLst>
            </p:cNvPr>
            <p:cNvGrpSpPr/>
            <p:nvPr/>
          </p:nvGrpSpPr>
          <p:grpSpPr>
            <a:xfrm>
              <a:off x="3936361" y="5361203"/>
              <a:ext cx="1620000" cy="360040"/>
              <a:chOff x="2627784" y="3579862"/>
              <a:chExt cx="1788280" cy="36004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0755BF2-4336-4792-9DF0-0078F1606A58}"/>
                  </a:ext>
                </a:extLst>
              </p:cNvPr>
              <p:cNvSpPr/>
              <p:nvPr/>
            </p:nvSpPr>
            <p:spPr>
              <a:xfrm>
                <a:off x="2627784" y="3579862"/>
                <a:ext cx="178828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9FE71E-CB53-4BD3-A39E-19FC536C19DB}"/>
                  </a:ext>
                </a:extLst>
              </p:cNvPr>
              <p:cNvSpPr txBox="1"/>
              <p:nvPr/>
            </p:nvSpPr>
            <p:spPr>
              <a:xfrm>
                <a:off x="2828522" y="3605993"/>
                <a:ext cx="138680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1C2D6F-AC14-4AC4-84F8-6208532AFD50}"/>
                </a:ext>
              </a:extLst>
            </p:cNvPr>
            <p:cNvGrpSpPr/>
            <p:nvPr/>
          </p:nvGrpSpPr>
          <p:grpSpPr>
            <a:xfrm>
              <a:off x="6645737" y="5361203"/>
              <a:ext cx="1620000" cy="360040"/>
              <a:chOff x="2627784" y="3579862"/>
              <a:chExt cx="1788280" cy="360040"/>
            </a:xfrm>
            <a:solidFill>
              <a:srgbClr val="FD2906"/>
            </a:solidFill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89738D0-E700-4B90-AEC4-1ECFC4834906}"/>
                  </a:ext>
                </a:extLst>
              </p:cNvPr>
              <p:cNvSpPr/>
              <p:nvPr/>
            </p:nvSpPr>
            <p:spPr>
              <a:xfrm>
                <a:off x="2627784" y="3579862"/>
                <a:ext cx="178828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45D714-FAAB-4058-9113-732349D50CE4}"/>
                  </a:ext>
                </a:extLst>
              </p:cNvPr>
              <p:cNvSpPr txBox="1"/>
              <p:nvPr/>
            </p:nvSpPr>
            <p:spPr>
              <a:xfrm>
                <a:off x="2828522" y="3605993"/>
                <a:ext cx="138680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46A246-2D93-4B7E-A777-763F7EFB1C2E}"/>
                </a:ext>
              </a:extLst>
            </p:cNvPr>
            <p:cNvGrpSpPr/>
            <p:nvPr/>
          </p:nvGrpSpPr>
          <p:grpSpPr>
            <a:xfrm>
              <a:off x="9362747" y="5361203"/>
              <a:ext cx="1620000" cy="360040"/>
              <a:chOff x="2627784" y="3579862"/>
              <a:chExt cx="1788280" cy="360040"/>
            </a:xfrm>
            <a:solidFill>
              <a:srgbClr val="FD2906"/>
            </a:solidFill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939DCF6-A0F6-44BD-86BA-0C10A7A784FA}"/>
                  </a:ext>
                </a:extLst>
              </p:cNvPr>
              <p:cNvSpPr/>
              <p:nvPr/>
            </p:nvSpPr>
            <p:spPr>
              <a:xfrm>
                <a:off x="2627784" y="3579862"/>
                <a:ext cx="178828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BB343-2F2C-40A2-BDF2-FFC71AE3A051}"/>
                  </a:ext>
                </a:extLst>
              </p:cNvPr>
              <p:cNvSpPr txBox="1"/>
              <p:nvPr/>
            </p:nvSpPr>
            <p:spPr>
              <a:xfrm>
                <a:off x="2828522" y="3605993"/>
                <a:ext cx="138680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7E14DB8E-48B3-437A-A25C-FA0529441C1F}"/>
              </a:ext>
            </a:extLst>
          </p:cNvPr>
          <p:cNvSpPr/>
          <p:nvPr/>
        </p:nvSpPr>
        <p:spPr>
          <a:xfrm>
            <a:off x="9966663" y="206407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55">
            <a:extLst>
              <a:ext uri="{FF2B5EF4-FFF2-40B4-BE49-F238E27FC236}">
                <a16:creationId xmlns:a16="http://schemas.microsoft.com/office/drawing/2014/main" id="{05D538AC-0DD5-4AD9-B6C0-6A1DBC82D234}"/>
              </a:ext>
            </a:extLst>
          </p:cNvPr>
          <p:cNvSpPr/>
          <p:nvPr/>
        </p:nvSpPr>
        <p:spPr>
          <a:xfrm rot="2700000">
            <a:off x="4635358" y="1969454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rapezoid 22">
            <a:extLst>
              <a:ext uri="{FF2B5EF4-FFF2-40B4-BE49-F238E27FC236}">
                <a16:creationId xmlns:a16="http://schemas.microsoft.com/office/drawing/2014/main" id="{EEB1EFC0-74A0-4BE2-B155-445C98B90A60}"/>
              </a:ext>
            </a:extLst>
          </p:cNvPr>
          <p:cNvSpPr>
            <a:spLocks noChangeAspect="1"/>
          </p:cNvSpPr>
          <p:nvPr/>
        </p:nvSpPr>
        <p:spPr>
          <a:xfrm>
            <a:off x="1819792" y="210072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2F26C9BB-E870-46DE-A8E1-A3BC96887239}"/>
              </a:ext>
            </a:extLst>
          </p:cNvPr>
          <p:cNvSpPr/>
          <p:nvPr/>
        </p:nvSpPr>
        <p:spPr>
          <a:xfrm>
            <a:off x="7264344" y="20452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5C77A9-7084-477D-BA3A-262CC9BDC031}"/>
              </a:ext>
            </a:extLst>
          </p:cNvPr>
          <p:cNvGrpSpPr/>
          <p:nvPr/>
        </p:nvGrpSpPr>
        <p:grpSpPr>
          <a:xfrm>
            <a:off x="1" y="2857630"/>
            <a:ext cx="12191998" cy="1142740"/>
            <a:chOff x="1" y="2857630"/>
            <a:chExt cx="12191998" cy="11427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0E8578-BD64-4C9C-8967-EC38029FB4BB}"/>
                </a:ext>
              </a:extLst>
            </p:cNvPr>
            <p:cNvSpPr txBox="1"/>
            <p:nvPr/>
          </p:nvSpPr>
          <p:spPr>
            <a:xfrm>
              <a:off x="1" y="2857630"/>
              <a:ext cx="121919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8AEDF3-C1CF-4E32-9D10-2D8E595E02FD}"/>
                </a:ext>
              </a:extLst>
            </p:cNvPr>
            <p:cNvSpPr txBox="1"/>
            <p:nvPr/>
          </p:nvSpPr>
          <p:spPr>
            <a:xfrm>
              <a:off x="1" y="3620714"/>
              <a:ext cx="1219185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113EA4C-9A45-4D55-9C60-B28145AACE74}"/>
              </a:ext>
            </a:extLst>
          </p:cNvPr>
          <p:cNvSpPr txBox="1">
            <a:spLocks/>
          </p:cNvSpPr>
          <p:nvPr/>
        </p:nvSpPr>
        <p:spPr>
          <a:xfrm>
            <a:off x="4871633" y="8355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EB21E-AA4F-4B22-B5A4-E7F359873656}"/>
              </a:ext>
            </a:extLst>
          </p:cNvPr>
          <p:cNvSpPr txBox="1"/>
          <p:nvPr/>
        </p:nvSpPr>
        <p:spPr>
          <a:xfrm>
            <a:off x="8113393" y="2459504"/>
            <a:ext cx="2942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DE8D-ABDE-46C8-B9C4-86911CEA4776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17E36-D610-46CF-A6E4-56B102BC5202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150A6-76D7-470F-B6DB-C2DCF49871E9}"/>
              </a:ext>
            </a:extLst>
          </p:cNvPr>
          <p:cNvSpPr txBox="1"/>
          <p:nvPr/>
        </p:nvSpPr>
        <p:spPr>
          <a:xfrm>
            <a:off x="4871633" y="2090172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for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your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16DB05D-617D-4000-A9FD-30182DA1DD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9B4034-27CB-45FA-9D43-1BB16F878CB0}"/>
              </a:ext>
            </a:extLst>
          </p:cNvPr>
          <p:cNvGrpSpPr/>
          <p:nvPr/>
        </p:nvGrpSpPr>
        <p:grpSpPr>
          <a:xfrm rot="5400000">
            <a:off x="4669517" y="2738185"/>
            <a:ext cx="2851220" cy="2383831"/>
            <a:chOff x="3149505" y="2815122"/>
            <a:chExt cx="2439507" cy="2039609"/>
          </a:xfrm>
        </p:grpSpPr>
        <p:sp>
          <p:nvSpPr>
            <p:cNvPr id="4" name="Right Arrow 5">
              <a:extLst>
                <a:ext uri="{FF2B5EF4-FFF2-40B4-BE49-F238E27FC236}">
                  <a16:creationId xmlns:a16="http://schemas.microsoft.com/office/drawing/2014/main" id="{B0629219-A4AB-44A5-BB49-7A52C3EE573F}"/>
                </a:ext>
              </a:extLst>
            </p:cNvPr>
            <p:cNvSpPr/>
            <p:nvPr/>
          </p:nvSpPr>
          <p:spPr>
            <a:xfrm rot="10800000">
              <a:off x="3149505" y="3581684"/>
              <a:ext cx="1702383" cy="127304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73DEDC36-83E1-4B60-B927-BFC7A8C3D5D7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DF153E-0FA9-44B8-99B9-4CD421047B00}"/>
              </a:ext>
            </a:extLst>
          </p:cNvPr>
          <p:cNvSpPr txBox="1"/>
          <p:nvPr/>
        </p:nvSpPr>
        <p:spPr>
          <a:xfrm>
            <a:off x="5229210" y="3669320"/>
            <a:ext cx="8358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7812E-1E82-48EC-9C72-8BC97242E1E4}"/>
              </a:ext>
            </a:extLst>
          </p:cNvPr>
          <p:cNvSpPr txBox="1"/>
          <p:nvPr/>
        </p:nvSpPr>
        <p:spPr>
          <a:xfrm>
            <a:off x="6122376" y="3669320"/>
            <a:ext cx="8358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Donut 8">
            <a:extLst>
              <a:ext uri="{FF2B5EF4-FFF2-40B4-BE49-F238E27FC236}">
                <a16:creationId xmlns:a16="http://schemas.microsoft.com/office/drawing/2014/main" id="{1BB6EBE8-C598-4B3C-82AC-C194FB52B82B}"/>
              </a:ext>
            </a:extLst>
          </p:cNvPr>
          <p:cNvSpPr/>
          <p:nvPr/>
        </p:nvSpPr>
        <p:spPr>
          <a:xfrm>
            <a:off x="6372385" y="4427284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Donut 39">
            <a:extLst>
              <a:ext uri="{FF2B5EF4-FFF2-40B4-BE49-F238E27FC236}">
                <a16:creationId xmlns:a16="http://schemas.microsoft.com/office/drawing/2014/main" id="{91A8EB45-B2A0-4F24-9BF9-E401CD021AD2}"/>
              </a:ext>
            </a:extLst>
          </p:cNvPr>
          <p:cNvSpPr/>
          <p:nvPr/>
        </p:nvSpPr>
        <p:spPr>
          <a:xfrm>
            <a:off x="5455361" y="2995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31">
            <a:extLst>
              <a:ext uri="{FF2B5EF4-FFF2-40B4-BE49-F238E27FC236}">
                <a16:creationId xmlns:a16="http://schemas.microsoft.com/office/drawing/2014/main" id="{FCEA5023-B708-4EC7-AC08-AC5982637A31}"/>
              </a:ext>
            </a:extLst>
          </p:cNvPr>
          <p:cNvSpPr/>
          <p:nvPr/>
        </p:nvSpPr>
        <p:spPr>
          <a:xfrm rot="10800000">
            <a:off x="4155062" y="1977709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32">
            <a:extLst>
              <a:ext uri="{FF2B5EF4-FFF2-40B4-BE49-F238E27FC236}">
                <a16:creationId xmlns:a16="http://schemas.microsoft.com/office/drawing/2014/main" id="{DF6A2E92-CC3D-447A-A929-DC14A8C04BBB}"/>
              </a:ext>
            </a:extLst>
          </p:cNvPr>
          <p:cNvSpPr/>
          <p:nvPr/>
        </p:nvSpPr>
        <p:spPr>
          <a:xfrm>
            <a:off x="4155062" y="1977709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38">
            <a:extLst>
              <a:ext uri="{FF2B5EF4-FFF2-40B4-BE49-F238E27FC236}">
                <a16:creationId xmlns:a16="http://schemas.microsoft.com/office/drawing/2014/main" id="{D80791C8-BB48-4434-A4A0-C3790B8AFAB3}"/>
              </a:ext>
            </a:extLst>
          </p:cNvPr>
          <p:cNvGrpSpPr/>
          <p:nvPr/>
        </p:nvGrpSpPr>
        <p:grpSpPr>
          <a:xfrm>
            <a:off x="4274527" y="2098230"/>
            <a:ext cx="3637583" cy="1024631"/>
            <a:chOff x="4274527" y="2098230"/>
            <a:chExt cx="3637583" cy="1024631"/>
          </a:xfrm>
        </p:grpSpPr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2F7429AC-72CE-40EA-A708-3FD4C7C16E28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0EDB869C-46B5-47F2-BF58-4F5D889E69E3}"/>
                </a:ext>
              </a:extLst>
            </p:cNvPr>
            <p:cNvSpPr/>
            <p:nvPr/>
          </p:nvSpPr>
          <p:spPr>
            <a:xfrm>
              <a:off x="5101905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461E96F3-E74E-4278-B05E-6A748FF8A708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43">
              <a:extLst>
                <a:ext uri="{FF2B5EF4-FFF2-40B4-BE49-F238E27FC236}">
                  <a16:creationId xmlns:a16="http://schemas.microsoft.com/office/drawing/2014/main" id="{30D5EFFE-BDF0-48A8-B09E-F621FE13DBAA}"/>
                </a:ext>
              </a:extLst>
            </p:cNvPr>
            <p:cNvSpPr/>
            <p:nvPr/>
          </p:nvSpPr>
          <p:spPr>
            <a:xfrm>
              <a:off x="6835488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560E7E2F-534F-4180-956E-D9897900E9CD}"/>
              </a:ext>
            </a:extLst>
          </p:cNvPr>
          <p:cNvGrpSpPr/>
          <p:nvPr/>
        </p:nvGrpSpPr>
        <p:grpSpPr>
          <a:xfrm flipV="1">
            <a:off x="4274527" y="4745076"/>
            <a:ext cx="3637583" cy="1024631"/>
            <a:chOff x="4274527" y="2098230"/>
            <a:chExt cx="3637583" cy="1024631"/>
          </a:xfrm>
          <a:solidFill>
            <a:schemeClr val="accent1"/>
          </a:solidFill>
        </p:grpSpPr>
        <p:sp>
          <p:nvSpPr>
            <p:cNvPr id="18" name="Oval 45">
              <a:extLst>
                <a:ext uri="{FF2B5EF4-FFF2-40B4-BE49-F238E27FC236}">
                  <a16:creationId xmlns:a16="http://schemas.microsoft.com/office/drawing/2014/main" id="{E0FA5224-E024-4454-98B6-B8445F4F57DF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18236BA2-B962-49DC-A098-E4C74AE15030}"/>
                </a:ext>
              </a:extLst>
            </p:cNvPr>
            <p:cNvSpPr/>
            <p:nvPr/>
          </p:nvSpPr>
          <p:spPr>
            <a:xfrm>
              <a:off x="5101905" y="2098230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47">
              <a:extLst>
                <a:ext uri="{FF2B5EF4-FFF2-40B4-BE49-F238E27FC236}">
                  <a16:creationId xmlns:a16="http://schemas.microsoft.com/office/drawing/2014/main" id="{A340F879-F46E-4198-BF2A-621C339B1824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48">
              <a:extLst>
                <a:ext uri="{FF2B5EF4-FFF2-40B4-BE49-F238E27FC236}">
                  <a16:creationId xmlns:a16="http://schemas.microsoft.com/office/drawing/2014/main" id="{28812C63-2D89-4F86-82F4-3658DC685410}"/>
                </a:ext>
              </a:extLst>
            </p:cNvPr>
            <p:cNvSpPr/>
            <p:nvPr/>
          </p:nvSpPr>
          <p:spPr>
            <a:xfrm>
              <a:off x="6835488" y="2110255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AAF804F6-5E7B-4E77-BABF-503B96A932DB}"/>
              </a:ext>
            </a:extLst>
          </p:cNvPr>
          <p:cNvGrpSpPr/>
          <p:nvPr/>
        </p:nvGrpSpPr>
        <p:grpSpPr>
          <a:xfrm>
            <a:off x="669879" y="2647438"/>
            <a:ext cx="3016871" cy="678649"/>
            <a:chOff x="993672" y="3698889"/>
            <a:chExt cx="1998939" cy="678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C892CD-229F-49F6-9E1C-3372B2015E9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070C35-D338-461B-A75A-E53ADAD1FEC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2">
            <a:extLst>
              <a:ext uri="{FF2B5EF4-FFF2-40B4-BE49-F238E27FC236}">
                <a16:creationId xmlns:a16="http://schemas.microsoft.com/office/drawing/2014/main" id="{810DE6A6-9690-468F-8056-68AD9E71E832}"/>
              </a:ext>
            </a:extLst>
          </p:cNvPr>
          <p:cNvGrpSpPr/>
          <p:nvPr/>
        </p:nvGrpSpPr>
        <p:grpSpPr>
          <a:xfrm>
            <a:off x="8505251" y="2651655"/>
            <a:ext cx="3016871" cy="678649"/>
            <a:chOff x="993672" y="3698889"/>
            <a:chExt cx="1998939" cy="6786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4169AF-B884-4948-9E1E-81158B0FDDA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A31091-09DC-4BF7-AC0F-8DA59D05AB9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4">
            <a:extLst>
              <a:ext uri="{FF2B5EF4-FFF2-40B4-BE49-F238E27FC236}">
                <a16:creationId xmlns:a16="http://schemas.microsoft.com/office/drawing/2014/main" id="{EB04C5CF-A7C1-4074-BD55-0428115BDCF1}"/>
              </a:ext>
            </a:extLst>
          </p:cNvPr>
          <p:cNvGrpSpPr/>
          <p:nvPr/>
        </p:nvGrpSpPr>
        <p:grpSpPr>
          <a:xfrm>
            <a:off x="669879" y="4527563"/>
            <a:ext cx="3016871" cy="678649"/>
            <a:chOff x="993672" y="3698889"/>
            <a:chExt cx="1998939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7B8A12-096D-4C48-8217-4AF871ED30A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EF83D2-3522-4001-BDA8-80427D951D0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65">
            <a:extLst>
              <a:ext uri="{FF2B5EF4-FFF2-40B4-BE49-F238E27FC236}">
                <a16:creationId xmlns:a16="http://schemas.microsoft.com/office/drawing/2014/main" id="{C3B51DD2-190C-4A8A-8795-B7F76B4355EA}"/>
              </a:ext>
            </a:extLst>
          </p:cNvPr>
          <p:cNvGrpSpPr/>
          <p:nvPr/>
        </p:nvGrpSpPr>
        <p:grpSpPr>
          <a:xfrm>
            <a:off x="8505251" y="4531780"/>
            <a:ext cx="3016871" cy="678649"/>
            <a:chOff x="993672" y="3698889"/>
            <a:chExt cx="1998939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84A019-C54A-459F-B488-2D81EF0CBDC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EA084B-C942-466C-8FCD-923300E8494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55">
            <a:extLst>
              <a:ext uri="{FF2B5EF4-FFF2-40B4-BE49-F238E27FC236}">
                <a16:creationId xmlns:a16="http://schemas.microsoft.com/office/drawing/2014/main" id="{74277A7F-4F34-4613-8E71-0205D595199D}"/>
              </a:ext>
            </a:extLst>
          </p:cNvPr>
          <p:cNvGrpSpPr/>
          <p:nvPr/>
        </p:nvGrpSpPr>
        <p:grpSpPr>
          <a:xfrm>
            <a:off x="1469943" y="1665470"/>
            <a:ext cx="3016871" cy="678649"/>
            <a:chOff x="993672" y="3698889"/>
            <a:chExt cx="1998939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9C1073-3E04-4655-B746-96F9D33FA4D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F5AC6F-9D6F-4FBC-A537-DD66548F98A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58">
            <a:extLst>
              <a:ext uri="{FF2B5EF4-FFF2-40B4-BE49-F238E27FC236}">
                <a16:creationId xmlns:a16="http://schemas.microsoft.com/office/drawing/2014/main" id="{CDD813E0-4178-48E7-BD94-7C5337385AE6}"/>
              </a:ext>
            </a:extLst>
          </p:cNvPr>
          <p:cNvGrpSpPr/>
          <p:nvPr/>
        </p:nvGrpSpPr>
        <p:grpSpPr>
          <a:xfrm>
            <a:off x="7705187" y="1723833"/>
            <a:ext cx="3016871" cy="678649"/>
            <a:chOff x="993672" y="3698889"/>
            <a:chExt cx="1998939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27B182-F0E8-4FEF-BF97-7E7E27528C5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2A99CE-9F94-4FF0-8235-54752A26EBD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71">
            <a:extLst>
              <a:ext uri="{FF2B5EF4-FFF2-40B4-BE49-F238E27FC236}">
                <a16:creationId xmlns:a16="http://schemas.microsoft.com/office/drawing/2014/main" id="{AA1E928C-FB53-44D4-8C6C-D7143DAD6BB6}"/>
              </a:ext>
            </a:extLst>
          </p:cNvPr>
          <p:cNvGrpSpPr/>
          <p:nvPr/>
        </p:nvGrpSpPr>
        <p:grpSpPr>
          <a:xfrm>
            <a:off x="1469943" y="5454299"/>
            <a:ext cx="3016871" cy="678649"/>
            <a:chOff x="993672" y="3698889"/>
            <a:chExt cx="1998939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CEAB1-8032-4680-B485-F63207FE7F5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AAC913-4EDE-4B1B-9326-C5159C3906D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72">
            <a:extLst>
              <a:ext uri="{FF2B5EF4-FFF2-40B4-BE49-F238E27FC236}">
                <a16:creationId xmlns:a16="http://schemas.microsoft.com/office/drawing/2014/main" id="{9CED5F47-E184-469E-ACD3-BC021FE8150C}"/>
              </a:ext>
            </a:extLst>
          </p:cNvPr>
          <p:cNvGrpSpPr/>
          <p:nvPr/>
        </p:nvGrpSpPr>
        <p:grpSpPr>
          <a:xfrm>
            <a:off x="7705187" y="5512662"/>
            <a:ext cx="3016871" cy="678649"/>
            <a:chOff x="993672" y="3698889"/>
            <a:chExt cx="1998939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AD20C0-7AEA-4FBE-B2B3-AFC94D1C0CCB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90B88E-2EF0-4BE0-9863-CED64BFCA3E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B43C7083-E44E-4AAF-8D7B-6654BD658C90}"/>
              </a:ext>
            </a:extLst>
          </p:cNvPr>
          <p:cNvGrpSpPr/>
          <p:nvPr/>
        </p:nvGrpSpPr>
        <p:grpSpPr>
          <a:xfrm>
            <a:off x="9358133" y="4733618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6DCED0-CD73-4979-9A48-9FEBD87D21D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BFEC9-45EE-4944-866B-6E29F295FCE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A1972317-485E-4547-997C-CAAA2AF373F4}"/>
              </a:ext>
            </a:extLst>
          </p:cNvPr>
          <p:cNvGrpSpPr/>
          <p:nvPr/>
        </p:nvGrpSpPr>
        <p:grpSpPr>
          <a:xfrm>
            <a:off x="1025100" y="4733618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E7F733-4662-4530-B288-838EA8F7CD4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5B18D8-CD42-4A99-B604-F3398C004A7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63">
            <a:extLst>
              <a:ext uri="{FF2B5EF4-FFF2-40B4-BE49-F238E27FC236}">
                <a16:creationId xmlns:a16="http://schemas.microsoft.com/office/drawing/2014/main" id="{931EB640-9803-4FC0-806B-A3408B0932C9}"/>
              </a:ext>
            </a:extLst>
          </p:cNvPr>
          <p:cNvGrpSpPr/>
          <p:nvPr/>
        </p:nvGrpSpPr>
        <p:grpSpPr>
          <a:xfrm>
            <a:off x="3100969" y="3852378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2C7ED5-BDDC-4C47-83D0-316575CBFA7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CCA50-7F95-4744-A015-F2E4AFD1E85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66">
            <a:extLst>
              <a:ext uri="{FF2B5EF4-FFF2-40B4-BE49-F238E27FC236}">
                <a16:creationId xmlns:a16="http://schemas.microsoft.com/office/drawing/2014/main" id="{A4382959-A4A0-4C00-841A-E8DDF6569294}"/>
              </a:ext>
            </a:extLst>
          </p:cNvPr>
          <p:cNvGrpSpPr/>
          <p:nvPr/>
        </p:nvGrpSpPr>
        <p:grpSpPr>
          <a:xfrm>
            <a:off x="5176838" y="4733618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11113F-2754-4D44-9BAB-5D1A59F4155D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9A4688-858F-4E23-B94A-87CDD032700E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69">
            <a:extLst>
              <a:ext uri="{FF2B5EF4-FFF2-40B4-BE49-F238E27FC236}">
                <a16:creationId xmlns:a16="http://schemas.microsoft.com/office/drawing/2014/main" id="{8FC73F61-D295-4426-9A80-426AA99DE877}"/>
              </a:ext>
            </a:extLst>
          </p:cNvPr>
          <p:cNvGrpSpPr/>
          <p:nvPr/>
        </p:nvGrpSpPr>
        <p:grpSpPr>
          <a:xfrm>
            <a:off x="7282262" y="3852378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2F8ECD-9150-411D-86A7-661D982EBB4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53CF0D-C009-4CA2-903E-D4B592DDA48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25DC44-D27D-4C01-856D-D1975F8FF24A}"/>
              </a:ext>
            </a:extLst>
          </p:cNvPr>
          <p:cNvGrpSpPr/>
          <p:nvPr/>
        </p:nvGrpSpPr>
        <p:grpSpPr>
          <a:xfrm>
            <a:off x="1116464" y="1591421"/>
            <a:ext cx="10155941" cy="2778607"/>
            <a:chOff x="1116464" y="1591421"/>
            <a:chExt cx="10155941" cy="2778607"/>
          </a:xfrm>
        </p:grpSpPr>
        <p:grpSp>
          <p:nvGrpSpPr>
            <p:cNvPr id="18" name="Group 72">
              <a:extLst>
                <a:ext uri="{FF2B5EF4-FFF2-40B4-BE49-F238E27FC236}">
                  <a16:creationId xmlns:a16="http://schemas.microsoft.com/office/drawing/2014/main" id="{01A7A22C-79FF-4135-AF07-F6E2188552CE}"/>
                </a:ext>
              </a:extLst>
            </p:cNvPr>
            <p:cNvGrpSpPr/>
            <p:nvPr/>
          </p:nvGrpSpPr>
          <p:grpSpPr>
            <a:xfrm>
              <a:off x="1116464" y="2574013"/>
              <a:ext cx="1705060" cy="1796015"/>
              <a:chOff x="1046128" y="2903197"/>
              <a:chExt cx="1705060" cy="1796015"/>
            </a:xfrm>
          </p:grpSpPr>
          <p:sp>
            <p:nvSpPr>
              <p:cNvPr id="19" name="Oval 73">
                <a:extLst>
                  <a:ext uri="{FF2B5EF4-FFF2-40B4-BE49-F238E27FC236}">
                    <a16:creationId xmlns:a16="http://schemas.microsoft.com/office/drawing/2014/main" id="{D0CFE22A-1F77-4BE9-8C03-7DEEB106CFFA}"/>
                  </a:ext>
                </a:extLst>
              </p:cNvPr>
              <p:cNvSpPr/>
              <p:nvPr/>
            </p:nvSpPr>
            <p:spPr>
              <a:xfrm>
                <a:off x="1046128" y="3066128"/>
                <a:ext cx="1633084" cy="16330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Oval 74">
                <a:extLst>
                  <a:ext uri="{FF2B5EF4-FFF2-40B4-BE49-F238E27FC236}">
                    <a16:creationId xmlns:a16="http://schemas.microsoft.com/office/drawing/2014/main" id="{1CAF81CA-D6A5-43F2-BAD6-E89CEE9B5C24}"/>
                  </a:ext>
                </a:extLst>
              </p:cNvPr>
              <p:cNvSpPr/>
              <p:nvPr/>
            </p:nvSpPr>
            <p:spPr>
              <a:xfrm>
                <a:off x="1940213" y="2903197"/>
                <a:ext cx="810975" cy="8109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75">
              <a:extLst>
                <a:ext uri="{FF2B5EF4-FFF2-40B4-BE49-F238E27FC236}">
                  <a16:creationId xmlns:a16="http://schemas.microsoft.com/office/drawing/2014/main" id="{2480AF29-796E-46F4-B32A-F89EF685A8AB}"/>
                </a:ext>
              </a:extLst>
            </p:cNvPr>
            <p:cNvGrpSpPr/>
            <p:nvPr/>
          </p:nvGrpSpPr>
          <p:grpSpPr>
            <a:xfrm>
              <a:off x="3194998" y="1591422"/>
              <a:ext cx="1730833" cy="1879719"/>
              <a:chOff x="3124662" y="1920606"/>
              <a:chExt cx="1730833" cy="1879719"/>
            </a:xfrm>
          </p:grpSpPr>
          <p:sp>
            <p:nvSpPr>
              <p:cNvPr id="22" name="Oval 76">
                <a:extLst>
                  <a:ext uri="{FF2B5EF4-FFF2-40B4-BE49-F238E27FC236}">
                    <a16:creationId xmlns:a16="http://schemas.microsoft.com/office/drawing/2014/main" id="{DA383D49-CBCF-4830-AEB4-08193473AF01}"/>
                  </a:ext>
                </a:extLst>
              </p:cNvPr>
              <p:cNvSpPr/>
              <p:nvPr/>
            </p:nvSpPr>
            <p:spPr>
              <a:xfrm>
                <a:off x="3124662" y="2167242"/>
                <a:ext cx="1633083" cy="163308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77">
                <a:extLst>
                  <a:ext uri="{FF2B5EF4-FFF2-40B4-BE49-F238E27FC236}">
                    <a16:creationId xmlns:a16="http://schemas.microsoft.com/office/drawing/2014/main" id="{7D66BFBD-4EE6-4D46-8A9D-C2B7B4CAAE48}"/>
                  </a:ext>
                </a:extLst>
              </p:cNvPr>
              <p:cNvSpPr/>
              <p:nvPr/>
            </p:nvSpPr>
            <p:spPr>
              <a:xfrm>
                <a:off x="4044520" y="1920606"/>
                <a:ext cx="810975" cy="8109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4" name="Group 78">
              <a:extLst>
                <a:ext uri="{FF2B5EF4-FFF2-40B4-BE49-F238E27FC236}">
                  <a16:creationId xmlns:a16="http://schemas.microsoft.com/office/drawing/2014/main" id="{F384C6EC-EF86-4874-BD75-4DE94176ED7E}"/>
                </a:ext>
              </a:extLst>
            </p:cNvPr>
            <p:cNvGrpSpPr/>
            <p:nvPr/>
          </p:nvGrpSpPr>
          <p:grpSpPr>
            <a:xfrm>
              <a:off x="5275170" y="2574014"/>
              <a:ext cx="1771861" cy="1796014"/>
              <a:chOff x="5204834" y="2903198"/>
              <a:chExt cx="1771861" cy="1796014"/>
            </a:xfrm>
          </p:grpSpPr>
          <p:sp>
            <p:nvSpPr>
              <p:cNvPr id="25" name="Oval 79">
                <a:extLst>
                  <a:ext uri="{FF2B5EF4-FFF2-40B4-BE49-F238E27FC236}">
                    <a16:creationId xmlns:a16="http://schemas.microsoft.com/office/drawing/2014/main" id="{027D8A41-F3D6-4403-A0B9-C650057FB6A2}"/>
                  </a:ext>
                </a:extLst>
              </p:cNvPr>
              <p:cNvSpPr/>
              <p:nvPr/>
            </p:nvSpPr>
            <p:spPr>
              <a:xfrm>
                <a:off x="5204834" y="3066128"/>
                <a:ext cx="1633084" cy="16330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80">
                <a:extLst>
                  <a:ext uri="{FF2B5EF4-FFF2-40B4-BE49-F238E27FC236}">
                    <a16:creationId xmlns:a16="http://schemas.microsoft.com/office/drawing/2014/main" id="{901319CD-F260-4BB9-ADF8-EA333B18C02A}"/>
                  </a:ext>
                </a:extLst>
              </p:cNvPr>
              <p:cNvSpPr/>
              <p:nvPr/>
            </p:nvSpPr>
            <p:spPr>
              <a:xfrm>
                <a:off x="6165720" y="2903198"/>
                <a:ext cx="810975" cy="8109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7" name="Group 81">
              <a:extLst>
                <a:ext uri="{FF2B5EF4-FFF2-40B4-BE49-F238E27FC236}">
                  <a16:creationId xmlns:a16="http://schemas.microsoft.com/office/drawing/2014/main" id="{4AD21118-1777-4A2C-A2AC-207A88595B22}"/>
                </a:ext>
              </a:extLst>
            </p:cNvPr>
            <p:cNvGrpSpPr/>
            <p:nvPr/>
          </p:nvGrpSpPr>
          <p:grpSpPr>
            <a:xfrm>
              <a:off x="9449497" y="2574014"/>
              <a:ext cx="1822908" cy="1796014"/>
              <a:chOff x="9379161" y="2903198"/>
              <a:chExt cx="1822908" cy="1796014"/>
            </a:xfrm>
          </p:grpSpPr>
          <p:sp>
            <p:nvSpPr>
              <p:cNvPr id="28" name="Oval 82">
                <a:extLst>
                  <a:ext uri="{FF2B5EF4-FFF2-40B4-BE49-F238E27FC236}">
                    <a16:creationId xmlns:a16="http://schemas.microsoft.com/office/drawing/2014/main" id="{B50D7EB5-1583-49EA-BEE9-475EDEDDAEC0}"/>
                  </a:ext>
                </a:extLst>
              </p:cNvPr>
              <p:cNvSpPr/>
              <p:nvPr/>
            </p:nvSpPr>
            <p:spPr>
              <a:xfrm>
                <a:off x="9379161" y="3066129"/>
                <a:ext cx="1633084" cy="163308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83">
                <a:extLst>
                  <a:ext uri="{FF2B5EF4-FFF2-40B4-BE49-F238E27FC236}">
                    <a16:creationId xmlns:a16="http://schemas.microsoft.com/office/drawing/2014/main" id="{4B5808D7-F657-4572-A89B-A9D89CB1F434}"/>
                  </a:ext>
                </a:extLst>
              </p:cNvPr>
              <p:cNvSpPr/>
              <p:nvPr/>
            </p:nvSpPr>
            <p:spPr>
              <a:xfrm>
                <a:off x="10391094" y="2903198"/>
                <a:ext cx="810975" cy="8109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84">
              <a:extLst>
                <a:ext uri="{FF2B5EF4-FFF2-40B4-BE49-F238E27FC236}">
                  <a16:creationId xmlns:a16="http://schemas.microsoft.com/office/drawing/2014/main" id="{A1BD4151-BECB-4A7F-8019-E253B7F9C532}"/>
                </a:ext>
              </a:extLst>
            </p:cNvPr>
            <p:cNvGrpSpPr/>
            <p:nvPr/>
          </p:nvGrpSpPr>
          <p:grpSpPr>
            <a:xfrm>
              <a:off x="7355343" y="1591421"/>
              <a:ext cx="1747322" cy="1879720"/>
              <a:chOff x="7285007" y="1920605"/>
              <a:chExt cx="1747322" cy="1879720"/>
            </a:xfrm>
          </p:grpSpPr>
          <p:sp>
            <p:nvSpPr>
              <p:cNvPr id="31" name="Oval 85">
                <a:extLst>
                  <a:ext uri="{FF2B5EF4-FFF2-40B4-BE49-F238E27FC236}">
                    <a16:creationId xmlns:a16="http://schemas.microsoft.com/office/drawing/2014/main" id="{2246FFD9-26E8-4311-AD18-EB10B776674F}"/>
                  </a:ext>
                </a:extLst>
              </p:cNvPr>
              <p:cNvSpPr/>
              <p:nvPr/>
            </p:nvSpPr>
            <p:spPr>
              <a:xfrm>
                <a:off x="7285007" y="2167241"/>
                <a:ext cx="1633084" cy="16330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86">
                <a:extLst>
                  <a:ext uri="{FF2B5EF4-FFF2-40B4-BE49-F238E27FC236}">
                    <a16:creationId xmlns:a16="http://schemas.microsoft.com/office/drawing/2014/main" id="{EC82E37D-890E-440B-B53B-400A7E80BB7A}"/>
                  </a:ext>
                </a:extLst>
              </p:cNvPr>
              <p:cNvSpPr/>
              <p:nvPr/>
            </p:nvSpPr>
            <p:spPr>
              <a:xfrm>
                <a:off x="8221353" y="1920605"/>
                <a:ext cx="810976" cy="8109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309B677-BBBD-4E1A-B1A7-BBFC5EE54D30}"/>
              </a:ext>
            </a:extLst>
          </p:cNvPr>
          <p:cNvSpPr txBox="1"/>
          <p:nvPr/>
        </p:nvSpPr>
        <p:spPr>
          <a:xfrm>
            <a:off x="1425284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0FF9B-764D-4A13-9A10-1024FDF2718D}"/>
              </a:ext>
            </a:extLst>
          </p:cNvPr>
          <p:cNvSpPr txBox="1"/>
          <p:nvPr/>
        </p:nvSpPr>
        <p:spPr>
          <a:xfrm>
            <a:off x="3508542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6724B-1AE9-40A5-9CA5-F7C5191D8725}"/>
              </a:ext>
            </a:extLst>
          </p:cNvPr>
          <p:cNvSpPr txBox="1"/>
          <p:nvPr/>
        </p:nvSpPr>
        <p:spPr>
          <a:xfrm>
            <a:off x="5591800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C604BB-C6E3-47BE-96A4-2D100EE0F9F3}"/>
              </a:ext>
            </a:extLst>
          </p:cNvPr>
          <p:cNvSpPr txBox="1"/>
          <p:nvPr/>
        </p:nvSpPr>
        <p:spPr>
          <a:xfrm>
            <a:off x="7675058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EB0DE8-777A-4118-BFD0-3DFD7E1EA8B8}"/>
              </a:ext>
            </a:extLst>
          </p:cNvPr>
          <p:cNvSpPr txBox="1"/>
          <p:nvPr/>
        </p:nvSpPr>
        <p:spPr>
          <a:xfrm>
            <a:off x="9758317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56CD7C52-A4BC-4343-96B1-54FB94BBD025}"/>
              </a:ext>
            </a:extLst>
          </p:cNvPr>
          <p:cNvSpPr/>
          <p:nvPr/>
        </p:nvSpPr>
        <p:spPr>
          <a:xfrm>
            <a:off x="2263491" y="28463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6822860E-28F3-40C0-AC30-FAE34F4DB062}"/>
              </a:ext>
            </a:extLst>
          </p:cNvPr>
          <p:cNvSpPr/>
          <p:nvPr/>
        </p:nvSpPr>
        <p:spPr>
          <a:xfrm>
            <a:off x="10716581" y="28061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C7216560-E350-4296-A40C-A60506919DF0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28098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CA34C9DE-6437-4E93-A775-759EE1BD4CE0}"/>
              </a:ext>
            </a:extLst>
          </p:cNvPr>
          <p:cNvSpPr/>
          <p:nvPr/>
        </p:nvSpPr>
        <p:spPr>
          <a:xfrm>
            <a:off x="4373209" y="18551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ADACE390-B300-464A-B02E-FEE866D1A882}"/>
              </a:ext>
            </a:extLst>
          </p:cNvPr>
          <p:cNvSpPr/>
          <p:nvPr/>
        </p:nvSpPr>
        <p:spPr>
          <a:xfrm>
            <a:off x="8539064" y="18522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F9D2E-B91D-497F-BB0B-4A5225FF02C0}"/>
              </a:ext>
            </a:extLst>
          </p:cNvPr>
          <p:cNvSpPr txBox="1"/>
          <p:nvPr/>
        </p:nvSpPr>
        <p:spPr>
          <a:xfrm>
            <a:off x="7818972" y="5167229"/>
            <a:ext cx="396046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17C74A-C861-4996-AB15-5B3E2FD7332A}"/>
              </a:ext>
            </a:extLst>
          </p:cNvPr>
          <p:cNvSpPr/>
          <p:nvPr/>
        </p:nvSpPr>
        <p:spPr>
          <a:xfrm>
            <a:off x="9010814" y="850622"/>
            <a:ext cx="26661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Presentation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Designed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CB765A-7CA6-4ACC-88B3-AA726FDAB1A3}"/>
              </a:ext>
            </a:extLst>
          </p:cNvPr>
          <p:cNvSpPr/>
          <p:nvPr/>
        </p:nvSpPr>
        <p:spPr>
          <a:xfrm>
            <a:off x="8976928" y="3107127"/>
            <a:ext cx="270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0ECB29-903F-4F7D-9B58-1A85D7582384}"/>
              </a:ext>
            </a:extLst>
          </p:cNvPr>
          <p:cNvSpPr/>
          <p:nvPr/>
        </p:nvSpPr>
        <p:spPr>
          <a:xfrm>
            <a:off x="10269171" y="573447"/>
            <a:ext cx="1407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98F467E-A5DE-498C-A0F5-DD14D057B0EF}"/>
              </a:ext>
            </a:extLst>
          </p:cNvPr>
          <p:cNvSpPr/>
          <p:nvPr/>
        </p:nvSpPr>
        <p:spPr>
          <a:xfrm>
            <a:off x="2999532" y="2873568"/>
            <a:ext cx="566951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8E03DA9A-A3A3-409D-A112-2F7267A7FCAA}"/>
              </a:ext>
            </a:extLst>
          </p:cNvPr>
          <p:cNvSpPr/>
          <p:nvPr/>
        </p:nvSpPr>
        <p:spPr>
          <a:xfrm>
            <a:off x="4530288" y="2872171"/>
            <a:ext cx="566951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03D0A995-D02F-4611-B425-5E89DFE28DEB}"/>
              </a:ext>
            </a:extLst>
          </p:cNvPr>
          <p:cNvSpPr/>
          <p:nvPr/>
        </p:nvSpPr>
        <p:spPr>
          <a:xfrm>
            <a:off x="7428476" y="3680088"/>
            <a:ext cx="731223" cy="1313994"/>
          </a:xfrm>
          <a:custGeom>
            <a:avLst/>
            <a:gdLst>
              <a:gd name="connsiteX0" fmla="*/ 0 w 764934"/>
              <a:gd name="connsiteY0" fmla="*/ 0 h 1277049"/>
              <a:gd name="connsiteX1" fmla="*/ 564002 w 764934"/>
              <a:gd name="connsiteY1" fmla="*/ 0 h 1277049"/>
              <a:gd name="connsiteX2" fmla="*/ 764934 w 764934"/>
              <a:gd name="connsiteY2" fmla="*/ 779913 h 1277049"/>
              <a:gd name="connsiteX3" fmla="*/ 270649 w 764934"/>
              <a:gd name="connsiteY3" fmla="*/ 1277049 h 1277049"/>
              <a:gd name="connsiteX4" fmla="*/ 0 w 764934"/>
              <a:gd name="connsiteY4" fmla="*/ 0 h 1277049"/>
              <a:gd name="connsiteX0" fmla="*/ 0 w 764934"/>
              <a:gd name="connsiteY0" fmla="*/ 27709 h 1304758"/>
              <a:gd name="connsiteX1" fmla="*/ 640972 w 764934"/>
              <a:gd name="connsiteY1" fmla="*/ 0 h 1304758"/>
              <a:gd name="connsiteX2" fmla="*/ 764934 w 764934"/>
              <a:gd name="connsiteY2" fmla="*/ 807622 h 1304758"/>
              <a:gd name="connsiteX3" fmla="*/ 270649 w 764934"/>
              <a:gd name="connsiteY3" fmla="*/ 1304758 h 1304758"/>
              <a:gd name="connsiteX4" fmla="*/ 0 w 764934"/>
              <a:gd name="connsiteY4" fmla="*/ 27709 h 1304758"/>
              <a:gd name="connsiteX0" fmla="*/ 0 w 764934"/>
              <a:gd name="connsiteY0" fmla="*/ 36945 h 1313994"/>
              <a:gd name="connsiteX1" fmla="*/ 659445 w 764934"/>
              <a:gd name="connsiteY1" fmla="*/ 0 h 1313994"/>
              <a:gd name="connsiteX2" fmla="*/ 764934 w 764934"/>
              <a:gd name="connsiteY2" fmla="*/ 816858 h 1313994"/>
              <a:gd name="connsiteX3" fmla="*/ 270649 w 764934"/>
              <a:gd name="connsiteY3" fmla="*/ 1313994 h 1313994"/>
              <a:gd name="connsiteX4" fmla="*/ 0 w 764934"/>
              <a:gd name="connsiteY4" fmla="*/ 36945 h 13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934" h="1313994">
                <a:moveTo>
                  <a:pt x="0" y="36945"/>
                </a:moveTo>
                <a:lnTo>
                  <a:pt x="659445" y="0"/>
                </a:lnTo>
                <a:lnTo>
                  <a:pt x="764934" y="816858"/>
                </a:lnTo>
                <a:lnTo>
                  <a:pt x="270649" y="1313994"/>
                </a:lnTo>
                <a:cubicBezTo>
                  <a:pt x="164012" y="903705"/>
                  <a:pt x="106637" y="447234"/>
                  <a:pt x="0" y="3694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0280CFCB-18EA-4579-B9A0-25055908FB90}"/>
              </a:ext>
            </a:extLst>
          </p:cNvPr>
          <p:cNvSpPr/>
          <p:nvPr/>
        </p:nvSpPr>
        <p:spPr>
          <a:xfrm>
            <a:off x="6061044" y="2870774"/>
            <a:ext cx="566951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id="{ABE16E9E-E03C-4F7C-9AFC-B6E82EE7B70A}"/>
              </a:ext>
            </a:extLst>
          </p:cNvPr>
          <p:cNvSpPr/>
          <p:nvPr/>
        </p:nvSpPr>
        <p:spPr>
          <a:xfrm>
            <a:off x="879892" y="3014487"/>
            <a:ext cx="8810625" cy="1647423"/>
          </a:xfrm>
          <a:prstGeom prst="rightArrow">
            <a:avLst>
              <a:gd name="adj1" fmla="val 50000"/>
              <a:gd name="adj2" fmla="val 62720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0295792-B421-4D7B-B459-DE8FA563DE69}"/>
              </a:ext>
            </a:extLst>
          </p:cNvPr>
          <p:cNvSpPr/>
          <p:nvPr/>
        </p:nvSpPr>
        <p:spPr>
          <a:xfrm rot="2700000">
            <a:off x="1395728" y="3607478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C5ED483-0352-4D76-A748-7B609AA4CE90}"/>
              </a:ext>
            </a:extLst>
          </p:cNvPr>
          <p:cNvSpPr/>
          <p:nvPr/>
        </p:nvSpPr>
        <p:spPr>
          <a:xfrm rot="2700000">
            <a:off x="2926484" y="3607478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C047A12-0446-454B-9B69-FCDB52B55F5A}"/>
              </a:ext>
            </a:extLst>
          </p:cNvPr>
          <p:cNvSpPr/>
          <p:nvPr/>
        </p:nvSpPr>
        <p:spPr>
          <a:xfrm rot="2700000">
            <a:off x="4457240" y="3607478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1584565-7E2C-4AF5-AE9C-4581CB237477}"/>
              </a:ext>
            </a:extLst>
          </p:cNvPr>
          <p:cNvSpPr/>
          <p:nvPr/>
        </p:nvSpPr>
        <p:spPr>
          <a:xfrm rot="2700000">
            <a:off x="5987996" y="3607478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B61E68DA-7F76-4812-A698-A84C93E78DD3}"/>
              </a:ext>
            </a:extLst>
          </p:cNvPr>
          <p:cNvGrpSpPr/>
          <p:nvPr/>
        </p:nvGrpSpPr>
        <p:grpSpPr>
          <a:xfrm>
            <a:off x="2418085" y="1743407"/>
            <a:ext cx="2148132" cy="1081951"/>
            <a:chOff x="1062658" y="3986014"/>
            <a:chExt cx="1728192" cy="10819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50BFC5-8741-40CB-8338-898EB6D61B5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AD02B-04DB-43FC-B155-60C021A1BB24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C1634717-595C-4362-8678-21052790A0A0}"/>
              </a:ext>
            </a:extLst>
          </p:cNvPr>
          <p:cNvGrpSpPr/>
          <p:nvPr/>
        </p:nvGrpSpPr>
        <p:grpSpPr>
          <a:xfrm>
            <a:off x="5478567" y="1743407"/>
            <a:ext cx="2148132" cy="1081951"/>
            <a:chOff x="1062658" y="3986014"/>
            <a:chExt cx="1728192" cy="10819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213360-F440-40C3-8EE6-143A0BB9009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CD779C-17CC-4F64-83E1-6D7F2FC5775A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0">
            <a:extLst>
              <a:ext uri="{FF2B5EF4-FFF2-40B4-BE49-F238E27FC236}">
                <a16:creationId xmlns:a16="http://schemas.microsoft.com/office/drawing/2014/main" id="{23A45FC2-EF5D-426F-B1C0-E900D21BCBAF}"/>
              </a:ext>
            </a:extLst>
          </p:cNvPr>
          <p:cNvGrpSpPr/>
          <p:nvPr/>
        </p:nvGrpSpPr>
        <p:grpSpPr>
          <a:xfrm>
            <a:off x="5071283" y="4994247"/>
            <a:ext cx="2148132" cy="1081951"/>
            <a:chOff x="1062658" y="3986014"/>
            <a:chExt cx="1728192" cy="10819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CF05E1-EA13-4059-9CEA-273278C9CBAB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529DC0-64E0-40D3-AD20-52815FA312DE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3">
            <a:extLst>
              <a:ext uri="{FF2B5EF4-FFF2-40B4-BE49-F238E27FC236}">
                <a16:creationId xmlns:a16="http://schemas.microsoft.com/office/drawing/2014/main" id="{A05DAF44-912B-48C1-80C8-632EE1B6567C}"/>
              </a:ext>
            </a:extLst>
          </p:cNvPr>
          <p:cNvGrpSpPr/>
          <p:nvPr/>
        </p:nvGrpSpPr>
        <p:grpSpPr>
          <a:xfrm>
            <a:off x="8167680" y="4994247"/>
            <a:ext cx="2148132" cy="1081951"/>
            <a:chOff x="1062658" y="3986014"/>
            <a:chExt cx="1728192" cy="10819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725115-0BE6-4CB0-8E5A-28218466181C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90DC85-BD1B-483A-8241-C5818432744B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7">
            <a:extLst>
              <a:ext uri="{FF2B5EF4-FFF2-40B4-BE49-F238E27FC236}">
                <a16:creationId xmlns:a16="http://schemas.microsoft.com/office/drawing/2014/main" id="{3164E16D-508D-4036-871E-AE331B8B1BE4}"/>
              </a:ext>
            </a:extLst>
          </p:cNvPr>
          <p:cNvSpPr/>
          <p:nvPr/>
        </p:nvSpPr>
        <p:spPr>
          <a:xfrm>
            <a:off x="1609458" y="1922732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30">
            <a:extLst>
              <a:ext uri="{FF2B5EF4-FFF2-40B4-BE49-F238E27FC236}">
                <a16:creationId xmlns:a16="http://schemas.microsoft.com/office/drawing/2014/main" id="{74EFC434-5090-4C03-97FC-61E1D8175B1D}"/>
              </a:ext>
            </a:extLst>
          </p:cNvPr>
          <p:cNvSpPr/>
          <p:nvPr/>
        </p:nvSpPr>
        <p:spPr>
          <a:xfrm>
            <a:off x="4263042" y="5193668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253C71F6-67D1-4FEA-BD3B-E95A8928486C}"/>
              </a:ext>
            </a:extLst>
          </p:cNvPr>
          <p:cNvSpPr/>
          <p:nvPr/>
        </p:nvSpPr>
        <p:spPr>
          <a:xfrm>
            <a:off x="4669942" y="1922732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160ADA7A-1855-4462-ABAC-F81B53D3541D}"/>
              </a:ext>
            </a:extLst>
          </p:cNvPr>
          <p:cNvSpPr/>
          <p:nvPr/>
        </p:nvSpPr>
        <p:spPr>
          <a:xfrm>
            <a:off x="7338172" y="5193668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5605FC-FC2D-4471-8D0E-BDFF8DA7FAC2}"/>
              </a:ext>
            </a:extLst>
          </p:cNvPr>
          <p:cNvSpPr txBox="1"/>
          <p:nvPr/>
        </p:nvSpPr>
        <p:spPr>
          <a:xfrm rot="2700000">
            <a:off x="1557735" y="376219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8D137C-7F2F-4072-A74B-607D6971E773}"/>
              </a:ext>
            </a:extLst>
          </p:cNvPr>
          <p:cNvSpPr txBox="1"/>
          <p:nvPr/>
        </p:nvSpPr>
        <p:spPr>
          <a:xfrm rot="2700000">
            <a:off x="3082141" y="376219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37F123-FA96-4952-9882-A94E50555464}"/>
              </a:ext>
            </a:extLst>
          </p:cNvPr>
          <p:cNvSpPr txBox="1"/>
          <p:nvPr/>
        </p:nvSpPr>
        <p:spPr>
          <a:xfrm rot="2700000">
            <a:off x="4606547" y="376219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BD76D-76BE-4046-ACD9-A034F77F8E55}"/>
              </a:ext>
            </a:extLst>
          </p:cNvPr>
          <p:cNvSpPr txBox="1"/>
          <p:nvPr/>
        </p:nvSpPr>
        <p:spPr>
          <a:xfrm rot="2700000">
            <a:off x="6130953" y="3762190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9D6BF4EB-D217-4429-A904-81A26A87C6BC}"/>
              </a:ext>
            </a:extLst>
          </p:cNvPr>
          <p:cNvSpPr/>
          <p:nvPr/>
        </p:nvSpPr>
        <p:spPr>
          <a:xfrm rot="2700000">
            <a:off x="4479027" y="5283827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64721A74-C39D-4CCB-82BE-DE5121531845}"/>
              </a:ext>
            </a:extLst>
          </p:cNvPr>
          <p:cNvSpPr/>
          <p:nvPr/>
        </p:nvSpPr>
        <p:spPr>
          <a:xfrm>
            <a:off x="1799618" y="209840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B4D91AB1-655D-4A6D-8803-20FFE2D93562}"/>
              </a:ext>
            </a:extLst>
          </p:cNvPr>
          <p:cNvSpPr/>
          <p:nvPr/>
        </p:nvSpPr>
        <p:spPr>
          <a:xfrm>
            <a:off x="4837774" y="207739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2170D98-1AB3-4B7E-A75C-FD3C7B16F4B5}"/>
              </a:ext>
            </a:extLst>
          </p:cNvPr>
          <p:cNvSpPr/>
          <p:nvPr/>
        </p:nvSpPr>
        <p:spPr>
          <a:xfrm>
            <a:off x="7495629" y="540302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C832E1E1-95E3-438E-B21B-52FA82212AA8}"/>
              </a:ext>
            </a:extLst>
          </p:cNvPr>
          <p:cNvSpPr/>
          <p:nvPr/>
        </p:nvSpPr>
        <p:spPr>
          <a:xfrm>
            <a:off x="9851672" y="2944889"/>
            <a:ext cx="1605299" cy="147039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01287E-8148-4CCF-A03A-EA0ADC7A925A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3EEFE877-3CDA-4479-8AB0-33484C3DFBD8}"/>
              </a:ext>
            </a:extLst>
          </p:cNvPr>
          <p:cNvGrpSpPr/>
          <p:nvPr/>
        </p:nvGrpSpPr>
        <p:grpSpPr>
          <a:xfrm>
            <a:off x="8914355" y="1774999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29AEE-0909-48AD-8ACA-F56551798F7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99400-5B1B-4C4E-87F0-C9C7FFC31BBF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DF32C6D3-CEB6-424C-B502-8A95CCB4C9DB}"/>
              </a:ext>
            </a:extLst>
          </p:cNvPr>
          <p:cNvGrpSpPr/>
          <p:nvPr/>
        </p:nvGrpSpPr>
        <p:grpSpPr>
          <a:xfrm>
            <a:off x="3365778" y="1727591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478FB-A1FA-4C5A-98A4-650A06EEBD52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B78E2B-1BB6-4CB0-890C-A3D8B7D7CD09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B2C70B79-889D-4E3C-B27E-EE73835CDAF2}"/>
              </a:ext>
            </a:extLst>
          </p:cNvPr>
          <p:cNvGrpSpPr/>
          <p:nvPr/>
        </p:nvGrpSpPr>
        <p:grpSpPr>
          <a:xfrm>
            <a:off x="652435" y="3250257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3751F-C8FD-46F6-967C-A31D4236E9F3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99F2C2-4987-4BDA-854D-E0988B3BFA2C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79">
            <a:extLst>
              <a:ext uri="{FF2B5EF4-FFF2-40B4-BE49-F238E27FC236}">
                <a16:creationId xmlns:a16="http://schemas.microsoft.com/office/drawing/2014/main" id="{43C46D97-EF4A-4785-8A57-66A36D033023}"/>
              </a:ext>
            </a:extLst>
          </p:cNvPr>
          <p:cNvGrpSpPr/>
          <p:nvPr/>
        </p:nvGrpSpPr>
        <p:grpSpPr>
          <a:xfrm>
            <a:off x="7715866" y="5010662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F8EC8B-B154-4C8B-843A-45300B769FE8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82F8AE-95EC-4FBE-A5B5-370F1A3284DC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40">
            <a:extLst>
              <a:ext uri="{FF2B5EF4-FFF2-40B4-BE49-F238E27FC236}">
                <a16:creationId xmlns:a16="http://schemas.microsoft.com/office/drawing/2014/main" id="{D6AB4CA5-B79C-4811-98F2-36B37D96EDB0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42">
            <a:extLst>
              <a:ext uri="{FF2B5EF4-FFF2-40B4-BE49-F238E27FC236}">
                <a16:creationId xmlns:a16="http://schemas.microsoft.com/office/drawing/2014/main" id="{CAC3D58E-7C90-4DF3-9C67-730B5FEAA51A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43">
            <a:extLst>
              <a:ext uri="{FF2B5EF4-FFF2-40B4-BE49-F238E27FC236}">
                <a16:creationId xmlns:a16="http://schemas.microsoft.com/office/drawing/2014/main" id="{0C113B9E-210B-49C5-8EDF-A33CDF246354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CCE5A712-E521-49F7-825C-31C6E07CBD58}"/>
              </a:ext>
            </a:extLst>
          </p:cNvPr>
          <p:cNvSpPr>
            <a:spLocks noChangeAspect="1"/>
          </p:cNvSpPr>
          <p:nvPr/>
        </p:nvSpPr>
        <p:spPr>
          <a:xfrm>
            <a:off x="6090089" y="3582726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79D0BC2F-D951-4FCF-9441-EE59C5618337}"/>
              </a:ext>
            </a:extLst>
          </p:cNvPr>
          <p:cNvSpPr>
            <a:spLocks noChangeAspect="1"/>
          </p:cNvSpPr>
          <p:nvPr/>
        </p:nvSpPr>
        <p:spPr>
          <a:xfrm>
            <a:off x="7607284" y="2195401"/>
            <a:ext cx="437473" cy="437424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29A51D5C-62E4-434E-AED9-53C4EFF61255}"/>
              </a:ext>
            </a:extLst>
          </p:cNvPr>
          <p:cNvSpPr>
            <a:spLocks noChangeAspect="1"/>
          </p:cNvSpPr>
          <p:nvPr/>
        </p:nvSpPr>
        <p:spPr>
          <a:xfrm>
            <a:off x="4147312" y="3674562"/>
            <a:ext cx="383997" cy="43747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F549FAA2-E1B1-498F-A37F-1A07DF4C9953}"/>
              </a:ext>
            </a:extLst>
          </p:cNvPr>
          <p:cNvSpPr>
            <a:spLocks noChangeAspect="1"/>
          </p:cNvSpPr>
          <p:nvPr/>
        </p:nvSpPr>
        <p:spPr>
          <a:xfrm rot="2648398">
            <a:off x="6629637" y="5335368"/>
            <a:ext cx="206476" cy="528069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E4A01-C591-4E1F-B71A-7601BA18423E}"/>
              </a:ext>
            </a:extLst>
          </p:cNvPr>
          <p:cNvSpPr txBox="1"/>
          <p:nvPr/>
        </p:nvSpPr>
        <p:spPr>
          <a:xfrm>
            <a:off x="741682" y="4182621"/>
            <a:ext cx="255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18010B05-EEF7-4287-A77A-F1CDDFC39C46}"/>
              </a:ext>
            </a:extLst>
          </p:cNvPr>
          <p:cNvGrpSpPr/>
          <p:nvPr/>
        </p:nvGrpSpPr>
        <p:grpSpPr>
          <a:xfrm>
            <a:off x="4603136" y="1342482"/>
            <a:ext cx="1782210" cy="1292662"/>
            <a:chOff x="3017859" y="4283314"/>
            <a:chExt cx="1870812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657945-0E0F-454D-9407-62208496FE17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C964A-4DAC-48AB-BF3A-BC65EC3349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42592C95-204B-4DF1-88E1-1B8F3A7A1E1F}"/>
              </a:ext>
            </a:extLst>
          </p:cNvPr>
          <p:cNvGrpSpPr/>
          <p:nvPr/>
        </p:nvGrpSpPr>
        <p:grpSpPr>
          <a:xfrm>
            <a:off x="7094602" y="1342482"/>
            <a:ext cx="1782210" cy="1292662"/>
            <a:chOff x="2997861" y="4283314"/>
            <a:chExt cx="1870812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5D9B6-9842-477E-A914-924767913F68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0B4271-390A-426A-9C1A-A4B97E807126}"/>
                </a:ext>
              </a:extLst>
            </p:cNvPr>
            <p:cNvSpPr txBox="1"/>
            <p:nvPr/>
          </p:nvSpPr>
          <p:spPr>
            <a:xfrm>
              <a:off x="2997861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C8454161-DB7C-47C4-B41C-E98352F62B47}"/>
              </a:ext>
            </a:extLst>
          </p:cNvPr>
          <p:cNvGrpSpPr/>
          <p:nvPr/>
        </p:nvGrpSpPr>
        <p:grpSpPr>
          <a:xfrm>
            <a:off x="9586070" y="1342482"/>
            <a:ext cx="1782210" cy="1292662"/>
            <a:chOff x="3017859" y="4283314"/>
            <a:chExt cx="1870812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61FBC7-9FD6-4AB0-A74B-C30BF47F362B}"/>
                </a:ext>
              </a:extLst>
            </p:cNvPr>
            <p:cNvSpPr txBox="1"/>
            <p:nvPr/>
          </p:nvSpPr>
          <p:spPr>
            <a:xfrm>
              <a:off x="3021856" y="4560313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E2025-DEE4-4645-80B1-F9F99242251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36">
            <a:extLst>
              <a:ext uri="{FF2B5EF4-FFF2-40B4-BE49-F238E27FC236}">
                <a16:creationId xmlns:a16="http://schemas.microsoft.com/office/drawing/2014/main" id="{4F72C9AB-3993-4F3D-88B6-B37028C5B19F}"/>
              </a:ext>
            </a:extLst>
          </p:cNvPr>
          <p:cNvSpPr/>
          <p:nvPr/>
        </p:nvSpPr>
        <p:spPr>
          <a:xfrm>
            <a:off x="7656939" y="536689"/>
            <a:ext cx="657536" cy="6575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37">
            <a:extLst>
              <a:ext uri="{FF2B5EF4-FFF2-40B4-BE49-F238E27FC236}">
                <a16:creationId xmlns:a16="http://schemas.microsoft.com/office/drawing/2014/main" id="{96E15C0C-39F0-4379-9208-4209E7DDEE0A}"/>
              </a:ext>
            </a:extLst>
          </p:cNvPr>
          <p:cNvSpPr/>
          <p:nvPr/>
        </p:nvSpPr>
        <p:spPr>
          <a:xfrm>
            <a:off x="5165472" y="536689"/>
            <a:ext cx="657536" cy="6575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38">
            <a:extLst>
              <a:ext uri="{FF2B5EF4-FFF2-40B4-BE49-F238E27FC236}">
                <a16:creationId xmlns:a16="http://schemas.microsoft.com/office/drawing/2014/main" id="{4C541810-6673-4C7A-93DF-0F4BBCA98276}"/>
              </a:ext>
            </a:extLst>
          </p:cNvPr>
          <p:cNvSpPr/>
          <p:nvPr/>
        </p:nvSpPr>
        <p:spPr>
          <a:xfrm>
            <a:off x="10148407" y="536689"/>
            <a:ext cx="657536" cy="6575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D1E814-19E9-4283-B8E3-17BFA3948676}"/>
              </a:ext>
            </a:extLst>
          </p:cNvPr>
          <p:cNvSpPr txBox="1"/>
          <p:nvPr/>
        </p:nvSpPr>
        <p:spPr>
          <a:xfrm>
            <a:off x="741683" y="659218"/>
            <a:ext cx="214774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Mobile Style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1342743B-5E3C-4841-8DD7-3EF91A345B2B}"/>
              </a:ext>
            </a:extLst>
          </p:cNvPr>
          <p:cNvSpPr/>
          <p:nvPr/>
        </p:nvSpPr>
        <p:spPr>
          <a:xfrm>
            <a:off x="857109" y="3429001"/>
            <a:ext cx="582023" cy="4865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6B49F68E-9B29-4846-8DF1-4B160571E085}"/>
              </a:ext>
            </a:extLst>
          </p:cNvPr>
          <p:cNvSpPr/>
          <p:nvPr/>
        </p:nvSpPr>
        <p:spPr>
          <a:xfrm>
            <a:off x="5309927" y="73079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A2D0999-053B-4BFB-A4C6-8120DE78AD7F}"/>
              </a:ext>
            </a:extLst>
          </p:cNvPr>
          <p:cNvSpPr/>
          <p:nvPr/>
        </p:nvSpPr>
        <p:spPr>
          <a:xfrm rot="2700000">
            <a:off x="10362176" y="671176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DF11490-E374-44DA-A6D1-F17F289D60A9}"/>
              </a:ext>
            </a:extLst>
          </p:cNvPr>
          <p:cNvSpPr/>
          <p:nvPr/>
        </p:nvSpPr>
        <p:spPr>
          <a:xfrm>
            <a:off x="7806237" y="698192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D6CB9-28AD-4231-8888-06BB6DE9EE24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C1B2DAA5-BE82-4994-B9FA-D008452E65B6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04548131-5130-4D76-A221-610B872C022B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77A80AB1-B471-4495-A4D6-F20DAAC31020}"/>
              </a:ext>
            </a:extLst>
          </p:cNvPr>
          <p:cNvGrpSpPr/>
          <p:nvPr/>
        </p:nvGrpSpPr>
        <p:grpSpPr>
          <a:xfrm>
            <a:off x="4506948" y="2493986"/>
            <a:ext cx="3178106" cy="2947530"/>
            <a:chOff x="3419872" y="1527634"/>
            <a:chExt cx="3178988" cy="2203863"/>
          </a:xfrm>
        </p:grpSpPr>
        <p:sp>
          <p:nvSpPr>
            <p:cNvPr id="4" name="Right Arrow 7">
              <a:extLst>
                <a:ext uri="{FF2B5EF4-FFF2-40B4-BE49-F238E27FC236}">
                  <a16:creationId xmlns:a16="http://schemas.microsoft.com/office/drawing/2014/main" id="{590682E2-D3F5-43FB-A79B-238741754FBF}"/>
                </a:ext>
              </a:extLst>
            </p:cNvPr>
            <p:cNvSpPr/>
            <p:nvPr/>
          </p:nvSpPr>
          <p:spPr>
            <a:xfrm>
              <a:off x="4582636" y="1527634"/>
              <a:ext cx="2016224" cy="136815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8">
              <a:extLst>
                <a:ext uri="{FF2B5EF4-FFF2-40B4-BE49-F238E27FC236}">
                  <a16:creationId xmlns:a16="http://schemas.microsoft.com/office/drawing/2014/main" id="{A32AB06B-C164-43EA-B1B4-4B7F4CE29446}"/>
                </a:ext>
              </a:extLst>
            </p:cNvPr>
            <p:cNvSpPr/>
            <p:nvPr/>
          </p:nvSpPr>
          <p:spPr>
            <a:xfrm rot="10800000">
              <a:off x="3419872" y="2363345"/>
              <a:ext cx="2016224" cy="136815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235F8C13-612C-40FF-B75B-5773F5ED0C22}"/>
              </a:ext>
            </a:extLst>
          </p:cNvPr>
          <p:cNvGrpSpPr/>
          <p:nvPr/>
        </p:nvGrpSpPr>
        <p:grpSpPr>
          <a:xfrm>
            <a:off x="7839718" y="1758490"/>
            <a:ext cx="3295937" cy="1632044"/>
            <a:chOff x="2530759" y="1755462"/>
            <a:chExt cx="1681201" cy="16320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788994-F116-4323-AE71-70E5A783B69E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676CB5-BA20-4FF6-93A2-B18C42548C2D}"/>
                </a:ext>
              </a:extLst>
            </p:cNvPr>
            <p:cNvSpPr txBox="1"/>
            <p:nvPr/>
          </p:nvSpPr>
          <p:spPr>
            <a:xfrm>
              <a:off x="2530759" y="1755462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6AD8D1D9-6959-46CE-AC2F-CB051859CCB0}"/>
              </a:ext>
            </a:extLst>
          </p:cNvPr>
          <p:cNvGrpSpPr/>
          <p:nvPr/>
        </p:nvGrpSpPr>
        <p:grpSpPr>
          <a:xfrm>
            <a:off x="979113" y="1758490"/>
            <a:ext cx="3295937" cy="1632044"/>
            <a:chOff x="2530759" y="1755462"/>
            <a:chExt cx="1681201" cy="16320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AA9BF5-A404-4B74-8854-E868ABF10A03}"/>
                </a:ext>
              </a:extLst>
            </p:cNvPr>
            <p:cNvSpPr txBox="1"/>
            <p:nvPr/>
          </p:nvSpPr>
          <p:spPr>
            <a:xfrm>
              <a:off x="2530759" y="2002511"/>
              <a:ext cx="16812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863AD-16C4-4E74-A4B4-32ECABDBF74B}"/>
                </a:ext>
              </a:extLst>
            </p:cNvPr>
            <p:cNvSpPr txBox="1"/>
            <p:nvPr/>
          </p:nvSpPr>
          <p:spPr>
            <a:xfrm>
              <a:off x="2530759" y="1755462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C633F5-2143-41F7-B392-35C7A784AC3F}"/>
              </a:ext>
            </a:extLst>
          </p:cNvPr>
          <p:cNvSpPr txBox="1"/>
          <p:nvPr/>
        </p:nvSpPr>
        <p:spPr>
          <a:xfrm>
            <a:off x="5772318" y="3106839"/>
            <a:ext cx="1478260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C1F99-8488-43CD-ACFD-7AEF1890089F}"/>
              </a:ext>
            </a:extLst>
          </p:cNvPr>
          <p:cNvSpPr txBox="1"/>
          <p:nvPr/>
        </p:nvSpPr>
        <p:spPr>
          <a:xfrm>
            <a:off x="4874314" y="4215313"/>
            <a:ext cx="1546350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4" name="Chart 1">
            <a:extLst>
              <a:ext uri="{FF2B5EF4-FFF2-40B4-BE49-F238E27FC236}">
                <a16:creationId xmlns:a16="http://schemas.microsoft.com/office/drawing/2014/main" id="{409DCEBB-FC93-416F-BF59-76708CA0A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689646"/>
              </p:ext>
            </p:extLst>
          </p:nvPr>
        </p:nvGraphicFramePr>
        <p:xfrm>
          <a:off x="1102100" y="3553648"/>
          <a:ext cx="3049963" cy="2560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6">
            <a:extLst>
              <a:ext uri="{FF2B5EF4-FFF2-40B4-BE49-F238E27FC236}">
                <a16:creationId xmlns:a16="http://schemas.microsoft.com/office/drawing/2014/main" id="{DD739C91-5E8C-4D8B-99BD-161D0587D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616911"/>
              </p:ext>
            </p:extLst>
          </p:nvPr>
        </p:nvGraphicFramePr>
        <p:xfrm>
          <a:off x="7962705" y="3553648"/>
          <a:ext cx="3049963" cy="2560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99F0550-54C8-4D5E-BCFF-5F7A7B1C1CF0}"/>
              </a:ext>
            </a:extLst>
          </p:cNvPr>
          <p:cNvGrpSpPr/>
          <p:nvPr/>
        </p:nvGrpSpPr>
        <p:grpSpPr>
          <a:xfrm>
            <a:off x="3859281" y="3981584"/>
            <a:ext cx="2164713" cy="1549726"/>
            <a:chOff x="1879337" y="1628800"/>
            <a:chExt cx="2596514" cy="1858853"/>
          </a:xfrm>
          <a:solidFill>
            <a:schemeClr val="accent1"/>
          </a:solidFill>
        </p:grpSpPr>
        <p:sp>
          <p:nvSpPr>
            <p:cNvPr id="4" name="Donut 4">
              <a:extLst>
                <a:ext uri="{FF2B5EF4-FFF2-40B4-BE49-F238E27FC236}">
                  <a16:creationId xmlns:a16="http://schemas.microsoft.com/office/drawing/2014/main" id="{63372BAC-9956-4DD8-BC5B-62A660C3B91F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FE1E31-8112-46CC-A904-2110A2A8E1FF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33B29D58-29EC-401A-B7C3-3B25CA799248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6DAF6623-E31E-4CF8-88A5-ED6B47DC8746}"/>
              </a:ext>
            </a:extLst>
          </p:cNvPr>
          <p:cNvGrpSpPr/>
          <p:nvPr/>
        </p:nvGrpSpPr>
        <p:grpSpPr>
          <a:xfrm rot="10800000">
            <a:off x="6154049" y="2290042"/>
            <a:ext cx="2155921" cy="1549726"/>
            <a:chOff x="1889883" y="1628800"/>
            <a:chExt cx="2585968" cy="1858853"/>
          </a:xfrm>
          <a:solidFill>
            <a:schemeClr val="accent3"/>
          </a:solidFill>
        </p:grpSpPr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D8A451AE-278D-42E2-B58B-D1BEAADE477D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4A73655-4A84-47A3-982D-C61A0C5284B9}"/>
                </a:ext>
              </a:extLst>
            </p:cNvPr>
            <p:cNvSpPr/>
            <p:nvPr/>
          </p:nvSpPr>
          <p:spPr>
            <a:xfrm rot="10800000">
              <a:off x="2457653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Isosceles Triangle 10">
              <a:extLst>
                <a:ext uri="{FF2B5EF4-FFF2-40B4-BE49-F238E27FC236}">
                  <a16:creationId xmlns:a16="http://schemas.microsoft.com/office/drawing/2014/main" id="{445BC16B-7159-4121-8AA6-A54FC8E8E066}"/>
                </a:ext>
              </a:extLst>
            </p:cNvPr>
            <p:cNvSpPr/>
            <p:nvPr/>
          </p:nvSpPr>
          <p:spPr>
            <a:xfrm rot="16200000">
              <a:off x="1842769" y="2851618"/>
              <a:ext cx="683149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52A6143-BC05-480C-866C-3A48FFBB0C41}"/>
              </a:ext>
            </a:extLst>
          </p:cNvPr>
          <p:cNvGrpSpPr/>
          <p:nvPr/>
        </p:nvGrpSpPr>
        <p:grpSpPr>
          <a:xfrm rot="5400000">
            <a:off x="4166770" y="1982545"/>
            <a:ext cx="2164716" cy="1549728"/>
            <a:chOff x="1879337" y="1628800"/>
            <a:chExt cx="2596514" cy="1858853"/>
          </a:xfrm>
          <a:solidFill>
            <a:schemeClr val="accent4"/>
          </a:solidFill>
        </p:grpSpPr>
        <p:sp>
          <p:nvSpPr>
            <p:cNvPr id="12" name="Donut 12">
              <a:extLst>
                <a:ext uri="{FF2B5EF4-FFF2-40B4-BE49-F238E27FC236}">
                  <a16:creationId xmlns:a16="http://schemas.microsoft.com/office/drawing/2014/main" id="{A484ECA5-C11A-45C6-935C-A444F9D39EDC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E882D1F3-085D-47DA-B87E-35E80BD5DE48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Isosceles Triangle 14">
              <a:extLst>
                <a:ext uri="{FF2B5EF4-FFF2-40B4-BE49-F238E27FC236}">
                  <a16:creationId xmlns:a16="http://schemas.microsoft.com/office/drawing/2014/main" id="{90609853-BE26-44D2-B2C8-ECDB350B2B4F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91F5FAD8-0A0C-4D2B-B4A3-7FCD7EC68642}"/>
              </a:ext>
            </a:extLst>
          </p:cNvPr>
          <p:cNvGrpSpPr/>
          <p:nvPr/>
        </p:nvGrpSpPr>
        <p:grpSpPr>
          <a:xfrm rot="16200000">
            <a:off x="5846554" y="4289078"/>
            <a:ext cx="2164714" cy="1549726"/>
            <a:chOff x="1879337" y="1628800"/>
            <a:chExt cx="2596514" cy="1858853"/>
          </a:xfrm>
          <a:solidFill>
            <a:schemeClr val="accent2"/>
          </a:solidFill>
        </p:grpSpPr>
        <p:sp>
          <p:nvSpPr>
            <p:cNvPr id="16" name="Donut 16">
              <a:extLst>
                <a:ext uri="{FF2B5EF4-FFF2-40B4-BE49-F238E27FC236}">
                  <a16:creationId xmlns:a16="http://schemas.microsoft.com/office/drawing/2014/main" id="{CC72E58C-2E27-4A19-B742-102BB6716D01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B05482BA-FF83-40E3-8E64-9145B716801E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Isosceles Triangle 18">
              <a:extLst>
                <a:ext uri="{FF2B5EF4-FFF2-40B4-BE49-F238E27FC236}">
                  <a16:creationId xmlns:a16="http://schemas.microsoft.com/office/drawing/2014/main" id="{346926BF-1B6F-4514-9752-4F96FD3F25F8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64B7D83-21B2-41AD-87F0-BDFDDC4BD03A}"/>
              </a:ext>
            </a:extLst>
          </p:cNvPr>
          <p:cNvSpPr txBox="1"/>
          <p:nvPr/>
        </p:nvSpPr>
        <p:spPr>
          <a:xfrm>
            <a:off x="4949029" y="2773152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BA81-99FA-4F1C-ADE1-5D9D4002777B}"/>
              </a:ext>
            </a:extLst>
          </p:cNvPr>
          <p:cNvSpPr txBox="1"/>
          <p:nvPr/>
        </p:nvSpPr>
        <p:spPr>
          <a:xfrm>
            <a:off x="6511414" y="2773152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7F9A2-0791-4DE6-B30A-C56A0A0AFFE4}"/>
              </a:ext>
            </a:extLst>
          </p:cNvPr>
          <p:cNvSpPr txBox="1"/>
          <p:nvPr/>
        </p:nvSpPr>
        <p:spPr>
          <a:xfrm>
            <a:off x="4949029" y="4347056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0BAB3F-91C7-4F47-BB3E-1052A4BA5E21}"/>
              </a:ext>
            </a:extLst>
          </p:cNvPr>
          <p:cNvSpPr txBox="1"/>
          <p:nvPr/>
        </p:nvSpPr>
        <p:spPr>
          <a:xfrm>
            <a:off x="6511414" y="4347056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3FF8C-FFDD-4831-A6C3-36E62DFB0875}"/>
              </a:ext>
            </a:extLst>
          </p:cNvPr>
          <p:cNvSpPr txBox="1"/>
          <p:nvPr/>
        </p:nvSpPr>
        <p:spPr>
          <a:xfrm rot="5400000">
            <a:off x="4065726" y="2503571"/>
            <a:ext cx="134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1EBF6-CE39-4EA3-9697-9A955A7A7DDC}"/>
              </a:ext>
            </a:extLst>
          </p:cNvPr>
          <p:cNvSpPr txBox="1"/>
          <p:nvPr/>
        </p:nvSpPr>
        <p:spPr>
          <a:xfrm>
            <a:off x="6816080" y="2437144"/>
            <a:ext cx="126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3B4D5-30AF-4AA6-9684-225D0C926973}"/>
              </a:ext>
            </a:extLst>
          </p:cNvPr>
          <p:cNvSpPr txBox="1"/>
          <p:nvPr/>
        </p:nvSpPr>
        <p:spPr>
          <a:xfrm>
            <a:off x="4088884" y="5101408"/>
            <a:ext cx="168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E4C8F-7C0C-4148-B18A-6EA3FBAB9285}"/>
              </a:ext>
            </a:extLst>
          </p:cNvPr>
          <p:cNvSpPr txBox="1"/>
          <p:nvPr/>
        </p:nvSpPr>
        <p:spPr>
          <a:xfrm rot="5400000">
            <a:off x="6904298" y="5229413"/>
            <a:ext cx="102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872A2DC-1944-4CD7-A60B-7CB7F6E59E46}"/>
              </a:ext>
            </a:extLst>
          </p:cNvPr>
          <p:cNvGrpSpPr/>
          <p:nvPr/>
        </p:nvGrpSpPr>
        <p:grpSpPr>
          <a:xfrm>
            <a:off x="7903322" y="5018360"/>
            <a:ext cx="2983151" cy="1107996"/>
            <a:chOff x="6210996" y="1433695"/>
            <a:chExt cx="1712591" cy="7882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CAF2CC-A38F-4B38-98A9-62FE6934E00B}"/>
                </a:ext>
              </a:extLst>
            </p:cNvPr>
            <p:cNvSpPr txBox="1"/>
            <p:nvPr/>
          </p:nvSpPr>
          <p:spPr>
            <a:xfrm>
              <a:off x="6211001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11E3B7-24E0-4307-A598-3A558AAF8243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E1F4139E-A315-46AD-AC51-62A84212E98A}"/>
              </a:ext>
            </a:extLst>
          </p:cNvPr>
          <p:cNvGrpSpPr/>
          <p:nvPr/>
        </p:nvGrpSpPr>
        <p:grpSpPr>
          <a:xfrm>
            <a:off x="8495560" y="2033416"/>
            <a:ext cx="2983156" cy="1107996"/>
            <a:chOff x="6210996" y="1433695"/>
            <a:chExt cx="1712589" cy="7882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401007-107E-41CE-A5D2-3336799DAB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4331B0-F2D0-45D2-88D0-724CF70AF62C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E8CE88B3-8671-4293-B8D0-77570FAD4901}"/>
              </a:ext>
            </a:extLst>
          </p:cNvPr>
          <p:cNvGrpSpPr/>
          <p:nvPr/>
        </p:nvGrpSpPr>
        <p:grpSpPr>
          <a:xfrm>
            <a:off x="706622" y="4693041"/>
            <a:ext cx="2983167" cy="1107996"/>
            <a:chOff x="6210996" y="1433695"/>
            <a:chExt cx="1712589" cy="7882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31B8CC-8DEB-4597-BD02-547719D8497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D7F019-F589-4E9F-868D-20299FE73E39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6346B94B-CBFF-4A67-8B52-33287051F72E}"/>
              </a:ext>
            </a:extLst>
          </p:cNvPr>
          <p:cNvGrpSpPr/>
          <p:nvPr/>
        </p:nvGrpSpPr>
        <p:grpSpPr>
          <a:xfrm>
            <a:off x="1327637" y="1734483"/>
            <a:ext cx="2890700" cy="1107996"/>
            <a:chOff x="6210996" y="1433695"/>
            <a:chExt cx="1712589" cy="7882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3927D9-00BD-4867-962D-ADD7A35D1F6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BA3A6B-7DAE-44BC-BADD-10C9332B8553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69DF1-D956-43FF-ABF3-5CA5A7347DE4}"/>
              </a:ext>
            </a:extLst>
          </p:cNvPr>
          <p:cNvSpPr txBox="1"/>
          <p:nvPr/>
        </p:nvSpPr>
        <p:spPr>
          <a:xfrm>
            <a:off x="5016138" y="78377"/>
            <a:ext cx="62440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6D4E-1914-4A0A-8083-59D80AE25047}"/>
              </a:ext>
            </a:extLst>
          </p:cNvPr>
          <p:cNvSpPr txBox="1"/>
          <p:nvPr/>
        </p:nvSpPr>
        <p:spPr>
          <a:xfrm>
            <a:off x="5016138" y="958421"/>
            <a:ext cx="6244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9FA6EB8D-23DC-48BF-AB59-C41A9C3D2302}"/>
              </a:ext>
            </a:extLst>
          </p:cNvPr>
          <p:cNvSpPr/>
          <p:nvPr/>
        </p:nvSpPr>
        <p:spPr>
          <a:xfrm rot="10800000" flipH="1">
            <a:off x="-2" y="0"/>
            <a:ext cx="5016139" cy="6858000"/>
          </a:xfrm>
          <a:prstGeom prst="rt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7DD3D63A-41C0-423A-BDE7-DE3D4A842FD1}"/>
              </a:ext>
            </a:extLst>
          </p:cNvPr>
          <p:cNvSpPr/>
          <p:nvPr/>
        </p:nvSpPr>
        <p:spPr>
          <a:xfrm rot="10800000" flipV="1">
            <a:off x="7175861" y="36513"/>
            <a:ext cx="5016139" cy="6858000"/>
          </a:xfrm>
          <a:prstGeom prst="rt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6A801-A991-4AD5-83DF-E03E6E2263A0}"/>
              </a:ext>
            </a:extLst>
          </p:cNvPr>
          <p:cNvSpPr txBox="1"/>
          <p:nvPr/>
        </p:nvSpPr>
        <p:spPr>
          <a:xfrm>
            <a:off x="8938909" y="3465513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algn="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algn="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1CCE1-27F5-4DCE-B4FC-5C765432404D}"/>
              </a:ext>
            </a:extLst>
          </p:cNvPr>
          <p:cNvSpPr txBox="1"/>
          <p:nvPr/>
        </p:nvSpPr>
        <p:spPr>
          <a:xfrm>
            <a:off x="9013371" y="4710803"/>
            <a:ext cx="282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1B2C5A-758E-4F7A-BC6F-C00AD26FD016}"/>
              </a:ext>
            </a:extLst>
          </p:cNvPr>
          <p:cNvSpPr txBox="1"/>
          <p:nvPr/>
        </p:nvSpPr>
        <p:spPr>
          <a:xfrm>
            <a:off x="8138161" y="5796172"/>
            <a:ext cx="370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Example Text : 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6CB3F-FCB1-475B-B4F2-A1F4AC8D6006}"/>
              </a:ext>
            </a:extLst>
          </p:cNvPr>
          <p:cNvSpPr txBox="1"/>
          <p:nvPr/>
        </p:nvSpPr>
        <p:spPr>
          <a:xfrm>
            <a:off x="383825" y="53448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8B84A-8D87-4AC4-806C-4BE8DFDE563B}"/>
              </a:ext>
            </a:extLst>
          </p:cNvPr>
          <p:cNvSpPr txBox="1"/>
          <p:nvPr/>
        </p:nvSpPr>
        <p:spPr>
          <a:xfrm>
            <a:off x="353342" y="1840738"/>
            <a:ext cx="180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06C7E5-9013-4496-8751-73207C3F7FA5}"/>
              </a:ext>
            </a:extLst>
          </p:cNvPr>
          <p:cNvGrpSpPr/>
          <p:nvPr/>
        </p:nvGrpSpPr>
        <p:grpSpPr>
          <a:xfrm>
            <a:off x="610359" y="1653600"/>
            <a:ext cx="5128379" cy="1569660"/>
            <a:chOff x="610359" y="1897440"/>
            <a:chExt cx="5128379" cy="1569660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037F574A-B71F-4982-8261-91249FD0ED5B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A73B7-35EF-4ED3-B238-DBE30E4B82EE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ALLPPT Layout Clean Text Slide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82AA1-DBC9-4CDE-AD6E-9E768D29770F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29A9E-18D7-4B94-956F-11CEBF580BA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9BBA0-3BFF-4A0C-AF65-FB77C09835CE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D5861F-75DE-456E-9B01-5A531A1EF4A6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A7F620-C8DC-4F18-A05C-EDF803FE0FE8}"/>
              </a:ext>
            </a:extLst>
          </p:cNvPr>
          <p:cNvGrpSpPr/>
          <p:nvPr/>
        </p:nvGrpSpPr>
        <p:grpSpPr>
          <a:xfrm>
            <a:off x="610359" y="3983143"/>
            <a:ext cx="5128379" cy="1569660"/>
            <a:chOff x="610359" y="1897440"/>
            <a:chExt cx="5128379" cy="1569660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4CEDAC6E-741A-4A54-AC9A-D18566898FE9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68D67-7933-4A99-95AD-BEBD4F0423F4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ALLPPT Layout Clean Text Slide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F871B9-8F04-4BD3-B06B-6606F69828D9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93196B-BB1F-4DEA-9F38-1C8E2FEDFC25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7E6F9-2A65-438B-ABF9-D3782894E929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4B613-DC23-47F9-848C-CA62A3DFB909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7B5ECE-B5FC-4958-8594-0CA40756AF69}"/>
              </a:ext>
            </a:extLst>
          </p:cNvPr>
          <p:cNvGrpSpPr/>
          <p:nvPr/>
        </p:nvGrpSpPr>
        <p:grpSpPr>
          <a:xfrm>
            <a:off x="6453264" y="1653600"/>
            <a:ext cx="5128379" cy="1569660"/>
            <a:chOff x="610359" y="1897440"/>
            <a:chExt cx="5128379" cy="1569660"/>
          </a:xfrm>
        </p:grpSpPr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38E43BDB-943B-455A-A231-35351D02B317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3E9675-B4F5-4442-9619-C89E059F72BB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ALLPPT Layout Clean Text Slide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EF90A1-7890-4058-9D90-B5FEB178ED2B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7AB5B5-26D9-4F31-A30B-905C9DD73A69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E0CEC7-CDD1-4538-B064-CD6DD462E531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96881E-F221-44B9-B422-D96243D92252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D88C19-2DD9-4A11-8F2F-80A125823658}"/>
              </a:ext>
            </a:extLst>
          </p:cNvPr>
          <p:cNvGrpSpPr/>
          <p:nvPr/>
        </p:nvGrpSpPr>
        <p:grpSpPr>
          <a:xfrm>
            <a:off x="6453264" y="3983143"/>
            <a:ext cx="5128379" cy="1569660"/>
            <a:chOff x="610359" y="1897440"/>
            <a:chExt cx="5128379" cy="1569660"/>
          </a:xfrm>
        </p:grpSpPr>
        <p:grpSp>
          <p:nvGrpSpPr>
            <p:cNvPr id="34" name="Group 6">
              <a:extLst>
                <a:ext uri="{FF2B5EF4-FFF2-40B4-BE49-F238E27FC236}">
                  <a16:creationId xmlns:a16="http://schemas.microsoft.com/office/drawing/2014/main" id="{4B28A2B1-293A-43C6-AEAE-B7871B6C64A5}"/>
                </a:ext>
              </a:extLst>
            </p:cNvPr>
            <p:cNvGrpSpPr/>
            <p:nvPr/>
          </p:nvGrpSpPr>
          <p:grpSpPr>
            <a:xfrm>
              <a:off x="2249993" y="2000241"/>
              <a:ext cx="3488745" cy="1364058"/>
              <a:chOff x="1797648" y="951079"/>
              <a:chExt cx="3488745" cy="136405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E43F2E-245E-464C-8A8D-82AE5BB41993}"/>
                  </a:ext>
                </a:extLst>
              </p:cNvPr>
              <p:cNvSpPr txBox="1"/>
              <p:nvPr/>
            </p:nvSpPr>
            <p:spPr>
              <a:xfrm>
                <a:off x="1797648" y="951079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ALLPPT Layout Clean Text Slide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B322FF-75A2-4E8C-B89C-3336D69F353F}"/>
                  </a:ext>
                </a:extLst>
              </p:cNvPr>
              <p:cNvSpPr txBox="1"/>
              <p:nvPr/>
            </p:nvSpPr>
            <p:spPr>
              <a:xfrm>
                <a:off x="2167367" y="137535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4F65FD-A0F3-4032-8CF2-D9C0561AE2D6}"/>
                  </a:ext>
                </a:extLst>
              </p:cNvPr>
              <p:cNvSpPr txBox="1"/>
              <p:nvPr/>
            </p:nvSpPr>
            <p:spPr>
              <a:xfrm>
                <a:off x="2167367" y="170674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6339E5-D919-4D5D-8D44-A3672C025298}"/>
                  </a:ext>
                </a:extLst>
              </p:cNvPr>
              <p:cNvSpPr txBox="1"/>
              <p:nvPr/>
            </p:nvSpPr>
            <p:spPr>
              <a:xfrm>
                <a:off x="2167367" y="203813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293F03-E00B-47AA-8529-CF6A7F671F8B}"/>
                </a:ext>
              </a:extLst>
            </p:cNvPr>
            <p:cNvSpPr txBox="1"/>
            <p:nvPr/>
          </p:nvSpPr>
          <p:spPr>
            <a:xfrm>
              <a:off x="610359" y="1897440"/>
              <a:ext cx="1642816" cy="15696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CB22E574-4A34-409E-802D-A8887DA8BC83}"/>
              </a:ext>
            </a:extLst>
          </p:cNvPr>
          <p:cNvGrpSpPr/>
          <p:nvPr/>
        </p:nvGrpSpPr>
        <p:grpSpPr>
          <a:xfrm>
            <a:off x="7723467" y="5136441"/>
            <a:ext cx="3539044" cy="923330"/>
            <a:chOff x="3017859" y="4283314"/>
            <a:chExt cx="124947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3C5345-31C3-4327-9D68-E875CF61F31C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E20DC3-94FF-4E5F-92E0-D7A6A496A8C5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0E52C2AC-4D50-46A4-9216-803084DE6BEC}"/>
              </a:ext>
            </a:extLst>
          </p:cNvPr>
          <p:cNvGrpSpPr/>
          <p:nvPr/>
        </p:nvGrpSpPr>
        <p:grpSpPr>
          <a:xfrm>
            <a:off x="823866" y="1761642"/>
            <a:ext cx="3574061" cy="923330"/>
            <a:chOff x="3122317" y="4283314"/>
            <a:chExt cx="1145017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4BD794-20FF-4F53-8018-D863DE5683F6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B9625-24EA-4DA4-9117-B7A7177E5AD8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53809F-DBF8-4A4E-924C-C93C34E8C828}"/>
              </a:ext>
            </a:extLst>
          </p:cNvPr>
          <p:cNvGrpSpPr/>
          <p:nvPr/>
        </p:nvGrpSpPr>
        <p:grpSpPr>
          <a:xfrm>
            <a:off x="4770820" y="1145900"/>
            <a:ext cx="2650360" cy="5567253"/>
            <a:chOff x="4973077" y="1550506"/>
            <a:chExt cx="2207747" cy="4637516"/>
          </a:xfrm>
        </p:grpSpPr>
        <p:grpSp>
          <p:nvGrpSpPr>
            <p:cNvPr id="10" name="Group 55">
              <a:extLst>
                <a:ext uri="{FF2B5EF4-FFF2-40B4-BE49-F238E27FC236}">
                  <a16:creationId xmlns:a16="http://schemas.microsoft.com/office/drawing/2014/main" id="{166C033A-B996-4A5C-96D7-623FB588A508}"/>
                </a:ext>
              </a:extLst>
            </p:cNvPr>
            <p:cNvGrpSpPr/>
            <p:nvPr/>
          </p:nvGrpSpPr>
          <p:grpSpPr>
            <a:xfrm>
              <a:off x="4973077" y="1550506"/>
              <a:ext cx="2001951" cy="2536649"/>
              <a:chOff x="3204849" y="1054371"/>
              <a:chExt cx="2511078" cy="3181758"/>
            </a:xfrm>
            <a:solidFill>
              <a:schemeClr val="accent2"/>
            </a:solidFill>
          </p:grpSpPr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58E7F453-F318-4065-9076-8B8084C7BA7A}"/>
                  </a:ext>
                </a:extLst>
              </p:cNvPr>
              <p:cNvGrpSpPr/>
              <p:nvPr/>
            </p:nvGrpSpPr>
            <p:grpSpPr>
              <a:xfrm rot="17100000">
                <a:off x="3204847" y="2532274"/>
                <a:ext cx="1703857" cy="1703854"/>
                <a:chOff x="1626727" y="2060848"/>
                <a:chExt cx="1483889" cy="1483887"/>
              </a:xfrm>
              <a:grpFill/>
            </p:grpSpPr>
            <p:sp>
              <p:nvSpPr>
                <p:cNvPr id="26" name="Block Arc 42">
                  <a:extLst>
                    <a:ext uri="{FF2B5EF4-FFF2-40B4-BE49-F238E27FC236}">
                      <a16:creationId xmlns:a16="http://schemas.microsoft.com/office/drawing/2014/main" id="{5091C4FE-8F51-46A5-BAB3-A669EF7F088D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7594"/>
                    <a:gd name="adj3" fmla="val 91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Block Arc 43">
                  <a:extLst>
                    <a:ext uri="{FF2B5EF4-FFF2-40B4-BE49-F238E27FC236}">
                      <a16:creationId xmlns:a16="http://schemas.microsoft.com/office/drawing/2014/main" id="{619C98B9-F9EE-4D74-988B-6F670A51B36D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283"/>
                    <a:gd name="adj3" fmla="val 94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44">
                  <a:extLst>
                    <a:ext uri="{FF2B5EF4-FFF2-40B4-BE49-F238E27FC236}">
                      <a16:creationId xmlns:a16="http://schemas.microsoft.com/office/drawing/2014/main" id="{28B53928-552F-46B1-A6F8-1A053B22AF8F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9634"/>
                    <a:gd name="adj3" fmla="val 856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Block Arc 45">
                  <a:extLst>
                    <a:ext uri="{FF2B5EF4-FFF2-40B4-BE49-F238E27FC236}">
                      <a16:creationId xmlns:a16="http://schemas.microsoft.com/office/drawing/2014/main" id="{A6BEB948-59BF-41FF-8566-48EE7803C04E}"/>
                    </a:ext>
                  </a:extLst>
                </p:cNvPr>
                <p:cNvSpPr/>
                <p:nvPr/>
              </p:nvSpPr>
              <p:spPr>
                <a:xfrm flipH="1" flipV="1">
                  <a:off x="1626727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5901"/>
                    <a:gd name="adj3" fmla="val 82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659D84AB-1AD9-40D7-8CED-75D0657FE24D}"/>
                  </a:ext>
                </a:extLst>
              </p:cNvPr>
              <p:cNvGrpSpPr/>
              <p:nvPr/>
            </p:nvGrpSpPr>
            <p:grpSpPr>
              <a:xfrm>
                <a:off x="3634774" y="1054371"/>
                <a:ext cx="2081153" cy="1703854"/>
                <a:chOff x="3809021" y="802105"/>
                <a:chExt cx="1812481" cy="1483887"/>
              </a:xfrm>
              <a:grpFill/>
            </p:grpSpPr>
            <p:sp>
              <p:nvSpPr>
                <p:cNvPr id="23" name="Block Arc 39">
                  <a:extLst>
                    <a:ext uri="{FF2B5EF4-FFF2-40B4-BE49-F238E27FC236}">
                      <a16:creationId xmlns:a16="http://schemas.microsoft.com/office/drawing/2014/main" id="{D3799BD8-82DA-4EA9-9BD3-038BFE90DFF4}"/>
                    </a:ext>
                  </a:extLst>
                </p:cNvPr>
                <p:cNvSpPr/>
                <p:nvPr/>
              </p:nvSpPr>
              <p:spPr>
                <a:xfrm rot="6300000">
                  <a:off x="3809021" y="802105"/>
                  <a:ext cx="1483887" cy="1483887"/>
                </a:xfrm>
                <a:prstGeom prst="blockArc">
                  <a:avLst>
                    <a:gd name="adj1" fmla="val 18220756"/>
                    <a:gd name="adj2" fmla="val 1985"/>
                    <a:gd name="adj3" fmla="val 97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653CB921-DB00-463A-871C-5396027D6394}"/>
                    </a:ext>
                  </a:extLst>
                </p:cNvPr>
                <p:cNvSpPr/>
                <p:nvPr/>
              </p:nvSpPr>
              <p:spPr>
                <a:xfrm rot="2937747">
                  <a:off x="5085546" y="1709905"/>
                  <a:ext cx="150312" cy="3905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25" name="Isosceles Triangle 41">
                  <a:extLst>
                    <a:ext uri="{FF2B5EF4-FFF2-40B4-BE49-F238E27FC236}">
                      <a16:creationId xmlns:a16="http://schemas.microsoft.com/office/drawing/2014/main" id="{FE985092-26B9-4701-8E0E-536C4D79E373}"/>
                    </a:ext>
                  </a:extLst>
                </p:cNvPr>
                <p:cNvSpPr/>
                <p:nvPr/>
              </p:nvSpPr>
              <p:spPr>
                <a:xfrm rot="3000000">
                  <a:off x="5280871" y="1494471"/>
                  <a:ext cx="365863" cy="31539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E9F05E15-230E-45A3-AA47-B9C4860855D5}"/>
                </a:ext>
              </a:extLst>
            </p:cNvPr>
            <p:cNvGrpSpPr/>
            <p:nvPr/>
          </p:nvGrpSpPr>
          <p:grpSpPr>
            <a:xfrm rot="10800000">
              <a:off x="5178873" y="3651373"/>
              <a:ext cx="2001951" cy="2536649"/>
              <a:chOff x="3204849" y="1054371"/>
              <a:chExt cx="2511078" cy="3181758"/>
            </a:xfrm>
            <a:solidFill>
              <a:schemeClr val="accent1"/>
            </a:solidFill>
          </p:grpSpPr>
          <p:grpSp>
            <p:nvGrpSpPr>
              <p:cNvPr id="12" name="Group 57">
                <a:extLst>
                  <a:ext uri="{FF2B5EF4-FFF2-40B4-BE49-F238E27FC236}">
                    <a16:creationId xmlns:a16="http://schemas.microsoft.com/office/drawing/2014/main" id="{0FD7C850-D79C-48C7-A8AC-93E815314296}"/>
                  </a:ext>
                </a:extLst>
              </p:cNvPr>
              <p:cNvGrpSpPr/>
              <p:nvPr/>
            </p:nvGrpSpPr>
            <p:grpSpPr>
              <a:xfrm rot="17100000">
                <a:off x="3204847" y="2532274"/>
                <a:ext cx="1703857" cy="1703854"/>
                <a:chOff x="1626727" y="2060848"/>
                <a:chExt cx="1483889" cy="1483887"/>
              </a:xfrm>
              <a:grpFill/>
            </p:grpSpPr>
            <p:sp>
              <p:nvSpPr>
                <p:cNvPr id="17" name="Block Arc 62">
                  <a:extLst>
                    <a:ext uri="{FF2B5EF4-FFF2-40B4-BE49-F238E27FC236}">
                      <a16:creationId xmlns:a16="http://schemas.microsoft.com/office/drawing/2014/main" id="{FC5C9107-C9BF-46FC-B727-D31A1DF9A04B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7594"/>
                    <a:gd name="adj3" fmla="val 91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Block Arc 63">
                  <a:extLst>
                    <a:ext uri="{FF2B5EF4-FFF2-40B4-BE49-F238E27FC236}">
                      <a16:creationId xmlns:a16="http://schemas.microsoft.com/office/drawing/2014/main" id="{059306A2-C862-413B-ACE1-848E0DB5F019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283"/>
                    <a:gd name="adj3" fmla="val 94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Block Arc 64">
                  <a:extLst>
                    <a:ext uri="{FF2B5EF4-FFF2-40B4-BE49-F238E27FC236}">
                      <a16:creationId xmlns:a16="http://schemas.microsoft.com/office/drawing/2014/main" id="{BED68D4F-048B-49BE-A1B1-040EDE1916FF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9634"/>
                    <a:gd name="adj3" fmla="val 856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65">
                  <a:extLst>
                    <a:ext uri="{FF2B5EF4-FFF2-40B4-BE49-F238E27FC236}">
                      <a16:creationId xmlns:a16="http://schemas.microsoft.com/office/drawing/2014/main" id="{430D6A01-2C02-4A4E-A8CC-126358961CCC}"/>
                    </a:ext>
                  </a:extLst>
                </p:cNvPr>
                <p:cNvSpPr/>
                <p:nvPr/>
              </p:nvSpPr>
              <p:spPr>
                <a:xfrm flipH="1" flipV="1">
                  <a:off x="1626727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5901"/>
                    <a:gd name="adj3" fmla="val 82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58">
                <a:extLst>
                  <a:ext uri="{FF2B5EF4-FFF2-40B4-BE49-F238E27FC236}">
                    <a16:creationId xmlns:a16="http://schemas.microsoft.com/office/drawing/2014/main" id="{62E6AF1C-0CAD-4878-A665-9F433E59E3FA}"/>
                  </a:ext>
                </a:extLst>
              </p:cNvPr>
              <p:cNvGrpSpPr/>
              <p:nvPr/>
            </p:nvGrpSpPr>
            <p:grpSpPr>
              <a:xfrm>
                <a:off x="3634774" y="1054371"/>
                <a:ext cx="2081153" cy="1703854"/>
                <a:chOff x="3809021" y="802105"/>
                <a:chExt cx="1812481" cy="1483887"/>
              </a:xfrm>
              <a:grpFill/>
            </p:grpSpPr>
            <p:sp>
              <p:nvSpPr>
                <p:cNvPr id="14" name="Block Arc 59">
                  <a:extLst>
                    <a:ext uri="{FF2B5EF4-FFF2-40B4-BE49-F238E27FC236}">
                      <a16:creationId xmlns:a16="http://schemas.microsoft.com/office/drawing/2014/main" id="{0E04EB5F-E9A5-4229-AF21-0117369F3EBD}"/>
                    </a:ext>
                  </a:extLst>
                </p:cNvPr>
                <p:cNvSpPr/>
                <p:nvPr/>
              </p:nvSpPr>
              <p:spPr>
                <a:xfrm rot="6300000">
                  <a:off x="3809021" y="802105"/>
                  <a:ext cx="1483887" cy="1483887"/>
                </a:xfrm>
                <a:prstGeom prst="blockArc">
                  <a:avLst>
                    <a:gd name="adj1" fmla="val 18220756"/>
                    <a:gd name="adj2" fmla="val 1985"/>
                    <a:gd name="adj3" fmla="val 97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60">
                  <a:extLst>
                    <a:ext uri="{FF2B5EF4-FFF2-40B4-BE49-F238E27FC236}">
                      <a16:creationId xmlns:a16="http://schemas.microsoft.com/office/drawing/2014/main" id="{B4E10AF9-7B69-448A-A7F2-AA0845E3DABE}"/>
                    </a:ext>
                  </a:extLst>
                </p:cNvPr>
                <p:cNvSpPr/>
                <p:nvPr/>
              </p:nvSpPr>
              <p:spPr>
                <a:xfrm rot="2937747">
                  <a:off x="5085546" y="1709905"/>
                  <a:ext cx="150312" cy="3905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6" name="Isosceles Triangle 61">
                  <a:extLst>
                    <a:ext uri="{FF2B5EF4-FFF2-40B4-BE49-F238E27FC236}">
                      <a16:creationId xmlns:a16="http://schemas.microsoft.com/office/drawing/2014/main" id="{3AE426BC-ABA2-4318-9833-1E1BC8B08450}"/>
                    </a:ext>
                  </a:extLst>
                </p:cNvPr>
                <p:cNvSpPr/>
                <p:nvPr/>
              </p:nvSpPr>
              <p:spPr>
                <a:xfrm rot="3000000">
                  <a:off x="5280871" y="1494471"/>
                  <a:ext cx="365863" cy="31539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grpSp>
        <p:nvGrpSpPr>
          <p:cNvPr id="30" name="Group 32">
            <a:extLst>
              <a:ext uri="{FF2B5EF4-FFF2-40B4-BE49-F238E27FC236}">
                <a16:creationId xmlns:a16="http://schemas.microsoft.com/office/drawing/2014/main" id="{6EAB0EAB-464F-4B9D-B56A-A6B0C5EA123A}"/>
              </a:ext>
            </a:extLst>
          </p:cNvPr>
          <p:cNvGrpSpPr/>
          <p:nvPr/>
        </p:nvGrpSpPr>
        <p:grpSpPr>
          <a:xfrm>
            <a:off x="7723467" y="2911632"/>
            <a:ext cx="3539044" cy="923330"/>
            <a:chOff x="3017859" y="4283314"/>
            <a:chExt cx="1249476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718F29-934F-4AA7-BE55-D508DEB0D0E5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0E6E84-E028-4B33-8698-C94E7B6334F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7">
            <a:extLst>
              <a:ext uri="{FF2B5EF4-FFF2-40B4-BE49-F238E27FC236}">
                <a16:creationId xmlns:a16="http://schemas.microsoft.com/office/drawing/2014/main" id="{B21684B7-A151-4518-9FE9-625EF61C7D1C}"/>
              </a:ext>
            </a:extLst>
          </p:cNvPr>
          <p:cNvGrpSpPr/>
          <p:nvPr/>
        </p:nvGrpSpPr>
        <p:grpSpPr>
          <a:xfrm>
            <a:off x="823866" y="4017604"/>
            <a:ext cx="3574061" cy="923330"/>
            <a:chOff x="3122317" y="4283314"/>
            <a:chExt cx="1145017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3FE63-5405-4C46-9134-CDB0DB16119A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7C7362-B8A8-4211-A41F-444AC47E4906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BE48008B-77A6-4C87-9B01-2C5211164B38}"/>
              </a:ext>
            </a:extLst>
          </p:cNvPr>
          <p:cNvSpPr/>
          <p:nvPr/>
        </p:nvSpPr>
        <p:spPr>
          <a:xfrm rot="2700000">
            <a:off x="5405634" y="3062132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B79BA724-CB2D-48BA-8B7F-9948AD55D03B}"/>
              </a:ext>
            </a:extLst>
          </p:cNvPr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E5B8D812-FA15-4316-8F27-550B109EB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384692"/>
              </p:ext>
            </p:extLst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oup 9">
            <a:extLst>
              <a:ext uri="{FF2B5EF4-FFF2-40B4-BE49-F238E27FC236}">
                <a16:creationId xmlns:a16="http://schemas.microsoft.com/office/drawing/2014/main" id="{F7A2A885-F015-471B-A859-19727BF7B050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A0FDB8-4FB9-45CB-9A4D-86A00A2DC196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9A76DF-DBFF-465A-ABE6-AF1ED49A152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9014A663-BDA6-4C18-9446-CDDF94524DCF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EC491-0B2C-47EC-97FF-F4DACD22844B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281E56-CC17-4FBB-9B23-09A8E555975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84F9BEF-29B1-4793-98EB-EFC48744C89A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36AB27-0A65-44BD-BC40-C41068A5C5AB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F016BF-E251-4442-A277-AC01D6173D5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B6B5436F-8347-49A4-84F8-46993B0F91ED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C8A031-CE7F-46CD-94E8-AB308484A825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B2EEA6-51B7-466D-9E5C-8693B302CEF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16" name="Oval 21">
            <a:extLst>
              <a:ext uri="{FF2B5EF4-FFF2-40B4-BE49-F238E27FC236}">
                <a16:creationId xmlns:a16="http://schemas.microsoft.com/office/drawing/2014/main" id="{3ECD3337-6B1C-47BD-A2AB-FBB9A3C23DCB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358F2D06-964A-4765-A2C0-5E6BA023B881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809B3715-A8A8-49AB-A757-27C6EDB09432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27">
            <a:extLst>
              <a:ext uri="{FF2B5EF4-FFF2-40B4-BE49-F238E27FC236}">
                <a16:creationId xmlns:a16="http://schemas.microsoft.com/office/drawing/2014/main" id="{FAF37737-56B0-43FC-8D03-CEAB7ABDD7EF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Isosceles Triangle 51">
            <a:extLst>
              <a:ext uri="{FF2B5EF4-FFF2-40B4-BE49-F238E27FC236}">
                <a16:creationId xmlns:a16="http://schemas.microsoft.com/office/drawing/2014/main" id="{920807DF-AB75-45CD-941F-6FCE5D2DF548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Parallelogram 15">
            <a:extLst>
              <a:ext uri="{FF2B5EF4-FFF2-40B4-BE49-F238E27FC236}">
                <a16:creationId xmlns:a16="http://schemas.microsoft.com/office/drawing/2014/main" id="{5B55B62A-DB14-4F32-8B17-927D49DD8811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A55F41D8-4E1D-490A-9F24-9A77E89440C6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3001A9E-8FF6-4EA0-B08E-B51AE1F34EDB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DBC562AF-8C8C-4AAC-88AB-123B3F8CFF48}"/>
              </a:ext>
            </a:extLst>
          </p:cNvPr>
          <p:cNvSpPr/>
          <p:nvPr/>
        </p:nvSpPr>
        <p:spPr>
          <a:xfrm>
            <a:off x="651022" y="2901552"/>
            <a:ext cx="2782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5" name="직사각형 2">
            <a:extLst>
              <a:ext uri="{FF2B5EF4-FFF2-40B4-BE49-F238E27FC236}">
                <a16:creationId xmlns:a16="http://schemas.microsoft.com/office/drawing/2014/main" id="{306B25B3-448A-4BED-81AA-A6E9367CDDDB}"/>
              </a:ext>
            </a:extLst>
          </p:cNvPr>
          <p:cNvSpPr/>
          <p:nvPr/>
        </p:nvSpPr>
        <p:spPr>
          <a:xfrm>
            <a:off x="651022" y="466703"/>
            <a:ext cx="2996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5D6268"/>
                </a:solidFill>
              </a:rPr>
              <a:t>Simple </a:t>
            </a:r>
            <a:r>
              <a:rPr lang="en-US" altLang="ko-KR" sz="3600" b="1" dirty="0">
                <a:solidFill>
                  <a:schemeClr val="accent2"/>
                </a:solidFill>
              </a:rPr>
              <a:t>Portfolio </a:t>
            </a:r>
            <a:r>
              <a:rPr lang="en-US" altLang="ko-KR" sz="3600" b="1" dirty="0">
                <a:solidFill>
                  <a:srgbClr val="5D6268"/>
                </a:solidFill>
              </a:rPr>
              <a:t>Presentation Designed</a:t>
            </a:r>
            <a:endParaRPr lang="ko-KR" altLang="en-US" sz="3600" b="1" dirty="0"/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A5F271C4-DDD7-4394-B98C-481B7B40C690}"/>
              </a:ext>
            </a:extLst>
          </p:cNvPr>
          <p:cNvSpPr/>
          <p:nvPr/>
        </p:nvSpPr>
        <p:spPr>
          <a:xfrm>
            <a:off x="4941203" y="4330908"/>
            <a:ext cx="304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F25312E1-B5ED-49DA-A6DD-C5DAA840902E}"/>
              </a:ext>
            </a:extLst>
          </p:cNvPr>
          <p:cNvSpPr/>
          <p:nvPr/>
        </p:nvSpPr>
        <p:spPr>
          <a:xfrm>
            <a:off x="4941203" y="5411028"/>
            <a:ext cx="635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B1BCCE8C-BF0A-4353-94F4-5EEBFC33C1A7}"/>
              </a:ext>
            </a:extLst>
          </p:cNvPr>
          <p:cNvSpPr/>
          <p:nvPr/>
        </p:nvSpPr>
        <p:spPr>
          <a:xfrm>
            <a:off x="4941202" y="599386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2EF69D-E010-4110-8DE6-8D40900943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36C68782-37D4-457D-8FBF-853CBEE97B4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3">
            <a:extLst>
              <a:ext uri="{FF2B5EF4-FFF2-40B4-BE49-F238E27FC236}">
                <a16:creationId xmlns:a16="http://schemas.microsoft.com/office/drawing/2014/main" id="{74C59DE6-D7E7-42E2-9D71-35EB5C80F044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677206" y="2503344"/>
            <a:ext cx="1990658" cy="143931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1">
            <a:extLst>
              <a:ext uri="{FF2B5EF4-FFF2-40B4-BE49-F238E27FC236}">
                <a16:creationId xmlns:a16="http://schemas.microsoft.com/office/drawing/2014/main" id="{B88921EE-6A77-49DE-9B91-FF239A9A0E5D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7677207" y="3355930"/>
            <a:ext cx="2689629" cy="58673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5">
            <a:extLst>
              <a:ext uri="{FF2B5EF4-FFF2-40B4-BE49-F238E27FC236}">
                <a16:creationId xmlns:a16="http://schemas.microsoft.com/office/drawing/2014/main" id="{7D175238-A95E-4FF1-BFC0-D1C05173F4FE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677207" y="3942660"/>
            <a:ext cx="2689629" cy="57364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8">
            <a:extLst>
              <a:ext uri="{FF2B5EF4-FFF2-40B4-BE49-F238E27FC236}">
                <a16:creationId xmlns:a16="http://schemas.microsoft.com/office/drawing/2014/main" id="{73D21523-049B-4DEC-9C63-AEA1365AB8F5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7677206" y="3942660"/>
            <a:ext cx="1990658" cy="1426236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0">
            <a:extLst>
              <a:ext uri="{FF2B5EF4-FFF2-40B4-BE49-F238E27FC236}">
                <a16:creationId xmlns:a16="http://schemas.microsoft.com/office/drawing/2014/main" id="{CD3FFC25-4ABF-4869-A363-9FD95A88D098}"/>
              </a:ext>
            </a:extLst>
          </p:cNvPr>
          <p:cNvSpPr/>
          <p:nvPr/>
        </p:nvSpPr>
        <p:spPr>
          <a:xfrm>
            <a:off x="3668237" y="4095039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C82C8737-EBD8-4678-B566-6D2F9296A68E}"/>
              </a:ext>
            </a:extLst>
          </p:cNvPr>
          <p:cNvSpPr/>
          <p:nvPr/>
        </p:nvSpPr>
        <p:spPr>
          <a:xfrm>
            <a:off x="931925" y="4095039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64548D4E-A3A7-4F46-BE21-8E909EDEC1B6}"/>
              </a:ext>
            </a:extLst>
          </p:cNvPr>
          <p:cNvSpPr/>
          <p:nvPr/>
        </p:nvSpPr>
        <p:spPr>
          <a:xfrm>
            <a:off x="6355016" y="3281566"/>
            <a:ext cx="1322190" cy="13221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80525A12-F930-425B-857E-5343B9499F88}"/>
              </a:ext>
            </a:extLst>
          </p:cNvPr>
          <p:cNvSpPr/>
          <p:nvPr/>
        </p:nvSpPr>
        <p:spPr>
          <a:xfrm>
            <a:off x="9540373" y="1760270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EBDFBA69-6413-491E-A483-D1369F0F59EE}"/>
              </a:ext>
            </a:extLst>
          </p:cNvPr>
          <p:cNvSpPr/>
          <p:nvPr/>
        </p:nvSpPr>
        <p:spPr>
          <a:xfrm>
            <a:off x="10366835" y="4081026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D93F76A6-1850-451A-87AC-EE9EF7590B7E}"/>
              </a:ext>
            </a:extLst>
          </p:cNvPr>
          <p:cNvSpPr/>
          <p:nvPr/>
        </p:nvSpPr>
        <p:spPr>
          <a:xfrm>
            <a:off x="9540373" y="5241405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E7DE79C6-6E14-4E58-84F6-CEAEC78FFC28}"/>
              </a:ext>
            </a:extLst>
          </p:cNvPr>
          <p:cNvSpPr/>
          <p:nvPr/>
        </p:nvSpPr>
        <p:spPr>
          <a:xfrm>
            <a:off x="10366835" y="2920648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4" name="Group 36">
            <a:extLst>
              <a:ext uri="{FF2B5EF4-FFF2-40B4-BE49-F238E27FC236}">
                <a16:creationId xmlns:a16="http://schemas.microsoft.com/office/drawing/2014/main" id="{909E1F89-D992-428E-A893-8B66727D6986}"/>
              </a:ext>
            </a:extLst>
          </p:cNvPr>
          <p:cNvGrpSpPr/>
          <p:nvPr/>
        </p:nvGrpSpPr>
        <p:grpSpPr>
          <a:xfrm>
            <a:off x="1630981" y="3977988"/>
            <a:ext cx="1818547" cy="911229"/>
            <a:chOff x="3131840" y="2204864"/>
            <a:chExt cx="3096344" cy="9112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34560A-B67F-422D-B274-2BD1856AB2D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F8C66E-2DCC-471A-B5C2-530D90788305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:a16="http://schemas.microsoft.com/office/drawing/2014/main" id="{EDC7F343-0ACD-42A6-8E98-EA4312D92C7F}"/>
              </a:ext>
            </a:extLst>
          </p:cNvPr>
          <p:cNvGrpSpPr/>
          <p:nvPr/>
        </p:nvGrpSpPr>
        <p:grpSpPr>
          <a:xfrm>
            <a:off x="4367293" y="3977988"/>
            <a:ext cx="1818547" cy="911229"/>
            <a:chOff x="3131840" y="2204864"/>
            <a:chExt cx="3096344" cy="9112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502E9C-41C6-4836-966C-BCFFB7B6030D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F4F376-B204-4D34-8B5C-C20CC267C0E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20" name="Oval 42">
            <a:extLst>
              <a:ext uri="{FF2B5EF4-FFF2-40B4-BE49-F238E27FC236}">
                <a16:creationId xmlns:a16="http://schemas.microsoft.com/office/drawing/2014/main" id="{1EE4DB54-DA29-427B-BAB1-3F48F3ABEA0C}"/>
              </a:ext>
            </a:extLst>
          </p:cNvPr>
          <p:cNvSpPr/>
          <p:nvPr/>
        </p:nvSpPr>
        <p:spPr>
          <a:xfrm>
            <a:off x="3668237" y="5268325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1" name="Oval 43">
            <a:extLst>
              <a:ext uri="{FF2B5EF4-FFF2-40B4-BE49-F238E27FC236}">
                <a16:creationId xmlns:a16="http://schemas.microsoft.com/office/drawing/2014/main" id="{48B587FE-0315-4EDA-8B72-8A47DBA213DB}"/>
              </a:ext>
            </a:extLst>
          </p:cNvPr>
          <p:cNvSpPr/>
          <p:nvPr/>
        </p:nvSpPr>
        <p:spPr>
          <a:xfrm>
            <a:off x="931925" y="5268325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95817A46-B8D4-4B4D-9EA7-167EE63EF4BC}"/>
              </a:ext>
            </a:extLst>
          </p:cNvPr>
          <p:cNvGrpSpPr/>
          <p:nvPr/>
        </p:nvGrpSpPr>
        <p:grpSpPr>
          <a:xfrm>
            <a:off x="1630981" y="5135886"/>
            <a:ext cx="1818547" cy="926617"/>
            <a:chOff x="3131840" y="2189476"/>
            <a:chExt cx="3096344" cy="9266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871FF4-9DEA-4DC4-8460-686D77D463F9}"/>
                </a:ext>
              </a:extLst>
            </p:cNvPr>
            <p:cNvSpPr txBox="1"/>
            <p:nvPr/>
          </p:nvSpPr>
          <p:spPr>
            <a:xfrm>
              <a:off x="3131840" y="2189476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D2A724-B7F0-45CB-8111-62E3887C737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47">
            <a:extLst>
              <a:ext uri="{FF2B5EF4-FFF2-40B4-BE49-F238E27FC236}">
                <a16:creationId xmlns:a16="http://schemas.microsoft.com/office/drawing/2014/main" id="{5A8FC8AA-46DD-4E14-9B22-6B3F475475E2}"/>
              </a:ext>
            </a:extLst>
          </p:cNvPr>
          <p:cNvGrpSpPr/>
          <p:nvPr/>
        </p:nvGrpSpPr>
        <p:grpSpPr>
          <a:xfrm>
            <a:off x="4367293" y="5151274"/>
            <a:ext cx="1818547" cy="911229"/>
            <a:chOff x="3131840" y="2204864"/>
            <a:chExt cx="3096344" cy="9112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02DE10-369B-456B-AA32-83D928A3D974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257FA6-058C-4F1C-8FD4-AE8A48F90FD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8" name="Group 53">
            <a:extLst>
              <a:ext uri="{FF2B5EF4-FFF2-40B4-BE49-F238E27FC236}">
                <a16:creationId xmlns:a16="http://schemas.microsoft.com/office/drawing/2014/main" id="{CC2BDF66-A2C8-4DC6-894D-654086F02F7A}"/>
              </a:ext>
            </a:extLst>
          </p:cNvPr>
          <p:cNvGrpSpPr/>
          <p:nvPr/>
        </p:nvGrpSpPr>
        <p:grpSpPr>
          <a:xfrm>
            <a:off x="1075941" y="1794180"/>
            <a:ext cx="5109899" cy="1477328"/>
            <a:chOff x="3017859" y="4283314"/>
            <a:chExt cx="1249476" cy="14773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24D5A8-D327-4676-92AC-F5445A9EBE18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9660-5E09-41BC-90BC-CBD21C06B845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FFB3F3D-6C94-4FAA-B607-7AE43FA7CF02}"/>
              </a:ext>
            </a:extLst>
          </p:cNvPr>
          <p:cNvSpPr txBox="1"/>
          <p:nvPr/>
        </p:nvSpPr>
        <p:spPr>
          <a:xfrm>
            <a:off x="1075941" y="3538900"/>
            <a:ext cx="16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Block Arc 14">
            <a:extLst>
              <a:ext uri="{FF2B5EF4-FFF2-40B4-BE49-F238E27FC236}">
                <a16:creationId xmlns:a16="http://schemas.microsoft.com/office/drawing/2014/main" id="{C398C9C1-9EE2-44F8-97C2-E8FC3749AA1B}"/>
              </a:ext>
            </a:extLst>
          </p:cNvPr>
          <p:cNvSpPr/>
          <p:nvPr/>
        </p:nvSpPr>
        <p:spPr>
          <a:xfrm rot="16200000">
            <a:off x="6723653" y="3640525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E967E614-695A-4624-B019-55625CB036C2}"/>
              </a:ext>
            </a:extLst>
          </p:cNvPr>
          <p:cNvSpPr/>
          <p:nvPr/>
        </p:nvSpPr>
        <p:spPr>
          <a:xfrm>
            <a:off x="9792496" y="207070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C8A9A512-BBF9-43AE-AF84-3B6FC87AB402}"/>
              </a:ext>
            </a:extLst>
          </p:cNvPr>
          <p:cNvSpPr/>
          <p:nvPr/>
        </p:nvSpPr>
        <p:spPr>
          <a:xfrm>
            <a:off x="10634202" y="318803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Teardrop 1">
            <a:extLst>
              <a:ext uri="{FF2B5EF4-FFF2-40B4-BE49-F238E27FC236}">
                <a16:creationId xmlns:a16="http://schemas.microsoft.com/office/drawing/2014/main" id="{ACE2957C-955D-4A89-9523-E23A891C8957}"/>
              </a:ext>
            </a:extLst>
          </p:cNvPr>
          <p:cNvSpPr/>
          <p:nvPr/>
        </p:nvSpPr>
        <p:spPr>
          <a:xfrm rot="18805991">
            <a:off x="10637542" y="432984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33F845B8-E8F6-4489-AF49-82938A38F8CD}"/>
              </a:ext>
            </a:extLst>
          </p:cNvPr>
          <p:cNvSpPr/>
          <p:nvPr/>
        </p:nvSpPr>
        <p:spPr>
          <a:xfrm>
            <a:off x="9802457" y="554364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37450396-B469-4F55-A82C-D3D77BD08DDA}"/>
              </a:ext>
            </a:extLst>
          </p:cNvPr>
          <p:cNvSpPr/>
          <p:nvPr/>
        </p:nvSpPr>
        <p:spPr>
          <a:xfrm>
            <a:off x="1073082" y="428335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E5728648-26F5-401C-862F-38CE1C236E3F}"/>
              </a:ext>
            </a:extLst>
          </p:cNvPr>
          <p:cNvSpPr/>
          <p:nvPr/>
        </p:nvSpPr>
        <p:spPr>
          <a:xfrm>
            <a:off x="3827112" y="4242886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E7C3198B-695F-4139-92DD-FE8B0C18E34A}"/>
              </a:ext>
            </a:extLst>
          </p:cNvPr>
          <p:cNvSpPr/>
          <p:nvPr/>
        </p:nvSpPr>
        <p:spPr>
          <a:xfrm rot="18805991">
            <a:off x="1068240" y="539734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FD7C60B9-F42C-4CF3-86C9-60AA5CD14127}"/>
              </a:ext>
            </a:extLst>
          </p:cNvPr>
          <p:cNvSpPr/>
          <p:nvPr/>
        </p:nvSpPr>
        <p:spPr>
          <a:xfrm>
            <a:off x="3827112" y="545076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BCAEE46D-CB7A-43EB-A8EB-D35FC07EED77}"/>
              </a:ext>
            </a:extLst>
          </p:cNvPr>
          <p:cNvSpPr/>
          <p:nvPr/>
        </p:nvSpPr>
        <p:spPr>
          <a:xfrm>
            <a:off x="2780897" y="4261826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077DBA90-4707-4B23-B3B3-ADD6D2FD9788}"/>
              </a:ext>
            </a:extLst>
          </p:cNvPr>
          <p:cNvSpPr/>
          <p:nvPr/>
        </p:nvSpPr>
        <p:spPr>
          <a:xfrm>
            <a:off x="6798093" y="2739979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8E7027AC-18AA-46CC-BF38-701D3C46C277}"/>
              </a:ext>
            </a:extLst>
          </p:cNvPr>
          <p:cNvSpPr/>
          <p:nvPr/>
        </p:nvSpPr>
        <p:spPr>
          <a:xfrm>
            <a:off x="8806692" y="1979055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29F4BBCF-5527-42DD-9B5E-D354643BE8AF}"/>
              </a:ext>
            </a:extLst>
          </p:cNvPr>
          <p:cNvSpPr/>
          <p:nvPr/>
        </p:nvSpPr>
        <p:spPr>
          <a:xfrm>
            <a:off x="3821890" y="1947434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83AA3488-0FEA-4714-92C7-1A0A49E8EE42}"/>
              </a:ext>
            </a:extLst>
          </p:cNvPr>
          <p:cNvGrpSpPr/>
          <p:nvPr/>
        </p:nvGrpSpPr>
        <p:grpSpPr>
          <a:xfrm>
            <a:off x="742865" y="5215389"/>
            <a:ext cx="2848136" cy="923330"/>
            <a:chOff x="2551705" y="4283314"/>
            <a:chExt cx="1821094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A54D1-62BF-4A48-9E06-9045E5FD981C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4FFF55-46AB-44BD-B340-8570B5318443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19">
            <a:extLst>
              <a:ext uri="{FF2B5EF4-FFF2-40B4-BE49-F238E27FC236}">
                <a16:creationId xmlns:a16="http://schemas.microsoft.com/office/drawing/2014/main" id="{BF4A9209-076C-4E4C-AD2C-782208D982C9}"/>
              </a:ext>
            </a:extLst>
          </p:cNvPr>
          <p:cNvSpPr/>
          <p:nvPr/>
        </p:nvSpPr>
        <p:spPr>
          <a:xfrm>
            <a:off x="4789495" y="3500903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F0BB177D-6B34-49BA-B7E7-34C6CC4707E9}"/>
              </a:ext>
            </a:extLst>
          </p:cNvPr>
          <p:cNvGrpSpPr/>
          <p:nvPr/>
        </p:nvGrpSpPr>
        <p:grpSpPr>
          <a:xfrm>
            <a:off x="923209" y="1890819"/>
            <a:ext cx="2790816" cy="923330"/>
            <a:chOff x="2551705" y="4283314"/>
            <a:chExt cx="1472007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89D6A4-E132-4624-BECC-BE268DF834E0}"/>
                </a:ext>
              </a:extLst>
            </p:cNvPr>
            <p:cNvSpPr txBox="1"/>
            <p:nvPr/>
          </p:nvSpPr>
          <p:spPr>
            <a:xfrm>
              <a:off x="2551706" y="4560313"/>
              <a:ext cx="147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C65203-E37C-4547-85B3-DFBB96BC1D8C}"/>
                </a:ext>
              </a:extLst>
            </p:cNvPr>
            <p:cNvSpPr txBox="1"/>
            <p:nvPr/>
          </p:nvSpPr>
          <p:spPr>
            <a:xfrm>
              <a:off x="2551705" y="4283314"/>
              <a:ext cx="1472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7183C251-FF14-4D1F-9940-33E23C8FC2AA}"/>
              </a:ext>
            </a:extLst>
          </p:cNvPr>
          <p:cNvGrpSpPr/>
          <p:nvPr/>
        </p:nvGrpSpPr>
        <p:grpSpPr>
          <a:xfrm>
            <a:off x="8529976" y="2903155"/>
            <a:ext cx="2848136" cy="923330"/>
            <a:chOff x="2551705" y="4283314"/>
            <a:chExt cx="1821094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E04F88-EA05-4EBA-A9F3-B7D96F7CBA5F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1E0285-0477-492C-B91F-6EA8ACB1D31B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id="{E7451BF8-760C-4CC0-93E3-B30FDDBF40C4}"/>
              </a:ext>
            </a:extLst>
          </p:cNvPr>
          <p:cNvGrpSpPr/>
          <p:nvPr/>
        </p:nvGrpSpPr>
        <p:grpSpPr>
          <a:xfrm>
            <a:off x="6026751" y="3673900"/>
            <a:ext cx="2848136" cy="923330"/>
            <a:chOff x="2551705" y="4283314"/>
            <a:chExt cx="1821094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5A52B4-4E59-4D06-B69B-C9AAA67CBDF8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75679-382D-4F85-9348-CD14D16562E4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0">
            <a:extLst>
              <a:ext uri="{FF2B5EF4-FFF2-40B4-BE49-F238E27FC236}">
                <a16:creationId xmlns:a16="http://schemas.microsoft.com/office/drawing/2014/main" id="{C07E3C23-DED0-484A-BDB4-A6D7CE64F211}"/>
              </a:ext>
            </a:extLst>
          </p:cNvPr>
          <p:cNvGrpSpPr/>
          <p:nvPr/>
        </p:nvGrpSpPr>
        <p:grpSpPr>
          <a:xfrm>
            <a:off x="4213562" y="4444645"/>
            <a:ext cx="2848136" cy="923330"/>
            <a:chOff x="2551705" y="4283314"/>
            <a:chExt cx="1821094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97A68D-8988-4F3F-92D1-21BE88BB403F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B00B98-EFF4-478F-884B-438076347726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38">
            <a:extLst>
              <a:ext uri="{FF2B5EF4-FFF2-40B4-BE49-F238E27FC236}">
                <a16:creationId xmlns:a16="http://schemas.microsoft.com/office/drawing/2014/main" id="{1D7D505C-DB27-41BF-B716-4DF64B4E5BBE}"/>
              </a:ext>
            </a:extLst>
          </p:cNvPr>
          <p:cNvCxnSpPr>
            <a:cxnSpLocks/>
          </p:cNvCxnSpPr>
          <p:nvPr/>
        </p:nvCxnSpPr>
        <p:spPr>
          <a:xfrm flipV="1">
            <a:off x="3698234" y="4065275"/>
            <a:ext cx="1016456" cy="3793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id="{E4A3C179-374A-45EF-967B-2C262373E566}"/>
              </a:ext>
            </a:extLst>
          </p:cNvPr>
          <p:cNvCxnSpPr>
            <a:cxnSpLocks/>
          </p:cNvCxnSpPr>
          <p:nvPr/>
        </p:nvCxnSpPr>
        <p:spPr>
          <a:xfrm flipV="1">
            <a:off x="5672809" y="3277402"/>
            <a:ext cx="1042914" cy="40631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0">
            <a:extLst>
              <a:ext uri="{FF2B5EF4-FFF2-40B4-BE49-F238E27FC236}">
                <a16:creationId xmlns:a16="http://schemas.microsoft.com/office/drawing/2014/main" id="{A57FD539-B119-4AA8-8105-7FFBD03BBE7F}"/>
              </a:ext>
            </a:extLst>
          </p:cNvPr>
          <p:cNvCxnSpPr>
            <a:cxnSpLocks/>
          </p:cNvCxnSpPr>
          <p:nvPr/>
        </p:nvCxnSpPr>
        <p:spPr>
          <a:xfrm flipV="1">
            <a:off x="7635111" y="2497120"/>
            <a:ext cx="1111806" cy="4284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1">
            <a:extLst>
              <a:ext uri="{FF2B5EF4-FFF2-40B4-BE49-F238E27FC236}">
                <a16:creationId xmlns:a16="http://schemas.microsoft.com/office/drawing/2014/main" id="{C6F08A6F-089D-4071-AC91-CCDD0CEA6FFC}"/>
              </a:ext>
            </a:extLst>
          </p:cNvPr>
          <p:cNvCxnSpPr>
            <a:cxnSpLocks/>
          </p:cNvCxnSpPr>
          <p:nvPr/>
        </p:nvCxnSpPr>
        <p:spPr>
          <a:xfrm>
            <a:off x="4698047" y="2428489"/>
            <a:ext cx="2073133" cy="42608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E8C07DF3-794A-4C5F-81E7-4164921AE00C}"/>
              </a:ext>
            </a:extLst>
          </p:cNvPr>
          <p:cNvSpPr/>
          <p:nvPr/>
        </p:nvSpPr>
        <p:spPr>
          <a:xfrm rot="2700000">
            <a:off x="5061586" y="366135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2ECA2FA-9E15-4158-946F-8229B0C9B557}"/>
              </a:ext>
            </a:extLst>
          </p:cNvPr>
          <p:cNvSpPr/>
          <p:nvPr/>
        </p:nvSpPr>
        <p:spPr>
          <a:xfrm>
            <a:off x="3021217" y="451267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BBDC2F5C-2F80-4245-BB5E-4ACC5626A85C}"/>
              </a:ext>
            </a:extLst>
          </p:cNvPr>
          <p:cNvSpPr/>
          <p:nvPr/>
        </p:nvSpPr>
        <p:spPr>
          <a:xfrm>
            <a:off x="7032018" y="2992342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4441FAC4-32F9-480D-88E9-B1E75048245E}"/>
              </a:ext>
            </a:extLst>
          </p:cNvPr>
          <p:cNvSpPr>
            <a:spLocks noChangeAspect="1"/>
          </p:cNvSpPr>
          <p:nvPr/>
        </p:nvSpPr>
        <p:spPr>
          <a:xfrm>
            <a:off x="9045451" y="2205287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Block Arc 10">
            <a:extLst>
              <a:ext uri="{FF2B5EF4-FFF2-40B4-BE49-F238E27FC236}">
                <a16:creationId xmlns:a16="http://schemas.microsoft.com/office/drawing/2014/main" id="{AE88BC8C-12C9-4A62-B52A-7E153B7783E2}"/>
              </a:ext>
            </a:extLst>
          </p:cNvPr>
          <p:cNvSpPr/>
          <p:nvPr/>
        </p:nvSpPr>
        <p:spPr>
          <a:xfrm>
            <a:off x="4009028" y="2236504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ECA11-3956-4F84-BFF1-3464538625A5}"/>
              </a:ext>
            </a:extLst>
          </p:cNvPr>
          <p:cNvSpPr txBox="1"/>
          <p:nvPr/>
        </p:nvSpPr>
        <p:spPr>
          <a:xfrm>
            <a:off x="553044" y="643219"/>
            <a:ext cx="52207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4F013-3FD8-4CF8-9639-4099B33C6F5D}"/>
              </a:ext>
            </a:extLst>
          </p:cNvPr>
          <p:cNvSpPr txBox="1"/>
          <p:nvPr/>
        </p:nvSpPr>
        <p:spPr>
          <a:xfrm>
            <a:off x="620588" y="2152821"/>
            <a:ext cx="5153196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41558-6C6A-41CA-A0C6-04D866149357}"/>
              </a:ext>
            </a:extLst>
          </p:cNvPr>
          <p:cNvSpPr txBox="1"/>
          <p:nvPr/>
        </p:nvSpPr>
        <p:spPr>
          <a:xfrm>
            <a:off x="620587" y="337063"/>
            <a:ext cx="5153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88B6-5E25-461A-8EE1-D358B28AD9C6}"/>
              </a:ext>
            </a:extLst>
          </p:cNvPr>
          <p:cNvSpPr txBox="1"/>
          <p:nvPr/>
        </p:nvSpPr>
        <p:spPr>
          <a:xfrm>
            <a:off x="7293031" y="2212879"/>
            <a:ext cx="235579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61B6CD7B-16A3-4475-BDEB-A1EFA55CF1E2}"/>
              </a:ext>
            </a:extLst>
          </p:cNvPr>
          <p:cNvGrpSpPr/>
          <p:nvPr/>
        </p:nvGrpSpPr>
        <p:grpSpPr>
          <a:xfrm>
            <a:off x="7057900" y="4501985"/>
            <a:ext cx="3819106" cy="2005900"/>
            <a:chOff x="4822352" y="1840632"/>
            <a:chExt cx="3422056" cy="2005900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3B63315E-33AE-4169-B479-52CF800D470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8406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962B44-F8A4-486C-83B2-8432DAE2C9BF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465219BB-EC6F-478C-A7F0-53FD37CDA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779432"/>
              </p:ext>
            </p:extLst>
          </p:nvPr>
        </p:nvGraphicFramePr>
        <p:xfrm>
          <a:off x="9579722" y="43677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7">
            <a:extLst>
              <a:ext uri="{FF2B5EF4-FFF2-40B4-BE49-F238E27FC236}">
                <a16:creationId xmlns:a16="http://schemas.microsoft.com/office/drawing/2014/main" id="{33FA8C42-8C4D-4D00-ACF8-FF3135E3A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57375"/>
              </p:ext>
            </p:extLst>
          </p:nvPr>
        </p:nvGraphicFramePr>
        <p:xfrm>
          <a:off x="6710876" y="43677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id="{62F74B48-8A33-41C8-8CB6-419D2114E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540837"/>
              </p:ext>
            </p:extLst>
          </p:nvPr>
        </p:nvGraphicFramePr>
        <p:xfrm>
          <a:off x="3842030" y="43677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E41E84AC-DA9B-414E-9F8B-4FBA58F7EAF4}"/>
              </a:ext>
            </a:extLst>
          </p:cNvPr>
          <p:cNvSpPr/>
          <p:nvPr/>
        </p:nvSpPr>
        <p:spPr>
          <a:xfrm>
            <a:off x="4215154" y="47710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69CD63-D90F-4D1A-9950-12EBDBC5D56D}"/>
              </a:ext>
            </a:extLst>
          </p:cNvPr>
          <p:cNvSpPr txBox="1"/>
          <p:nvPr/>
        </p:nvSpPr>
        <p:spPr>
          <a:xfrm>
            <a:off x="4204302" y="49974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833AA84F-98AB-49DD-B7BD-1FF7A55FE191}"/>
              </a:ext>
            </a:extLst>
          </p:cNvPr>
          <p:cNvSpPr/>
          <p:nvPr/>
        </p:nvSpPr>
        <p:spPr>
          <a:xfrm>
            <a:off x="7084000" y="47710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1EFCE-EDFF-463C-8745-4DC767DBFFB2}"/>
              </a:ext>
            </a:extLst>
          </p:cNvPr>
          <p:cNvSpPr txBox="1"/>
          <p:nvPr/>
        </p:nvSpPr>
        <p:spPr>
          <a:xfrm>
            <a:off x="7073148" y="49974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2" name="Chart 7">
            <a:extLst>
              <a:ext uri="{FF2B5EF4-FFF2-40B4-BE49-F238E27FC236}">
                <a16:creationId xmlns:a16="http://schemas.microsoft.com/office/drawing/2014/main" id="{3F782E65-2C04-441B-ABA6-D53B022C5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432282"/>
              </p:ext>
            </p:extLst>
          </p:nvPr>
        </p:nvGraphicFramePr>
        <p:xfrm>
          <a:off x="973184" y="43677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Oval 9">
            <a:extLst>
              <a:ext uri="{FF2B5EF4-FFF2-40B4-BE49-F238E27FC236}">
                <a16:creationId xmlns:a16="http://schemas.microsoft.com/office/drawing/2014/main" id="{1B8A8D90-C3AC-4E65-A9F8-F61EEFE90D55}"/>
              </a:ext>
            </a:extLst>
          </p:cNvPr>
          <p:cNvSpPr/>
          <p:nvPr/>
        </p:nvSpPr>
        <p:spPr>
          <a:xfrm>
            <a:off x="9952846" y="47710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0E69270A-0E35-4ED2-ACEA-E0C34B0DBA4C}"/>
              </a:ext>
            </a:extLst>
          </p:cNvPr>
          <p:cNvSpPr/>
          <p:nvPr/>
        </p:nvSpPr>
        <p:spPr>
          <a:xfrm>
            <a:off x="1357161" y="47710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CA2AA-B24C-4DDC-8B85-31B6D42DBC70}"/>
              </a:ext>
            </a:extLst>
          </p:cNvPr>
          <p:cNvSpPr txBox="1"/>
          <p:nvPr/>
        </p:nvSpPr>
        <p:spPr>
          <a:xfrm>
            <a:off x="9941994" y="49974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8D653-BA1D-4FD2-8401-7B875BB7CF54}"/>
              </a:ext>
            </a:extLst>
          </p:cNvPr>
          <p:cNvSpPr txBox="1"/>
          <p:nvPr/>
        </p:nvSpPr>
        <p:spPr>
          <a:xfrm>
            <a:off x="1346309" y="49974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364ED5-0D9E-4AD3-8439-8F9D9065C033}"/>
              </a:ext>
            </a:extLst>
          </p:cNvPr>
          <p:cNvSpPr txBox="1"/>
          <p:nvPr/>
        </p:nvSpPr>
        <p:spPr>
          <a:xfrm>
            <a:off x="857327" y="2289057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E791B-A18F-4E42-BE02-3B91AB8DD1AF}"/>
              </a:ext>
            </a:extLst>
          </p:cNvPr>
          <p:cNvSpPr txBox="1"/>
          <p:nvPr/>
        </p:nvSpPr>
        <p:spPr>
          <a:xfrm>
            <a:off x="2152140" y="2073886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9B2C4-1F2D-4606-8605-678A343F282A}"/>
              </a:ext>
            </a:extLst>
          </p:cNvPr>
          <p:cNvSpPr txBox="1"/>
          <p:nvPr/>
        </p:nvSpPr>
        <p:spPr>
          <a:xfrm>
            <a:off x="857327" y="3017541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8D9DB-C8D9-4A5E-A9EA-A671070CAFC1}"/>
              </a:ext>
            </a:extLst>
          </p:cNvPr>
          <p:cNvSpPr txBox="1"/>
          <p:nvPr/>
        </p:nvSpPr>
        <p:spPr>
          <a:xfrm>
            <a:off x="857328" y="1761370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A6A33-6BFA-4159-A667-14B1B500F9A6}"/>
              </a:ext>
            </a:extLst>
          </p:cNvPr>
          <p:cNvSpPr txBox="1"/>
          <p:nvPr/>
        </p:nvSpPr>
        <p:spPr>
          <a:xfrm>
            <a:off x="6352991" y="2301561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934CB-431A-4590-96A7-6DE5D3D30DF7}"/>
              </a:ext>
            </a:extLst>
          </p:cNvPr>
          <p:cNvSpPr txBox="1"/>
          <p:nvPr/>
        </p:nvSpPr>
        <p:spPr>
          <a:xfrm>
            <a:off x="7647804" y="2086390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4299B5-6A3E-4188-970D-65A79B5669F8}"/>
              </a:ext>
            </a:extLst>
          </p:cNvPr>
          <p:cNvSpPr txBox="1"/>
          <p:nvPr/>
        </p:nvSpPr>
        <p:spPr>
          <a:xfrm>
            <a:off x="6352991" y="3030045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29DF12-2690-4127-9BAD-ABE62256E5C9}"/>
              </a:ext>
            </a:extLst>
          </p:cNvPr>
          <p:cNvSpPr txBox="1"/>
          <p:nvPr/>
        </p:nvSpPr>
        <p:spPr>
          <a:xfrm>
            <a:off x="6352992" y="177387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09B90741-ABA3-4F61-949A-E8B7238CFA23}"/>
              </a:ext>
            </a:extLst>
          </p:cNvPr>
          <p:cNvSpPr/>
          <p:nvPr/>
        </p:nvSpPr>
        <p:spPr>
          <a:xfrm>
            <a:off x="4832776" y="3484529"/>
            <a:ext cx="791419" cy="60791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78B9936D-A44B-4C0F-9334-F234CAFABE83}"/>
              </a:ext>
            </a:extLst>
          </p:cNvPr>
          <p:cNvSpPr/>
          <p:nvPr/>
        </p:nvSpPr>
        <p:spPr>
          <a:xfrm>
            <a:off x="10654924" y="3446950"/>
            <a:ext cx="804625" cy="6943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3F0AEE-B180-46DF-A124-C21DBCF4CFFA}"/>
              </a:ext>
            </a:extLst>
          </p:cNvPr>
          <p:cNvSpPr/>
          <p:nvPr/>
        </p:nvSpPr>
        <p:spPr>
          <a:xfrm>
            <a:off x="3174884" y="1850643"/>
            <a:ext cx="1368153" cy="13681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962282F0-4480-43DA-B39D-81E6F6600296}"/>
              </a:ext>
            </a:extLst>
          </p:cNvPr>
          <p:cNvSpPr/>
          <p:nvPr/>
        </p:nvSpPr>
        <p:spPr>
          <a:xfrm>
            <a:off x="5361672" y="1850643"/>
            <a:ext cx="1368153" cy="13681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6D6163C-2A52-406A-8E92-2900411FECD9}"/>
              </a:ext>
            </a:extLst>
          </p:cNvPr>
          <p:cNvSpPr/>
          <p:nvPr/>
        </p:nvSpPr>
        <p:spPr>
          <a:xfrm>
            <a:off x="7548460" y="1850643"/>
            <a:ext cx="1368153" cy="13681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B236AF7C-1A6C-45B7-A07F-2828A540EBAB}"/>
              </a:ext>
            </a:extLst>
          </p:cNvPr>
          <p:cNvSpPr/>
          <p:nvPr/>
        </p:nvSpPr>
        <p:spPr>
          <a:xfrm>
            <a:off x="9735251" y="1850643"/>
            <a:ext cx="1368153" cy="13681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1BD03D2-9373-41F7-A833-A97FD61C0800}"/>
              </a:ext>
            </a:extLst>
          </p:cNvPr>
          <p:cNvGrpSpPr/>
          <p:nvPr/>
        </p:nvGrpSpPr>
        <p:grpSpPr>
          <a:xfrm>
            <a:off x="3014913" y="4029935"/>
            <a:ext cx="1987649" cy="2059831"/>
            <a:chOff x="424111" y="3645025"/>
            <a:chExt cx="1987649" cy="205983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CA7A017-42EA-4025-81A8-894CC10F022B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A19D004B-711E-4CC3-9D90-54E729BBD202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FFABCCF-2A50-4F1F-8D49-2DBC947B81C3}"/>
              </a:ext>
            </a:extLst>
          </p:cNvPr>
          <p:cNvGrpSpPr/>
          <p:nvPr/>
        </p:nvGrpSpPr>
        <p:grpSpPr>
          <a:xfrm>
            <a:off x="5196532" y="4029935"/>
            <a:ext cx="1987649" cy="2059831"/>
            <a:chOff x="424111" y="3645025"/>
            <a:chExt cx="1987649" cy="205983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54CF2A6-5BC2-4C5A-9CBE-BAE018E3CD69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17AAF8A-5850-4754-8F6F-CB6CC7B3CEFD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9AD40E7-1DE7-44F2-8F3D-CA1139E11EF3}"/>
              </a:ext>
            </a:extLst>
          </p:cNvPr>
          <p:cNvGrpSpPr/>
          <p:nvPr/>
        </p:nvGrpSpPr>
        <p:grpSpPr>
          <a:xfrm>
            <a:off x="7378151" y="4029935"/>
            <a:ext cx="1987649" cy="2059831"/>
            <a:chOff x="424111" y="3645025"/>
            <a:chExt cx="1987649" cy="205983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7B316DE-8A5C-47C8-9B84-E69B941AFE24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E2B340D-71CF-4437-B418-CD9CFE55BFBB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8EECF0A0-4E11-4A88-AC64-0A7BEC28B28E}"/>
              </a:ext>
            </a:extLst>
          </p:cNvPr>
          <p:cNvGrpSpPr/>
          <p:nvPr/>
        </p:nvGrpSpPr>
        <p:grpSpPr>
          <a:xfrm>
            <a:off x="9559769" y="4029935"/>
            <a:ext cx="1719112" cy="2059831"/>
            <a:chOff x="6961100" y="3645025"/>
            <a:chExt cx="1719112" cy="2059831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A065586-19F5-481D-AF51-FBDDE186F40F}"/>
                </a:ext>
              </a:extLst>
            </p:cNvPr>
            <p:cNvSpPr/>
            <p:nvPr/>
          </p:nvSpPr>
          <p:spPr>
            <a:xfrm>
              <a:off x="6961100" y="3645025"/>
              <a:ext cx="1719112" cy="2059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E8014EC9-763E-4B67-99E8-51A96ADD6DEB}"/>
                </a:ext>
              </a:extLst>
            </p:cNvPr>
            <p:cNvSpPr/>
            <p:nvPr/>
          </p:nvSpPr>
          <p:spPr>
            <a:xfrm>
              <a:off x="6964975" y="3645025"/>
              <a:ext cx="115441" cy="2059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BF1DCB9-806B-4347-AA77-91A07491C7A7}"/>
              </a:ext>
            </a:extLst>
          </p:cNvPr>
          <p:cNvSpPr txBox="1"/>
          <p:nvPr/>
        </p:nvSpPr>
        <p:spPr>
          <a:xfrm>
            <a:off x="3018786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23BC9-0B50-4618-9697-188C7CE3CF62}"/>
              </a:ext>
            </a:extLst>
          </p:cNvPr>
          <p:cNvSpPr txBox="1"/>
          <p:nvPr/>
        </p:nvSpPr>
        <p:spPr>
          <a:xfrm>
            <a:off x="5205575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C6BC8-CBDB-4C64-8565-2F7CC28DE823}"/>
              </a:ext>
            </a:extLst>
          </p:cNvPr>
          <p:cNvSpPr txBox="1"/>
          <p:nvPr/>
        </p:nvSpPr>
        <p:spPr>
          <a:xfrm>
            <a:off x="7392364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B8504-51C2-4AC4-8B7F-E39370679AA2}"/>
              </a:ext>
            </a:extLst>
          </p:cNvPr>
          <p:cNvSpPr txBox="1"/>
          <p:nvPr/>
        </p:nvSpPr>
        <p:spPr>
          <a:xfrm>
            <a:off x="9579153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23" name="Group 32">
            <a:extLst>
              <a:ext uri="{FF2B5EF4-FFF2-40B4-BE49-F238E27FC236}">
                <a16:creationId xmlns:a16="http://schemas.microsoft.com/office/drawing/2014/main" id="{C8E73B04-EACE-42E6-A201-03CA0C02A039}"/>
              </a:ext>
            </a:extLst>
          </p:cNvPr>
          <p:cNvGrpSpPr/>
          <p:nvPr/>
        </p:nvGrpSpPr>
        <p:grpSpPr>
          <a:xfrm>
            <a:off x="3202362" y="4308439"/>
            <a:ext cx="1488581" cy="276999"/>
            <a:chOff x="605046" y="3751515"/>
            <a:chExt cx="1488582" cy="276999"/>
          </a:xfrm>
        </p:grpSpPr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EADF3F-0CDE-4AB2-80BE-1D84121B849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26" name="Oval 29">
                <a:extLst>
                  <a:ext uri="{FF2B5EF4-FFF2-40B4-BE49-F238E27FC236}">
                    <a16:creationId xmlns:a16="http://schemas.microsoft.com/office/drawing/2014/main" id="{DA4172BE-0F3B-4A2B-8381-AFC2831C8C68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Chevron 30">
                <a:extLst>
                  <a:ext uri="{FF2B5EF4-FFF2-40B4-BE49-F238E27FC236}">
                    <a16:creationId xmlns:a16="http://schemas.microsoft.com/office/drawing/2014/main" id="{B8641B94-101A-4E60-9C1E-2A1F5A70700C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ECFF42-ECBD-4E21-97C2-5AEC6574BACC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8" name="Group 33">
            <a:extLst>
              <a:ext uri="{FF2B5EF4-FFF2-40B4-BE49-F238E27FC236}">
                <a16:creationId xmlns:a16="http://schemas.microsoft.com/office/drawing/2014/main" id="{7FB51228-E513-427E-8289-28EE64580145}"/>
              </a:ext>
            </a:extLst>
          </p:cNvPr>
          <p:cNvGrpSpPr/>
          <p:nvPr/>
        </p:nvGrpSpPr>
        <p:grpSpPr>
          <a:xfrm>
            <a:off x="3202362" y="4670821"/>
            <a:ext cx="1488581" cy="461665"/>
            <a:chOff x="605046" y="3750007"/>
            <a:chExt cx="1488582" cy="461665"/>
          </a:xfrm>
        </p:grpSpPr>
        <p:grpSp>
          <p:nvGrpSpPr>
            <p:cNvPr id="29" name="Group 34">
              <a:extLst>
                <a:ext uri="{FF2B5EF4-FFF2-40B4-BE49-F238E27FC236}">
                  <a16:creationId xmlns:a16="http://schemas.microsoft.com/office/drawing/2014/main" id="{BBD63FB1-7244-4C0F-BB4B-6FBBE306E52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1" name="Oval 36">
                <a:extLst>
                  <a:ext uri="{FF2B5EF4-FFF2-40B4-BE49-F238E27FC236}">
                    <a16:creationId xmlns:a16="http://schemas.microsoft.com/office/drawing/2014/main" id="{E7980810-2F8B-42AC-AC74-EAF57123C70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2" name="Chevron 37">
                <a:extLst>
                  <a:ext uri="{FF2B5EF4-FFF2-40B4-BE49-F238E27FC236}">
                    <a16:creationId xmlns:a16="http://schemas.microsoft.com/office/drawing/2014/main" id="{B1F109D3-68E1-4E45-B62C-4237BF9091D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71FB76-5C95-42DA-AEBF-0B389F8DA04A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3" name="Group 38">
            <a:extLst>
              <a:ext uri="{FF2B5EF4-FFF2-40B4-BE49-F238E27FC236}">
                <a16:creationId xmlns:a16="http://schemas.microsoft.com/office/drawing/2014/main" id="{4E29D15A-95C2-4C96-86C2-358ED8AC8384}"/>
              </a:ext>
            </a:extLst>
          </p:cNvPr>
          <p:cNvGrpSpPr/>
          <p:nvPr/>
        </p:nvGrpSpPr>
        <p:grpSpPr>
          <a:xfrm>
            <a:off x="3202362" y="5174281"/>
            <a:ext cx="1488581" cy="646331"/>
            <a:chOff x="605046" y="3657674"/>
            <a:chExt cx="1488582" cy="646331"/>
          </a:xfrm>
        </p:grpSpPr>
        <p:grpSp>
          <p:nvGrpSpPr>
            <p:cNvPr id="34" name="Group 39">
              <a:extLst>
                <a:ext uri="{FF2B5EF4-FFF2-40B4-BE49-F238E27FC236}">
                  <a16:creationId xmlns:a16="http://schemas.microsoft.com/office/drawing/2014/main" id="{92BF085C-900B-49F6-84F2-3E22C223E90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6" name="Oval 41">
                <a:extLst>
                  <a:ext uri="{FF2B5EF4-FFF2-40B4-BE49-F238E27FC236}">
                    <a16:creationId xmlns:a16="http://schemas.microsoft.com/office/drawing/2014/main" id="{1B4AF642-7532-406E-A0A0-7BB4E162C52E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7" name="Chevron 42">
                <a:extLst>
                  <a:ext uri="{FF2B5EF4-FFF2-40B4-BE49-F238E27FC236}">
                    <a16:creationId xmlns:a16="http://schemas.microsoft.com/office/drawing/2014/main" id="{F7C71313-0775-4371-AC98-3DA03B88E5F6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373B6B-F3E9-4E25-B36E-72ECC12FDA3C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8" name="Group 43">
            <a:extLst>
              <a:ext uri="{FF2B5EF4-FFF2-40B4-BE49-F238E27FC236}">
                <a16:creationId xmlns:a16="http://schemas.microsoft.com/office/drawing/2014/main" id="{0C8A3B78-87ED-4DF4-A98B-5B38908ED72D}"/>
              </a:ext>
            </a:extLst>
          </p:cNvPr>
          <p:cNvGrpSpPr/>
          <p:nvPr/>
        </p:nvGrpSpPr>
        <p:grpSpPr>
          <a:xfrm>
            <a:off x="5386189" y="4317963"/>
            <a:ext cx="1488581" cy="276999"/>
            <a:chOff x="605046" y="3751515"/>
            <a:chExt cx="1488582" cy="276999"/>
          </a:xfrm>
        </p:grpSpPr>
        <p:grpSp>
          <p:nvGrpSpPr>
            <p:cNvPr id="39" name="Group 44">
              <a:extLst>
                <a:ext uri="{FF2B5EF4-FFF2-40B4-BE49-F238E27FC236}">
                  <a16:creationId xmlns:a16="http://schemas.microsoft.com/office/drawing/2014/main" id="{75CE5D1A-C749-4F47-BBA5-A05B2697280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1" name="Oval 46">
                <a:extLst>
                  <a:ext uri="{FF2B5EF4-FFF2-40B4-BE49-F238E27FC236}">
                    <a16:creationId xmlns:a16="http://schemas.microsoft.com/office/drawing/2014/main" id="{6EF7ACAA-DE3F-4386-8D8F-023A316CFF8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Chevron 47">
                <a:extLst>
                  <a:ext uri="{FF2B5EF4-FFF2-40B4-BE49-F238E27FC236}">
                    <a16:creationId xmlns:a16="http://schemas.microsoft.com/office/drawing/2014/main" id="{E291C37A-4FC8-4568-97BB-AE64B64BA0AD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2BEBC2-85CB-473D-9C9F-84B384F2B89F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3" name="Group 48">
            <a:extLst>
              <a:ext uri="{FF2B5EF4-FFF2-40B4-BE49-F238E27FC236}">
                <a16:creationId xmlns:a16="http://schemas.microsoft.com/office/drawing/2014/main" id="{69CEB799-B7D1-4301-9BD0-492392120C86}"/>
              </a:ext>
            </a:extLst>
          </p:cNvPr>
          <p:cNvGrpSpPr/>
          <p:nvPr/>
        </p:nvGrpSpPr>
        <p:grpSpPr>
          <a:xfrm>
            <a:off x="5386189" y="4680346"/>
            <a:ext cx="1488581" cy="461665"/>
            <a:chOff x="605046" y="3750007"/>
            <a:chExt cx="1488582" cy="461665"/>
          </a:xfrm>
        </p:grpSpPr>
        <p:grpSp>
          <p:nvGrpSpPr>
            <p:cNvPr id="44" name="Group 49">
              <a:extLst>
                <a:ext uri="{FF2B5EF4-FFF2-40B4-BE49-F238E27FC236}">
                  <a16:creationId xmlns:a16="http://schemas.microsoft.com/office/drawing/2014/main" id="{443D1BAB-F1CB-44AA-A2FC-CB739DF06BE0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6" name="Oval 51">
                <a:extLst>
                  <a:ext uri="{FF2B5EF4-FFF2-40B4-BE49-F238E27FC236}">
                    <a16:creationId xmlns:a16="http://schemas.microsoft.com/office/drawing/2014/main" id="{3266D295-81A5-4BA1-8865-DB56717F137E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Chevron 52">
                <a:extLst>
                  <a:ext uri="{FF2B5EF4-FFF2-40B4-BE49-F238E27FC236}">
                    <a16:creationId xmlns:a16="http://schemas.microsoft.com/office/drawing/2014/main" id="{5E0D61C4-CE46-496D-B379-5CACAE6FBE2F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F2ADA5-D8A1-46E8-9DD6-B4D152818AE9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8" name="Group 53">
            <a:extLst>
              <a:ext uri="{FF2B5EF4-FFF2-40B4-BE49-F238E27FC236}">
                <a16:creationId xmlns:a16="http://schemas.microsoft.com/office/drawing/2014/main" id="{F2EE7BC4-E027-493C-B0FC-D90FFF2F093E}"/>
              </a:ext>
            </a:extLst>
          </p:cNvPr>
          <p:cNvGrpSpPr/>
          <p:nvPr/>
        </p:nvGrpSpPr>
        <p:grpSpPr>
          <a:xfrm>
            <a:off x="5386189" y="5183806"/>
            <a:ext cx="1488581" cy="646331"/>
            <a:chOff x="605046" y="3657674"/>
            <a:chExt cx="1488582" cy="646331"/>
          </a:xfrm>
        </p:grpSpPr>
        <p:grpSp>
          <p:nvGrpSpPr>
            <p:cNvPr id="49" name="Group 54">
              <a:extLst>
                <a:ext uri="{FF2B5EF4-FFF2-40B4-BE49-F238E27FC236}">
                  <a16:creationId xmlns:a16="http://schemas.microsoft.com/office/drawing/2014/main" id="{384C371D-3F79-4051-AF0E-C292866EB6FC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1" name="Oval 56">
                <a:extLst>
                  <a:ext uri="{FF2B5EF4-FFF2-40B4-BE49-F238E27FC236}">
                    <a16:creationId xmlns:a16="http://schemas.microsoft.com/office/drawing/2014/main" id="{6C8A7D7D-898D-40B8-AD52-30A585117C91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2" name="Chevron 57">
                <a:extLst>
                  <a:ext uri="{FF2B5EF4-FFF2-40B4-BE49-F238E27FC236}">
                    <a16:creationId xmlns:a16="http://schemas.microsoft.com/office/drawing/2014/main" id="{B8DBE044-6EA9-48C1-82E1-DBDE1F05A549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FB86D0-487C-4102-A7EB-F95165D845D1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3" name="Group 58">
            <a:extLst>
              <a:ext uri="{FF2B5EF4-FFF2-40B4-BE49-F238E27FC236}">
                <a16:creationId xmlns:a16="http://schemas.microsoft.com/office/drawing/2014/main" id="{9FAF8352-C747-49E1-882B-F2CEB8B974DF}"/>
              </a:ext>
            </a:extLst>
          </p:cNvPr>
          <p:cNvGrpSpPr/>
          <p:nvPr/>
        </p:nvGrpSpPr>
        <p:grpSpPr>
          <a:xfrm>
            <a:off x="7570016" y="4327489"/>
            <a:ext cx="1488581" cy="276999"/>
            <a:chOff x="605046" y="3751515"/>
            <a:chExt cx="1488582" cy="276999"/>
          </a:xfrm>
        </p:grpSpPr>
        <p:grpSp>
          <p:nvGrpSpPr>
            <p:cNvPr id="54" name="Group 59">
              <a:extLst>
                <a:ext uri="{FF2B5EF4-FFF2-40B4-BE49-F238E27FC236}">
                  <a16:creationId xmlns:a16="http://schemas.microsoft.com/office/drawing/2014/main" id="{8144919F-0E31-42F4-BA63-7AC582B97BD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56" name="Oval 61">
                <a:extLst>
                  <a:ext uri="{FF2B5EF4-FFF2-40B4-BE49-F238E27FC236}">
                    <a16:creationId xmlns:a16="http://schemas.microsoft.com/office/drawing/2014/main" id="{EF016359-24E7-4408-9492-E5075A1FF45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Chevron 62">
                <a:extLst>
                  <a:ext uri="{FF2B5EF4-FFF2-40B4-BE49-F238E27FC236}">
                    <a16:creationId xmlns:a16="http://schemas.microsoft.com/office/drawing/2014/main" id="{64C9A1B1-3FFF-4F12-8BCD-ECD7ABF48E3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33677B-B9EF-497D-9371-0281DEF97525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8" name="Group 63">
            <a:extLst>
              <a:ext uri="{FF2B5EF4-FFF2-40B4-BE49-F238E27FC236}">
                <a16:creationId xmlns:a16="http://schemas.microsoft.com/office/drawing/2014/main" id="{09B642BE-E5B5-45B0-87AA-DFCBBC15685D}"/>
              </a:ext>
            </a:extLst>
          </p:cNvPr>
          <p:cNvGrpSpPr/>
          <p:nvPr/>
        </p:nvGrpSpPr>
        <p:grpSpPr>
          <a:xfrm>
            <a:off x="7570016" y="4689871"/>
            <a:ext cx="1488581" cy="461665"/>
            <a:chOff x="605046" y="3750007"/>
            <a:chExt cx="1488582" cy="461665"/>
          </a:xfrm>
        </p:grpSpPr>
        <p:grpSp>
          <p:nvGrpSpPr>
            <p:cNvPr id="59" name="Group 64">
              <a:extLst>
                <a:ext uri="{FF2B5EF4-FFF2-40B4-BE49-F238E27FC236}">
                  <a16:creationId xmlns:a16="http://schemas.microsoft.com/office/drawing/2014/main" id="{BFC2BD6F-30B3-4192-9A1B-A2C6A8F52207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1" name="Oval 66">
                <a:extLst>
                  <a:ext uri="{FF2B5EF4-FFF2-40B4-BE49-F238E27FC236}">
                    <a16:creationId xmlns:a16="http://schemas.microsoft.com/office/drawing/2014/main" id="{6FD97E3D-7942-4E18-948D-2A1C53209E62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2" name="Chevron 67">
                <a:extLst>
                  <a:ext uri="{FF2B5EF4-FFF2-40B4-BE49-F238E27FC236}">
                    <a16:creationId xmlns:a16="http://schemas.microsoft.com/office/drawing/2014/main" id="{A81D5913-3DA8-45AD-A109-1821271EEA91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182433-1AD1-468C-B021-C573286C19EC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3" name="Group 68">
            <a:extLst>
              <a:ext uri="{FF2B5EF4-FFF2-40B4-BE49-F238E27FC236}">
                <a16:creationId xmlns:a16="http://schemas.microsoft.com/office/drawing/2014/main" id="{D5D49480-824A-4252-8ED6-1356CE6E6D3A}"/>
              </a:ext>
            </a:extLst>
          </p:cNvPr>
          <p:cNvGrpSpPr/>
          <p:nvPr/>
        </p:nvGrpSpPr>
        <p:grpSpPr>
          <a:xfrm>
            <a:off x="7570016" y="5193331"/>
            <a:ext cx="1488581" cy="646331"/>
            <a:chOff x="605046" y="3657674"/>
            <a:chExt cx="1488582" cy="646331"/>
          </a:xfrm>
        </p:grpSpPr>
        <p:grpSp>
          <p:nvGrpSpPr>
            <p:cNvPr id="64" name="Group 69">
              <a:extLst>
                <a:ext uri="{FF2B5EF4-FFF2-40B4-BE49-F238E27FC236}">
                  <a16:creationId xmlns:a16="http://schemas.microsoft.com/office/drawing/2014/main" id="{CCF59858-81CA-4F40-A3B5-F1902157EDF5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66" name="Oval 71">
                <a:extLst>
                  <a:ext uri="{FF2B5EF4-FFF2-40B4-BE49-F238E27FC236}">
                    <a16:creationId xmlns:a16="http://schemas.microsoft.com/office/drawing/2014/main" id="{B43BAD19-180D-48A1-80A7-82BCD1573F54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7" name="Chevron 72">
                <a:extLst>
                  <a:ext uri="{FF2B5EF4-FFF2-40B4-BE49-F238E27FC236}">
                    <a16:creationId xmlns:a16="http://schemas.microsoft.com/office/drawing/2014/main" id="{2AC38D06-0EA3-424B-9952-E8C086D79DCD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42745A-2C58-4CE6-8410-B04E65158006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68" name="Group 73">
            <a:extLst>
              <a:ext uri="{FF2B5EF4-FFF2-40B4-BE49-F238E27FC236}">
                <a16:creationId xmlns:a16="http://schemas.microsoft.com/office/drawing/2014/main" id="{8D78F13E-14A0-44D3-965A-0259DB6A8252}"/>
              </a:ext>
            </a:extLst>
          </p:cNvPr>
          <p:cNvGrpSpPr/>
          <p:nvPr/>
        </p:nvGrpSpPr>
        <p:grpSpPr>
          <a:xfrm>
            <a:off x="9753843" y="4337013"/>
            <a:ext cx="1488581" cy="276999"/>
            <a:chOff x="605046" y="3751515"/>
            <a:chExt cx="1488582" cy="276999"/>
          </a:xfrm>
        </p:grpSpPr>
        <p:grpSp>
          <p:nvGrpSpPr>
            <p:cNvPr id="69" name="Group 74">
              <a:extLst>
                <a:ext uri="{FF2B5EF4-FFF2-40B4-BE49-F238E27FC236}">
                  <a16:creationId xmlns:a16="http://schemas.microsoft.com/office/drawing/2014/main" id="{A11A5FB6-F4EF-447A-AA73-00175843282A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1" name="Oval 76">
                <a:extLst>
                  <a:ext uri="{FF2B5EF4-FFF2-40B4-BE49-F238E27FC236}">
                    <a16:creationId xmlns:a16="http://schemas.microsoft.com/office/drawing/2014/main" id="{7B16CBD4-8882-49E5-904C-4B760445DE1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2" name="Chevron 77">
                <a:extLst>
                  <a:ext uri="{FF2B5EF4-FFF2-40B4-BE49-F238E27FC236}">
                    <a16:creationId xmlns:a16="http://schemas.microsoft.com/office/drawing/2014/main" id="{E1ABA3DA-4C36-4837-A89C-A1C7FA51D6FC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C9AD77-AA0C-4A20-920A-1F5E5458DB8B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3" name="Group 78">
            <a:extLst>
              <a:ext uri="{FF2B5EF4-FFF2-40B4-BE49-F238E27FC236}">
                <a16:creationId xmlns:a16="http://schemas.microsoft.com/office/drawing/2014/main" id="{A476DF47-019E-47AD-A45E-37E197E369B4}"/>
              </a:ext>
            </a:extLst>
          </p:cNvPr>
          <p:cNvGrpSpPr/>
          <p:nvPr/>
        </p:nvGrpSpPr>
        <p:grpSpPr>
          <a:xfrm>
            <a:off x="9753843" y="4699396"/>
            <a:ext cx="1488581" cy="461665"/>
            <a:chOff x="605046" y="3750007"/>
            <a:chExt cx="1488582" cy="461665"/>
          </a:xfrm>
        </p:grpSpPr>
        <p:grpSp>
          <p:nvGrpSpPr>
            <p:cNvPr id="74" name="Group 79">
              <a:extLst>
                <a:ext uri="{FF2B5EF4-FFF2-40B4-BE49-F238E27FC236}">
                  <a16:creationId xmlns:a16="http://schemas.microsoft.com/office/drawing/2014/main" id="{C22A44C5-0ABF-49D9-ADF3-AD4E14448598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76" name="Oval 81">
                <a:extLst>
                  <a:ext uri="{FF2B5EF4-FFF2-40B4-BE49-F238E27FC236}">
                    <a16:creationId xmlns:a16="http://schemas.microsoft.com/office/drawing/2014/main" id="{3F9B7CC9-2E0B-4C21-B917-A07F0B456F6E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Chevron 82">
                <a:extLst>
                  <a:ext uri="{FF2B5EF4-FFF2-40B4-BE49-F238E27FC236}">
                    <a16:creationId xmlns:a16="http://schemas.microsoft.com/office/drawing/2014/main" id="{38253675-A781-4AA4-AE14-4E697A37036A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2CA36D-F81B-4AD3-BC3B-F3C6760CE881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78" name="Group 83">
            <a:extLst>
              <a:ext uri="{FF2B5EF4-FFF2-40B4-BE49-F238E27FC236}">
                <a16:creationId xmlns:a16="http://schemas.microsoft.com/office/drawing/2014/main" id="{D713DBC2-A2F3-4420-B626-11C6D0092252}"/>
              </a:ext>
            </a:extLst>
          </p:cNvPr>
          <p:cNvGrpSpPr/>
          <p:nvPr/>
        </p:nvGrpSpPr>
        <p:grpSpPr>
          <a:xfrm>
            <a:off x="9753843" y="5202856"/>
            <a:ext cx="1488581" cy="646331"/>
            <a:chOff x="605046" y="3657674"/>
            <a:chExt cx="1488582" cy="646331"/>
          </a:xfrm>
        </p:grpSpPr>
        <p:grpSp>
          <p:nvGrpSpPr>
            <p:cNvPr id="79" name="Group 84">
              <a:extLst>
                <a:ext uri="{FF2B5EF4-FFF2-40B4-BE49-F238E27FC236}">
                  <a16:creationId xmlns:a16="http://schemas.microsoft.com/office/drawing/2014/main" id="{AA88F857-7EF5-4AF2-83F3-2C2C3374D39D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81" name="Oval 86">
                <a:extLst>
                  <a:ext uri="{FF2B5EF4-FFF2-40B4-BE49-F238E27FC236}">
                    <a16:creationId xmlns:a16="http://schemas.microsoft.com/office/drawing/2014/main" id="{C199C264-36A5-47E7-9306-081CAE5C75FA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Chevron 87">
                <a:extLst>
                  <a:ext uri="{FF2B5EF4-FFF2-40B4-BE49-F238E27FC236}">
                    <a16:creationId xmlns:a16="http://schemas.microsoft.com/office/drawing/2014/main" id="{A1249A3E-C33C-40DD-A679-F13F7C376B74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EF01465-D338-4316-AC21-F1D85FFA3811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83" name="Chevron 92">
            <a:extLst>
              <a:ext uri="{FF2B5EF4-FFF2-40B4-BE49-F238E27FC236}">
                <a16:creationId xmlns:a16="http://schemas.microsoft.com/office/drawing/2014/main" id="{426860A8-1002-4283-A42F-0D3D973392B6}"/>
              </a:ext>
            </a:extLst>
          </p:cNvPr>
          <p:cNvSpPr/>
          <p:nvPr/>
        </p:nvSpPr>
        <p:spPr>
          <a:xfrm>
            <a:off x="4861185" y="2320691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Chevron 93">
            <a:extLst>
              <a:ext uri="{FF2B5EF4-FFF2-40B4-BE49-F238E27FC236}">
                <a16:creationId xmlns:a16="http://schemas.microsoft.com/office/drawing/2014/main" id="{D8A47235-2828-4854-9002-CCAEB4EF93A7}"/>
              </a:ext>
            </a:extLst>
          </p:cNvPr>
          <p:cNvSpPr/>
          <p:nvPr/>
        </p:nvSpPr>
        <p:spPr>
          <a:xfrm>
            <a:off x="7047973" y="2320690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evron 94">
            <a:extLst>
              <a:ext uri="{FF2B5EF4-FFF2-40B4-BE49-F238E27FC236}">
                <a16:creationId xmlns:a16="http://schemas.microsoft.com/office/drawing/2014/main" id="{5C40DB3E-B95F-4D9B-8A1F-FB796EBA8610}"/>
              </a:ext>
            </a:extLst>
          </p:cNvPr>
          <p:cNvSpPr/>
          <p:nvPr/>
        </p:nvSpPr>
        <p:spPr>
          <a:xfrm>
            <a:off x="9234762" y="2320689"/>
            <a:ext cx="182339" cy="42805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D0AD15A1-6D5A-4CA7-8933-60AD21FDE5E6}"/>
              </a:ext>
            </a:extLst>
          </p:cNvPr>
          <p:cNvSpPr/>
          <p:nvPr/>
        </p:nvSpPr>
        <p:spPr>
          <a:xfrm>
            <a:off x="1074660" y="1850643"/>
            <a:ext cx="1368153" cy="13681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7" name="Group 1">
            <a:extLst>
              <a:ext uri="{FF2B5EF4-FFF2-40B4-BE49-F238E27FC236}">
                <a16:creationId xmlns:a16="http://schemas.microsoft.com/office/drawing/2014/main" id="{9180DF01-7066-4F45-9844-191EE33D5A51}"/>
              </a:ext>
            </a:extLst>
          </p:cNvPr>
          <p:cNvGrpSpPr/>
          <p:nvPr/>
        </p:nvGrpSpPr>
        <p:grpSpPr>
          <a:xfrm>
            <a:off x="914689" y="4029935"/>
            <a:ext cx="1987649" cy="2059831"/>
            <a:chOff x="424111" y="3645025"/>
            <a:chExt cx="1987649" cy="2059831"/>
          </a:xfrm>
        </p:grpSpPr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DF0E12CA-E71A-475B-B5C2-DC7D8011A31C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A8389152-23BB-4B32-B612-1CF3D9D34B60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7D591E1-C698-41B9-971B-C1B770458307}"/>
              </a:ext>
            </a:extLst>
          </p:cNvPr>
          <p:cNvSpPr txBox="1"/>
          <p:nvPr/>
        </p:nvSpPr>
        <p:spPr>
          <a:xfrm>
            <a:off x="918562" y="3496608"/>
            <a:ext cx="16803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Contents Here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91" name="Group 32">
            <a:extLst>
              <a:ext uri="{FF2B5EF4-FFF2-40B4-BE49-F238E27FC236}">
                <a16:creationId xmlns:a16="http://schemas.microsoft.com/office/drawing/2014/main" id="{CF21AC3B-67D3-474F-8D52-82A7DBA82086}"/>
              </a:ext>
            </a:extLst>
          </p:cNvPr>
          <p:cNvGrpSpPr/>
          <p:nvPr/>
        </p:nvGrpSpPr>
        <p:grpSpPr>
          <a:xfrm>
            <a:off x="1102138" y="4308439"/>
            <a:ext cx="1488581" cy="276999"/>
            <a:chOff x="605046" y="3751515"/>
            <a:chExt cx="1488582" cy="276999"/>
          </a:xfrm>
        </p:grpSpPr>
        <p:grpSp>
          <p:nvGrpSpPr>
            <p:cNvPr id="92" name="Group 28">
              <a:extLst>
                <a:ext uri="{FF2B5EF4-FFF2-40B4-BE49-F238E27FC236}">
                  <a16:creationId xmlns:a16="http://schemas.microsoft.com/office/drawing/2014/main" id="{4E094BFD-1211-46DE-A50C-4B9FA0D182D2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4" name="Oval 29">
                <a:extLst>
                  <a:ext uri="{FF2B5EF4-FFF2-40B4-BE49-F238E27FC236}">
                    <a16:creationId xmlns:a16="http://schemas.microsoft.com/office/drawing/2014/main" id="{A5100C17-D582-47A8-A43D-1FD73B9E756D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95" name="Chevron 30">
                <a:extLst>
                  <a:ext uri="{FF2B5EF4-FFF2-40B4-BE49-F238E27FC236}">
                    <a16:creationId xmlns:a16="http://schemas.microsoft.com/office/drawing/2014/main" id="{6961F438-864C-482B-A976-8AAC9A5E0217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731B73B-B62E-47AB-B09D-9BAFCA7BAE7C}"/>
                </a:ext>
              </a:extLst>
            </p:cNvPr>
            <p:cNvSpPr txBox="1"/>
            <p:nvPr/>
          </p:nvSpPr>
          <p:spPr>
            <a:xfrm>
              <a:off x="832000" y="3751515"/>
              <a:ext cx="1261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96" name="Group 33">
            <a:extLst>
              <a:ext uri="{FF2B5EF4-FFF2-40B4-BE49-F238E27FC236}">
                <a16:creationId xmlns:a16="http://schemas.microsoft.com/office/drawing/2014/main" id="{2431DBC7-D5ED-44AB-A278-35E5F33118C8}"/>
              </a:ext>
            </a:extLst>
          </p:cNvPr>
          <p:cNvGrpSpPr/>
          <p:nvPr/>
        </p:nvGrpSpPr>
        <p:grpSpPr>
          <a:xfrm>
            <a:off x="1102138" y="4670821"/>
            <a:ext cx="1488581" cy="461665"/>
            <a:chOff x="605046" y="3750007"/>
            <a:chExt cx="1488582" cy="461665"/>
          </a:xfrm>
        </p:grpSpPr>
        <p:grpSp>
          <p:nvGrpSpPr>
            <p:cNvPr id="97" name="Group 34">
              <a:extLst>
                <a:ext uri="{FF2B5EF4-FFF2-40B4-BE49-F238E27FC236}">
                  <a16:creationId xmlns:a16="http://schemas.microsoft.com/office/drawing/2014/main" id="{801D4304-C56C-4742-B94D-A1DBC7F6231B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99" name="Oval 36">
                <a:extLst>
                  <a:ext uri="{FF2B5EF4-FFF2-40B4-BE49-F238E27FC236}">
                    <a16:creationId xmlns:a16="http://schemas.microsoft.com/office/drawing/2014/main" id="{8CA8C85F-AC33-4703-B426-5B134C0921D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0" name="Chevron 37">
                <a:extLst>
                  <a:ext uri="{FF2B5EF4-FFF2-40B4-BE49-F238E27FC236}">
                    <a16:creationId xmlns:a16="http://schemas.microsoft.com/office/drawing/2014/main" id="{CDAAA101-C466-4472-9656-F1E52B71102D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3F4C8B9-70CE-49B6-A2C4-22B91FFD1955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01" name="Group 38">
            <a:extLst>
              <a:ext uri="{FF2B5EF4-FFF2-40B4-BE49-F238E27FC236}">
                <a16:creationId xmlns:a16="http://schemas.microsoft.com/office/drawing/2014/main" id="{02604920-AE6D-4505-9E85-9DE3C05A85E5}"/>
              </a:ext>
            </a:extLst>
          </p:cNvPr>
          <p:cNvGrpSpPr/>
          <p:nvPr/>
        </p:nvGrpSpPr>
        <p:grpSpPr>
          <a:xfrm>
            <a:off x="1102138" y="5174281"/>
            <a:ext cx="1488581" cy="646331"/>
            <a:chOff x="605046" y="3657674"/>
            <a:chExt cx="1488582" cy="646331"/>
          </a:xfrm>
        </p:grpSpPr>
        <p:grpSp>
          <p:nvGrpSpPr>
            <p:cNvPr id="102" name="Group 39">
              <a:extLst>
                <a:ext uri="{FF2B5EF4-FFF2-40B4-BE49-F238E27FC236}">
                  <a16:creationId xmlns:a16="http://schemas.microsoft.com/office/drawing/2014/main" id="{8D09783C-DC1C-4B98-B5EA-F0D0089A684E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4" name="Oval 41">
                <a:extLst>
                  <a:ext uri="{FF2B5EF4-FFF2-40B4-BE49-F238E27FC236}">
                    <a16:creationId xmlns:a16="http://schemas.microsoft.com/office/drawing/2014/main" id="{D86A88CD-6BA3-404E-9C2F-9C3771978A6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5" name="Chevron 42">
                <a:extLst>
                  <a:ext uri="{FF2B5EF4-FFF2-40B4-BE49-F238E27FC236}">
                    <a16:creationId xmlns:a16="http://schemas.microsoft.com/office/drawing/2014/main" id="{838A58DB-9105-4D88-AE44-2835BAF2BAA8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C85FF2-3617-4FA6-9708-43E9E71FC985}"/>
                </a:ext>
              </a:extLst>
            </p:cNvPr>
            <p:cNvSpPr txBox="1"/>
            <p:nvPr/>
          </p:nvSpPr>
          <p:spPr>
            <a:xfrm>
              <a:off x="832000" y="3657674"/>
              <a:ext cx="12616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06" name="Chevron 92">
            <a:extLst>
              <a:ext uri="{FF2B5EF4-FFF2-40B4-BE49-F238E27FC236}">
                <a16:creationId xmlns:a16="http://schemas.microsoft.com/office/drawing/2014/main" id="{399973CC-2CEC-4E58-B018-992FD4D34C39}"/>
              </a:ext>
            </a:extLst>
          </p:cNvPr>
          <p:cNvSpPr/>
          <p:nvPr/>
        </p:nvSpPr>
        <p:spPr>
          <a:xfrm>
            <a:off x="2760961" y="2320691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Isosceles Triangle 51">
            <a:extLst>
              <a:ext uri="{FF2B5EF4-FFF2-40B4-BE49-F238E27FC236}">
                <a16:creationId xmlns:a16="http://schemas.microsoft.com/office/drawing/2014/main" id="{FF4FBDEE-E31C-49B6-B399-26D9E0DC9E43}"/>
              </a:ext>
            </a:extLst>
          </p:cNvPr>
          <p:cNvSpPr/>
          <p:nvPr/>
        </p:nvSpPr>
        <p:spPr>
          <a:xfrm>
            <a:off x="5870233" y="2407850"/>
            <a:ext cx="392009" cy="2874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Rounded Rectangle 27">
            <a:extLst>
              <a:ext uri="{FF2B5EF4-FFF2-40B4-BE49-F238E27FC236}">
                <a16:creationId xmlns:a16="http://schemas.microsoft.com/office/drawing/2014/main" id="{A618BE0B-FB23-4049-A0E3-8A645596EDA0}"/>
              </a:ext>
            </a:extLst>
          </p:cNvPr>
          <p:cNvSpPr/>
          <p:nvPr/>
        </p:nvSpPr>
        <p:spPr>
          <a:xfrm>
            <a:off x="3675370" y="2362045"/>
            <a:ext cx="407730" cy="3131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788FC606-9F75-432D-B0CD-240C4DCBEC9B}"/>
              </a:ext>
            </a:extLst>
          </p:cNvPr>
          <p:cNvSpPr/>
          <p:nvPr/>
        </p:nvSpPr>
        <p:spPr>
          <a:xfrm>
            <a:off x="10254872" y="2317498"/>
            <a:ext cx="414534" cy="35773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Round Same Side Corner Rectangle 36">
            <a:extLst>
              <a:ext uri="{FF2B5EF4-FFF2-40B4-BE49-F238E27FC236}">
                <a16:creationId xmlns:a16="http://schemas.microsoft.com/office/drawing/2014/main" id="{18F0FB58-E49F-4F21-8522-A438E82CA0D4}"/>
              </a:ext>
            </a:extLst>
          </p:cNvPr>
          <p:cNvSpPr/>
          <p:nvPr/>
        </p:nvSpPr>
        <p:spPr>
          <a:xfrm>
            <a:off x="8030933" y="2362044"/>
            <a:ext cx="421197" cy="3330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자유형 176">
            <a:extLst>
              <a:ext uri="{FF2B5EF4-FFF2-40B4-BE49-F238E27FC236}">
                <a16:creationId xmlns:a16="http://schemas.microsoft.com/office/drawing/2014/main" id="{C6C1602E-B997-4995-A44B-B7C3A1092858}"/>
              </a:ext>
            </a:extLst>
          </p:cNvPr>
          <p:cNvSpPr/>
          <p:nvPr/>
        </p:nvSpPr>
        <p:spPr>
          <a:xfrm>
            <a:off x="1519590" y="2276066"/>
            <a:ext cx="478288" cy="50199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1101A-5717-4517-8F35-0D24EFBD14D4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59B07-15BD-4B3F-9779-526231D07735}"/>
              </a:ext>
            </a:extLst>
          </p:cNvPr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2890C4-7CF7-45A1-B465-F5BCA989B31F}"/>
              </a:ext>
            </a:extLst>
          </p:cNvPr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84A0618-7029-47A8-8DDF-2F3EF948883F}"/>
              </a:ext>
            </a:extLst>
          </p:cNvPr>
          <p:cNvSpPr/>
          <p:nvPr/>
        </p:nvSpPr>
        <p:spPr>
          <a:xfrm>
            <a:off x="409882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0570874A-7A54-401F-B248-91AC6C3EC08B}"/>
              </a:ext>
            </a:extLst>
          </p:cNvPr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D6414-AFFA-4CFB-B919-86AD8E228936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937E63-1C96-45B2-B3F3-6CA44B749284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FCD4B0EE-E5BE-4327-88F4-262B2E07BE8F}"/>
              </a:ext>
            </a:extLst>
          </p:cNvPr>
          <p:cNvGrpSpPr/>
          <p:nvPr/>
        </p:nvGrpSpPr>
        <p:grpSpPr>
          <a:xfrm>
            <a:off x="4252800" y="5032804"/>
            <a:ext cx="2618846" cy="923330"/>
            <a:chOff x="591574" y="5195758"/>
            <a:chExt cx="1682436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56D53C-3D7A-4182-AEBC-46C345B0A7F8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797FBC-EE98-4A97-8E8D-DD16D0246021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F80621-AB5C-4D44-8156-F41497C169D9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E57BED4-F3FE-4BC7-A476-A1438FAE16AA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DAC6A6-4162-493C-AED4-8CCEAFDB0563}"/>
              </a:ext>
            </a:extLst>
          </p:cNvPr>
          <p:cNvSpPr/>
          <p:nvPr/>
        </p:nvSpPr>
        <p:spPr>
          <a:xfrm rot="5400000">
            <a:off x="5415446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21744-716D-43BB-91F7-0B4060D3C4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7DA3E5F3-993D-44D5-B0C3-9FD0B7132BA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CC30F79-38C3-4CF0-805A-7D2C2C37BB30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A9D8E0B-42C3-4526-A5F8-1B24E3BD3F8F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4DBC64-EFCB-4C99-863A-8CB70AA1419F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6A825A-627C-4373-878E-E1796489B7AF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33FAA7-5DFC-4AF2-9A35-31865B95CACB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353264-E6F5-4E2D-9A31-67B0EDC04864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0657AD27-86C0-4D87-8F9C-5CE1AADCCD46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898667-D71B-4399-AFB1-934D1680EDDA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ED5324-ED4B-4CC6-8569-02E96FE69B87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CFF5CC24-4426-4CFF-BCF7-E8B736959823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</p:grpSpPr>
        <p:sp>
          <p:nvSpPr>
            <p:cNvPr id="13" name="Block Arc 20">
              <a:extLst>
                <a:ext uri="{FF2B5EF4-FFF2-40B4-BE49-F238E27FC236}">
                  <a16:creationId xmlns:a16="http://schemas.microsoft.com/office/drawing/2014/main" id="{7BF8872D-0E36-4233-BB26-594C85C20449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B1D3F7-4C5A-4500-AEC1-D6F35600A7ED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859FFA-4E24-4772-858F-0A3B4F0AA59E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120488-BA11-4704-B915-9663F7A336A0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0C5AD3-756E-4E0C-BAAB-C9FFCB0A689F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0DFD7000-A672-4841-A2C3-75A07B8983F6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3BFF68-9DD9-48BB-91E9-AF3A844EA91D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D2042834-556A-4DB8-BF90-8DCEBD2F113B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7BD118AA-7FEB-4175-8FDC-54090F3A45AE}"/>
              </a:ext>
            </a:extLst>
          </p:cNvPr>
          <p:cNvCxnSpPr>
            <a:cxnSpLocks/>
          </p:cNvCxnSpPr>
          <p:nvPr/>
        </p:nvCxnSpPr>
        <p:spPr>
          <a:xfrm>
            <a:off x="685581" y="3920354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>
            <a:extLst>
              <a:ext uri="{FF2B5EF4-FFF2-40B4-BE49-F238E27FC236}">
                <a16:creationId xmlns:a16="http://schemas.microsoft.com/office/drawing/2014/main" id="{01A2C966-5B99-416C-B212-166CAD2E5FB6}"/>
              </a:ext>
            </a:extLst>
          </p:cNvPr>
          <p:cNvSpPr>
            <a:spLocks noChangeAspect="1"/>
          </p:cNvSpPr>
          <p:nvPr/>
        </p:nvSpPr>
        <p:spPr>
          <a:xfrm>
            <a:off x="8175393" y="377820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A5267138-1A48-4DAB-989B-B130B20CE021}"/>
              </a:ext>
            </a:extLst>
          </p:cNvPr>
          <p:cNvSpPr>
            <a:spLocks noChangeAspect="1"/>
          </p:cNvSpPr>
          <p:nvPr/>
        </p:nvSpPr>
        <p:spPr>
          <a:xfrm>
            <a:off x="1298074" y="3778209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DB181485-5DF7-4D6D-88BD-694E9B642D03}"/>
              </a:ext>
            </a:extLst>
          </p:cNvPr>
          <p:cNvSpPr>
            <a:spLocks noChangeAspect="1"/>
          </p:cNvSpPr>
          <p:nvPr/>
        </p:nvSpPr>
        <p:spPr>
          <a:xfrm>
            <a:off x="3017404" y="3778209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id="{30BAEA5E-A5E0-4C19-ADBF-C8745CC6D43C}"/>
              </a:ext>
            </a:extLst>
          </p:cNvPr>
          <p:cNvSpPr>
            <a:spLocks noChangeAspect="1"/>
          </p:cNvSpPr>
          <p:nvPr/>
        </p:nvSpPr>
        <p:spPr>
          <a:xfrm>
            <a:off x="6456064" y="377820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28F7E181-8D8C-4F1D-8A5A-5031237E5826}"/>
              </a:ext>
            </a:extLst>
          </p:cNvPr>
          <p:cNvSpPr>
            <a:spLocks noChangeAspect="1"/>
          </p:cNvSpPr>
          <p:nvPr/>
        </p:nvSpPr>
        <p:spPr>
          <a:xfrm>
            <a:off x="4736734" y="3778209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DB9F775F-8E6E-4FBF-93DA-75269DE22540}"/>
              </a:ext>
            </a:extLst>
          </p:cNvPr>
          <p:cNvSpPr/>
          <p:nvPr/>
        </p:nvSpPr>
        <p:spPr>
          <a:xfrm rot="16200000">
            <a:off x="68314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직사각형 113">
            <a:extLst>
              <a:ext uri="{FF2B5EF4-FFF2-40B4-BE49-F238E27FC236}">
                <a16:creationId xmlns:a16="http://schemas.microsoft.com/office/drawing/2014/main" id="{5B60125D-80C1-4EC9-AE7E-0AC0A5BF74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970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34">
            <a:extLst>
              <a:ext uri="{FF2B5EF4-FFF2-40B4-BE49-F238E27FC236}">
                <a16:creationId xmlns:a16="http://schemas.microsoft.com/office/drawing/2014/main" id="{83231422-295C-4A4D-8258-AC07E4A30127}"/>
              </a:ext>
            </a:extLst>
          </p:cNvPr>
          <p:cNvGrpSpPr/>
          <p:nvPr/>
        </p:nvGrpSpPr>
        <p:grpSpPr>
          <a:xfrm>
            <a:off x="1829656" y="4528906"/>
            <a:ext cx="2691170" cy="1138774"/>
            <a:chOff x="2725124" y="4449090"/>
            <a:chExt cx="1292072" cy="11387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3B80ED-E6C4-407C-8E7A-CC25692E8162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978F3-9A03-49CF-9A12-B5EDEDE23366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: Rounded Corners 42">
            <a:extLst>
              <a:ext uri="{FF2B5EF4-FFF2-40B4-BE49-F238E27FC236}">
                <a16:creationId xmlns:a16="http://schemas.microsoft.com/office/drawing/2014/main" id="{6D1DF9A4-7686-4A36-AA17-CCAFE56F9EE8}"/>
              </a:ext>
            </a:extLst>
          </p:cNvPr>
          <p:cNvSpPr/>
          <p:nvPr/>
        </p:nvSpPr>
        <p:spPr>
          <a:xfrm rot="16200000">
            <a:off x="2405822" y="2546284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2B59DC62-35A2-4A84-B5F4-7A46996ACA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42383" y="2563691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44">
            <a:extLst>
              <a:ext uri="{FF2B5EF4-FFF2-40B4-BE49-F238E27FC236}">
                <a16:creationId xmlns:a16="http://schemas.microsoft.com/office/drawing/2014/main" id="{FAA0882F-1E0C-45EC-AE83-7AD9D94952BB}"/>
              </a:ext>
            </a:extLst>
          </p:cNvPr>
          <p:cNvGrpSpPr/>
          <p:nvPr/>
        </p:nvGrpSpPr>
        <p:grpSpPr>
          <a:xfrm>
            <a:off x="3552331" y="2194359"/>
            <a:ext cx="2691170" cy="1138774"/>
            <a:chOff x="2725124" y="4449090"/>
            <a:chExt cx="1292072" cy="1138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000D4D-3182-4BB8-8C41-FF0A9411F761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911D-1B2B-43D7-A305-6F5FE2AA9E7E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: Rounded Corners 48">
            <a:extLst>
              <a:ext uri="{FF2B5EF4-FFF2-40B4-BE49-F238E27FC236}">
                <a16:creationId xmlns:a16="http://schemas.microsoft.com/office/drawing/2014/main" id="{AA68805D-E19E-4F18-B53D-756BE654E9C5}"/>
              </a:ext>
            </a:extLst>
          </p:cNvPr>
          <p:cNvSpPr/>
          <p:nvPr/>
        </p:nvSpPr>
        <p:spPr>
          <a:xfrm rot="16200000">
            <a:off x="412849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DCE2CF2A-DC7F-4243-B12A-D59DD2AD880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05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2020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50">
            <a:extLst>
              <a:ext uri="{FF2B5EF4-FFF2-40B4-BE49-F238E27FC236}">
                <a16:creationId xmlns:a16="http://schemas.microsoft.com/office/drawing/2014/main" id="{B39F9CDE-D46B-417E-8683-82D8C3B9C8D0}"/>
              </a:ext>
            </a:extLst>
          </p:cNvPr>
          <p:cNvGrpSpPr/>
          <p:nvPr/>
        </p:nvGrpSpPr>
        <p:grpSpPr>
          <a:xfrm>
            <a:off x="5275006" y="4528906"/>
            <a:ext cx="2691170" cy="1138774"/>
            <a:chOff x="2725124" y="4449090"/>
            <a:chExt cx="1292072" cy="11387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768A46-14B3-4755-91AF-A48DCA0E63A2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212AFA-9EA6-48B8-8C12-E9D90751FB55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: Rounded Corners 54">
            <a:extLst>
              <a:ext uri="{FF2B5EF4-FFF2-40B4-BE49-F238E27FC236}">
                <a16:creationId xmlns:a16="http://schemas.microsoft.com/office/drawing/2014/main" id="{1CE9A96F-10BC-4D7B-8B99-81B7B3C957F0}"/>
              </a:ext>
            </a:extLst>
          </p:cNvPr>
          <p:cNvSpPr/>
          <p:nvPr/>
        </p:nvSpPr>
        <p:spPr>
          <a:xfrm rot="16200000">
            <a:off x="5851172" y="2546284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4BF9A47E-982E-49E6-AC54-DC5D93CEB6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7733" y="2563691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2022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56">
            <a:extLst>
              <a:ext uri="{FF2B5EF4-FFF2-40B4-BE49-F238E27FC236}">
                <a16:creationId xmlns:a16="http://schemas.microsoft.com/office/drawing/2014/main" id="{72EE2AB1-53AA-4622-9C55-EADAA4C84A8B}"/>
              </a:ext>
            </a:extLst>
          </p:cNvPr>
          <p:cNvGrpSpPr/>
          <p:nvPr/>
        </p:nvGrpSpPr>
        <p:grpSpPr>
          <a:xfrm>
            <a:off x="6997681" y="2194359"/>
            <a:ext cx="2691170" cy="1138774"/>
            <a:chOff x="2725124" y="4449090"/>
            <a:chExt cx="1292072" cy="11387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1497F5-D360-4CB5-AC3F-5421DAE88F64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8E67C9-6E97-4E95-A2BE-08E840F6860E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id="{739A9612-6000-4A1E-B9C1-78496DC5DA6B}"/>
              </a:ext>
            </a:extLst>
          </p:cNvPr>
          <p:cNvSpPr/>
          <p:nvPr/>
        </p:nvSpPr>
        <p:spPr>
          <a:xfrm rot="16200000">
            <a:off x="7573847" y="488083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직사각형 113">
            <a:extLst>
              <a:ext uri="{FF2B5EF4-FFF2-40B4-BE49-F238E27FC236}">
                <a16:creationId xmlns:a16="http://schemas.microsoft.com/office/drawing/2014/main" id="{11CE1631-1363-4295-88CD-7BBB81048AF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10408" y="489823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2023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62">
            <a:extLst>
              <a:ext uri="{FF2B5EF4-FFF2-40B4-BE49-F238E27FC236}">
                <a16:creationId xmlns:a16="http://schemas.microsoft.com/office/drawing/2014/main" id="{2FA5E65D-0340-4DD6-8B4F-3EAF9757BCEC}"/>
              </a:ext>
            </a:extLst>
          </p:cNvPr>
          <p:cNvGrpSpPr/>
          <p:nvPr/>
        </p:nvGrpSpPr>
        <p:grpSpPr>
          <a:xfrm>
            <a:off x="8720356" y="4528906"/>
            <a:ext cx="2691170" cy="1138774"/>
            <a:chOff x="2725124" y="4449090"/>
            <a:chExt cx="1292072" cy="11387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A43342-51F8-4A92-A262-AEAA86B38867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8DB612-CA96-4204-8CC0-8B6457F98274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4A6082A9-DEEE-465B-A999-31D9054A96ED}"/>
              </a:ext>
            </a:extLst>
          </p:cNvPr>
          <p:cNvSpPr/>
          <p:nvPr/>
        </p:nvSpPr>
        <p:spPr>
          <a:xfrm flipV="1">
            <a:off x="949193" y="252159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FEDCD63-9447-4C13-A5AF-6C2377765F18}"/>
              </a:ext>
            </a:extLst>
          </p:cNvPr>
          <p:cNvSpPr/>
          <p:nvPr/>
        </p:nvSpPr>
        <p:spPr>
          <a:xfrm flipV="1">
            <a:off x="949193" y="343226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3DE1E8F4-0174-48F7-9943-2881617DC73B}"/>
              </a:ext>
            </a:extLst>
          </p:cNvPr>
          <p:cNvSpPr/>
          <p:nvPr/>
        </p:nvSpPr>
        <p:spPr>
          <a:xfrm flipV="1">
            <a:off x="949193" y="434293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83A0A6C3-0005-411C-8CC9-420450CF6538}"/>
              </a:ext>
            </a:extLst>
          </p:cNvPr>
          <p:cNvSpPr/>
          <p:nvPr/>
        </p:nvSpPr>
        <p:spPr>
          <a:xfrm flipV="1">
            <a:off x="949193" y="5253600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44FB80F7-FA26-4B4F-9425-CD137AA9FCB3}"/>
              </a:ext>
            </a:extLst>
          </p:cNvPr>
          <p:cNvSpPr/>
          <p:nvPr/>
        </p:nvSpPr>
        <p:spPr>
          <a:xfrm>
            <a:off x="911134" y="2713143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A36A6846-9AA3-4DFE-AFBC-B72382CF7220}"/>
              </a:ext>
            </a:extLst>
          </p:cNvPr>
          <p:cNvSpPr/>
          <p:nvPr/>
        </p:nvSpPr>
        <p:spPr>
          <a:xfrm>
            <a:off x="911133" y="3623814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264C122-9261-4455-9D2B-0D80A0DC90B8}"/>
              </a:ext>
            </a:extLst>
          </p:cNvPr>
          <p:cNvSpPr/>
          <p:nvPr/>
        </p:nvSpPr>
        <p:spPr>
          <a:xfrm>
            <a:off x="911132" y="4534485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CA06C89-68EA-4C21-9958-C9777E3175B6}"/>
              </a:ext>
            </a:extLst>
          </p:cNvPr>
          <p:cNvSpPr/>
          <p:nvPr/>
        </p:nvSpPr>
        <p:spPr>
          <a:xfrm>
            <a:off x="911131" y="5445155"/>
            <a:ext cx="573285" cy="573285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E078D-1F6B-4E85-ABD3-0E4C9DD7EBE9}"/>
              </a:ext>
            </a:extLst>
          </p:cNvPr>
          <p:cNvSpPr/>
          <p:nvPr/>
        </p:nvSpPr>
        <p:spPr>
          <a:xfrm>
            <a:off x="903317" y="1802472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11F7F-9E9B-43D1-B0BC-ED7CCD3DDF61}"/>
              </a:ext>
            </a:extLst>
          </p:cNvPr>
          <p:cNvSpPr txBox="1"/>
          <p:nvPr/>
        </p:nvSpPr>
        <p:spPr>
          <a:xfrm>
            <a:off x="1703220" y="5500964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CB748-12EF-4CC6-81D3-F6DAD448FD25}"/>
              </a:ext>
            </a:extLst>
          </p:cNvPr>
          <p:cNvSpPr txBox="1"/>
          <p:nvPr/>
        </p:nvSpPr>
        <p:spPr>
          <a:xfrm>
            <a:off x="1703219" y="459029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712E5-15F6-4995-AC81-594F76B1D78D}"/>
              </a:ext>
            </a:extLst>
          </p:cNvPr>
          <p:cNvSpPr txBox="1"/>
          <p:nvPr/>
        </p:nvSpPr>
        <p:spPr>
          <a:xfrm>
            <a:off x="1703218" y="367962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763B4-F0E9-4720-B371-97957BC5E8C7}"/>
              </a:ext>
            </a:extLst>
          </p:cNvPr>
          <p:cNvSpPr txBox="1"/>
          <p:nvPr/>
        </p:nvSpPr>
        <p:spPr>
          <a:xfrm>
            <a:off x="1703217" y="276895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010E8-4571-4944-89E8-605DC26E02D1}"/>
              </a:ext>
            </a:extLst>
          </p:cNvPr>
          <p:cNvSpPr txBox="1"/>
          <p:nvPr/>
        </p:nvSpPr>
        <p:spPr>
          <a:xfrm>
            <a:off x="1703216" y="1858282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9696A-15B4-4CE1-BB43-5A586897C288}"/>
              </a:ext>
            </a:extLst>
          </p:cNvPr>
          <p:cNvSpPr txBox="1"/>
          <p:nvPr/>
        </p:nvSpPr>
        <p:spPr>
          <a:xfrm>
            <a:off x="9632715" y="1735170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A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9B50A-6040-495A-9026-7DE50722402A}"/>
              </a:ext>
            </a:extLst>
          </p:cNvPr>
          <p:cNvSpPr txBox="1"/>
          <p:nvPr/>
        </p:nvSpPr>
        <p:spPr>
          <a:xfrm>
            <a:off x="9632715" y="2645841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</a:rPr>
              <a:t>B </a:t>
            </a:r>
            <a:r>
              <a:rPr lang="en-US" altLang="ko-KR" sz="2000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7C6B5-643D-40DC-9288-6F1BF4186FBE}"/>
              </a:ext>
            </a:extLst>
          </p:cNvPr>
          <p:cNvSpPr txBox="1"/>
          <p:nvPr/>
        </p:nvSpPr>
        <p:spPr>
          <a:xfrm>
            <a:off x="9632715" y="3556512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</a:rPr>
              <a:t>C </a:t>
            </a:r>
            <a:r>
              <a:rPr lang="en-US" altLang="ko-KR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2BB9F-5B48-4A69-8990-342A5CFB8694}"/>
              </a:ext>
            </a:extLst>
          </p:cNvPr>
          <p:cNvSpPr txBox="1"/>
          <p:nvPr/>
        </p:nvSpPr>
        <p:spPr>
          <a:xfrm>
            <a:off x="9632715" y="446718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 </a:t>
            </a:r>
            <a:r>
              <a:rPr lang="en-US" altLang="ko-KR" sz="2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3F35FD-5D7B-4B34-9B02-96559C4771B8}"/>
              </a:ext>
            </a:extLst>
          </p:cNvPr>
          <p:cNvSpPr txBox="1"/>
          <p:nvPr/>
        </p:nvSpPr>
        <p:spPr>
          <a:xfrm>
            <a:off x="9632715" y="5377853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6"/>
                </a:solidFill>
              </a:rPr>
              <a:t>E </a:t>
            </a:r>
            <a:r>
              <a:rPr lang="en-US" altLang="ko-KR" sz="2000" dirty="0">
                <a:solidFill>
                  <a:schemeClr val="accent6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5129" y="4364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60464-8ED7-4AC2-ACD1-1F8E42EF985F}"/>
              </a:ext>
            </a:extLst>
          </p:cNvPr>
          <p:cNvSpPr txBox="1"/>
          <p:nvPr/>
        </p:nvSpPr>
        <p:spPr>
          <a:xfrm>
            <a:off x="4259444" y="2042727"/>
            <a:ext cx="704428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3058D-25AA-45C9-94EE-5B4F0E334E6A}"/>
              </a:ext>
            </a:extLst>
          </p:cNvPr>
          <p:cNvSpPr txBox="1"/>
          <p:nvPr/>
        </p:nvSpPr>
        <p:spPr>
          <a:xfrm>
            <a:off x="4259444" y="2646343"/>
            <a:ext cx="70442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38D9-F074-476D-BFB5-72AEA91398EB}"/>
              </a:ext>
            </a:extLst>
          </p:cNvPr>
          <p:cNvSpPr txBox="1"/>
          <p:nvPr/>
        </p:nvSpPr>
        <p:spPr>
          <a:xfrm>
            <a:off x="813029" y="3159815"/>
            <a:ext cx="2078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: Shape 4">
            <a:extLst>
              <a:ext uri="{FF2B5EF4-FFF2-40B4-BE49-F238E27FC236}">
                <a16:creationId xmlns:a16="http://schemas.microsoft.com/office/drawing/2014/main" id="{0F912BDF-7B76-4128-B99F-EDC5D526A746}"/>
              </a:ext>
            </a:extLst>
          </p:cNvPr>
          <p:cNvSpPr/>
          <p:nvPr/>
        </p:nvSpPr>
        <p:spPr>
          <a:xfrm>
            <a:off x="662429" y="2627220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67E63E9D-088F-4C03-ACD8-F4837B786305}"/>
              </a:ext>
            </a:extLst>
          </p:cNvPr>
          <p:cNvSpPr/>
          <p:nvPr/>
        </p:nvSpPr>
        <p:spPr>
          <a:xfrm rot="10800000">
            <a:off x="2484629" y="5837471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4FB60-8C2B-4F52-A9C3-6EED34C61048}"/>
              </a:ext>
            </a:extLst>
          </p:cNvPr>
          <p:cNvSpPr txBox="1"/>
          <p:nvPr/>
        </p:nvSpPr>
        <p:spPr>
          <a:xfrm>
            <a:off x="856572" y="1809985"/>
            <a:ext cx="2078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4101F6B4-66B6-4457-8045-D2C7E7849114}"/>
              </a:ext>
            </a:extLst>
          </p:cNvPr>
          <p:cNvSpPr/>
          <p:nvPr/>
        </p:nvSpPr>
        <p:spPr>
          <a:xfrm>
            <a:off x="705972" y="1277390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67CBE4BC-6B3E-46E9-8611-39AB0C1A01F8}"/>
              </a:ext>
            </a:extLst>
          </p:cNvPr>
          <p:cNvSpPr/>
          <p:nvPr/>
        </p:nvSpPr>
        <p:spPr>
          <a:xfrm rot="10800000">
            <a:off x="2500518" y="5324738"/>
            <a:ext cx="451691" cy="417752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B97266FE-69DA-4ED6-A7B7-F0100337A8CE}"/>
              </a:ext>
            </a:extLst>
          </p:cNvPr>
          <p:cNvGrpSpPr/>
          <p:nvPr/>
        </p:nvGrpSpPr>
        <p:grpSpPr>
          <a:xfrm>
            <a:off x="6811014" y="1453369"/>
            <a:ext cx="2078218" cy="4244679"/>
            <a:chOff x="5263197" y="1854561"/>
            <a:chExt cx="2078218" cy="4244679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A7EE6104-5C0A-4241-B98D-BB463A8B52DD}"/>
                </a:ext>
              </a:extLst>
            </p:cNvPr>
            <p:cNvGrpSpPr/>
            <p:nvPr/>
          </p:nvGrpSpPr>
          <p:grpSpPr>
            <a:xfrm>
              <a:off x="5263197" y="2554677"/>
              <a:ext cx="2078218" cy="3544563"/>
              <a:chOff x="2227884" y="1330362"/>
              <a:chExt cx="3253999" cy="354456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D4046-B0D7-4573-A27B-13D6CBF18482}"/>
                  </a:ext>
                </a:extLst>
              </p:cNvPr>
              <p:cNvSpPr txBox="1"/>
              <p:nvPr/>
            </p:nvSpPr>
            <p:spPr>
              <a:xfrm>
                <a:off x="2227884" y="1827937"/>
                <a:ext cx="32539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C9FCA-35C2-4103-AD89-0C5EFE39F880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32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A95DBE-CED0-4429-86B0-A74A6CEA4EF0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5E0CCBC8-9BDF-4849-8B9E-10C773605654}"/>
              </a:ext>
            </a:extLst>
          </p:cNvPr>
          <p:cNvGrpSpPr/>
          <p:nvPr/>
        </p:nvGrpSpPr>
        <p:grpSpPr>
          <a:xfrm>
            <a:off x="4364817" y="1453369"/>
            <a:ext cx="2078218" cy="4244679"/>
            <a:chOff x="3354985" y="1854561"/>
            <a:chExt cx="2078218" cy="42446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33C23F-7D4C-493B-B761-D2750E645462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F2347D27-CBF4-4C54-88D4-73796B01CD9E}"/>
                </a:ext>
              </a:extLst>
            </p:cNvPr>
            <p:cNvGrpSpPr/>
            <p:nvPr/>
          </p:nvGrpSpPr>
          <p:grpSpPr>
            <a:xfrm>
              <a:off x="3354985" y="2554677"/>
              <a:ext cx="2078218" cy="3544563"/>
              <a:chOff x="2227884" y="1330362"/>
              <a:chExt cx="3253999" cy="354456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05EE87-D4A6-46A8-8048-2CF23D87E578}"/>
                  </a:ext>
                </a:extLst>
              </p:cNvPr>
              <p:cNvSpPr txBox="1"/>
              <p:nvPr/>
            </p:nvSpPr>
            <p:spPr>
              <a:xfrm>
                <a:off x="2227884" y="1827937"/>
                <a:ext cx="32539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AA36D9-E47B-4E2A-ABF5-3189003E4F4F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32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C811AB08-2C58-4F3E-945E-821C4777CF0B}"/>
              </a:ext>
            </a:extLst>
          </p:cNvPr>
          <p:cNvGrpSpPr/>
          <p:nvPr/>
        </p:nvGrpSpPr>
        <p:grpSpPr>
          <a:xfrm>
            <a:off x="9257210" y="1453369"/>
            <a:ext cx="2078218" cy="4244679"/>
            <a:chOff x="7171409" y="1854561"/>
            <a:chExt cx="2078218" cy="4244679"/>
          </a:xfrm>
        </p:grpSpPr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E96E3B6F-2B80-4D3A-B954-0F22C141B548}"/>
                </a:ext>
              </a:extLst>
            </p:cNvPr>
            <p:cNvGrpSpPr/>
            <p:nvPr/>
          </p:nvGrpSpPr>
          <p:grpSpPr>
            <a:xfrm>
              <a:off x="7171409" y="2554677"/>
              <a:ext cx="2078218" cy="3544563"/>
              <a:chOff x="2227884" y="1330362"/>
              <a:chExt cx="3253999" cy="354456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18C402-AAB2-465C-8300-47FC1007395C}"/>
                  </a:ext>
                </a:extLst>
              </p:cNvPr>
              <p:cNvSpPr txBox="1"/>
              <p:nvPr/>
            </p:nvSpPr>
            <p:spPr>
              <a:xfrm>
                <a:off x="2227884" y="1827937"/>
                <a:ext cx="325399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18E5A-EF46-46AD-BA83-736BADF6BEC9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32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B9188-1DD6-4A12-8DB3-4175CFEAF59C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97851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191784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46CC05D-0376-4A90-AF9F-34F709F316DF}"/>
              </a:ext>
            </a:extLst>
          </p:cNvPr>
          <p:cNvGrpSpPr/>
          <p:nvPr/>
        </p:nvGrpSpPr>
        <p:grpSpPr>
          <a:xfrm>
            <a:off x="335293" y="1080182"/>
            <a:ext cx="4580078" cy="3232119"/>
            <a:chOff x="903382" y="2469941"/>
            <a:chExt cx="3696229" cy="2608395"/>
          </a:xfrm>
        </p:grpSpPr>
        <p:grpSp>
          <p:nvGrpSpPr>
            <p:cNvPr id="3" name="Group 293">
              <a:extLst>
                <a:ext uri="{FF2B5EF4-FFF2-40B4-BE49-F238E27FC236}">
                  <a16:creationId xmlns:a16="http://schemas.microsoft.com/office/drawing/2014/main" id="{2F1686FF-4DFA-46FB-8F85-8D01E1000A58}"/>
                </a:ext>
              </a:extLst>
            </p:cNvPr>
            <p:cNvGrpSpPr/>
            <p:nvPr/>
          </p:nvGrpSpPr>
          <p:grpSpPr>
            <a:xfrm>
              <a:off x="903382" y="3271851"/>
              <a:ext cx="2717471" cy="1806485"/>
              <a:chOff x="6917382" y="4652701"/>
              <a:chExt cx="2983072" cy="1983048"/>
            </a:xfrm>
          </p:grpSpPr>
          <p:sp>
            <p:nvSpPr>
              <p:cNvPr id="4" name="Freeform: Shape 294">
                <a:extLst>
                  <a:ext uri="{FF2B5EF4-FFF2-40B4-BE49-F238E27FC236}">
                    <a16:creationId xmlns:a16="http://schemas.microsoft.com/office/drawing/2014/main" id="{37D77E9C-5A3B-486E-9DDE-CA8F3D0CDFF3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295">
                <a:extLst>
                  <a:ext uri="{FF2B5EF4-FFF2-40B4-BE49-F238E27FC236}">
                    <a16:creationId xmlns:a16="http://schemas.microsoft.com/office/drawing/2014/main" id="{2779BF5B-56CA-4AD0-ABC6-E804E2EE7145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296">
                <a:extLst>
                  <a:ext uri="{FF2B5EF4-FFF2-40B4-BE49-F238E27FC236}">
                    <a16:creationId xmlns:a16="http://schemas.microsoft.com/office/drawing/2014/main" id="{42AF6A4C-865A-434F-A67F-A9823DDDABC5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297">
                <a:extLst>
                  <a:ext uri="{FF2B5EF4-FFF2-40B4-BE49-F238E27FC236}">
                    <a16:creationId xmlns:a16="http://schemas.microsoft.com/office/drawing/2014/main" id="{32009F5B-065E-40D6-B941-74BC9A1B0242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298">
                <a:extLst>
                  <a:ext uri="{FF2B5EF4-FFF2-40B4-BE49-F238E27FC236}">
                    <a16:creationId xmlns:a16="http://schemas.microsoft.com/office/drawing/2014/main" id="{4D67CCC5-14A7-4722-9A98-15BD8420673D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299">
                <a:extLst>
                  <a:ext uri="{FF2B5EF4-FFF2-40B4-BE49-F238E27FC236}">
                    <a16:creationId xmlns:a16="http://schemas.microsoft.com/office/drawing/2014/main" id="{B5C0DE32-4E48-4CA1-8073-1C2F8EBB6762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300">
                <a:extLst>
                  <a:ext uri="{FF2B5EF4-FFF2-40B4-BE49-F238E27FC236}">
                    <a16:creationId xmlns:a16="http://schemas.microsoft.com/office/drawing/2014/main" id="{5DD5ACB7-C35F-4A08-8938-64776B289A67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E323F70-3D0D-4DB7-B8EC-14C9B69D8310}"/>
                </a:ext>
              </a:extLst>
            </p:cNvPr>
            <p:cNvGrpSpPr/>
            <p:nvPr/>
          </p:nvGrpSpPr>
          <p:grpSpPr>
            <a:xfrm>
              <a:off x="3245127" y="2991892"/>
              <a:ext cx="1354484" cy="1923181"/>
              <a:chOff x="4160927" y="2978939"/>
              <a:chExt cx="1013906" cy="1439607"/>
            </a:xfrm>
          </p:grpSpPr>
          <p:grpSp>
            <p:nvGrpSpPr>
              <p:cNvPr id="12" name="Group 33">
                <a:extLst>
                  <a:ext uri="{FF2B5EF4-FFF2-40B4-BE49-F238E27FC236}">
                    <a16:creationId xmlns:a16="http://schemas.microsoft.com/office/drawing/2014/main" id="{B81E6361-B224-45D0-84F8-B0941F89FDC2}"/>
                  </a:ext>
                </a:extLst>
              </p:cNvPr>
              <p:cNvGrpSpPr/>
              <p:nvPr/>
            </p:nvGrpSpPr>
            <p:grpSpPr>
              <a:xfrm>
                <a:off x="4160927" y="2978939"/>
                <a:ext cx="1013906" cy="1439607"/>
                <a:chOff x="5537539" y="2335977"/>
                <a:chExt cx="1157120" cy="2061311"/>
              </a:xfrm>
              <a:solidFill>
                <a:schemeClr val="accent1"/>
              </a:solidFill>
            </p:grpSpPr>
            <p:sp>
              <p:nvSpPr>
                <p:cNvPr id="25" name="Freeform: Shape 3">
                  <a:extLst>
                    <a:ext uri="{FF2B5EF4-FFF2-40B4-BE49-F238E27FC236}">
                      <a16:creationId xmlns:a16="http://schemas.microsoft.com/office/drawing/2014/main" id="{7DC4AC82-78C5-4E0C-B91E-A7B63A5A3CF1}"/>
                    </a:ext>
                  </a:extLst>
                </p:cNvPr>
                <p:cNvSpPr/>
                <p:nvPr/>
              </p:nvSpPr>
              <p:spPr>
                <a:xfrm>
                  <a:off x="5537852" y="2496480"/>
                  <a:ext cx="1156465" cy="606268"/>
                </a:xfrm>
                <a:custGeom>
                  <a:avLst/>
                  <a:gdLst>
                    <a:gd name="connsiteX0" fmla="*/ 701 w 1156465"/>
                    <a:gd name="connsiteY0" fmla="*/ 0 h 606268"/>
                    <a:gd name="connsiteX1" fmla="*/ 143682 w 1156465"/>
                    <a:gd name="connsiteY1" fmla="*/ 60977 h 606268"/>
                    <a:gd name="connsiteX2" fmla="*/ 393899 w 1156465"/>
                    <a:gd name="connsiteY2" fmla="*/ 96723 h 606268"/>
                    <a:gd name="connsiteX3" fmla="*/ 619935 w 1156465"/>
                    <a:gd name="connsiteY3" fmla="*/ 103381 h 606268"/>
                    <a:gd name="connsiteX4" fmla="*/ 1035562 w 1156465"/>
                    <a:gd name="connsiteY4" fmla="*/ 55721 h 606268"/>
                    <a:gd name="connsiteX5" fmla="*/ 1157867 w 1156465"/>
                    <a:gd name="connsiteY5" fmla="*/ 350 h 606268"/>
                    <a:gd name="connsiteX6" fmla="*/ 1157867 w 1156465"/>
                    <a:gd name="connsiteY6" fmla="*/ 15069 h 606268"/>
                    <a:gd name="connsiteX7" fmla="*/ 1158217 w 1156465"/>
                    <a:gd name="connsiteY7" fmla="*/ 477305 h 606268"/>
                    <a:gd name="connsiteX8" fmla="*/ 1136490 w 1156465"/>
                    <a:gd name="connsiteY8" fmla="*/ 519007 h 606268"/>
                    <a:gd name="connsiteX9" fmla="*/ 1049229 w 1156465"/>
                    <a:gd name="connsiteY9" fmla="*/ 557206 h 606268"/>
                    <a:gd name="connsiteX10" fmla="*/ 819338 w 1156465"/>
                    <a:gd name="connsiteY10" fmla="*/ 598558 h 606268"/>
                    <a:gd name="connsiteX11" fmla="*/ 524264 w 1156465"/>
                    <a:gd name="connsiteY11" fmla="*/ 609072 h 606268"/>
                    <a:gd name="connsiteX12" fmla="*/ 129314 w 1156465"/>
                    <a:gd name="connsiteY12" fmla="*/ 562112 h 606268"/>
                    <a:gd name="connsiteX13" fmla="*/ 31890 w 1156465"/>
                    <a:gd name="connsiteY13" fmla="*/ 524264 h 606268"/>
                    <a:gd name="connsiteX14" fmla="*/ 0 w 1156465"/>
                    <a:gd name="connsiteY14" fmla="*/ 469945 h 606268"/>
                    <a:gd name="connsiteX15" fmla="*/ 701 w 1156465"/>
                    <a:gd name="connsiteY15" fmla="*/ 15420 h 606268"/>
                    <a:gd name="connsiteX16" fmla="*/ 701 w 1156465"/>
                    <a:gd name="connsiteY16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701" y="0"/>
                      </a:moveTo>
                      <a:cubicBezTo>
                        <a:pt x="43805" y="34344"/>
                        <a:pt x="93568" y="48712"/>
                        <a:pt x="143682" y="60977"/>
                      </a:cubicBezTo>
                      <a:cubicBezTo>
                        <a:pt x="226036" y="80953"/>
                        <a:pt x="309442" y="92517"/>
                        <a:pt x="393899" y="96723"/>
                      </a:cubicBezTo>
                      <a:cubicBezTo>
                        <a:pt x="469244" y="100577"/>
                        <a:pt x="544590" y="104432"/>
                        <a:pt x="619935" y="103381"/>
                      </a:cubicBezTo>
                      <a:cubicBezTo>
                        <a:pt x="759762" y="101278"/>
                        <a:pt x="899239" y="91466"/>
                        <a:pt x="1035562" y="55721"/>
                      </a:cubicBezTo>
                      <a:cubicBezTo>
                        <a:pt x="1078667" y="44506"/>
                        <a:pt x="1120369" y="30138"/>
                        <a:pt x="1157867" y="350"/>
                      </a:cubicBezTo>
                      <a:cubicBezTo>
                        <a:pt x="1157867" y="6308"/>
                        <a:pt x="1157867" y="10864"/>
                        <a:pt x="1157867" y="15069"/>
                      </a:cubicBezTo>
                      <a:cubicBezTo>
                        <a:pt x="1157867" y="169264"/>
                        <a:pt x="1157516" y="323109"/>
                        <a:pt x="1158217" y="477305"/>
                      </a:cubicBezTo>
                      <a:cubicBezTo>
                        <a:pt x="1158217" y="496579"/>
                        <a:pt x="1150858" y="508845"/>
                        <a:pt x="1136490" y="519007"/>
                      </a:cubicBezTo>
                      <a:cubicBezTo>
                        <a:pt x="1109856" y="537581"/>
                        <a:pt x="1079718" y="548094"/>
                        <a:pt x="1049229" y="557206"/>
                      </a:cubicBezTo>
                      <a:cubicBezTo>
                        <a:pt x="974234" y="579284"/>
                        <a:pt x="897137" y="590148"/>
                        <a:pt x="819338" y="598558"/>
                      </a:cubicBezTo>
                      <a:cubicBezTo>
                        <a:pt x="721214" y="609072"/>
                        <a:pt x="622739" y="610824"/>
                        <a:pt x="524264" y="609072"/>
                      </a:cubicBezTo>
                      <a:cubicBezTo>
                        <a:pt x="391095" y="606618"/>
                        <a:pt x="258628" y="596806"/>
                        <a:pt x="129314" y="562112"/>
                      </a:cubicBezTo>
                      <a:cubicBezTo>
                        <a:pt x="96022" y="553001"/>
                        <a:pt x="63781" y="538632"/>
                        <a:pt x="31890" y="524264"/>
                      </a:cubicBezTo>
                      <a:cubicBezTo>
                        <a:pt x="9462" y="514452"/>
                        <a:pt x="0" y="496579"/>
                        <a:pt x="0" y="469945"/>
                      </a:cubicBezTo>
                      <a:cubicBezTo>
                        <a:pt x="1051" y="318554"/>
                        <a:pt x="701" y="166811"/>
                        <a:pt x="701" y="15420"/>
                      </a:cubicBezTo>
                      <a:cubicBezTo>
                        <a:pt x="701" y="11214"/>
                        <a:pt x="701" y="6658"/>
                        <a:pt x="701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4">
                  <a:extLst>
                    <a:ext uri="{FF2B5EF4-FFF2-40B4-BE49-F238E27FC236}">
                      <a16:creationId xmlns:a16="http://schemas.microsoft.com/office/drawing/2014/main" id="{480937CE-4B02-4CEC-9E43-37D0C363462C}"/>
                    </a:ext>
                  </a:extLst>
                </p:cNvPr>
                <p:cNvSpPr/>
                <p:nvPr/>
              </p:nvSpPr>
              <p:spPr>
                <a:xfrm>
                  <a:off x="5538194" y="3144451"/>
                  <a:ext cx="1156465" cy="606268"/>
                </a:xfrm>
                <a:custGeom>
                  <a:avLst/>
                  <a:gdLst>
                    <a:gd name="connsiteX0" fmla="*/ 1157875 w 1156465"/>
                    <a:gd name="connsiteY0" fmla="*/ 3154 h 606268"/>
                    <a:gd name="connsiteX1" fmla="*/ 1157875 w 1156465"/>
                    <a:gd name="connsiteY1" fmla="*/ 12616 h 606268"/>
                    <a:gd name="connsiteX2" fmla="*/ 1158226 w 1156465"/>
                    <a:gd name="connsiteY2" fmla="*/ 478706 h 606268"/>
                    <a:gd name="connsiteX3" fmla="*/ 1141404 w 1156465"/>
                    <a:gd name="connsiteY3" fmla="*/ 513751 h 606268"/>
                    <a:gd name="connsiteX4" fmla="*/ 1043981 w 1156465"/>
                    <a:gd name="connsiteY4" fmla="*/ 557556 h 606268"/>
                    <a:gd name="connsiteX5" fmla="*/ 802525 w 1156465"/>
                    <a:gd name="connsiteY5" fmla="*/ 598909 h 606268"/>
                    <a:gd name="connsiteX6" fmla="*/ 525324 w 1156465"/>
                    <a:gd name="connsiteY6" fmla="*/ 608371 h 606268"/>
                    <a:gd name="connsiteX7" fmla="*/ 132827 w 1156465"/>
                    <a:gd name="connsiteY7" fmla="*/ 562112 h 606268"/>
                    <a:gd name="connsiteX8" fmla="*/ 34001 w 1156465"/>
                    <a:gd name="connsiteY8" fmla="*/ 524615 h 606268"/>
                    <a:gd name="connsiteX9" fmla="*/ 8 w 1156465"/>
                    <a:gd name="connsiteY9" fmla="*/ 467843 h 606268"/>
                    <a:gd name="connsiteX10" fmla="*/ 709 w 1156465"/>
                    <a:gd name="connsiteY10" fmla="*/ 14368 h 606268"/>
                    <a:gd name="connsiteX11" fmla="*/ 709 w 1156465"/>
                    <a:gd name="connsiteY11" fmla="*/ 0 h 606268"/>
                    <a:gd name="connsiteX12" fmla="*/ 225694 w 1156465"/>
                    <a:gd name="connsiteY12" fmla="*/ 76046 h 606268"/>
                    <a:gd name="connsiteX13" fmla="*/ 659193 w 1156465"/>
                    <a:gd name="connsiteY13" fmla="*/ 101278 h 606268"/>
                    <a:gd name="connsiteX14" fmla="*/ 1020151 w 1156465"/>
                    <a:gd name="connsiteY14" fmla="*/ 58174 h 606268"/>
                    <a:gd name="connsiteX15" fmla="*/ 1082530 w 1156465"/>
                    <a:gd name="connsiteY15" fmla="*/ 39250 h 606268"/>
                    <a:gd name="connsiteX16" fmla="*/ 1157875 w 1156465"/>
                    <a:gd name="connsiteY16" fmla="*/ 3154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1157875" y="3154"/>
                      </a:moveTo>
                      <a:cubicBezTo>
                        <a:pt x="1157875" y="4906"/>
                        <a:pt x="1157875" y="8761"/>
                        <a:pt x="1157875" y="12616"/>
                      </a:cubicBezTo>
                      <a:cubicBezTo>
                        <a:pt x="1157875" y="167863"/>
                        <a:pt x="1157875" y="323460"/>
                        <a:pt x="1158226" y="478706"/>
                      </a:cubicBezTo>
                      <a:cubicBezTo>
                        <a:pt x="1158226" y="493776"/>
                        <a:pt x="1152619" y="504990"/>
                        <a:pt x="1141404" y="513751"/>
                      </a:cubicBezTo>
                      <a:cubicBezTo>
                        <a:pt x="1112668" y="536530"/>
                        <a:pt x="1078675" y="547393"/>
                        <a:pt x="1043981" y="557556"/>
                      </a:cubicBezTo>
                      <a:cubicBezTo>
                        <a:pt x="965131" y="580335"/>
                        <a:pt x="884178" y="591199"/>
                        <a:pt x="802525" y="598909"/>
                      </a:cubicBezTo>
                      <a:cubicBezTo>
                        <a:pt x="710358" y="607670"/>
                        <a:pt x="617841" y="610473"/>
                        <a:pt x="525324" y="608371"/>
                      </a:cubicBezTo>
                      <a:cubicBezTo>
                        <a:pt x="393206" y="605217"/>
                        <a:pt x="261089" y="596105"/>
                        <a:pt x="132827" y="562112"/>
                      </a:cubicBezTo>
                      <a:cubicBezTo>
                        <a:pt x="98833" y="553351"/>
                        <a:pt x="66242" y="538632"/>
                        <a:pt x="34001" y="524615"/>
                      </a:cubicBezTo>
                      <a:cubicBezTo>
                        <a:pt x="10522" y="514101"/>
                        <a:pt x="-342" y="495878"/>
                        <a:pt x="8" y="467843"/>
                      </a:cubicBezTo>
                      <a:cubicBezTo>
                        <a:pt x="1410" y="316801"/>
                        <a:pt x="709" y="165760"/>
                        <a:pt x="709" y="14368"/>
                      </a:cubicBezTo>
                      <a:cubicBezTo>
                        <a:pt x="709" y="9812"/>
                        <a:pt x="709" y="5257"/>
                        <a:pt x="709" y="0"/>
                      </a:cubicBezTo>
                      <a:cubicBezTo>
                        <a:pt x="69046" y="48712"/>
                        <a:pt x="147545" y="62729"/>
                        <a:pt x="225694" y="76046"/>
                      </a:cubicBezTo>
                      <a:cubicBezTo>
                        <a:pt x="369026" y="100928"/>
                        <a:pt x="514110" y="105484"/>
                        <a:pt x="659193" y="101278"/>
                      </a:cubicBezTo>
                      <a:cubicBezTo>
                        <a:pt x="780797" y="97774"/>
                        <a:pt x="901700" y="87261"/>
                        <a:pt x="1020151" y="58174"/>
                      </a:cubicBezTo>
                      <a:cubicBezTo>
                        <a:pt x="1041177" y="52917"/>
                        <a:pt x="1062554" y="47660"/>
                        <a:pt x="1082530" y="39250"/>
                      </a:cubicBezTo>
                      <a:cubicBezTo>
                        <a:pt x="1107762" y="29087"/>
                        <a:pt x="1132293" y="15770"/>
                        <a:pt x="1157875" y="315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5">
                  <a:extLst>
                    <a:ext uri="{FF2B5EF4-FFF2-40B4-BE49-F238E27FC236}">
                      <a16:creationId xmlns:a16="http://schemas.microsoft.com/office/drawing/2014/main" id="{5B8F979F-064B-4D70-9530-3235D927D08F}"/>
                    </a:ext>
                  </a:extLst>
                </p:cNvPr>
                <p:cNvSpPr/>
                <p:nvPr/>
              </p:nvSpPr>
              <p:spPr>
                <a:xfrm>
                  <a:off x="5538187" y="3791020"/>
                  <a:ext cx="1156465" cy="606268"/>
                </a:xfrm>
                <a:custGeom>
                  <a:avLst/>
                  <a:gdLst>
                    <a:gd name="connsiteX0" fmla="*/ 365 w 1156465"/>
                    <a:gd name="connsiteY0" fmla="*/ 0 h 606268"/>
                    <a:gd name="connsiteX1" fmla="*/ 188554 w 1156465"/>
                    <a:gd name="connsiteY1" fmla="*/ 69738 h 606268"/>
                    <a:gd name="connsiteX2" fmla="*/ 443677 w 1156465"/>
                    <a:gd name="connsiteY2" fmla="*/ 98825 h 606268"/>
                    <a:gd name="connsiteX3" fmla="*/ 609787 w 1156465"/>
                    <a:gd name="connsiteY3" fmla="*/ 102680 h 606268"/>
                    <a:gd name="connsiteX4" fmla="*/ 1014199 w 1156465"/>
                    <a:gd name="connsiteY4" fmla="*/ 59575 h 606268"/>
                    <a:gd name="connsiteX5" fmla="*/ 1118982 w 1156465"/>
                    <a:gd name="connsiteY5" fmla="*/ 23480 h 606268"/>
                    <a:gd name="connsiteX6" fmla="*/ 1155779 w 1156465"/>
                    <a:gd name="connsiteY6" fmla="*/ 1402 h 606268"/>
                    <a:gd name="connsiteX7" fmla="*/ 1156480 w 1156465"/>
                    <a:gd name="connsiteY7" fmla="*/ 14719 h 606268"/>
                    <a:gd name="connsiteX8" fmla="*/ 1156830 w 1156465"/>
                    <a:gd name="connsiteY8" fmla="*/ 479407 h 606268"/>
                    <a:gd name="connsiteX9" fmla="*/ 1140359 w 1156465"/>
                    <a:gd name="connsiteY9" fmla="*/ 513400 h 606268"/>
                    <a:gd name="connsiteX10" fmla="*/ 1071322 w 1156465"/>
                    <a:gd name="connsiteY10" fmla="*/ 548445 h 606268"/>
                    <a:gd name="connsiteX11" fmla="*/ 864210 w 1156465"/>
                    <a:gd name="connsiteY11" fmla="*/ 592601 h 606268"/>
                    <a:gd name="connsiteX12" fmla="*/ 523227 w 1156465"/>
                    <a:gd name="connsiteY12" fmla="*/ 608371 h 606268"/>
                    <a:gd name="connsiteX13" fmla="*/ 147902 w 1156465"/>
                    <a:gd name="connsiteY13" fmla="*/ 566668 h 606268"/>
                    <a:gd name="connsiteX14" fmla="*/ 43119 w 1156465"/>
                    <a:gd name="connsiteY14" fmla="*/ 530923 h 606268"/>
                    <a:gd name="connsiteX15" fmla="*/ 18238 w 1156465"/>
                    <a:gd name="connsiteY15" fmla="*/ 515503 h 606268"/>
                    <a:gd name="connsiteX16" fmla="*/ 15 w 1156465"/>
                    <a:gd name="connsiteY16" fmla="*/ 478356 h 606268"/>
                    <a:gd name="connsiteX17" fmla="*/ 365 w 1156465"/>
                    <a:gd name="connsiteY17" fmla="*/ 16120 h 606268"/>
                    <a:gd name="connsiteX18" fmla="*/ 365 w 1156465"/>
                    <a:gd name="connsiteY18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56465" h="606268">
                      <a:moveTo>
                        <a:pt x="365" y="0"/>
                      </a:moveTo>
                      <a:cubicBezTo>
                        <a:pt x="57838" y="42404"/>
                        <a:pt x="123020" y="56421"/>
                        <a:pt x="188554" y="69738"/>
                      </a:cubicBezTo>
                      <a:cubicBezTo>
                        <a:pt x="272660" y="86560"/>
                        <a:pt x="357818" y="95671"/>
                        <a:pt x="443677" y="98825"/>
                      </a:cubicBezTo>
                      <a:cubicBezTo>
                        <a:pt x="499047" y="100928"/>
                        <a:pt x="554417" y="103381"/>
                        <a:pt x="609787" y="102680"/>
                      </a:cubicBezTo>
                      <a:cubicBezTo>
                        <a:pt x="745759" y="100227"/>
                        <a:pt x="881381" y="92167"/>
                        <a:pt x="1014199" y="59575"/>
                      </a:cubicBezTo>
                      <a:cubicBezTo>
                        <a:pt x="1049945" y="50814"/>
                        <a:pt x="1084639" y="36797"/>
                        <a:pt x="1118982" y="23480"/>
                      </a:cubicBezTo>
                      <a:cubicBezTo>
                        <a:pt x="1131949" y="18573"/>
                        <a:pt x="1142813" y="9462"/>
                        <a:pt x="1155779" y="1402"/>
                      </a:cubicBezTo>
                      <a:cubicBezTo>
                        <a:pt x="1156129" y="5957"/>
                        <a:pt x="1156480" y="10163"/>
                        <a:pt x="1156480" y="14719"/>
                      </a:cubicBezTo>
                      <a:cubicBezTo>
                        <a:pt x="1156480" y="169615"/>
                        <a:pt x="1156480" y="324511"/>
                        <a:pt x="1156830" y="479407"/>
                      </a:cubicBezTo>
                      <a:cubicBezTo>
                        <a:pt x="1156830" y="494126"/>
                        <a:pt x="1152625" y="506392"/>
                        <a:pt x="1140359" y="513400"/>
                      </a:cubicBezTo>
                      <a:cubicBezTo>
                        <a:pt x="1117931" y="526367"/>
                        <a:pt x="1095503" y="539684"/>
                        <a:pt x="1071322" y="548445"/>
                      </a:cubicBezTo>
                      <a:cubicBezTo>
                        <a:pt x="1004387" y="572625"/>
                        <a:pt x="934649" y="583489"/>
                        <a:pt x="864210" y="592601"/>
                      </a:cubicBezTo>
                      <a:cubicBezTo>
                        <a:pt x="751016" y="606969"/>
                        <a:pt x="637472" y="610473"/>
                        <a:pt x="523227" y="608371"/>
                      </a:cubicBezTo>
                      <a:cubicBezTo>
                        <a:pt x="396717" y="606268"/>
                        <a:pt x="271258" y="596806"/>
                        <a:pt x="147902" y="566668"/>
                      </a:cubicBezTo>
                      <a:cubicBezTo>
                        <a:pt x="112157" y="557907"/>
                        <a:pt x="77813" y="543539"/>
                        <a:pt x="43119" y="530923"/>
                      </a:cubicBezTo>
                      <a:cubicBezTo>
                        <a:pt x="34008" y="527769"/>
                        <a:pt x="25948" y="521461"/>
                        <a:pt x="18238" y="515503"/>
                      </a:cubicBezTo>
                      <a:cubicBezTo>
                        <a:pt x="5622" y="506392"/>
                        <a:pt x="-336" y="494827"/>
                        <a:pt x="15" y="478356"/>
                      </a:cubicBezTo>
                      <a:cubicBezTo>
                        <a:pt x="365" y="324161"/>
                        <a:pt x="365" y="170316"/>
                        <a:pt x="365" y="16120"/>
                      </a:cubicBezTo>
                      <a:cubicBezTo>
                        <a:pt x="365" y="11565"/>
                        <a:pt x="365" y="7009"/>
                        <a:pt x="365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6">
                  <a:extLst>
                    <a:ext uri="{FF2B5EF4-FFF2-40B4-BE49-F238E27FC236}">
                      <a16:creationId xmlns:a16="http://schemas.microsoft.com/office/drawing/2014/main" id="{6CE757F6-EC78-4405-BE52-834ABA35E919}"/>
                    </a:ext>
                  </a:extLst>
                </p:cNvPr>
                <p:cNvSpPr/>
                <p:nvPr/>
              </p:nvSpPr>
              <p:spPr>
                <a:xfrm>
                  <a:off x="5537539" y="2335977"/>
                  <a:ext cx="1156465" cy="245311"/>
                </a:xfrm>
                <a:custGeom>
                  <a:avLst/>
                  <a:gdLst>
                    <a:gd name="connsiteX0" fmla="*/ 576442 w 1156465"/>
                    <a:gd name="connsiteY0" fmla="*/ 3504 h 245310"/>
                    <a:gd name="connsiteX1" fmla="*/ 913920 w 1156465"/>
                    <a:gd name="connsiteY1" fmla="*/ 26984 h 245310"/>
                    <a:gd name="connsiteX2" fmla="*/ 1101758 w 1156465"/>
                    <a:gd name="connsiteY2" fmla="*/ 75696 h 245310"/>
                    <a:gd name="connsiteX3" fmla="*/ 1147666 w 1156465"/>
                    <a:gd name="connsiteY3" fmla="*/ 105133 h 245310"/>
                    <a:gd name="connsiteX4" fmla="*/ 1147666 w 1156465"/>
                    <a:gd name="connsiteY4" fmla="*/ 147186 h 245310"/>
                    <a:gd name="connsiteX5" fmla="*/ 1100706 w 1156465"/>
                    <a:gd name="connsiteY5" fmla="*/ 176974 h 245310"/>
                    <a:gd name="connsiteX6" fmla="*/ 926536 w 1156465"/>
                    <a:gd name="connsiteY6" fmla="*/ 223233 h 245310"/>
                    <a:gd name="connsiteX7" fmla="*/ 650386 w 1156465"/>
                    <a:gd name="connsiteY7" fmla="*/ 247413 h 245310"/>
                    <a:gd name="connsiteX8" fmla="*/ 230904 w 1156465"/>
                    <a:gd name="connsiteY8" fmla="*/ 223233 h 245310"/>
                    <a:gd name="connsiteX9" fmla="*/ 70401 w 1156465"/>
                    <a:gd name="connsiteY9" fmla="*/ 182231 h 245310"/>
                    <a:gd name="connsiteX10" fmla="*/ 19937 w 1156465"/>
                    <a:gd name="connsiteY10" fmla="*/ 155247 h 245310"/>
                    <a:gd name="connsiteX11" fmla="*/ 19236 w 1156465"/>
                    <a:gd name="connsiteY11" fmla="*/ 98124 h 245310"/>
                    <a:gd name="connsiteX12" fmla="*/ 98437 w 1156465"/>
                    <a:gd name="connsiteY12" fmla="*/ 60276 h 245310"/>
                    <a:gd name="connsiteX13" fmla="*/ 319917 w 1156465"/>
                    <a:gd name="connsiteY13" fmla="*/ 17172 h 245310"/>
                    <a:gd name="connsiteX14" fmla="*/ 576092 w 1156465"/>
                    <a:gd name="connsiteY14" fmla="*/ 0 h 245310"/>
                    <a:gd name="connsiteX15" fmla="*/ 576442 w 1156465"/>
                    <a:gd name="connsiteY15" fmla="*/ 3504 h 24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56465" h="245310">
                      <a:moveTo>
                        <a:pt x="576442" y="3504"/>
                      </a:moveTo>
                      <a:cubicBezTo>
                        <a:pt x="689636" y="3855"/>
                        <a:pt x="802128" y="9812"/>
                        <a:pt x="913920" y="26984"/>
                      </a:cubicBezTo>
                      <a:cubicBezTo>
                        <a:pt x="978401" y="36797"/>
                        <a:pt x="1042182" y="49062"/>
                        <a:pt x="1101758" y="75696"/>
                      </a:cubicBezTo>
                      <a:cubicBezTo>
                        <a:pt x="1118228" y="83055"/>
                        <a:pt x="1133648" y="93569"/>
                        <a:pt x="1147666" y="105133"/>
                      </a:cubicBezTo>
                      <a:cubicBezTo>
                        <a:pt x="1162735" y="117749"/>
                        <a:pt x="1162735" y="134570"/>
                        <a:pt x="1147666" y="147186"/>
                      </a:cubicBezTo>
                      <a:cubicBezTo>
                        <a:pt x="1133648" y="159102"/>
                        <a:pt x="1117528" y="169615"/>
                        <a:pt x="1100706" y="176974"/>
                      </a:cubicBezTo>
                      <a:cubicBezTo>
                        <a:pt x="1044986" y="201856"/>
                        <a:pt x="986111" y="213771"/>
                        <a:pt x="926536" y="223233"/>
                      </a:cubicBezTo>
                      <a:cubicBezTo>
                        <a:pt x="835070" y="237951"/>
                        <a:pt x="742903" y="244960"/>
                        <a:pt x="650386" y="247413"/>
                      </a:cubicBezTo>
                      <a:cubicBezTo>
                        <a:pt x="509858" y="251268"/>
                        <a:pt x="370031" y="244960"/>
                        <a:pt x="230904" y="223233"/>
                      </a:cubicBezTo>
                      <a:cubicBezTo>
                        <a:pt x="176585" y="214472"/>
                        <a:pt x="122267" y="203257"/>
                        <a:pt x="70401" y="182231"/>
                      </a:cubicBezTo>
                      <a:cubicBezTo>
                        <a:pt x="52879" y="175222"/>
                        <a:pt x="35357" y="166110"/>
                        <a:pt x="19937" y="155247"/>
                      </a:cubicBezTo>
                      <a:cubicBezTo>
                        <a:pt x="-5996" y="137024"/>
                        <a:pt x="-7047" y="114946"/>
                        <a:pt x="19236" y="98124"/>
                      </a:cubicBezTo>
                      <a:cubicBezTo>
                        <a:pt x="43767" y="82354"/>
                        <a:pt x="70751" y="69738"/>
                        <a:pt x="98437" y="60276"/>
                      </a:cubicBezTo>
                      <a:cubicBezTo>
                        <a:pt x="170278" y="35745"/>
                        <a:pt x="244922" y="24181"/>
                        <a:pt x="319917" y="17172"/>
                      </a:cubicBezTo>
                      <a:cubicBezTo>
                        <a:pt x="405075" y="9462"/>
                        <a:pt x="490934" y="5607"/>
                        <a:pt x="576092" y="0"/>
                      </a:cubicBezTo>
                      <a:cubicBezTo>
                        <a:pt x="576442" y="1051"/>
                        <a:pt x="576442" y="2103"/>
                        <a:pt x="576442" y="350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7">
                  <a:extLst>
                    <a:ext uri="{FF2B5EF4-FFF2-40B4-BE49-F238E27FC236}">
                      <a16:creationId xmlns:a16="http://schemas.microsoft.com/office/drawing/2014/main" id="{3C3B7F92-85DA-40A3-9EA7-372E7AC5CCD1}"/>
                    </a:ext>
                  </a:extLst>
                </p:cNvPr>
                <p:cNvSpPr/>
                <p:nvPr/>
              </p:nvSpPr>
              <p:spPr>
                <a:xfrm>
                  <a:off x="5537671" y="3699734"/>
                  <a:ext cx="1156465" cy="175222"/>
                </a:xfrm>
                <a:custGeom>
                  <a:avLst/>
                  <a:gdLst>
                    <a:gd name="connsiteX0" fmla="*/ 574909 w 1156465"/>
                    <a:gd name="connsiteY0" fmla="*/ 177146 h 175221"/>
                    <a:gd name="connsiteX1" fmla="*/ 204490 w 1156465"/>
                    <a:gd name="connsiteY1" fmla="*/ 148409 h 175221"/>
                    <a:gd name="connsiteX2" fmla="*/ 57303 w 1156465"/>
                    <a:gd name="connsiteY2" fmla="*/ 106706 h 175221"/>
                    <a:gd name="connsiteX3" fmla="*/ 13147 w 1156465"/>
                    <a:gd name="connsiteY3" fmla="*/ 79372 h 175221"/>
                    <a:gd name="connsiteX4" fmla="*/ 12096 w 1156465"/>
                    <a:gd name="connsiteY4" fmla="*/ 33463 h 175221"/>
                    <a:gd name="connsiteX5" fmla="*/ 52747 w 1156465"/>
                    <a:gd name="connsiteY5" fmla="*/ 7180 h 175221"/>
                    <a:gd name="connsiteX6" fmla="*/ 63261 w 1156465"/>
                    <a:gd name="connsiteY6" fmla="*/ 7180 h 175221"/>
                    <a:gd name="connsiteX7" fmla="*/ 314529 w 1156465"/>
                    <a:gd name="connsiteY7" fmla="*/ 56593 h 175221"/>
                    <a:gd name="connsiteX8" fmla="*/ 601893 w 1156465"/>
                    <a:gd name="connsiteY8" fmla="*/ 68858 h 175221"/>
                    <a:gd name="connsiteX9" fmla="*/ 981424 w 1156465"/>
                    <a:gd name="connsiteY9" fmla="*/ 30309 h 175221"/>
                    <a:gd name="connsiteX10" fmla="*/ 1079548 w 1156465"/>
                    <a:gd name="connsiteY10" fmla="*/ 1924 h 175221"/>
                    <a:gd name="connsiteX11" fmla="*/ 1090412 w 1156465"/>
                    <a:gd name="connsiteY11" fmla="*/ 522 h 175221"/>
                    <a:gd name="connsiteX12" fmla="*/ 1146833 w 1156465"/>
                    <a:gd name="connsiteY12" fmla="*/ 34515 h 175221"/>
                    <a:gd name="connsiteX13" fmla="*/ 1147184 w 1156465"/>
                    <a:gd name="connsiteY13" fmla="*/ 76568 h 175221"/>
                    <a:gd name="connsiteX14" fmla="*/ 1100224 w 1156465"/>
                    <a:gd name="connsiteY14" fmla="*/ 106356 h 175221"/>
                    <a:gd name="connsiteX15" fmla="*/ 922900 w 1156465"/>
                    <a:gd name="connsiteY15" fmla="*/ 152965 h 175221"/>
                    <a:gd name="connsiteX16" fmla="*/ 644297 w 1156465"/>
                    <a:gd name="connsiteY16" fmla="*/ 176445 h 175221"/>
                    <a:gd name="connsiteX17" fmla="*/ 574909 w 1156465"/>
                    <a:gd name="connsiteY17" fmla="*/ 177146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56465" h="175221">
                      <a:moveTo>
                        <a:pt x="574909" y="177146"/>
                      </a:moveTo>
                      <a:cubicBezTo>
                        <a:pt x="450852" y="178197"/>
                        <a:pt x="327145" y="170837"/>
                        <a:pt x="204490" y="148409"/>
                      </a:cubicBezTo>
                      <a:cubicBezTo>
                        <a:pt x="154026" y="139297"/>
                        <a:pt x="104263" y="128083"/>
                        <a:pt x="57303" y="106706"/>
                      </a:cubicBezTo>
                      <a:cubicBezTo>
                        <a:pt x="41533" y="99697"/>
                        <a:pt x="26464" y="90235"/>
                        <a:pt x="13147" y="79372"/>
                      </a:cubicBezTo>
                      <a:cubicBezTo>
                        <a:pt x="-4025" y="65354"/>
                        <a:pt x="-4375" y="47832"/>
                        <a:pt x="12096" y="33463"/>
                      </a:cubicBezTo>
                      <a:cubicBezTo>
                        <a:pt x="24011" y="22950"/>
                        <a:pt x="38730" y="15591"/>
                        <a:pt x="52747" y="7180"/>
                      </a:cubicBezTo>
                      <a:cubicBezTo>
                        <a:pt x="55551" y="5428"/>
                        <a:pt x="60107" y="6129"/>
                        <a:pt x="63261" y="7180"/>
                      </a:cubicBezTo>
                      <a:cubicBezTo>
                        <a:pt x="144914" y="34515"/>
                        <a:pt x="229371" y="47481"/>
                        <a:pt x="314529" y="56593"/>
                      </a:cubicBezTo>
                      <a:cubicBezTo>
                        <a:pt x="410200" y="66756"/>
                        <a:pt x="505871" y="70610"/>
                        <a:pt x="601893" y="68858"/>
                      </a:cubicBezTo>
                      <a:cubicBezTo>
                        <a:pt x="729455" y="66405"/>
                        <a:pt x="856315" y="58345"/>
                        <a:pt x="981424" y="30309"/>
                      </a:cubicBezTo>
                      <a:cubicBezTo>
                        <a:pt x="1014716" y="22950"/>
                        <a:pt x="1046957" y="11385"/>
                        <a:pt x="1079548" y="1924"/>
                      </a:cubicBezTo>
                      <a:cubicBezTo>
                        <a:pt x="1083053" y="872"/>
                        <a:pt x="1087959" y="-880"/>
                        <a:pt x="1090412" y="522"/>
                      </a:cubicBezTo>
                      <a:cubicBezTo>
                        <a:pt x="1109686" y="11385"/>
                        <a:pt x="1129662" y="21198"/>
                        <a:pt x="1146833" y="34515"/>
                      </a:cubicBezTo>
                      <a:cubicBezTo>
                        <a:pt x="1162253" y="46430"/>
                        <a:pt x="1161903" y="63952"/>
                        <a:pt x="1147184" y="76568"/>
                      </a:cubicBezTo>
                      <a:cubicBezTo>
                        <a:pt x="1133166" y="88483"/>
                        <a:pt x="1117046" y="98996"/>
                        <a:pt x="1100224" y="106356"/>
                      </a:cubicBezTo>
                      <a:cubicBezTo>
                        <a:pt x="1043803" y="131588"/>
                        <a:pt x="983526" y="143152"/>
                        <a:pt x="922900" y="152965"/>
                      </a:cubicBezTo>
                      <a:cubicBezTo>
                        <a:pt x="830733" y="167683"/>
                        <a:pt x="737515" y="175393"/>
                        <a:pt x="644297" y="176445"/>
                      </a:cubicBezTo>
                      <a:cubicBezTo>
                        <a:pt x="621168" y="177146"/>
                        <a:pt x="598038" y="177146"/>
                        <a:pt x="574909" y="177146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8">
                  <a:extLst>
                    <a:ext uri="{FF2B5EF4-FFF2-40B4-BE49-F238E27FC236}">
                      <a16:creationId xmlns:a16="http://schemas.microsoft.com/office/drawing/2014/main" id="{5E303104-AE40-464D-B7D7-A0C4DB067E46}"/>
                    </a:ext>
                  </a:extLst>
                </p:cNvPr>
                <p:cNvSpPr/>
                <p:nvPr/>
              </p:nvSpPr>
              <p:spPr>
                <a:xfrm>
                  <a:off x="5537669" y="3055216"/>
                  <a:ext cx="1156465" cy="175222"/>
                </a:xfrm>
                <a:custGeom>
                  <a:avLst/>
                  <a:gdLst>
                    <a:gd name="connsiteX0" fmla="*/ 587526 w 1156465"/>
                    <a:gd name="connsiteY0" fmla="*/ 175794 h 175221"/>
                    <a:gd name="connsiteX1" fmla="*/ 226919 w 1156465"/>
                    <a:gd name="connsiteY1" fmla="*/ 149862 h 175221"/>
                    <a:gd name="connsiteX2" fmla="*/ 42235 w 1156465"/>
                    <a:gd name="connsiteY2" fmla="*/ 96944 h 175221"/>
                    <a:gd name="connsiteX3" fmla="*/ 10345 w 1156465"/>
                    <a:gd name="connsiteY3" fmla="*/ 73815 h 175221"/>
                    <a:gd name="connsiteX4" fmla="*/ 9644 w 1156465"/>
                    <a:gd name="connsiteY4" fmla="*/ 34566 h 175221"/>
                    <a:gd name="connsiteX5" fmla="*/ 54851 w 1156465"/>
                    <a:gd name="connsiteY5" fmla="*/ 4427 h 175221"/>
                    <a:gd name="connsiteX6" fmla="*/ 65715 w 1156465"/>
                    <a:gd name="connsiteY6" fmla="*/ 5128 h 175221"/>
                    <a:gd name="connsiteX7" fmla="*/ 304368 w 1156465"/>
                    <a:gd name="connsiteY7" fmla="*/ 53489 h 175221"/>
                    <a:gd name="connsiteX8" fmla="*/ 608202 w 1156465"/>
                    <a:gd name="connsiteY8" fmla="*/ 67157 h 175221"/>
                    <a:gd name="connsiteX9" fmla="*/ 1000349 w 1156465"/>
                    <a:gd name="connsiteY9" fmla="*/ 25103 h 175221"/>
                    <a:gd name="connsiteX10" fmla="*/ 1079900 w 1156465"/>
                    <a:gd name="connsiteY10" fmla="*/ 1273 h 175221"/>
                    <a:gd name="connsiteX11" fmla="*/ 1096371 w 1156465"/>
                    <a:gd name="connsiteY11" fmla="*/ 1624 h 175221"/>
                    <a:gd name="connsiteX12" fmla="*/ 1141578 w 1156465"/>
                    <a:gd name="connsiteY12" fmla="*/ 27557 h 175221"/>
                    <a:gd name="connsiteX13" fmla="*/ 1141578 w 1156465"/>
                    <a:gd name="connsiteY13" fmla="*/ 81525 h 175221"/>
                    <a:gd name="connsiteX14" fmla="*/ 1045556 w 1156465"/>
                    <a:gd name="connsiteY14" fmla="*/ 125330 h 175221"/>
                    <a:gd name="connsiteX15" fmla="*/ 842299 w 1156465"/>
                    <a:gd name="connsiteY15" fmla="*/ 163178 h 175221"/>
                    <a:gd name="connsiteX16" fmla="*/ 587526 w 1156465"/>
                    <a:gd name="connsiteY16" fmla="*/ 175794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175221">
                      <a:moveTo>
                        <a:pt x="587526" y="175794"/>
                      </a:moveTo>
                      <a:cubicBezTo>
                        <a:pt x="461366" y="176495"/>
                        <a:pt x="343617" y="169486"/>
                        <a:pt x="226919" y="149862"/>
                      </a:cubicBezTo>
                      <a:cubicBezTo>
                        <a:pt x="163489" y="139348"/>
                        <a:pt x="100059" y="126732"/>
                        <a:pt x="42235" y="96944"/>
                      </a:cubicBezTo>
                      <a:cubicBezTo>
                        <a:pt x="30671" y="90987"/>
                        <a:pt x="19807" y="82927"/>
                        <a:pt x="10345" y="73815"/>
                      </a:cubicBezTo>
                      <a:cubicBezTo>
                        <a:pt x="-2972" y="61199"/>
                        <a:pt x="-3673" y="46831"/>
                        <a:pt x="9644" y="34566"/>
                      </a:cubicBezTo>
                      <a:cubicBezTo>
                        <a:pt x="22961" y="22650"/>
                        <a:pt x="39432" y="13889"/>
                        <a:pt x="54851" y="4427"/>
                      </a:cubicBezTo>
                      <a:cubicBezTo>
                        <a:pt x="57305" y="3026"/>
                        <a:pt x="62211" y="3726"/>
                        <a:pt x="65715" y="5128"/>
                      </a:cubicBezTo>
                      <a:cubicBezTo>
                        <a:pt x="143163" y="32112"/>
                        <a:pt x="223415" y="44378"/>
                        <a:pt x="304368" y="53489"/>
                      </a:cubicBezTo>
                      <a:cubicBezTo>
                        <a:pt x="405295" y="65054"/>
                        <a:pt x="506924" y="68909"/>
                        <a:pt x="608202" y="67157"/>
                      </a:cubicBezTo>
                      <a:cubicBezTo>
                        <a:pt x="739969" y="65054"/>
                        <a:pt x="871386" y="55592"/>
                        <a:pt x="1000349" y="25103"/>
                      </a:cubicBezTo>
                      <a:cubicBezTo>
                        <a:pt x="1027333" y="18796"/>
                        <a:pt x="1053266" y="8983"/>
                        <a:pt x="1079900" y="1273"/>
                      </a:cubicBezTo>
                      <a:cubicBezTo>
                        <a:pt x="1085157" y="-128"/>
                        <a:pt x="1091815" y="-829"/>
                        <a:pt x="1096371" y="1624"/>
                      </a:cubicBezTo>
                      <a:cubicBezTo>
                        <a:pt x="1111791" y="9334"/>
                        <a:pt x="1127911" y="17043"/>
                        <a:pt x="1141578" y="27557"/>
                      </a:cubicBezTo>
                      <a:cubicBezTo>
                        <a:pt x="1164007" y="44378"/>
                        <a:pt x="1163656" y="63652"/>
                        <a:pt x="1141578" y="81525"/>
                      </a:cubicBezTo>
                      <a:cubicBezTo>
                        <a:pt x="1113192" y="104304"/>
                        <a:pt x="1079550" y="115168"/>
                        <a:pt x="1045556" y="125330"/>
                      </a:cubicBezTo>
                      <a:cubicBezTo>
                        <a:pt x="978972" y="144955"/>
                        <a:pt x="910986" y="155469"/>
                        <a:pt x="842299" y="163178"/>
                      </a:cubicBezTo>
                      <a:cubicBezTo>
                        <a:pt x="755389" y="171940"/>
                        <a:pt x="667778" y="176846"/>
                        <a:pt x="587526" y="17579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DB9EB65-2DE3-44D4-9AC7-6127A6B83682}"/>
                  </a:ext>
                </a:extLst>
              </p:cNvPr>
              <p:cNvGrpSpPr/>
              <p:nvPr/>
            </p:nvGrpSpPr>
            <p:grpSpPr>
              <a:xfrm flipV="1">
                <a:off x="4432813" y="3299472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F039704-B9AA-45FC-A3C2-2767CDA89D32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D5696CF-AA61-4A59-B7E6-869DDC0E8F3D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47E1F917-6959-4571-A1C4-A0AFCDF6243E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AC73F84-FF62-496F-AED7-BBAF6AE3A4CB}"/>
                  </a:ext>
                </a:extLst>
              </p:cNvPr>
              <p:cNvGrpSpPr/>
              <p:nvPr/>
            </p:nvGrpSpPr>
            <p:grpSpPr>
              <a:xfrm flipV="1">
                <a:off x="4432813" y="3755468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C84E37C-7A53-4D91-8404-D6D275FEDD4F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67A4B2FC-47E2-4362-AA97-FF4D3988EF6C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2E6E1A2C-4487-4778-9EF0-640441A42A6F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B637C20-E19E-406A-9D6C-2811140621F4}"/>
                  </a:ext>
                </a:extLst>
              </p:cNvPr>
              <p:cNvGrpSpPr/>
              <p:nvPr/>
            </p:nvGrpSpPr>
            <p:grpSpPr>
              <a:xfrm flipV="1">
                <a:off x="4432813" y="4211464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0ECF0D6B-9B26-4B99-814A-49F077CD7359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1561498D-F04C-4CBE-9ED3-775A8DF9CDCB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FF3643B6-078B-4BA9-A775-D07295F89D36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AC29E95B-AAC5-4CD0-9D54-9B1208753FC9}"/>
                </a:ext>
              </a:extLst>
            </p:cNvPr>
            <p:cNvGrpSpPr/>
            <p:nvPr/>
          </p:nvGrpSpPr>
          <p:grpSpPr>
            <a:xfrm>
              <a:off x="1478466" y="2469941"/>
              <a:ext cx="1959619" cy="1180979"/>
              <a:chOff x="3767143" y="2846931"/>
              <a:chExt cx="1053838" cy="635103"/>
            </a:xfrm>
          </p:grpSpPr>
          <p:sp>
            <p:nvSpPr>
              <p:cNvPr id="32" name="Freeform: Shape 27">
                <a:extLst>
                  <a:ext uri="{FF2B5EF4-FFF2-40B4-BE49-F238E27FC236}">
                    <a16:creationId xmlns:a16="http://schemas.microsoft.com/office/drawing/2014/main" id="{E0A68015-FF84-44BC-AF2A-75B2CA0A6ABA}"/>
                  </a:ext>
                </a:extLst>
              </p:cNvPr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avLst/>
                <a:gdLst>
                  <a:gd name="connsiteX0" fmla="*/ 0 w 967795"/>
                  <a:gd name="connsiteY0" fmla="*/ 543968 h 543968"/>
                  <a:gd name="connsiteX1" fmla="*/ 240280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80336 w 967795"/>
                  <a:gd name="connsiteY2" fmla="*/ 430652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795" h="543968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28">
                <a:extLst>
                  <a:ext uri="{FF2B5EF4-FFF2-40B4-BE49-F238E27FC236}">
                    <a16:creationId xmlns:a16="http://schemas.microsoft.com/office/drawing/2014/main" id="{D191A7BC-D124-4686-903A-D0627C6DB56E}"/>
                  </a:ext>
                </a:extLst>
              </p:cNvPr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19248AE4-54B7-4036-A6CD-F6F1736E1492}"/>
                  </a:ext>
                </a:extLst>
              </p:cNvPr>
              <p:cNvSpPr/>
              <p:nvPr/>
            </p:nvSpPr>
            <p:spPr>
              <a:xfrm>
                <a:off x="4000642" y="3081351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0">
                <a:extLst>
                  <a:ext uri="{FF2B5EF4-FFF2-40B4-BE49-F238E27FC236}">
                    <a16:creationId xmlns:a16="http://schemas.microsoft.com/office/drawing/2014/main" id="{85B60384-5E3C-4C76-B189-0EB8FB38D98A}"/>
                  </a:ext>
                </a:extLst>
              </p:cNvPr>
              <p:cNvSpPr/>
              <p:nvPr/>
            </p:nvSpPr>
            <p:spPr>
              <a:xfrm>
                <a:off x="4247789" y="3267775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1">
                <a:extLst>
                  <a:ext uri="{FF2B5EF4-FFF2-40B4-BE49-F238E27FC236}">
                    <a16:creationId xmlns:a16="http://schemas.microsoft.com/office/drawing/2014/main" id="{34302F94-56CE-4553-9D5E-355BBD036CB3}"/>
                  </a:ext>
                </a:extLst>
              </p:cNvPr>
              <p:cNvSpPr/>
              <p:nvPr/>
            </p:nvSpPr>
            <p:spPr>
              <a:xfrm>
                <a:off x="4488112" y="3127624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2">
                <a:extLst>
                  <a:ext uri="{FF2B5EF4-FFF2-40B4-BE49-F238E27FC236}">
                    <a16:creationId xmlns:a16="http://schemas.microsoft.com/office/drawing/2014/main" id="{19B6E1C7-222E-44DD-9874-F752874B6159}"/>
                  </a:ext>
                </a:extLst>
              </p:cNvPr>
              <p:cNvSpPr/>
              <p:nvPr/>
            </p:nvSpPr>
            <p:spPr>
              <a:xfrm>
                <a:off x="4728435" y="2846931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26">
              <a:extLst>
                <a:ext uri="{FF2B5EF4-FFF2-40B4-BE49-F238E27FC236}">
                  <a16:creationId xmlns:a16="http://schemas.microsoft.com/office/drawing/2014/main" id="{E347C3E7-CC0D-4EDD-804D-0874F56B444F}"/>
                </a:ext>
              </a:extLst>
            </p:cNvPr>
            <p:cNvGrpSpPr/>
            <p:nvPr/>
          </p:nvGrpSpPr>
          <p:grpSpPr>
            <a:xfrm>
              <a:off x="1607414" y="3131011"/>
              <a:ext cx="1914233" cy="1051822"/>
              <a:chOff x="3767143" y="2916389"/>
              <a:chExt cx="1029430" cy="565645"/>
            </a:xfrm>
          </p:grpSpPr>
          <p:sp>
            <p:nvSpPr>
              <p:cNvPr id="39" name="Freeform: Shape 27">
                <a:extLst>
                  <a:ext uri="{FF2B5EF4-FFF2-40B4-BE49-F238E27FC236}">
                    <a16:creationId xmlns:a16="http://schemas.microsoft.com/office/drawing/2014/main" id="{CE2B0242-84BF-44A6-8CB3-A92B27C4CDC3}"/>
                  </a:ext>
                </a:extLst>
              </p:cNvPr>
              <p:cNvSpPr/>
              <p:nvPr/>
            </p:nvSpPr>
            <p:spPr>
              <a:xfrm>
                <a:off x="3813737" y="2969274"/>
                <a:ext cx="942959" cy="464494"/>
              </a:xfrm>
              <a:custGeom>
                <a:avLst/>
                <a:gdLst>
                  <a:gd name="connsiteX0" fmla="*/ 0 w 967795"/>
                  <a:gd name="connsiteY0" fmla="*/ 543968 h 543968"/>
                  <a:gd name="connsiteX1" fmla="*/ 240280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90572 w 967795"/>
                  <a:gd name="connsiteY2" fmla="*/ 423828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230044 w 967795"/>
                  <a:gd name="connsiteY1" fmla="*/ 233606 h 543968"/>
                  <a:gd name="connsiteX2" fmla="*/ 480336 w 967795"/>
                  <a:gd name="connsiteY2" fmla="*/ 430652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195274 w 967795"/>
                  <a:gd name="connsiteY1" fmla="*/ 327981 h 543968"/>
                  <a:gd name="connsiteX2" fmla="*/ 480336 w 967795"/>
                  <a:gd name="connsiteY2" fmla="*/ 430652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195274 w 967795"/>
                  <a:gd name="connsiteY1" fmla="*/ 327981 h 543968"/>
                  <a:gd name="connsiteX2" fmla="*/ 480336 w 967795"/>
                  <a:gd name="connsiteY2" fmla="*/ 341244 h 543968"/>
                  <a:gd name="connsiteX3" fmla="*/ 724178 w 967795"/>
                  <a:gd name="connsiteY3" fmla="*/ 280327 h 543968"/>
                  <a:gd name="connsiteX4" fmla="*/ 967795 w 967795"/>
                  <a:gd name="connsiteY4" fmla="*/ 0 h 543968"/>
                  <a:gd name="connsiteX0" fmla="*/ 0 w 967795"/>
                  <a:gd name="connsiteY0" fmla="*/ 543968 h 543968"/>
                  <a:gd name="connsiteX1" fmla="*/ 195274 w 967795"/>
                  <a:gd name="connsiteY1" fmla="*/ 327981 h 543968"/>
                  <a:gd name="connsiteX2" fmla="*/ 480336 w 967795"/>
                  <a:gd name="connsiteY2" fmla="*/ 341244 h 543968"/>
                  <a:gd name="connsiteX3" fmla="*/ 704310 w 967795"/>
                  <a:gd name="connsiteY3" fmla="*/ 230656 h 543968"/>
                  <a:gd name="connsiteX4" fmla="*/ 967795 w 967795"/>
                  <a:gd name="connsiteY4" fmla="*/ 0 h 543968"/>
                  <a:gd name="connsiteX0" fmla="*/ 0 w 942959"/>
                  <a:gd name="connsiteY0" fmla="*/ 464494 h 464494"/>
                  <a:gd name="connsiteX1" fmla="*/ 195274 w 942959"/>
                  <a:gd name="connsiteY1" fmla="*/ 248507 h 464494"/>
                  <a:gd name="connsiteX2" fmla="*/ 480336 w 942959"/>
                  <a:gd name="connsiteY2" fmla="*/ 261770 h 464494"/>
                  <a:gd name="connsiteX3" fmla="*/ 704310 w 942959"/>
                  <a:gd name="connsiteY3" fmla="*/ 151182 h 464494"/>
                  <a:gd name="connsiteX4" fmla="*/ 942959 w 942959"/>
                  <a:gd name="connsiteY4" fmla="*/ 0 h 46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959" h="464494">
                    <a:moveTo>
                      <a:pt x="0" y="464494"/>
                    </a:moveTo>
                    <a:lnTo>
                      <a:pt x="195274" y="248507"/>
                    </a:lnTo>
                    <a:lnTo>
                      <a:pt x="480336" y="261770"/>
                    </a:lnTo>
                    <a:lnTo>
                      <a:pt x="704310" y="151182"/>
                    </a:lnTo>
                    <a:lnTo>
                      <a:pt x="942959" y="0"/>
                    </a:lnTo>
                  </a:path>
                </a:pathLst>
              </a:cu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28">
                <a:extLst>
                  <a:ext uri="{FF2B5EF4-FFF2-40B4-BE49-F238E27FC236}">
                    <a16:creationId xmlns:a16="http://schemas.microsoft.com/office/drawing/2014/main" id="{D2B3F698-9387-4031-9F8F-1C865308AF48}"/>
                  </a:ext>
                </a:extLst>
              </p:cNvPr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9">
                <a:extLst>
                  <a:ext uri="{FF2B5EF4-FFF2-40B4-BE49-F238E27FC236}">
                    <a16:creationId xmlns:a16="http://schemas.microsoft.com/office/drawing/2014/main" id="{623CCF0C-96C9-4999-B4EA-271233D603E4}"/>
                  </a:ext>
                </a:extLst>
              </p:cNvPr>
              <p:cNvSpPr/>
              <p:nvPr/>
            </p:nvSpPr>
            <p:spPr>
              <a:xfrm>
                <a:off x="3955029" y="3180022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B3AB25B3-1D6B-4617-A32F-922FD697DC52}"/>
                  </a:ext>
                </a:extLst>
              </p:cNvPr>
              <p:cNvSpPr/>
              <p:nvPr/>
            </p:nvSpPr>
            <p:spPr>
              <a:xfrm>
                <a:off x="4238282" y="3178466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id="{C169251D-06BB-4A37-B851-205C84716C62}"/>
                  </a:ext>
                </a:extLst>
              </p:cNvPr>
              <p:cNvSpPr/>
              <p:nvPr/>
            </p:nvSpPr>
            <p:spPr>
              <a:xfrm>
                <a:off x="4458316" y="3064666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1ED7AD0E-49B0-41DB-BF26-04D65A50F3D8}"/>
                  </a:ext>
                </a:extLst>
              </p:cNvPr>
              <p:cNvSpPr/>
              <p:nvPr/>
            </p:nvSpPr>
            <p:spPr>
              <a:xfrm>
                <a:off x="4704027" y="2916389"/>
                <a:ext cx="92546" cy="92546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A845D4F-B531-4D2B-830C-F86B4FB0229B}"/>
              </a:ext>
            </a:extLst>
          </p:cNvPr>
          <p:cNvGrpSpPr/>
          <p:nvPr/>
        </p:nvGrpSpPr>
        <p:grpSpPr>
          <a:xfrm>
            <a:off x="508455" y="4469271"/>
            <a:ext cx="2774858" cy="2338070"/>
            <a:chOff x="508454" y="3614003"/>
            <a:chExt cx="3789903" cy="3193338"/>
          </a:xfrm>
        </p:grpSpPr>
        <p:sp>
          <p:nvSpPr>
            <p:cNvPr id="45" name="Freeform: Shape 4">
              <a:extLst>
                <a:ext uri="{FF2B5EF4-FFF2-40B4-BE49-F238E27FC236}">
                  <a16:creationId xmlns:a16="http://schemas.microsoft.com/office/drawing/2014/main" id="{E4B682D3-B635-4143-92FE-08E6E15B9136}"/>
                </a:ext>
              </a:extLst>
            </p:cNvPr>
            <p:cNvSpPr/>
            <p:nvPr/>
          </p:nvSpPr>
          <p:spPr>
            <a:xfrm>
              <a:off x="2314927" y="3614003"/>
              <a:ext cx="1983430" cy="3157479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2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">
              <a:extLst>
                <a:ext uri="{FF2B5EF4-FFF2-40B4-BE49-F238E27FC236}">
                  <a16:creationId xmlns:a16="http://schemas.microsoft.com/office/drawing/2014/main" id="{163E86EE-CEE6-405E-AA66-2659CA6F57A0}"/>
                </a:ext>
              </a:extLst>
            </p:cNvPr>
            <p:cNvSpPr/>
            <p:nvPr/>
          </p:nvSpPr>
          <p:spPr>
            <a:xfrm>
              <a:off x="508454" y="3661720"/>
              <a:ext cx="1764038" cy="3145621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1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31FEF3-240D-4E22-9D54-E7B107DE3672}"/>
              </a:ext>
            </a:extLst>
          </p:cNvPr>
          <p:cNvGrpSpPr/>
          <p:nvPr/>
        </p:nvGrpSpPr>
        <p:grpSpPr>
          <a:xfrm>
            <a:off x="6245748" y="1489483"/>
            <a:ext cx="1415562" cy="1940010"/>
            <a:chOff x="1007367" y="334045"/>
            <a:chExt cx="2785541" cy="3817552"/>
          </a:xfrm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AC6F6578-B87F-427F-9FB7-81DEF0A62E3F}"/>
                </a:ext>
              </a:extLst>
            </p:cNvPr>
            <p:cNvSpPr/>
            <p:nvPr/>
          </p:nvSpPr>
          <p:spPr>
            <a:xfrm>
              <a:off x="1007367" y="334045"/>
              <a:ext cx="2785541" cy="3817552"/>
            </a:xfrm>
            <a:custGeom>
              <a:avLst/>
              <a:gdLst>
                <a:gd name="connsiteX0" fmla="*/ 2784939 w 2785541"/>
                <a:gd name="connsiteY0" fmla="*/ 700665 h 3817551"/>
                <a:gd name="connsiteX1" fmla="*/ 2658637 w 2785541"/>
                <a:gd name="connsiteY1" fmla="*/ 387864 h 3817551"/>
                <a:gd name="connsiteX2" fmla="*/ 2317738 w 2785541"/>
                <a:gd name="connsiteY2" fmla="*/ 166884 h 3817551"/>
                <a:gd name="connsiteX3" fmla="*/ 1644129 w 2785541"/>
                <a:gd name="connsiteY3" fmla="*/ 11531 h 3817551"/>
                <a:gd name="connsiteX4" fmla="*/ 582473 w 2785541"/>
                <a:gd name="connsiteY4" fmla="*/ 123259 h 3817551"/>
                <a:gd name="connsiteX5" fmla="*/ 126130 w 2785541"/>
                <a:gd name="connsiteY5" fmla="*/ 387959 h 3817551"/>
                <a:gd name="connsiteX6" fmla="*/ 210 w 2785541"/>
                <a:gd name="connsiteY6" fmla="*/ 676852 h 3817551"/>
                <a:gd name="connsiteX7" fmla="*/ 19 w 2785541"/>
                <a:gd name="connsiteY7" fmla="*/ 3123539 h 3817551"/>
                <a:gd name="connsiteX8" fmla="*/ 100698 w 2785541"/>
                <a:gd name="connsiteY8" fmla="*/ 3398431 h 3817551"/>
                <a:gd name="connsiteX9" fmla="*/ 528657 w 2785541"/>
                <a:gd name="connsiteY9" fmla="*/ 3672179 h 3817551"/>
                <a:gd name="connsiteX10" fmla="*/ 2111426 w 2785541"/>
                <a:gd name="connsiteY10" fmla="*/ 3719709 h 3817551"/>
                <a:gd name="connsiteX11" fmla="*/ 2610631 w 2785541"/>
                <a:gd name="connsiteY11" fmla="*/ 3473107 h 3817551"/>
                <a:gd name="connsiteX12" fmla="*/ 2785320 w 2785541"/>
                <a:gd name="connsiteY12" fmla="*/ 3094964 h 3817551"/>
                <a:gd name="connsiteX13" fmla="*/ 2784939 w 2785541"/>
                <a:gd name="connsiteY13" fmla="*/ 700665 h 381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85541" h="3817551">
                  <a:moveTo>
                    <a:pt x="2784939" y="700665"/>
                  </a:moveTo>
                  <a:cubicBezTo>
                    <a:pt x="2786653" y="577125"/>
                    <a:pt x="2742172" y="475398"/>
                    <a:pt x="2658637" y="387864"/>
                  </a:cubicBezTo>
                  <a:cubicBezTo>
                    <a:pt x="2562530" y="287184"/>
                    <a:pt x="2444420" y="220033"/>
                    <a:pt x="2317738" y="166884"/>
                  </a:cubicBezTo>
                  <a:cubicBezTo>
                    <a:pt x="2102187" y="76491"/>
                    <a:pt x="1876158" y="31152"/>
                    <a:pt x="1644129" y="11531"/>
                  </a:cubicBezTo>
                  <a:cubicBezTo>
                    <a:pt x="1283037" y="-19140"/>
                    <a:pt x="927849" y="9150"/>
                    <a:pt x="582473" y="123259"/>
                  </a:cubicBezTo>
                  <a:cubicBezTo>
                    <a:pt x="412547" y="179361"/>
                    <a:pt x="252813" y="256323"/>
                    <a:pt x="126130" y="387959"/>
                  </a:cubicBezTo>
                  <a:cubicBezTo>
                    <a:pt x="48597" y="468540"/>
                    <a:pt x="114" y="562362"/>
                    <a:pt x="210" y="676852"/>
                  </a:cubicBezTo>
                  <a:cubicBezTo>
                    <a:pt x="305" y="897451"/>
                    <a:pt x="1924" y="2907702"/>
                    <a:pt x="19" y="3123539"/>
                  </a:cubicBezTo>
                  <a:cubicBezTo>
                    <a:pt x="-933" y="3228885"/>
                    <a:pt x="33738" y="3319278"/>
                    <a:pt x="100698" y="3398431"/>
                  </a:cubicBezTo>
                  <a:cubicBezTo>
                    <a:pt x="215094" y="3533495"/>
                    <a:pt x="365398" y="3615601"/>
                    <a:pt x="528657" y="3672179"/>
                  </a:cubicBezTo>
                  <a:cubicBezTo>
                    <a:pt x="1050722" y="3853249"/>
                    <a:pt x="1579645" y="3860584"/>
                    <a:pt x="2111426" y="3719709"/>
                  </a:cubicBezTo>
                  <a:cubicBezTo>
                    <a:pt x="2293639" y="3671512"/>
                    <a:pt x="2465375" y="3597789"/>
                    <a:pt x="2610631" y="3473107"/>
                  </a:cubicBezTo>
                  <a:cubicBezTo>
                    <a:pt x="2726169" y="3373856"/>
                    <a:pt x="2789797" y="3252984"/>
                    <a:pt x="2785320" y="3094964"/>
                  </a:cubicBezTo>
                  <a:cubicBezTo>
                    <a:pt x="2779605" y="2888748"/>
                    <a:pt x="2781986" y="913263"/>
                    <a:pt x="2784939" y="70066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2C7B195-4E5D-4A1F-A2CF-02DB423A01F6}"/>
                </a:ext>
              </a:extLst>
            </p:cNvPr>
            <p:cNvSpPr/>
            <p:nvPr/>
          </p:nvSpPr>
          <p:spPr>
            <a:xfrm>
              <a:off x="1110510" y="436347"/>
              <a:ext cx="2577998" cy="1134812"/>
            </a:xfrm>
            <a:custGeom>
              <a:avLst/>
              <a:gdLst>
                <a:gd name="connsiteX0" fmla="*/ 1250097 w 2577998"/>
                <a:gd name="connsiteY0" fmla="*/ 1134813 h 1134813"/>
                <a:gd name="connsiteX1" fmla="*/ 384941 w 2577998"/>
                <a:gd name="connsiteY1" fmla="*/ 968411 h 1134813"/>
                <a:gd name="connsiteX2" fmla="*/ 106716 w 2577998"/>
                <a:gd name="connsiteY2" fmla="*/ 789246 h 1134813"/>
                <a:gd name="connsiteX3" fmla="*/ 106811 w 2577998"/>
                <a:gd name="connsiteY3" fmla="*/ 347000 h 1134813"/>
                <a:gd name="connsiteX4" fmla="*/ 554010 w 2577998"/>
                <a:gd name="connsiteY4" fmla="*/ 104970 h 1134813"/>
                <a:gd name="connsiteX5" fmla="*/ 1650433 w 2577998"/>
                <a:gd name="connsiteY5" fmla="*/ 24674 h 1134813"/>
                <a:gd name="connsiteX6" fmla="*/ 2280892 w 2577998"/>
                <a:gd name="connsiteY6" fmla="*/ 209840 h 1134813"/>
                <a:gd name="connsiteX7" fmla="*/ 2486442 w 2577998"/>
                <a:gd name="connsiteY7" fmla="*/ 361859 h 1134813"/>
                <a:gd name="connsiteX8" fmla="*/ 2492538 w 2577998"/>
                <a:gd name="connsiteY8" fmla="*/ 766196 h 1134813"/>
                <a:gd name="connsiteX9" fmla="*/ 2120968 w 2577998"/>
                <a:gd name="connsiteY9" fmla="*/ 997939 h 1134813"/>
                <a:gd name="connsiteX10" fmla="*/ 1250097 w 2577998"/>
                <a:gd name="connsiteY10" fmla="*/ 1134813 h 1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7998" h="1134813">
                  <a:moveTo>
                    <a:pt x="1250097" y="1134813"/>
                  </a:moveTo>
                  <a:cubicBezTo>
                    <a:pt x="978730" y="1133289"/>
                    <a:pt x="674120" y="1091951"/>
                    <a:pt x="384941" y="968411"/>
                  </a:cubicBezTo>
                  <a:cubicBezTo>
                    <a:pt x="282357" y="924501"/>
                    <a:pt x="186249" y="869161"/>
                    <a:pt x="106716" y="789246"/>
                  </a:cubicBezTo>
                  <a:cubicBezTo>
                    <a:pt x="-35397" y="646371"/>
                    <a:pt x="-35778" y="488351"/>
                    <a:pt x="106811" y="347000"/>
                  </a:cubicBezTo>
                  <a:cubicBezTo>
                    <a:pt x="231970" y="222985"/>
                    <a:pt x="389132" y="155071"/>
                    <a:pt x="554010" y="104970"/>
                  </a:cubicBezTo>
                  <a:cubicBezTo>
                    <a:pt x="913102" y="-4091"/>
                    <a:pt x="1279434" y="-23141"/>
                    <a:pt x="1650433" y="24674"/>
                  </a:cubicBezTo>
                  <a:cubicBezTo>
                    <a:pt x="1870460" y="53059"/>
                    <a:pt x="2083153" y="106208"/>
                    <a:pt x="2280892" y="209840"/>
                  </a:cubicBezTo>
                  <a:cubicBezTo>
                    <a:pt x="2357092" y="249845"/>
                    <a:pt x="2427482" y="298232"/>
                    <a:pt x="2486442" y="361859"/>
                  </a:cubicBezTo>
                  <a:cubicBezTo>
                    <a:pt x="2605885" y="490828"/>
                    <a:pt x="2609029" y="634560"/>
                    <a:pt x="2492538" y="766196"/>
                  </a:cubicBezTo>
                  <a:cubicBezTo>
                    <a:pt x="2391954" y="879924"/>
                    <a:pt x="2260033" y="945837"/>
                    <a:pt x="2120968" y="997939"/>
                  </a:cubicBezTo>
                  <a:cubicBezTo>
                    <a:pt x="1853410" y="1098142"/>
                    <a:pt x="1574804" y="1134337"/>
                    <a:pt x="1250097" y="11348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8D68AEF-829F-4584-8312-8246075C7B40}"/>
                </a:ext>
              </a:extLst>
            </p:cNvPr>
            <p:cNvSpPr/>
            <p:nvPr/>
          </p:nvSpPr>
          <p:spPr>
            <a:xfrm>
              <a:off x="1110170" y="2504324"/>
              <a:ext cx="2577213" cy="922792"/>
            </a:xfrm>
            <a:custGeom>
              <a:avLst/>
              <a:gdLst>
                <a:gd name="connsiteX0" fmla="*/ 1234 w 2577213"/>
                <a:gd name="connsiteY0" fmla="*/ 0 h 922792"/>
                <a:gd name="connsiteX1" fmla="*/ 743898 w 2577213"/>
                <a:gd name="connsiteY1" fmla="*/ 353758 h 922792"/>
                <a:gd name="connsiteX2" fmla="*/ 2047204 w 2577213"/>
                <a:gd name="connsiteY2" fmla="*/ 300799 h 922792"/>
                <a:gd name="connsiteX3" fmla="*/ 2567650 w 2577213"/>
                <a:gd name="connsiteY3" fmla="*/ 8763 h 922792"/>
                <a:gd name="connsiteX4" fmla="*/ 2575746 w 2577213"/>
                <a:gd name="connsiteY4" fmla="*/ 14097 h 922792"/>
                <a:gd name="connsiteX5" fmla="*/ 2574984 w 2577213"/>
                <a:gd name="connsiteY5" fmla="*/ 385096 h 922792"/>
                <a:gd name="connsiteX6" fmla="*/ 2480782 w 2577213"/>
                <a:gd name="connsiteY6" fmla="*/ 567214 h 922792"/>
                <a:gd name="connsiteX7" fmla="*/ 2091114 w 2577213"/>
                <a:gd name="connsiteY7" fmla="*/ 796957 h 922792"/>
                <a:gd name="connsiteX8" fmla="*/ 1082512 w 2577213"/>
                <a:gd name="connsiteY8" fmla="*/ 914876 h 922792"/>
                <a:gd name="connsiteX9" fmla="*/ 372899 w 2577213"/>
                <a:gd name="connsiteY9" fmla="*/ 750856 h 922792"/>
                <a:gd name="connsiteX10" fmla="*/ 97722 w 2577213"/>
                <a:gd name="connsiteY10" fmla="*/ 567214 h 922792"/>
                <a:gd name="connsiteX11" fmla="*/ 186 w 2577213"/>
                <a:gd name="connsiteY11" fmla="*/ 327946 h 922792"/>
                <a:gd name="connsiteX12" fmla="*/ 1234 w 2577213"/>
                <a:gd name="connsiteY12" fmla="*/ 0 h 92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7213" h="922792">
                  <a:moveTo>
                    <a:pt x="1234" y="0"/>
                  </a:moveTo>
                  <a:cubicBezTo>
                    <a:pt x="213546" y="212122"/>
                    <a:pt x="471864" y="300228"/>
                    <a:pt x="743898" y="353758"/>
                  </a:cubicBezTo>
                  <a:cubicBezTo>
                    <a:pt x="1181858" y="440055"/>
                    <a:pt x="1617626" y="428054"/>
                    <a:pt x="2047204" y="300799"/>
                  </a:cubicBezTo>
                  <a:cubicBezTo>
                    <a:pt x="2242181" y="243078"/>
                    <a:pt x="2423918" y="158591"/>
                    <a:pt x="2567650" y="8763"/>
                  </a:cubicBezTo>
                  <a:cubicBezTo>
                    <a:pt x="2571174" y="10954"/>
                    <a:pt x="2575746" y="12573"/>
                    <a:pt x="2575746" y="14097"/>
                  </a:cubicBezTo>
                  <a:cubicBezTo>
                    <a:pt x="2576127" y="137731"/>
                    <a:pt x="2579270" y="261556"/>
                    <a:pt x="2574984" y="385096"/>
                  </a:cubicBezTo>
                  <a:cubicBezTo>
                    <a:pt x="2572412" y="457867"/>
                    <a:pt x="2530026" y="516064"/>
                    <a:pt x="2480782" y="567214"/>
                  </a:cubicBezTo>
                  <a:cubicBezTo>
                    <a:pt x="2372387" y="679895"/>
                    <a:pt x="2235894" y="746474"/>
                    <a:pt x="2091114" y="796957"/>
                  </a:cubicBezTo>
                  <a:cubicBezTo>
                    <a:pt x="1763930" y="911066"/>
                    <a:pt x="1426079" y="938784"/>
                    <a:pt x="1082512" y="914876"/>
                  </a:cubicBezTo>
                  <a:cubicBezTo>
                    <a:pt x="837338" y="897826"/>
                    <a:pt x="598832" y="851059"/>
                    <a:pt x="372899" y="750856"/>
                  </a:cubicBezTo>
                  <a:cubicBezTo>
                    <a:pt x="270791" y="705517"/>
                    <a:pt x="175732" y="648938"/>
                    <a:pt x="97722" y="567214"/>
                  </a:cubicBezTo>
                  <a:cubicBezTo>
                    <a:pt x="33905" y="500348"/>
                    <a:pt x="-2957" y="423672"/>
                    <a:pt x="186" y="327946"/>
                  </a:cubicBezTo>
                  <a:cubicBezTo>
                    <a:pt x="3901" y="222504"/>
                    <a:pt x="1234" y="116776"/>
                    <a:pt x="1234" y="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6EC66D05-DB97-4A9F-907D-BB7B3E67CCBE}"/>
                </a:ext>
              </a:extLst>
            </p:cNvPr>
            <p:cNvSpPr/>
            <p:nvPr/>
          </p:nvSpPr>
          <p:spPr>
            <a:xfrm>
              <a:off x="1110025" y="1889390"/>
              <a:ext cx="2579144" cy="922313"/>
            </a:xfrm>
            <a:custGeom>
              <a:avLst/>
              <a:gdLst>
                <a:gd name="connsiteX0" fmla="*/ 1378 w 2579144"/>
                <a:gd name="connsiteY0" fmla="*/ 0 h 922313"/>
                <a:gd name="connsiteX1" fmla="*/ 981215 w 2579144"/>
                <a:gd name="connsiteY1" fmla="*/ 385667 h 922313"/>
                <a:gd name="connsiteX2" fmla="*/ 2008581 w 2579144"/>
                <a:gd name="connsiteY2" fmla="*/ 308515 h 922313"/>
                <a:gd name="connsiteX3" fmla="*/ 2570461 w 2579144"/>
                <a:gd name="connsiteY3" fmla="*/ 2762 h 922313"/>
                <a:gd name="connsiteX4" fmla="*/ 2577605 w 2579144"/>
                <a:gd name="connsiteY4" fmla="*/ 45911 h 922313"/>
                <a:gd name="connsiteX5" fmla="*/ 2578748 w 2579144"/>
                <a:gd name="connsiteY5" fmla="*/ 317183 h 922313"/>
                <a:gd name="connsiteX6" fmla="*/ 2462829 w 2579144"/>
                <a:gd name="connsiteY6" fmla="*/ 582263 h 922313"/>
                <a:gd name="connsiteX7" fmla="*/ 2052968 w 2579144"/>
                <a:gd name="connsiteY7" fmla="*/ 805720 h 922313"/>
                <a:gd name="connsiteX8" fmla="*/ 436766 w 2579144"/>
                <a:gd name="connsiteY8" fmla="*/ 773621 h 922313"/>
                <a:gd name="connsiteX9" fmla="*/ 112821 w 2579144"/>
                <a:gd name="connsiteY9" fmla="*/ 579025 h 922313"/>
                <a:gd name="connsiteX10" fmla="*/ 330 w 2579144"/>
                <a:gd name="connsiteY10" fmla="*/ 317183 h 922313"/>
                <a:gd name="connsiteX11" fmla="*/ 1378 w 2579144"/>
                <a:gd name="connsiteY11" fmla="*/ 0 h 92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9144" h="922313">
                  <a:moveTo>
                    <a:pt x="1378" y="0"/>
                  </a:moveTo>
                  <a:cubicBezTo>
                    <a:pt x="281794" y="263271"/>
                    <a:pt x="624123" y="344424"/>
                    <a:pt x="981215" y="385667"/>
                  </a:cubicBezTo>
                  <a:cubicBezTo>
                    <a:pt x="1328401" y="425768"/>
                    <a:pt x="1671587" y="402908"/>
                    <a:pt x="2008581" y="308515"/>
                  </a:cubicBezTo>
                  <a:cubicBezTo>
                    <a:pt x="2218036" y="249841"/>
                    <a:pt x="2414251" y="164306"/>
                    <a:pt x="2570461" y="2762"/>
                  </a:cubicBezTo>
                  <a:cubicBezTo>
                    <a:pt x="2581606" y="18288"/>
                    <a:pt x="2577510" y="32671"/>
                    <a:pt x="2577605" y="45911"/>
                  </a:cubicBezTo>
                  <a:cubicBezTo>
                    <a:pt x="2578081" y="136303"/>
                    <a:pt x="2574462" y="226886"/>
                    <a:pt x="2578748" y="317183"/>
                  </a:cubicBezTo>
                  <a:cubicBezTo>
                    <a:pt x="2583891" y="426149"/>
                    <a:pt x="2538648" y="510540"/>
                    <a:pt x="2462829" y="582263"/>
                  </a:cubicBezTo>
                  <a:cubicBezTo>
                    <a:pt x="2346052" y="692753"/>
                    <a:pt x="2204320" y="760381"/>
                    <a:pt x="2052968" y="805720"/>
                  </a:cubicBezTo>
                  <a:cubicBezTo>
                    <a:pt x="1511281" y="967931"/>
                    <a:pt x="971595" y="964216"/>
                    <a:pt x="436766" y="773621"/>
                  </a:cubicBezTo>
                  <a:cubicBezTo>
                    <a:pt x="316560" y="730758"/>
                    <a:pt x="205785" y="668655"/>
                    <a:pt x="112821" y="579025"/>
                  </a:cubicBezTo>
                  <a:cubicBezTo>
                    <a:pt x="38907" y="507683"/>
                    <a:pt x="-4242" y="424244"/>
                    <a:pt x="330" y="317183"/>
                  </a:cubicBezTo>
                  <a:cubicBezTo>
                    <a:pt x="4712" y="214313"/>
                    <a:pt x="1378" y="111157"/>
                    <a:pt x="1378" y="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BA04A3-ED5A-4095-B88E-080E2D596233}"/>
                </a:ext>
              </a:extLst>
            </p:cNvPr>
            <p:cNvSpPr/>
            <p:nvPr/>
          </p:nvSpPr>
          <p:spPr>
            <a:xfrm>
              <a:off x="1110954" y="1266645"/>
              <a:ext cx="2577038" cy="922819"/>
            </a:xfrm>
            <a:custGeom>
              <a:avLst/>
              <a:gdLst>
                <a:gd name="connsiteX0" fmla="*/ 2576010 w 2577038"/>
                <a:gd name="connsiteY0" fmla="*/ 0 h 922819"/>
                <a:gd name="connsiteX1" fmla="*/ 2575057 w 2577038"/>
                <a:gd name="connsiteY1" fmla="*/ 378523 h 922819"/>
                <a:gd name="connsiteX2" fmla="*/ 2468568 w 2577038"/>
                <a:gd name="connsiteY2" fmla="*/ 579787 h 922819"/>
                <a:gd name="connsiteX3" fmla="*/ 2137002 w 2577038"/>
                <a:gd name="connsiteY3" fmla="*/ 779907 h 922819"/>
                <a:gd name="connsiteX4" fmla="*/ 1197933 w 2577038"/>
                <a:gd name="connsiteY4" fmla="*/ 921258 h 922819"/>
                <a:gd name="connsiteX5" fmla="*/ 326871 w 2577038"/>
                <a:gd name="connsiteY5" fmla="*/ 729615 h 922819"/>
                <a:gd name="connsiteX6" fmla="*/ 73221 w 2577038"/>
                <a:gd name="connsiteY6" fmla="*/ 540544 h 922819"/>
                <a:gd name="connsiteX7" fmla="*/ 69 w 2577038"/>
                <a:gd name="connsiteY7" fmla="*/ 339757 h 922819"/>
                <a:gd name="connsiteX8" fmla="*/ 640 w 2577038"/>
                <a:gd name="connsiteY8" fmla="*/ 12097 h 922819"/>
                <a:gd name="connsiteX9" fmla="*/ 11594 w 2577038"/>
                <a:gd name="connsiteY9" fmla="*/ 11239 h 922819"/>
                <a:gd name="connsiteX10" fmla="*/ 629862 w 2577038"/>
                <a:gd name="connsiteY10" fmla="*/ 328613 h 922819"/>
                <a:gd name="connsiteX11" fmla="*/ 2085472 w 2577038"/>
                <a:gd name="connsiteY11" fmla="*/ 288893 h 922819"/>
                <a:gd name="connsiteX12" fmla="*/ 2576010 w 2577038"/>
                <a:gd name="connsiteY12" fmla="*/ 0 h 92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7038" h="922819">
                  <a:moveTo>
                    <a:pt x="2576010" y="0"/>
                  </a:moveTo>
                  <a:cubicBezTo>
                    <a:pt x="2576010" y="134302"/>
                    <a:pt x="2578867" y="256508"/>
                    <a:pt x="2575057" y="378523"/>
                  </a:cubicBezTo>
                  <a:cubicBezTo>
                    <a:pt x="2572486" y="460724"/>
                    <a:pt x="2524861" y="524161"/>
                    <a:pt x="2468568" y="579787"/>
                  </a:cubicBezTo>
                  <a:cubicBezTo>
                    <a:pt x="2374175" y="672846"/>
                    <a:pt x="2259208" y="733044"/>
                    <a:pt x="2137002" y="779907"/>
                  </a:cubicBezTo>
                  <a:cubicBezTo>
                    <a:pt x="1834488" y="895922"/>
                    <a:pt x="1519306" y="931069"/>
                    <a:pt x="1197933" y="921258"/>
                  </a:cubicBezTo>
                  <a:cubicBezTo>
                    <a:pt x="895800" y="912019"/>
                    <a:pt x="601763" y="862679"/>
                    <a:pt x="326871" y="729615"/>
                  </a:cubicBezTo>
                  <a:cubicBezTo>
                    <a:pt x="230669" y="683038"/>
                    <a:pt x="141991" y="624650"/>
                    <a:pt x="73221" y="540544"/>
                  </a:cubicBezTo>
                  <a:cubicBezTo>
                    <a:pt x="25596" y="482251"/>
                    <a:pt x="-1551" y="417100"/>
                    <a:pt x="69" y="339757"/>
                  </a:cubicBezTo>
                  <a:cubicBezTo>
                    <a:pt x="2259" y="230505"/>
                    <a:pt x="640" y="121253"/>
                    <a:pt x="640" y="12097"/>
                  </a:cubicBezTo>
                  <a:cubicBezTo>
                    <a:pt x="6069" y="11620"/>
                    <a:pt x="10356" y="10001"/>
                    <a:pt x="11594" y="11239"/>
                  </a:cubicBezTo>
                  <a:cubicBezTo>
                    <a:pt x="182853" y="184785"/>
                    <a:pt x="399357" y="273177"/>
                    <a:pt x="629862" y="328613"/>
                  </a:cubicBezTo>
                  <a:cubicBezTo>
                    <a:pt x="1117923" y="446056"/>
                    <a:pt x="1604460" y="439484"/>
                    <a:pt x="2085472" y="288893"/>
                  </a:cubicBezTo>
                  <a:cubicBezTo>
                    <a:pt x="2266638" y="232029"/>
                    <a:pt x="2434468" y="148018"/>
                    <a:pt x="2576010" y="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053F9282-9CAD-4C14-B984-31003E092394}"/>
                </a:ext>
              </a:extLst>
            </p:cNvPr>
            <p:cNvSpPr/>
            <p:nvPr/>
          </p:nvSpPr>
          <p:spPr>
            <a:xfrm>
              <a:off x="1110063" y="3121544"/>
              <a:ext cx="2580179" cy="926704"/>
            </a:xfrm>
            <a:custGeom>
              <a:avLst/>
              <a:gdLst>
                <a:gd name="connsiteX0" fmla="*/ 1246 w 2580179"/>
                <a:gd name="connsiteY0" fmla="*/ 762 h 926704"/>
                <a:gd name="connsiteX1" fmla="*/ 694570 w 2580179"/>
                <a:gd name="connsiteY1" fmla="*/ 344519 h 926704"/>
                <a:gd name="connsiteX2" fmla="*/ 2075981 w 2580179"/>
                <a:gd name="connsiteY2" fmla="*/ 293084 h 926704"/>
                <a:gd name="connsiteX3" fmla="*/ 2577949 w 2580179"/>
                <a:gd name="connsiteY3" fmla="*/ 0 h 926704"/>
                <a:gd name="connsiteX4" fmla="*/ 2577949 w 2580179"/>
                <a:gd name="connsiteY4" fmla="*/ 79438 h 926704"/>
                <a:gd name="connsiteX5" fmla="*/ 2578997 w 2580179"/>
                <a:gd name="connsiteY5" fmla="*/ 302990 h 926704"/>
                <a:gd name="connsiteX6" fmla="*/ 2427549 w 2580179"/>
                <a:gd name="connsiteY6" fmla="*/ 618839 h 926704"/>
                <a:gd name="connsiteX7" fmla="*/ 1957871 w 2580179"/>
                <a:gd name="connsiteY7" fmla="*/ 839629 h 926704"/>
                <a:gd name="connsiteX8" fmla="*/ 473019 w 2580179"/>
                <a:gd name="connsiteY8" fmla="*/ 792289 h 926704"/>
                <a:gd name="connsiteX9" fmla="*/ 113641 w 2580179"/>
                <a:gd name="connsiteY9" fmla="*/ 584454 h 926704"/>
                <a:gd name="connsiteX10" fmla="*/ 388 w 2580179"/>
                <a:gd name="connsiteY10" fmla="*/ 318230 h 926704"/>
                <a:gd name="connsiteX11" fmla="*/ 1246 w 2580179"/>
                <a:gd name="connsiteY11" fmla="*/ 762 h 92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80179" h="926704">
                  <a:moveTo>
                    <a:pt x="1246" y="762"/>
                  </a:moveTo>
                  <a:cubicBezTo>
                    <a:pt x="198318" y="200787"/>
                    <a:pt x="439205" y="289465"/>
                    <a:pt x="694570" y="344519"/>
                  </a:cubicBezTo>
                  <a:cubicBezTo>
                    <a:pt x="1158819" y="444627"/>
                    <a:pt x="1620400" y="433959"/>
                    <a:pt x="2075981" y="293084"/>
                  </a:cubicBezTo>
                  <a:cubicBezTo>
                    <a:pt x="2260862" y="235934"/>
                    <a:pt x="2431931" y="151924"/>
                    <a:pt x="2577949" y="0"/>
                  </a:cubicBezTo>
                  <a:cubicBezTo>
                    <a:pt x="2577949" y="34100"/>
                    <a:pt x="2577949" y="56769"/>
                    <a:pt x="2577949" y="79438"/>
                  </a:cubicBezTo>
                  <a:cubicBezTo>
                    <a:pt x="2577949" y="154019"/>
                    <a:pt x="2573186" y="228886"/>
                    <a:pt x="2578997" y="302990"/>
                  </a:cubicBezTo>
                  <a:cubicBezTo>
                    <a:pt x="2589665" y="439198"/>
                    <a:pt x="2527276" y="537686"/>
                    <a:pt x="2427549" y="618839"/>
                  </a:cubicBezTo>
                  <a:cubicBezTo>
                    <a:pt x="2289437" y="731234"/>
                    <a:pt x="2128083" y="796766"/>
                    <a:pt x="1957871" y="839629"/>
                  </a:cubicBezTo>
                  <a:cubicBezTo>
                    <a:pt x="1458761" y="965359"/>
                    <a:pt x="962794" y="959453"/>
                    <a:pt x="473019" y="792289"/>
                  </a:cubicBezTo>
                  <a:cubicBezTo>
                    <a:pt x="340145" y="746951"/>
                    <a:pt x="216320" y="683228"/>
                    <a:pt x="113641" y="584454"/>
                  </a:cubicBezTo>
                  <a:cubicBezTo>
                    <a:pt x="38107" y="511778"/>
                    <a:pt x="-4565" y="426911"/>
                    <a:pt x="388" y="318230"/>
                  </a:cubicBezTo>
                  <a:cubicBezTo>
                    <a:pt x="4960" y="215646"/>
                    <a:pt x="1246" y="112586"/>
                    <a:pt x="1246" y="76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1D22C81-F0E5-458E-AEC0-A09D3B678380}"/>
              </a:ext>
            </a:extLst>
          </p:cNvPr>
          <p:cNvGrpSpPr/>
          <p:nvPr/>
        </p:nvGrpSpPr>
        <p:grpSpPr>
          <a:xfrm>
            <a:off x="4459936" y="3473574"/>
            <a:ext cx="4284726" cy="3219993"/>
            <a:chOff x="5328029" y="4574338"/>
            <a:chExt cx="1958195" cy="1471592"/>
          </a:xfrm>
        </p:grpSpPr>
        <p:sp>
          <p:nvSpPr>
            <p:cNvPr id="88" name="Freeform: Shape 175">
              <a:extLst>
                <a:ext uri="{FF2B5EF4-FFF2-40B4-BE49-F238E27FC236}">
                  <a16:creationId xmlns:a16="http://schemas.microsoft.com/office/drawing/2014/main" id="{7DF54A7B-2ED0-4A1D-AD01-B6D14C584FCF}"/>
                </a:ext>
              </a:extLst>
            </p:cNvPr>
            <p:cNvSpPr/>
            <p:nvPr/>
          </p:nvSpPr>
          <p:spPr>
            <a:xfrm>
              <a:off x="5763867" y="4823689"/>
              <a:ext cx="376550" cy="570653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E7029E91-2CE7-45AF-8D7F-40043E5F59B1}"/>
                </a:ext>
              </a:extLst>
            </p:cNvPr>
            <p:cNvSpPr/>
            <p:nvPr/>
          </p:nvSpPr>
          <p:spPr>
            <a:xfrm>
              <a:off x="5328029" y="5298839"/>
              <a:ext cx="1027605" cy="733873"/>
            </a:xfrm>
            <a:custGeom>
              <a:avLst/>
              <a:gdLst>
                <a:gd name="connsiteX0" fmla="*/ 284829 w 1027605"/>
                <a:gd name="connsiteY0" fmla="*/ 356411 h 733873"/>
                <a:gd name="connsiteX1" fmla="*/ 202580 w 1027605"/>
                <a:gd name="connsiteY1" fmla="*/ 570355 h 733873"/>
                <a:gd name="connsiteX2" fmla="*/ 216288 w 1027605"/>
                <a:gd name="connsiteY2" fmla="*/ 591896 h 733873"/>
                <a:gd name="connsiteX3" fmla="*/ 288745 w 1027605"/>
                <a:gd name="connsiteY3" fmla="*/ 599730 h 733873"/>
                <a:gd name="connsiteX4" fmla="*/ 312734 w 1027605"/>
                <a:gd name="connsiteY4" fmla="*/ 575740 h 733873"/>
                <a:gd name="connsiteX5" fmla="*/ 284829 w 1027605"/>
                <a:gd name="connsiteY5" fmla="*/ 356411 h 733873"/>
                <a:gd name="connsiteX6" fmla="*/ 449815 w 1027605"/>
                <a:gd name="connsiteY6" fmla="*/ 0 h 733873"/>
                <a:gd name="connsiteX7" fmla="*/ 477231 w 1027605"/>
                <a:gd name="connsiteY7" fmla="*/ 37208 h 733873"/>
                <a:gd name="connsiteX8" fmla="*/ 599136 w 1027605"/>
                <a:gd name="connsiteY8" fmla="*/ 87145 h 733873"/>
                <a:gd name="connsiteX9" fmla="*/ 665228 w 1027605"/>
                <a:gd name="connsiteY9" fmla="*/ 33291 h 733873"/>
                <a:gd name="connsiteX10" fmla="*/ 672572 w 1027605"/>
                <a:gd name="connsiteY10" fmla="*/ 1469 h 733873"/>
                <a:gd name="connsiteX11" fmla="*/ 757758 w 1027605"/>
                <a:gd name="connsiteY11" fmla="*/ 2448 h 733873"/>
                <a:gd name="connsiteX12" fmla="*/ 942328 w 1027605"/>
                <a:gd name="connsiteY12" fmla="*/ 106238 h 733873"/>
                <a:gd name="connsiteX13" fmla="*/ 1027514 w 1027605"/>
                <a:gd name="connsiteY13" fmla="*/ 218351 h 733873"/>
                <a:gd name="connsiteX14" fmla="*/ 977578 w 1027605"/>
                <a:gd name="connsiteY14" fmla="*/ 462159 h 733873"/>
                <a:gd name="connsiteX15" fmla="*/ 886027 w 1027605"/>
                <a:gd name="connsiteY15" fmla="*/ 347108 h 733873"/>
                <a:gd name="connsiteX16" fmla="*/ 845637 w 1027605"/>
                <a:gd name="connsiteY16" fmla="*/ 638039 h 733873"/>
                <a:gd name="connsiteX17" fmla="*/ 840936 w 1027605"/>
                <a:gd name="connsiteY17" fmla="*/ 733873 h 733873"/>
                <a:gd name="connsiteX18" fmla="*/ 50122 w 1027605"/>
                <a:gd name="connsiteY18" fmla="*/ 733873 h 733873"/>
                <a:gd name="connsiteX19" fmla="*/ 25537 w 1027605"/>
                <a:gd name="connsiteY19" fmla="*/ 716799 h 733873"/>
                <a:gd name="connsiteX20" fmla="*/ 875 w 1027605"/>
                <a:gd name="connsiteY20" fmla="*/ 652603 h 733873"/>
                <a:gd name="connsiteX21" fmla="*/ 53259 w 1027605"/>
                <a:gd name="connsiteY21" fmla="*/ 415160 h 733873"/>
                <a:gd name="connsiteX22" fmla="*/ 135508 w 1027605"/>
                <a:gd name="connsiteY22" fmla="*/ 185549 h 733873"/>
                <a:gd name="connsiteX23" fmla="*/ 248600 w 1027605"/>
                <a:gd name="connsiteY23" fmla="*/ 27906 h 733873"/>
                <a:gd name="connsiteX24" fmla="*/ 449815 w 1027605"/>
                <a:gd name="connsiteY24" fmla="*/ 0 h 73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27605" h="733873">
                  <a:moveTo>
                    <a:pt x="284829" y="356411"/>
                  </a:moveTo>
                  <a:cubicBezTo>
                    <a:pt x="276995" y="374035"/>
                    <a:pt x="221673" y="523845"/>
                    <a:pt x="202580" y="570355"/>
                  </a:cubicBezTo>
                  <a:cubicBezTo>
                    <a:pt x="196215" y="586511"/>
                    <a:pt x="200132" y="589448"/>
                    <a:pt x="216288" y="591896"/>
                  </a:cubicBezTo>
                  <a:cubicBezTo>
                    <a:pt x="246642" y="595813"/>
                    <a:pt x="265246" y="601198"/>
                    <a:pt x="288745" y="599730"/>
                  </a:cubicBezTo>
                  <a:cubicBezTo>
                    <a:pt x="311266" y="598261"/>
                    <a:pt x="316161" y="598261"/>
                    <a:pt x="312734" y="575740"/>
                  </a:cubicBezTo>
                  <a:cubicBezTo>
                    <a:pt x="304901" y="515523"/>
                    <a:pt x="287766" y="372567"/>
                    <a:pt x="284829" y="356411"/>
                  </a:cubicBezTo>
                  <a:close/>
                  <a:moveTo>
                    <a:pt x="449815" y="0"/>
                  </a:moveTo>
                  <a:cubicBezTo>
                    <a:pt x="456180" y="3917"/>
                    <a:pt x="460096" y="8323"/>
                    <a:pt x="477231" y="37208"/>
                  </a:cubicBezTo>
                  <a:cubicBezTo>
                    <a:pt x="504158" y="88614"/>
                    <a:pt x="557032" y="94978"/>
                    <a:pt x="599136" y="87145"/>
                  </a:cubicBezTo>
                  <a:cubicBezTo>
                    <a:pt x="630958" y="78332"/>
                    <a:pt x="656416" y="66093"/>
                    <a:pt x="665228" y="33291"/>
                  </a:cubicBezTo>
                  <a:cubicBezTo>
                    <a:pt x="667186" y="26437"/>
                    <a:pt x="671103" y="12729"/>
                    <a:pt x="672572" y="1469"/>
                  </a:cubicBezTo>
                  <a:cubicBezTo>
                    <a:pt x="700967" y="1959"/>
                    <a:pt x="729363" y="979"/>
                    <a:pt x="757758" y="2448"/>
                  </a:cubicBezTo>
                  <a:cubicBezTo>
                    <a:pt x="835111" y="7344"/>
                    <a:pt x="894839" y="46999"/>
                    <a:pt x="942328" y="106238"/>
                  </a:cubicBezTo>
                  <a:cubicBezTo>
                    <a:pt x="971702" y="142956"/>
                    <a:pt x="999118" y="181143"/>
                    <a:pt x="1027514" y="218351"/>
                  </a:cubicBezTo>
                  <a:cubicBezTo>
                    <a:pt x="1029472" y="227163"/>
                    <a:pt x="999608" y="413201"/>
                    <a:pt x="977578" y="462159"/>
                  </a:cubicBezTo>
                  <a:cubicBezTo>
                    <a:pt x="947713" y="424462"/>
                    <a:pt x="917849" y="387743"/>
                    <a:pt x="886027" y="347108"/>
                  </a:cubicBezTo>
                  <a:cubicBezTo>
                    <a:pt x="866933" y="450654"/>
                    <a:pt x="853225" y="545876"/>
                    <a:pt x="845637" y="638039"/>
                  </a:cubicBezTo>
                  <a:lnTo>
                    <a:pt x="840936" y="733873"/>
                  </a:lnTo>
                  <a:lnTo>
                    <a:pt x="50122" y="733873"/>
                  </a:lnTo>
                  <a:lnTo>
                    <a:pt x="25537" y="716799"/>
                  </a:lnTo>
                  <a:cubicBezTo>
                    <a:pt x="13237" y="702540"/>
                    <a:pt x="7974" y="682223"/>
                    <a:pt x="875" y="652603"/>
                  </a:cubicBezTo>
                  <a:cubicBezTo>
                    <a:pt x="-6959" y="606094"/>
                    <a:pt x="40041" y="449430"/>
                    <a:pt x="53259" y="415160"/>
                  </a:cubicBezTo>
                  <a:cubicBezTo>
                    <a:pt x="82634" y="339276"/>
                    <a:pt x="113967" y="263881"/>
                    <a:pt x="135508" y="185549"/>
                  </a:cubicBezTo>
                  <a:cubicBezTo>
                    <a:pt x="154112" y="117498"/>
                    <a:pt x="184955" y="65114"/>
                    <a:pt x="248600" y="27906"/>
                  </a:cubicBezTo>
                  <a:cubicBezTo>
                    <a:pt x="278464" y="10771"/>
                    <a:pt x="428274" y="1469"/>
                    <a:pt x="449815" y="0"/>
                  </a:cubicBezTo>
                  <a:close/>
                </a:path>
              </a:pathLst>
            </a:custGeom>
            <a:solidFill>
              <a:srgbClr val="305EB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0" name="Freeform: Shape 178">
              <a:extLst>
                <a:ext uri="{FF2B5EF4-FFF2-40B4-BE49-F238E27FC236}">
                  <a16:creationId xmlns:a16="http://schemas.microsoft.com/office/drawing/2014/main" id="{B728FF6D-2866-47C6-81A7-FED5732B4AA2}"/>
                </a:ext>
              </a:extLst>
            </p:cNvPr>
            <p:cNvSpPr/>
            <p:nvPr/>
          </p:nvSpPr>
          <p:spPr>
            <a:xfrm>
              <a:off x="5960338" y="5374723"/>
              <a:ext cx="1325886" cy="67120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solidFill>
              <a:srgbClr val="4745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187">
              <a:extLst>
                <a:ext uri="{FF2B5EF4-FFF2-40B4-BE49-F238E27FC236}">
                  <a16:creationId xmlns:a16="http://schemas.microsoft.com/office/drawing/2014/main" id="{78BF0E9F-A2BD-4874-95DC-EAC99F5E9E8A}"/>
                </a:ext>
              </a:extLst>
            </p:cNvPr>
            <p:cNvSpPr/>
            <p:nvPr/>
          </p:nvSpPr>
          <p:spPr>
            <a:xfrm>
              <a:off x="5823374" y="5911014"/>
              <a:ext cx="324098" cy="131564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188">
              <a:extLst>
                <a:ext uri="{FF2B5EF4-FFF2-40B4-BE49-F238E27FC236}">
                  <a16:creationId xmlns:a16="http://schemas.microsoft.com/office/drawing/2014/main" id="{0886597E-A4CB-4CEC-9C94-013988651560}"/>
                </a:ext>
              </a:extLst>
            </p:cNvPr>
            <p:cNvSpPr/>
            <p:nvPr/>
          </p:nvSpPr>
          <p:spPr>
            <a:xfrm>
              <a:off x="6722698" y="5661115"/>
              <a:ext cx="102841" cy="122402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192">
              <a:extLst>
                <a:ext uri="{FF2B5EF4-FFF2-40B4-BE49-F238E27FC236}">
                  <a16:creationId xmlns:a16="http://schemas.microsoft.com/office/drawing/2014/main" id="{C208A807-08B0-43F9-BE8A-0B1EBC117BDA}"/>
                </a:ext>
              </a:extLst>
            </p:cNvPr>
            <p:cNvSpPr/>
            <p:nvPr/>
          </p:nvSpPr>
          <p:spPr>
            <a:xfrm>
              <a:off x="5763377" y="4932146"/>
              <a:ext cx="165255" cy="457790"/>
            </a:xfrm>
            <a:custGeom>
              <a:avLst/>
              <a:gdLst>
                <a:gd name="connsiteX0" fmla="*/ 78629 w 321516"/>
                <a:gd name="connsiteY0" fmla="*/ 190500 h 890661"/>
                <a:gd name="connsiteX1" fmla="*/ 8144 w 321516"/>
                <a:gd name="connsiteY1" fmla="*/ 59055 h 890661"/>
                <a:gd name="connsiteX2" fmla="*/ 81486 w 321516"/>
                <a:gd name="connsiteY2" fmla="*/ 952 h 890661"/>
                <a:gd name="connsiteX3" fmla="*/ 192929 w 321516"/>
                <a:gd name="connsiteY3" fmla="*/ 0 h 890661"/>
                <a:gd name="connsiteX4" fmla="*/ 321517 w 321516"/>
                <a:gd name="connsiteY4" fmla="*/ 875348 h 890661"/>
                <a:gd name="connsiteX5" fmla="*/ 181499 w 321516"/>
                <a:gd name="connsiteY5" fmla="*/ 879157 h 890661"/>
                <a:gd name="connsiteX6" fmla="*/ 85296 w 321516"/>
                <a:gd name="connsiteY6" fmla="*/ 796290 h 890661"/>
                <a:gd name="connsiteX7" fmla="*/ 79581 w 321516"/>
                <a:gd name="connsiteY7" fmla="*/ 724853 h 890661"/>
                <a:gd name="connsiteX8" fmla="*/ 78629 w 321516"/>
                <a:gd name="connsiteY8" fmla="*/ 190500 h 890661"/>
                <a:gd name="connsiteX9" fmla="*/ 78629 w 321516"/>
                <a:gd name="connsiteY9" fmla="*/ 190500 h 8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6" h="890661">
                  <a:moveTo>
                    <a:pt x="78629" y="190500"/>
                  </a:moveTo>
                  <a:cubicBezTo>
                    <a:pt x="5286" y="167640"/>
                    <a:pt x="-12811" y="130493"/>
                    <a:pt x="8144" y="59055"/>
                  </a:cubicBezTo>
                  <a:cubicBezTo>
                    <a:pt x="19574" y="20955"/>
                    <a:pt x="43386" y="1905"/>
                    <a:pt x="81486" y="952"/>
                  </a:cubicBezTo>
                  <a:cubicBezTo>
                    <a:pt x="118634" y="0"/>
                    <a:pt x="155781" y="0"/>
                    <a:pt x="192929" y="0"/>
                  </a:cubicBezTo>
                  <a:cubicBezTo>
                    <a:pt x="239602" y="23813"/>
                    <a:pt x="314849" y="872490"/>
                    <a:pt x="321517" y="875348"/>
                  </a:cubicBezTo>
                  <a:cubicBezTo>
                    <a:pt x="273892" y="892493"/>
                    <a:pt x="227219" y="897255"/>
                    <a:pt x="181499" y="879157"/>
                  </a:cubicBezTo>
                  <a:cubicBezTo>
                    <a:pt x="137684" y="862013"/>
                    <a:pt x="102442" y="842010"/>
                    <a:pt x="85296" y="796290"/>
                  </a:cubicBezTo>
                  <a:cubicBezTo>
                    <a:pt x="73867" y="780098"/>
                    <a:pt x="79581" y="741998"/>
                    <a:pt x="79581" y="724853"/>
                  </a:cubicBezTo>
                  <a:cubicBezTo>
                    <a:pt x="78629" y="546735"/>
                    <a:pt x="82439" y="368618"/>
                    <a:pt x="78629" y="190500"/>
                  </a:cubicBezTo>
                  <a:lnTo>
                    <a:pt x="78629" y="190500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198">
              <a:extLst>
                <a:ext uri="{FF2B5EF4-FFF2-40B4-BE49-F238E27FC236}">
                  <a16:creationId xmlns:a16="http://schemas.microsoft.com/office/drawing/2014/main" id="{9146ABE8-FE87-4661-964B-1593F8111F2A}"/>
                </a:ext>
              </a:extLst>
            </p:cNvPr>
            <p:cNvSpPr/>
            <p:nvPr/>
          </p:nvSpPr>
          <p:spPr>
            <a:xfrm>
              <a:off x="5637510" y="4574338"/>
              <a:ext cx="556873" cy="910932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D42ED9E-6548-4243-9468-6BFA9AB17249}"/>
              </a:ext>
            </a:extLst>
          </p:cNvPr>
          <p:cNvGrpSpPr/>
          <p:nvPr/>
        </p:nvGrpSpPr>
        <p:grpSpPr>
          <a:xfrm>
            <a:off x="8238460" y="1061547"/>
            <a:ext cx="3764031" cy="5690419"/>
            <a:chOff x="7836797" y="957366"/>
            <a:chExt cx="3764031" cy="569041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CEFA9D-7248-4D0A-917D-0EF27CE86156}"/>
                </a:ext>
              </a:extLst>
            </p:cNvPr>
            <p:cNvGrpSpPr/>
            <p:nvPr/>
          </p:nvGrpSpPr>
          <p:grpSpPr>
            <a:xfrm>
              <a:off x="8355110" y="2744227"/>
              <a:ext cx="2477247" cy="1442572"/>
              <a:chOff x="7884847" y="2724468"/>
              <a:chExt cx="2477247" cy="1442572"/>
            </a:xfrm>
          </p:grpSpPr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2F73F5A8-130A-4FAC-9AB8-25F2CDD3E009}"/>
                  </a:ext>
                </a:extLst>
              </p:cNvPr>
              <p:cNvSpPr/>
              <p:nvPr/>
            </p:nvSpPr>
            <p:spPr>
              <a:xfrm>
                <a:off x="7884847" y="2724468"/>
                <a:ext cx="2477247" cy="1442572"/>
              </a:xfrm>
              <a:custGeom>
                <a:avLst/>
                <a:gdLst>
                  <a:gd name="connsiteX0" fmla="*/ 2183863 w 2477247"/>
                  <a:gd name="connsiteY0" fmla="*/ 527767 h 1442572"/>
                  <a:gd name="connsiteX1" fmla="*/ 2016636 w 2477247"/>
                  <a:gd name="connsiteY1" fmla="*/ 706361 h 1442572"/>
                  <a:gd name="connsiteX2" fmla="*/ 2302180 w 2477247"/>
                  <a:gd name="connsiteY2" fmla="*/ 706361 h 1442572"/>
                  <a:gd name="connsiteX3" fmla="*/ 2302180 w 2477247"/>
                  <a:gd name="connsiteY3" fmla="*/ 704598 h 1442572"/>
                  <a:gd name="connsiteX4" fmla="*/ 2389714 w 2477247"/>
                  <a:gd name="connsiteY4" fmla="*/ 617064 h 1442572"/>
                  <a:gd name="connsiteX5" fmla="*/ 2302180 w 2477247"/>
                  <a:gd name="connsiteY5" fmla="*/ 529530 h 1442572"/>
                  <a:gd name="connsiteX6" fmla="*/ 2302180 w 2477247"/>
                  <a:gd name="connsiteY6" fmla="*/ 527767 h 1442572"/>
                  <a:gd name="connsiteX7" fmla="*/ 26677 w 2477247"/>
                  <a:gd name="connsiteY7" fmla="*/ 0 h 1442572"/>
                  <a:gd name="connsiteX8" fmla="*/ 2433766 w 2477247"/>
                  <a:gd name="connsiteY8" fmla="*/ 0 h 1442572"/>
                  <a:gd name="connsiteX9" fmla="*/ 2460443 w 2477247"/>
                  <a:gd name="connsiteY9" fmla="*/ 26677 h 1442572"/>
                  <a:gd name="connsiteX10" fmla="*/ 2460443 w 2477247"/>
                  <a:gd name="connsiteY10" fmla="*/ 232385 h 1442572"/>
                  <a:gd name="connsiteX11" fmla="*/ 2460443 w 2477247"/>
                  <a:gd name="connsiteY11" fmla="*/ 235867 h 1442572"/>
                  <a:gd name="connsiteX12" fmla="*/ 2457183 w 2477247"/>
                  <a:gd name="connsiteY12" fmla="*/ 235867 h 1442572"/>
                  <a:gd name="connsiteX13" fmla="*/ 2264173 w 2477247"/>
                  <a:gd name="connsiteY13" fmla="*/ 441997 h 1442572"/>
                  <a:gd name="connsiteX14" fmla="*/ 2302180 w 2477247"/>
                  <a:gd name="connsiteY14" fmla="*/ 441997 h 1442572"/>
                  <a:gd name="connsiteX15" fmla="*/ 2304524 w 2477247"/>
                  <a:gd name="connsiteY15" fmla="*/ 441997 h 1442572"/>
                  <a:gd name="connsiteX16" fmla="*/ 2304524 w 2477247"/>
                  <a:gd name="connsiteY16" fmla="*/ 442234 h 1442572"/>
                  <a:gd name="connsiteX17" fmla="*/ 2337463 w 2477247"/>
                  <a:gd name="connsiteY17" fmla="*/ 445554 h 1442572"/>
                  <a:gd name="connsiteX18" fmla="*/ 2477247 w 2477247"/>
                  <a:gd name="connsiteY18" fmla="*/ 617064 h 1442572"/>
                  <a:gd name="connsiteX19" fmla="*/ 2337463 w 2477247"/>
                  <a:gd name="connsiteY19" fmla="*/ 788574 h 1442572"/>
                  <a:gd name="connsiteX20" fmla="*/ 2304524 w 2477247"/>
                  <a:gd name="connsiteY20" fmla="*/ 791895 h 1442572"/>
                  <a:gd name="connsiteX21" fmla="*/ 2304524 w 2477247"/>
                  <a:gd name="connsiteY21" fmla="*/ 792131 h 1442572"/>
                  <a:gd name="connsiteX22" fmla="*/ 2302180 w 2477247"/>
                  <a:gd name="connsiteY22" fmla="*/ 792131 h 1442572"/>
                  <a:gd name="connsiteX23" fmla="*/ 1936325 w 2477247"/>
                  <a:gd name="connsiteY23" fmla="*/ 792131 h 1442572"/>
                  <a:gd name="connsiteX24" fmla="*/ 1537847 w 2477247"/>
                  <a:gd name="connsiteY24" fmla="*/ 1217697 h 1442572"/>
                  <a:gd name="connsiteX25" fmla="*/ 1537847 w 2477247"/>
                  <a:gd name="connsiteY25" fmla="*/ 1442572 h 1442572"/>
                  <a:gd name="connsiteX26" fmla="*/ 929169 w 2477247"/>
                  <a:gd name="connsiteY26" fmla="*/ 1442572 h 1442572"/>
                  <a:gd name="connsiteX27" fmla="*/ 929169 w 2477247"/>
                  <a:gd name="connsiteY27" fmla="*/ 1224716 h 1442572"/>
                  <a:gd name="connsiteX28" fmla="*/ 3260 w 2477247"/>
                  <a:gd name="connsiteY28" fmla="*/ 235867 h 1442572"/>
                  <a:gd name="connsiteX29" fmla="*/ 0 w 2477247"/>
                  <a:gd name="connsiteY29" fmla="*/ 235867 h 1442572"/>
                  <a:gd name="connsiteX30" fmla="*/ 0 w 2477247"/>
                  <a:gd name="connsiteY30" fmla="*/ 232385 h 1442572"/>
                  <a:gd name="connsiteX31" fmla="*/ 0 w 2477247"/>
                  <a:gd name="connsiteY31" fmla="*/ 26677 h 1442572"/>
                  <a:gd name="connsiteX32" fmla="*/ 26677 w 2477247"/>
                  <a:gd name="connsiteY32" fmla="*/ 0 h 144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77247" h="1442572">
                    <a:moveTo>
                      <a:pt x="2183863" y="527767"/>
                    </a:moveTo>
                    <a:lnTo>
                      <a:pt x="2016636" y="706361"/>
                    </a:lnTo>
                    <a:lnTo>
                      <a:pt x="2302180" y="706361"/>
                    </a:lnTo>
                    <a:lnTo>
                      <a:pt x="2302180" y="704598"/>
                    </a:lnTo>
                    <a:cubicBezTo>
                      <a:pt x="2350524" y="704598"/>
                      <a:pt x="2389714" y="665408"/>
                      <a:pt x="2389714" y="617064"/>
                    </a:cubicBezTo>
                    <a:cubicBezTo>
                      <a:pt x="2389714" y="568720"/>
                      <a:pt x="2350524" y="529530"/>
                      <a:pt x="2302180" y="529530"/>
                    </a:cubicBezTo>
                    <a:lnTo>
                      <a:pt x="2302180" y="527767"/>
                    </a:lnTo>
                    <a:close/>
                    <a:moveTo>
                      <a:pt x="26677" y="0"/>
                    </a:moveTo>
                    <a:lnTo>
                      <a:pt x="2433766" y="0"/>
                    </a:lnTo>
                    <a:cubicBezTo>
                      <a:pt x="2448499" y="0"/>
                      <a:pt x="2460443" y="11944"/>
                      <a:pt x="2460443" y="26677"/>
                    </a:cubicBezTo>
                    <a:lnTo>
                      <a:pt x="2460443" y="232385"/>
                    </a:lnTo>
                    <a:lnTo>
                      <a:pt x="2460443" y="235867"/>
                    </a:lnTo>
                    <a:lnTo>
                      <a:pt x="2457183" y="235867"/>
                    </a:lnTo>
                    <a:lnTo>
                      <a:pt x="2264173" y="441997"/>
                    </a:lnTo>
                    <a:lnTo>
                      <a:pt x="2302180" y="441997"/>
                    </a:lnTo>
                    <a:lnTo>
                      <a:pt x="2304524" y="441997"/>
                    </a:lnTo>
                    <a:lnTo>
                      <a:pt x="2304524" y="442234"/>
                    </a:lnTo>
                    <a:lnTo>
                      <a:pt x="2337463" y="445554"/>
                    </a:lnTo>
                    <a:cubicBezTo>
                      <a:pt x="2417237" y="461878"/>
                      <a:pt x="2477247" y="532463"/>
                      <a:pt x="2477247" y="617064"/>
                    </a:cubicBezTo>
                    <a:cubicBezTo>
                      <a:pt x="2477247" y="701665"/>
                      <a:pt x="2417237" y="772250"/>
                      <a:pt x="2337463" y="788574"/>
                    </a:cubicBezTo>
                    <a:lnTo>
                      <a:pt x="2304524" y="791895"/>
                    </a:lnTo>
                    <a:lnTo>
                      <a:pt x="2304524" y="792131"/>
                    </a:lnTo>
                    <a:lnTo>
                      <a:pt x="2302180" y="792131"/>
                    </a:lnTo>
                    <a:lnTo>
                      <a:pt x="1936325" y="792131"/>
                    </a:lnTo>
                    <a:lnTo>
                      <a:pt x="1537847" y="1217697"/>
                    </a:lnTo>
                    <a:lnTo>
                      <a:pt x="1537847" y="1442572"/>
                    </a:lnTo>
                    <a:lnTo>
                      <a:pt x="929169" y="1442572"/>
                    </a:lnTo>
                    <a:lnTo>
                      <a:pt x="929169" y="1224716"/>
                    </a:lnTo>
                    <a:lnTo>
                      <a:pt x="3260" y="235867"/>
                    </a:lnTo>
                    <a:lnTo>
                      <a:pt x="0" y="235867"/>
                    </a:lnTo>
                    <a:lnTo>
                      <a:pt x="0" y="232385"/>
                    </a:lnTo>
                    <a:lnTo>
                      <a:pt x="0" y="26677"/>
                    </a:lnTo>
                    <a:cubicBezTo>
                      <a:pt x="0" y="11944"/>
                      <a:pt x="11944" y="0"/>
                      <a:pt x="2667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881C5763-7D36-4AF6-822E-0FFA28219948}"/>
                  </a:ext>
                </a:extLst>
              </p:cNvPr>
              <p:cNvSpPr/>
              <p:nvPr/>
            </p:nvSpPr>
            <p:spPr>
              <a:xfrm>
                <a:off x="7884847" y="2874565"/>
                <a:ext cx="2460443" cy="8577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Graphic 95">
              <a:extLst>
                <a:ext uri="{FF2B5EF4-FFF2-40B4-BE49-F238E27FC236}">
                  <a16:creationId xmlns:a16="http://schemas.microsoft.com/office/drawing/2014/main" id="{9F611B42-F44E-4981-8686-B2E93E9D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36797" y="1891778"/>
              <a:ext cx="1211409" cy="669831"/>
            </a:xfrm>
            <a:prstGeom prst="rect">
              <a:avLst/>
            </a:prstGeom>
          </p:spPr>
        </p:pic>
        <p:pic>
          <p:nvPicPr>
            <p:cNvPr id="99" name="Graphic 95">
              <a:extLst>
                <a:ext uri="{FF2B5EF4-FFF2-40B4-BE49-F238E27FC236}">
                  <a16:creationId xmlns:a16="http://schemas.microsoft.com/office/drawing/2014/main" id="{88E9BA79-9BF3-484A-841C-D32B5E93B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5064" y="1167705"/>
              <a:ext cx="1415563" cy="782715"/>
            </a:xfrm>
            <a:prstGeom prst="rect">
              <a:avLst/>
            </a:prstGeom>
          </p:spPr>
        </p:pic>
        <p:pic>
          <p:nvPicPr>
            <p:cNvPr id="100" name="Graphic 95">
              <a:extLst>
                <a:ext uri="{FF2B5EF4-FFF2-40B4-BE49-F238E27FC236}">
                  <a16:creationId xmlns:a16="http://schemas.microsoft.com/office/drawing/2014/main" id="{938FD658-5196-4686-B466-F75BBE79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62845" y="2082130"/>
              <a:ext cx="1081238" cy="597855"/>
            </a:xfrm>
            <a:prstGeom prst="rect">
              <a:avLst/>
            </a:prstGeom>
          </p:spPr>
        </p:pic>
        <p:pic>
          <p:nvPicPr>
            <p:cNvPr id="101" name="Graphic 95">
              <a:extLst>
                <a:ext uri="{FF2B5EF4-FFF2-40B4-BE49-F238E27FC236}">
                  <a16:creationId xmlns:a16="http://schemas.microsoft.com/office/drawing/2014/main" id="{A091B31B-B9F5-46FB-AEBC-DDF97EDE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85266" y="1322899"/>
              <a:ext cx="1415562" cy="782715"/>
            </a:xfrm>
            <a:prstGeom prst="rect">
              <a:avLst/>
            </a:prstGeom>
          </p:spPr>
        </p:pic>
        <p:pic>
          <p:nvPicPr>
            <p:cNvPr id="102" name="Graphic 95">
              <a:extLst>
                <a:ext uri="{FF2B5EF4-FFF2-40B4-BE49-F238E27FC236}">
                  <a16:creationId xmlns:a16="http://schemas.microsoft.com/office/drawing/2014/main" id="{88B62905-573E-4BB7-83B8-A0BB4FA85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82457" y="957366"/>
              <a:ext cx="805618" cy="445455"/>
            </a:xfrm>
            <a:prstGeom prst="rect">
              <a:avLst/>
            </a:prstGeom>
          </p:spPr>
        </p:pic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C651CE8-9403-48F8-BC94-0E2AF3D4ECC6}"/>
                </a:ext>
              </a:extLst>
            </p:cNvPr>
            <p:cNvSpPr/>
            <p:nvPr/>
          </p:nvSpPr>
          <p:spPr>
            <a:xfrm>
              <a:off x="9335266" y="4208120"/>
              <a:ext cx="485424" cy="484201"/>
            </a:xfrm>
            <a:custGeom>
              <a:avLst/>
              <a:gdLst>
                <a:gd name="connsiteX0" fmla="*/ 1802423 w 3219215"/>
                <a:gd name="connsiteY0" fmla="*/ 0 h 3211105"/>
                <a:gd name="connsiteX1" fmla="*/ 1896413 w 3219215"/>
                <a:gd name="connsiteY1" fmla="*/ 15474 h 3211105"/>
                <a:gd name="connsiteX2" fmla="*/ 1944947 w 3219215"/>
                <a:gd name="connsiteY2" fmla="*/ 72273 h 3211105"/>
                <a:gd name="connsiteX3" fmla="*/ 1943803 w 3219215"/>
                <a:gd name="connsiteY3" fmla="*/ 234843 h 3211105"/>
                <a:gd name="connsiteX4" fmla="*/ 1975456 w 3219215"/>
                <a:gd name="connsiteY4" fmla="*/ 282761 h 3211105"/>
                <a:gd name="connsiteX5" fmla="*/ 2115254 w 3219215"/>
                <a:gd name="connsiteY5" fmla="*/ 322941 h 3211105"/>
                <a:gd name="connsiteX6" fmla="*/ 2211178 w 3219215"/>
                <a:gd name="connsiteY6" fmla="*/ 214181 h 3211105"/>
                <a:gd name="connsiteX7" fmla="*/ 2359943 w 3219215"/>
                <a:gd name="connsiteY7" fmla="*/ 178748 h 3211105"/>
                <a:gd name="connsiteX8" fmla="*/ 2413049 w 3219215"/>
                <a:gd name="connsiteY8" fmla="*/ 302983 h 3211105"/>
                <a:gd name="connsiteX9" fmla="*/ 2372516 w 3219215"/>
                <a:gd name="connsiteY9" fmla="*/ 437505 h 3211105"/>
                <a:gd name="connsiteX10" fmla="*/ 2382012 w 3219215"/>
                <a:gd name="connsiteY10" fmla="*/ 477246 h 3211105"/>
                <a:gd name="connsiteX11" fmla="*/ 2502291 w 3219215"/>
                <a:gd name="connsiteY11" fmla="*/ 571588 h 3211105"/>
                <a:gd name="connsiteX12" fmla="*/ 2705745 w 3219215"/>
                <a:gd name="connsiteY12" fmla="*/ 439000 h 3211105"/>
                <a:gd name="connsiteX13" fmla="*/ 2843520 w 3219215"/>
                <a:gd name="connsiteY13" fmla="*/ 565873 h 3211105"/>
                <a:gd name="connsiteX14" fmla="*/ 2689215 w 3219215"/>
                <a:gd name="connsiteY14" fmla="*/ 775306 h 3211105"/>
                <a:gd name="connsiteX15" fmla="*/ 2770017 w 3219215"/>
                <a:gd name="connsiteY15" fmla="*/ 898662 h 3211105"/>
                <a:gd name="connsiteX16" fmla="*/ 2811253 w 3219215"/>
                <a:gd name="connsiteY16" fmla="*/ 914136 h 3211105"/>
                <a:gd name="connsiteX17" fmla="*/ 3033962 w 3219215"/>
                <a:gd name="connsiteY17" fmla="*/ 861382 h 3211105"/>
                <a:gd name="connsiteX18" fmla="*/ 3112829 w 3219215"/>
                <a:gd name="connsiteY18" fmla="*/ 1026150 h 3211105"/>
                <a:gd name="connsiteX19" fmla="*/ 2934785 w 3219215"/>
                <a:gd name="connsiteY19" fmla="*/ 1147220 h 3211105"/>
                <a:gd name="connsiteX20" fmla="*/ 2906649 w 3219215"/>
                <a:gd name="connsiteY20" fmla="*/ 1220460 h 3211105"/>
                <a:gd name="connsiteX21" fmla="*/ 2917903 w 3219215"/>
                <a:gd name="connsiteY21" fmla="*/ 1262839 h 3211105"/>
                <a:gd name="connsiteX22" fmla="*/ 3022883 w 3219215"/>
                <a:gd name="connsiteY22" fmla="*/ 1352872 h 3211105"/>
                <a:gd name="connsiteX23" fmla="*/ 3199433 w 3219215"/>
                <a:gd name="connsiteY23" fmla="*/ 1370633 h 3211105"/>
                <a:gd name="connsiteX24" fmla="*/ 3219216 w 3219215"/>
                <a:gd name="connsiteY24" fmla="*/ 1547974 h 3211105"/>
                <a:gd name="connsiteX25" fmla="*/ 3000463 w 3219215"/>
                <a:gd name="connsiteY25" fmla="*/ 1612509 h 3211105"/>
                <a:gd name="connsiteX26" fmla="*/ 2953952 w 3219215"/>
                <a:gd name="connsiteY26" fmla="*/ 1668956 h 3211105"/>
                <a:gd name="connsiteX27" fmla="*/ 2952281 w 3219215"/>
                <a:gd name="connsiteY27" fmla="*/ 1788619 h 3211105"/>
                <a:gd name="connsiteX28" fmla="*/ 3058756 w 3219215"/>
                <a:gd name="connsiteY28" fmla="*/ 1843659 h 3211105"/>
                <a:gd name="connsiteX29" fmla="*/ 3187827 w 3219215"/>
                <a:gd name="connsiteY29" fmla="*/ 1900457 h 3211105"/>
                <a:gd name="connsiteX30" fmla="*/ 3146415 w 3219215"/>
                <a:gd name="connsiteY30" fmla="*/ 2061445 h 3211105"/>
                <a:gd name="connsiteX31" fmla="*/ 3111950 w 3219215"/>
                <a:gd name="connsiteY31" fmla="*/ 2075864 h 3211105"/>
                <a:gd name="connsiteX32" fmla="*/ 2910078 w 3219215"/>
                <a:gd name="connsiteY32" fmla="*/ 2064522 h 3211105"/>
                <a:gd name="connsiteX33" fmla="*/ 2863303 w 3219215"/>
                <a:gd name="connsiteY33" fmla="*/ 2092218 h 3211105"/>
                <a:gd name="connsiteX34" fmla="*/ 2804658 w 3219215"/>
                <a:gd name="connsiteY34" fmla="*/ 2215925 h 3211105"/>
                <a:gd name="connsiteX35" fmla="*/ 3003101 w 3219215"/>
                <a:gd name="connsiteY35" fmla="*/ 2402498 h 3211105"/>
                <a:gd name="connsiteX36" fmla="*/ 2902341 w 3219215"/>
                <a:gd name="connsiteY36" fmla="*/ 2559001 h 3211105"/>
                <a:gd name="connsiteX37" fmla="*/ 2693611 w 3219215"/>
                <a:gd name="connsiteY37" fmla="*/ 2467561 h 3211105"/>
                <a:gd name="connsiteX38" fmla="*/ 2626614 w 3219215"/>
                <a:gd name="connsiteY38" fmla="*/ 2480750 h 3211105"/>
                <a:gd name="connsiteX39" fmla="*/ 2546956 w 3219215"/>
                <a:gd name="connsiteY39" fmla="*/ 2575883 h 3211105"/>
                <a:gd name="connsiteX40" fmla="*/ 2599534 w 3219215"/>
                <a:gd name="connsiteY40" fmla="*/ 2687633 h 3211105"/>
                <a:gd name="connsiteX41" fmla="*/ 2667059 w 3219215"/>
                <a:gd name="connsiteY41" fmla="*/ 2814242 h 3211105"/>
                <a:gd name="connsiteX42" fmla="*/ 2521019 w 3219215"/>
                <a:gd name="connsiteY42" fmla="*/ 2928982 h 3211105"/>
                <a:gd name="connsiteX43" fmla="*/ 2349129 w 3219215"/>
                <a:gd name="connsiteY43" fmla="*/ 2774325 h 3211105"/>
                <a:gd name="connsiteX44" fmla="*/ 2285473 w 3219215"/>
                <a:gd name="connsiteY44" fmla="*/ 2765269 h 3211105"/>
                <a:gd name="connsiteX45" fmla="*/ 2179437 w 3219215"/>
                <a:gd name="connsiteY45" fmla="*/ 2836135 h 3211105"/>
                <a:gd name="connsiteX46" fmla="*/ 2192362 w 3219215"/>
                <a:gd name="connsiteY46" fmla="*/ 2959843 h 3211105"/>
                <a:gd name="connsiteX47" fmla="*/ 2213727 w 3219215"/>
                <a:gd name="connsiteY47" fmla="*/ 3088562 h 3211105"/>
                <a:gd name="connsiteX48" fmla="*/ 2200979 w 3219215"/>
                <a:gd name="connsiteY48" fmla="*/ 3097354 h 3211105"/>
                <a:gd name="connsiteX49" fmla="*/ 2039728 w 3219215"/>
                <a:gd name="connsiteY49" fmla="*/ 3157230 h 3211105"/>
                <a:gd name="connsiteX50" fmla="*/ 1929208 w 3219215"/>
                <a:gd name="connsiteY50" fmla="*/ 2958260 h 3211105"/>
                <a:gd name="connsiteX51" fmla="*/ 1870564 w 3219215"/>
                <a:gd name="connsiteY51" fmla="*/ 2928102 h 3211105"/>
                <a:gd name="connsiteX52" fmla="*/ 1725139 w 3219215"/>
                <a:gd name="connsiteY52" fmla="*/ 3060954 h 3211105"/>
                <a:gd name="connsiteX53" fmla="*/ 1695597 w 3219215"/>
                <a:gd name="connsiteY53" fmla="*/ 3210687 h 3211105"/>
                <a:gd name="connsiteX54" fmla="*/ 1531884 w 3219215"/>
                <a:gd name="connsiteY54" fmla="*/ 3209280 h 3211105"/>
                <a:gd name="connsiteX55" fmla="*/ 1505419 w 3219215"/>
                <a:gd name="connsiteY55" fmla="*/ 3178859 h 3211105"/>
                <a:gd name="connsiteX56" fmla="*/ 1467172 w 3219215"/>
                <a:gd name="connsiteY56" fmla="*/ 2984989 h 3211105"/>
                <a:gd name="connsiteX57" fmla="*/ 1426552 w 3219215"/>
                <a:gd name="connsiteY57" fmla="*/ 2943665 h 3211105"/>
                <a:gd name="connsiteX58" fmla="*/ 1303460 w 3219215"/>
                <a:gd name="connsiteY58" fmla="*/ 2930476 h 3211105"/>
                <a:gd name="connsiteX59" fmla="*/ 1237078 w 3219215"/>
                <a:gd name="connsiteY59" fmla="*/ 3035193 h 3211105"/>
                <a:gd name="connsiteX60" fmla="*/ 1167970 w 3219215"/>
                <a:gd name="connsiteY60" fmla="*/ 3142811 h 3211105"/>
                <a:gd name="connsiteX61" fmla="*/ 1044790 w 3219215"/>
                <a:gd name="connsiteY61" fmla="*/ 3112477 h 3211105"/>
                <a:gd name="connsiteX62" fmla="*/ 991948 w 3219215"/>
                <a:gd name="connsiteY62" fmla="*/ 3095156 h 3211105"/>
                <a:gd name="connsiteX63" fmla="*/ 1025447 w 3219215"/>
                <a:gd name="connsiteY63" fmla="*/ 2872447 h 3211105"/>
                <a:gd name="connsiteX64" fmla="*/ 1000037 w 3219215"/>
                <a:gd name="connsiteY64" fmla="*/ 2816352 h 3211105"/>
                <a:gd name="connsiteX65" fmla="*/ 888287 w 3219215"/>
                <a:gd name="connsiteY65" fmla="*/ 2762631 h 3211105"/>
                <a:gd name="connsiteX66" fmla="*/ 795088 w 3219215"/>
                <a:gd name="connsiteY66" fmla="*/ 2837366 h 3211105"/>
                <a:gd name="connsiteX67" fmla="*/ 694329 w 3219215"/>
                <a:gd name="connsiteY67" fmla="*/ 2928718 h 3211105"/>
                <a:gd name="connsiteX68" fmla="*/ 618891 w 3219215"/>
                <a:gd name="connsiteY68" fmla="*/ 2869546 h 3211105"/>
                <a:gd name="connsiteX69" fmla="*/ 546090 w 3219215"/>
                <a:gd name="connsiteY69" fmla="*/ 2812308 h 3211105"/>
                <a:gd name="connsiteX70" fmla="*/ 648609 w 3219215"/>
                <a:gd name="connsiteY70" fmla="*/ 2610876 h 3211105"/>
                <a:gd name="connsiteX71" fmla="*/ 640696 w 3219215"/>
                <a:gd name="connsiteY71" fmla="*/ 2557682 h 3211105"/>
                <a:gd name="connsiteX72" fmla="*/ 551278 w 3219215"/>
                <a:gd name="connsiteY72" fmla="*/ 2462022 h 3211105"/>
                <a:gd name="connsiteX73" fmla="*/ 316347 w 3219215"/>
                <a:gd name="connsiteY73" fmla="*/ 2560760 h 3211105"/>
                <a:gd name="connsiteX74" fmla="*/ 208905 w 3219215"/>
                <a:gd name="connsiteY74" fmla="*/ 2405224 h 3211105"/>
                <a:gd name="connsiteX75" fmla="*/ 370244 w 3219215"/>
                <a:gd name="connsiteY75" fmla="*/ 2253117 h 3211105"/>
                <a:gd name="connsiteX76" fmla="*/ 382553 w 3219215"/>
                <a:gd name="connsiteY76" fmla="*/ 2200451 h 3211105"/>
                <a:gd name="connsiteX77" fmla="*/ 208993 w 3219215"/>
                <a:gd name="connsiteY77" fmla="*/ 2085184 h 3211105"/>
                <a:gd name="connsiteX78" fmla="*/ 187012 w 3219215"/>
                <a:gd name="connsiteY78" fmla="*/ 2085887 h 3211105"/>
                <a:gd name="connsiteX79" fmla="*/ 81681 w 3219215"/>
                <a:gd name="connsiteY79" fmla="*/ 2083777 h 3211105"/>
                <a:gd name="connsiteX80" fmla="*/ 47478 w 3219215"/>
                <a:gd name="connsiteY80" fmla="*/ 1982929 h 3211105"/>
                <a:gd name="connsiteX81" fmla="*/ 30070 w 3219215"/>
                <a:gd name="connsiteY81" fmla="*/ 1911448 h 3211105"/>
                <a:gd name="connsiteX82" fmla="*/ 222006 w 3219215"/>
                <a:gd name="connsiteY82" fmla="*/ 1822997 h 3211105"/>
                <a:gd name="connsiteX83" fmla="*/ 252779 w 3219215"/>
                <a:gd name="connsiteY83" fmla="*/ 1769628 h 3211105"/>
                <a:gd name="connsiteX84" fmla="*/ 248471 w 3219215"/>
                <a:gd name="connsiteY84" fmla="*/ 1721446 h 3211105"/>
                <a:gd name="connsiteX85" fmla="*/ 165120 w 3219215"/>
                <a:gd name="connsiteY85" fmla="*/ 1619367 h 3211105"/>
                <a:gd name="connsiteX86" fmla="*/ 0 w 3219215"/>
                <a:gd name="connsiteY86" fmla="*/ 1573823 h 3211105"/>
                <a:gd name="connsiteX87" fmla="*/ 0 w 3219215"/>
                <a:gd name="connsiteY87" fmla="*/ 1521069 h 3211105"/>
                <a:gd name="connsiteX88" fmla="*/ 19431 w 3219215"/>
                <a:gd name="connsiteY88" fmla="*/ 1383382 h 3211105"/>
                <a:gd name="connsiteX89" fmla="*/ 122213 w 3219215"/>
                <a:gd name="connsiteY89" fmla="*/ 1372040 h 3211105"/>
                <a:gd name="connsiteX90" fmla="*/ 292432 w 3219215"/>
                <a:gd name="connsiteY90" fmla="*/ 1219933 h 3211105"/>
                <a:gd name="connsiteX91" fmla="*/ 271506 w 3219215"/>
                <a:gd name="connsiteY91" fmla="*/ 1170872 h 3211105"/>
                <a:gd name="connsiteX92" fmla="*/ 96100 w 3219215"/>
                <a:gd name="connsiteY92" fmla="*/ 1058594 h 3211105"/>
                <a:gd name="connsiteX93" fmla="*/ 168812 w 3219215"/>
                <a:gd name="connsiteY93" fmla="*/ 880462 h 3211105"/>
                <a:gd name="connsiteX94" fmla="*/ 377981 w 3219215"/>
                <a:gd name="connsiteY94" fmla="*/ 927325 h 3211105"/>
                <a:gd name="connsiteX95" fmla="*/ 417898 w 3219215"/>
                <a:gd name="connsiteY95" fmla="*/ 915807 h 3211105"/>
                <a:gd name="connsiteX96" fmla="*/ 501074 w 3219215"/>
                <a:gd name="connsiteY96" fmla="*/ 791484 h 3211105"/>
                <a:gd name="connsiteX97" fmla="*/ 352747 w 3219215"/>
                <a:gd name="connsiteY97" fmla="*/ 596294 h 3211105"/>
                <a:gd name="connsiteX98" fmla="*/ 478917 w 3219215"/>
                <a:gd name="connsiteY98" fmla="*/ 454826 h 3211105"/>
                <a:gd name="connsiteX99" fmla="*/ 568511 w 3219215"/>
                <a:gd name="connsiteY99" fmla="*/ 511185 h 3211105"/>
                <a:gd name="connsiteX100" fmla="*/ 684305 w 3219215"/>
                <a:gd name="connsiteY100" fmla="*/ 574929 h 3211105"/>
                <a:gd name="connsiteX101" fmla="*/ 797111 w 3219215"/>
                <a:gd name="connsiteY101" fmla="*/ 497029 h 3211105"/>
                <a:gd name="connsiteX102" fmla="*/ 811266 w 3219215"/>
                <a:gd name="connsiteY102" fmla="*/ 445067 h 3211105"/>
                <a:gd name="connsiteX103" fmla="*/ 754028 w 3219215"/>
                <a:gd name="connsiteY103" fmla="*/ 274496 h 3211105"/>
                <a:gd name="connsiteX104" fmla="*/ 761766 w 3219215"/>
                <a:gd name="connsiteY104" fmla="*/ 235194 h 3211105"/>
                <a:gd name="connsiteX105" fmla="*/ 911411 w 3219215"/>
                <a:gd name="connsiteY105" fmla="*/ 147975 h 3211105"/>
                <a:gd name="connsiteX106" fmla="*/ 1039515 w 3219215"/>
                <a:gd name="connsiteY106" fmla="*/ 312567 h 3211105"/>
                <a:gd name="connsiteX107" fmla="*/ 1090598 w 3219215"/>
                <a:gd name="connsiteY107" fmla="*/ 328744 h 3211105"/>
                <a:gd name="connsiteX108" fmla="*/ 1205777 w 3219215"/>
                <a:gd name="connsiteY108" fmla="*/ 286190 h 3211105"/>
                <a:gd name="connsiteX109" fmla="*/ 1231011 w 3219215"/>
                <a:gd name="connsiteY109" fmla="*/ 249526 h 3211105"/>
                <a:gd name="connsiteX110" fmla="*/ 1231627 w 3219215"/>
                <a:gd name="connsiteY110" fmla="*/ 65063 h 3211105"/>
                <a:gd name="connsiteX111" fmla="*/ 1265829 w 3219215"/>
                <a:gd name="connsiteY111" fmla="*/ 26201 h 3211105"/>
                <a:gd name="connsiteX112" fmla="*/ 1389185 w 3219215"/>
                <a:gd name="connsiteY112" fmla="*/ 0 h 3211105"/>
                <a:gd name="connsiteX113" fmla="*/ 1415562 w 3219215"/>
                <a:gd name="connsiteY113" fmla="*/ 0 h 3211105"/>
                <a:gd name="connsiteX114" fmla="*/ 1490032 w 3219215"/>
                <a:gd name="connsiteY114" fmla="*/ 200728 h 3211105"/>
                <a:gd name="connsiteX115" fmla="*/ 1525465 w 3219215"/>
                <a:gd name="connsiteY115" fmla="*/ 227809 h 3211105"/>
                <a:gd name="connsiteX116" fmla="*/ 1656559 w 3219215"/>
                <a:gd name="connsiteY116" fmla="*/ 228072 h 3211105"/>
                <a:gd name="connsiteX117" fmla="*/ 1686892 w 3219215"/>
                <a:gd name="connsiteY117" fmla="*/ 206355 h 3211105"/>
                <a:gd name="connsiteX118" fmla="*/ 1758462 w 3219215"/>
                <a:gd name="connsiteY118" fmla="*/ 0 h 3211105"/>
                <a:gd name="connsiteX119" fmla="*/ 1802423 w 3219215"/>
                <a:gd name="connsiteY119" fmla="*/ 0 h 3211105"/>
                <a:gd name="connsiteX120" fmla="*/ 1609520 w 3219215"/>
                <a:gd name="connsiteY120" fmla="*/ 1345135 h 3211105"/>
                <a:gd name="connsiteX121" fmla="*/ 1350499 w 3219215"/>
                <a:gd name="connsiteY121" fmla="*/ 1604684 h 3211105"/>
                <a:gd name="connsiteX122" fmla="*/ 1609256 w 3219215"/>
                <a:gd name="connsiteY122" fmla="*/ 1871794 h 3211105"/>
                <a:gd name="connsiteX123" fmla="*/ 1871003 w 3219215"/>
                <a:gd name="connsiteY123" fmla="*/ 1606970 h 3211105"/>
                <a:gd name="connsiteX124" fmla="*/ 1609520 w 3219215"/>
                <a:gd name="connsiteY124" fmla="*/ 1345135 h 3211105"/>
                <a:gd name="connsiteX125" fmla="*/ 878615 w 3219215"/>
                <a:gd name="connsiteY125" fmla="*/ 2153764 h 3211105"/>
                <a:gd name="connsiteX126" fmla="*/ 1493374 w 3219215"/>
                <a:gd name="connsiteY126" fmla="*/ 2515040 h 3211105"/>
                <a:gd name="connsiteX127" fmla="*/ 1492494 w 3219215"/>
                <a:gd name="connsiteY127" fmla="*/ 2140400 h 3211105"/>
                <a:gd name="connsiteX128" fmla="*/ 1472536 w 3219215"/>
                <a:gd name="connsiteY128" fmla="*/ 2106285 h 3211105"/>
                <a:gd name="connsiteX129" fmla="*/ 1238485 w 3219215"/>
                <a:gd name="connsiteY129" fmla="*/ 1967455 h 3211105"/>
                <a:gd name="connsiteX130" fmla="*/ 1199271 w 3219215"/>
                <a:gd name="connsiteY130" fmla="*/ 1968598 h 3211105"/>
                <a:gd name="connsiteX131" fmla="*/ 878615 w 3219215"/>
                <a:gd name="connsiteY131" fmla="*/ 2153764 h 3211105"/>
                <a:gd name="connsiteX132" fmla="*/ 1731118 w 3219215"/>
                <a:gd name="connsiteY132" fmla="*/ 2518645 h 3211105"/>
                <a:gd name="connsiteX133" fmla="*/ 2344996 w 3219215"/>
                <a:gd name="connsiteY133" fmla="*/ 2153500 h 3211105"/>
                <a:gd name="connsiteX134" fmla="*/ 2015725 w 3219215"/>
                <a:gd name="connsiteY134" fmla="*/ 1963234 h 3211105"/>
                <a:gd name="connsiteX135" fmla="*/ 1987501 w 3219215"/>
                <a:gd name="connsiteY135" fmla="*/ 1965696 h 3211105"/>
                <a:gd name="connsiteX136" fmla="*/ 1749845 w 3219215"/>
                <a:gd name="connsiteY136" fmla="*/ 2107252 h 3211105"/>
                <a:gd name="connsiteX137" fmla="*/ 1731909 w 3219215"/>
                <a:gd name="connsiteY137" fmla="*/ 2138201 h 3211105"/>
                <a:gd name="connsiteX138" fmla="*/ 1731118 w 3219215"/>
                <a:gd name="connsiteY138" fmla="*/ 2518645 h 3211105"/>
                <a:gd name="connsiteX139" fmla="*/ 768887 w 3219215"/>
                <a:gd name="connsiteY139" fmla="*/ 1948376 h 3211105"/>
                <a:gd name="connsiteX140" fmla="*/ 989926 w 3219215"/>
                <a:gd name="connsiteY140" fmla="*/ 1819216 h 3211105"/>
                <a:gd name="connsiteX141" fmla="*/ 1108710 w 3219215"/>
                <a:gd name="connsiteY141" fmla="*/ 1741405 h 3211105"/>
                <a:gd name="connsiteX142" fmla="*/ 1115392 w 3219215"/>
                <a:gd name="connsiteY142" fmla="*/ 1599321 h 3211105"/>
                <a:gd name="connsiteX143" fmla="*/ 1108270 w 3219215"/>
                <a:gd name="connsiteY143" fmla="*/ 1444488 h 3211105"/>
                <a:gd name="connsiteX144" fmla="*/ 974803 w 3219215"/>
                <a:gd name="connsiteY144" fmla="*/ 1358060 h 3211105"/>
                <a:gd name="connsiteX145" fmla="*/ 774075 w 3219215"/>
                <a:gd name="connsiteY145" fmla="*/ 1242881 h 3211105"/>
                <a:gd name="connsiteX146" fmla="*/ 768887 w 3219215"/>
                <a:gd name="connsiteY146" fmla="*/ 1948376 h 3211105"/>
                <a:gd name="connsiteX147" fmla="*/ 2456835 w 3219215"/>
                <a:gd name="connsiteY147" fmla="*/ 1949870 h 3211105"/>
                <a:gd name="connsiteX148" fmla="*/ 2446548 w 3219215"/>
                <a:gd name="connsiteY148" fmla="*/ 1241298 h 3211105"/>
                <a:gd name="connsiteX149" fmla="*/ 2127826 w 3219215"/>
                <a:gd name="connsiteY149" fmla="*/ 1427783 h 3211105"/>
                <a:gd name="connsiteX150" fmla="*/ 2109714 w 3219215"/>
                <a:gd name="connsiteY150" fmla="*/ 1467085 h 3211105"/>
                <a:gd name="connsiteX151" fmla="*/ 2109538 w 3219215"/>
                <a:gd name="connsiteY151" fmla="*/ 1717314 h 3211105"/>
                <a:gd name="connsiteX152" fmla="*/ 2123958 w 3219215"/>
                <a:gd name="connsiteY152" fmla="*/ 1754417 h 3211105"/>
                <a:gd name="connsiteX153" fmla="*/ 2456835 w 3219215"/>
                <a:gd name="connsiteY153" fmla="*/ 1949870 h 3211105"/>
                <a:gd name="connsiteX154" fmla="*/ 1731205 w 3219215"/>
                <a:gd name="connsiteY154" fmla="*/ 703912 h 3211105"/>
                <a:gd name="connsiteX155" fmla="*/ 1732173 w 3219215"/>
                <a:gd name="connsiteY155" fmla="*/ 1084795 h 3211105"/>
                <a:gd name="connsiteX156" fmla="*/ 1754241 w 3219215"/>
                <a:gd name="connsiteY156" fmla="*/ 1113018 h 3211105"/>
                <a:gd name="connsiteX157" fmla="*/ 1964553 w 3219215"/>
                <a:gd name="connsiteY157" fmla="*/ 1231187 h 3211105"/>
                <a:gd name="connsiteX158" fmla="*/ 1999810 w 3219215"/>
                <a:gd name="connsiteY158" fmla="*/ 1233297 h 3211105"/>
                <a:gd name="connsiteX159" fmla="*/ 2329786 w 3219215"/>
                <a:gd name="connsiteY159" fmla="*/ 1043471 h 3211105"/>
                <a:gd name="connsiteX160" fmla="*/ 1731205 w 3219215"/>
                <a:gd name="connsiteY160" fmla="*/ 703912 h 3211105"/>
                <a:gd name="connsiteX161" fmla="*/ 1493286 w 3219215"/>
                <a:gd name="connsiteY161" fmla="*/ 715870 h 3211105"/>
                <a:gd name="connsiteX162" fmla="*/ 903234 w 3219215"/>
                <a:gd name="connsiteY162" fmla="*/ 1047516 h 3211105"/>
                <a:gd name="connsiteX163" fmla="*/ 1228461 w 3219215"/>
                <a:gd name="connsiteY163" fmla="*/ 1236199 h 3211105"/>
                <a:gd name="connsiteX164" fmla="*/ 1260026 w 3219215"/>
                <a:gd name="connsiteY164" fmla="*/ 1231011 h 3211105"/>
                <a:gd name="connsiteX165" fmla="*/ 1469107 w 3219215"/>
                <a:gd name="connsiteY165" fmla="*/ 1110644 h 3211105"/>
                <a:gd name="connsiteX166" fmla="*/ 1492231 w 3219215"/>
                <a:gd name="connsiteY166" fmla="*/ 1078640 h 3211105"/>
                <a:gd name="connsiteX167" fmla="*/ 1493286 w 3219215"/>
                <a:gd name="connsiteY167" fmla="*/ 715870 h 321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3219215" h="3211105">
                  <a:moveTo>
                    <a:pt x="1802423" y="0"/>
                  </a:moveTo>
                  <a:cubicBezTo>
                    <a:pt x="1833724" y="5539"/>
                    <a:pt x="1865024" y="15299"/>
                    <a:pt x="1896413" y="15474"/>
                  </a:cubicBezTo>
                  <a:cubicBezTo>
                    <a:pt x="1938528" y="15738"/>
                    <a:pt x="1946881" y="34905"/>
                    <a:pt x="1944947" y="72273"/>
                  </a:cubicBezTo>
                  <a:cubicBezTo>
                    <a:pt x="1942133" y="126345"/>
                    <a:pt x="1945210" y="180682"/>
                    <a:pt x="1943803" y="234843"/>
                  </a:cubicBezTo>
                  <a:cubicBezTo>
                    <a:pt x="1943100" y="259813"/>
                    <a:pt x="1948463" y="275199"/>
                    <a:pt x="1975456" y="282761"/>
                  </a:cubicBezTo>
                  <a:cubicBezTo>
                    <a:pt x="2023198" y="296125"/>
                    <a:pt x="2075776" y="334196"/>
                    <a:pt x="2115254" y="322941"/>
                  </a:cubicBezTo>
                  <a:cubicBezTo>
                    <a:pt x="2154467" y="311687"/>
                    <a:pt x="2180844" y="253218"/>
                    <a:pt x="2211178" y="214181"/>
                  </a:cubicBezTo>
                  <a:cubicBezTo>
                    <a:pt x="2272636" y="135138"/>
                    <a:pt x="2272196" y="134786"/>
                    <a:pt x="2359943" y="178748"/>
                  </a:cubicBezTo>
                  <a:cubicBezTo>
                    <a:pt x="2438283" y="217961"/>
                    <a:pt x="2438459" y="218049"/>
                    <a:pt x="2413049" y="302983"/>
                  </a:cubicBezTo>
                  <a:cubicBezTo>
                    <a:pt x="2399597" y="347824"/>
                    <a:pt x="2384034" y="392137"/>
                    <a:pt x="2372516" y="437505"/>
                  </a:cubicBezTo>
                  <a:cubicBezTo>
                    <a:pt x="2369439" y="449551"/>
                    <a:pt x="2373484" y="469773"/>
                    <a:pt x="2382012" y="477246"/>
                  </a:cubicBezTo>
                  <a:cubicBezTo>
                    <a:pt x="2419555" y="509778"/>
                    <a:pt x="2460000" y="538968"/>
                    <a:pt x="2502291" y="571588"/>
                  </a:cubicBezTo>
                  <a:cubicBezTo>
                    <a:pt x="2572102" y="526044"/>
                    <a:pt x="2641737" y="480675"/>
                    <a:pt x="2705745" y="439000"/>
                  </a:cubicBezTo>
                  <a:cubicBezTo>
                    <a:pt x="2752080" y="481643"/>
                    <a:pt x="2796921" y="522966"/>
                    <a:pt x="2843520" y="565873"/>
                  </a:cubicBezTo>
                  <a:cubicBezTo>
                    <a:pt x="2791294" y="636739"/>
                    <a:pt x="2740299" y="706022"/>
                    <a:pt x="2689215" y="775306"/>
                  </a:cubicBezTo>
                  <a:cubicBezTo>
                    <a:pt x="2716823" y="818300"/>
                    <a:pt x="2741442" y="859976"/>
                    <a:pt x="2770017" y="898662"/>
                  </a:cubicBezTo>
                  <a:cubicBezTo>
                    <a:pt x="2777490" y="908861"/>
                    <a:pt x="2798768" y="916774"/>
                    <a:pt x="2811253" y="914136"/>
                  </a:cubicBezTo>
                  <a:cubicBezTo>
                    <a:pt x="2884229" y="898926"/>
                    <a:pt x="2956414" y="880198"/>
                    <a:pt x="3033962" y="861382"/>
                  </a:cubicBezTo>
                  <a:cubicBezTo>
                    <a:pt x="3059811" y="915367"/>
                    <a:pt x="3085485" y="968912"/>
                    <a:pt x="3112829" y="1026150"/>
                  </a:cubicBezTo>
                  <a:cubicBezTo>
                    <a:pt x="3053041" y="1067122"/>
                    <a:pt x="2995100" y="1109150"/>
                    <a:pt x="2934785" y="1147220"/>
                  </a:cubicBezTo>
                  <a:cubicBezTo>
                    <a:pt x="2904715" y="1166212"/>
                    <a:pt x="2889592" y="1184939"/>
                    <a:pt x="2906649" y="1220460"/>
                  </a:cubicBezTo>
                  <a:cubicBezTo>
                    <a:pt x="2912892" y="1233385"/>
                    <a:pt x="2914474" y="1248596"/>
                    <a:pt x="2917903" y="1262839"/>
                  </a:cubicBezTo>
                  <a:cubicBezTo>
                    <a:pt x="2937686" y="1345311"/>
                    <a:pt x="2937686" y="1344959"/>
                    <a:pt x="3022883" y="1352872"/>
                  </a:cubicBezTo>
                  <a:cubicBezTo>
                    <a:pt x="3080913" y="1358236"/>
                    <a:pt x="3138854" y="1364478"/>
                    <a:pt x="3199433" y="1370633"/>
                  </a:cubicBezTo>
                  <a:cubicBezTo>
                    <a:pt x="3206115" y="1430421"/>
                    <a:pt x="3212358" y="1486779"/>
                    <a:pt x="3219216" y="1547974"/>
                  </a:cubicBezTo>
                  <a:cubicBezTo>
                    <a:pt x="3145448" y="1570043"/>
                    <a:pt x="3073439" y="1593166"/>
                    <a:pt x="3000463" y="1612509"/>
                  </a:cubicBezTo>
                  <a:cubicBezTo>
                    <a:pt x="2968811" y="1620950"/>
                    <a:pt x="2953424" y="1634578"/>
                    <a:pt x="2953952" y="1668956"/>
                  </a:cubicBezTo>
                  <a:cubicBezTo>
                    <a:pt x="2954479" y="1709664"/>
                    <a:pt x="2934872" y="1759517"/>
                    <a:pt x="2952281" y="1788619"/>
                  </a:cubicBezTo>
                  <a:cubicBezTo>
                    <a:pt x="2969690" y="1817810"/>
                    <a:pt x="3021565" y="1826778"/>
                    <a:pt x="3058756" y="1843659"/>
                  </a:cubicBezTo>
                  <a:cubicBezTo>
                    <a:pt x="3099992" y="1862475"/>
                    <a:pt x="3141668" y="1880235"/>
                    <a:pt x="3187827" y="1900457"/>
                  </a:cubicBezTo>
                  <a:cubicBezTo>
                    <a:pt x="3174287" y="1954882"/>
                    <a:pt x="3162242" y="2008691"/>
                    <a:pt x="3146415" y="2061445"/>
                  </a:cubicBezTo>
                  <a:cubicBezTo>
                    <a:pt x="3144041" y="2069270"/>
                    <a:pt x="3123731" y="2076216"/>
                    <a:pt x="3111950" y="2075864"/>
                  </a:cubicBezTo>
                  <a:cubicBezTo>
                    <a:pt x="3044600" y="2073490"/>
                    <a:pt x="2977339" y="2069358"/>
                    <a:pt x="2910078" y="2064522"/>
                  </a:cubicBezTo>
                  <a:cubicBezTo>
                    <a:pt x="2886691" y="2062851"/>
                    <a:pt x="2872887" y="2068390"/>
                    <a:pt x="2863303" y="2092218"/>
                  </a:cubicBezTo>
                  <a:cubicBezTo>
                    <a:pt x="2846949" y="2132838"/>
                    <a:pt x="2826024" y="2171612"/>
                    <a:pt x="2804658" y="2215925"/>
                  </a:cubicBezTo>
                  <a:cubicBezTo>
                    <a:pt x="2869370" y="2276768"/>
                    <a:pt x="2935136" y="2338666"/>
                    <a:pt x="3003101" y="2402498"/>
                  </a:cubicBezTo>
                  <a:cubicBezTo>
                    <a:pt x="2969338" y="2454988"/>
                    <a:pt x="2937070" y="2505017"/>
                    <a:pt x="2902341" y="2559001"/>
                  </a:cubicBezTo>
                  <a:cubicBezTo>
                    <a:pt x="2832003" y="2528404"/>
                    <a:pt x="2762016" y="2499741"/>
                    <a:pt x="2693611" y="2467561"/>
                  </a:cubicBezTo>
                  <a:cubicBezTo>
                    <a:pt x="2665476" y="2454373"/>
                    <a:pt x="2646924" y="2455076"/>
                    <a:pt x="2626614" y="2480750"/>
                  </a:cubicBezTo>
                  <a:cubicBezTo>
                    <a:pt x="2600501" y="2513897"/>
                    <a:pt x="2551704" y="2541329"/>
                    <a:pt x="2546956" y="2575883"/>
                  </a:cubicBezTo>
                  <a:cubicBezTo>
                    <a:pt x="2542296" y="2610084"/>
                    <a:pt x="2579927" y="2650353"/>
                    <a:pt x="2599534" y="2687633"/>
                  </a:cubicBezTo>
                  <a:cubicBezTo>
                    <a:pt x="2621251" y="2728957"/>
                    <a:pt x="2643407" y="2770017"/>
                    <a:pt x="2667059" y="2814242"/>
                  </a:cubicBezTo>
                  <a:cubicBezTo>
                    <a:pt x="2619053" y="2851961"/>
                    <a:pt x="2572190" y="2888713"/>
                    <a:pt x="2521019" y="2928982"/>
                  </a:cubicBezTo>
                  <a:cubicBezTo>
                    <a:pt x="2463517" y="2877635"/>
                    <a:pt x="2404960" y="2827343"/>
                    <a:pt x="2349129" y="2774325"/>
                  </a:cubicBezTo>
                  <a:cubicBezTo>
                    <a:pt x="2327852" y="2754103"/>
                    <a:pt x="2311762" y="2746981"/>
                    <a:pt x="2285473" y="2765269"/>
                  </a:cubicBezTo>
                  <a:cubicBezTo>
                    <a:pt x="2249952" y="2790063"/>
                    <a:pt x="2195879" y="2803164"/>
                    <a:pt x="2179437" y="2836135"/>
                  </a:cubicBezTo>
                  <a:cubicBezTo>
                    <a:pt x="2163787" y="2867523"/>
                    <a:pt x="2185944" y="2917903"/>
                    <a:pt x="2192362" y="2959843"/>
                  </a:cubicBezTo>
                  <a:cubicBezTo>
                    <a:pt x="2198956" y="3003013"/>
                    <a:pt x="2206606" y="3046095"/>
                    <a:pt x="2213727" y="3088562"/>
                  </a:cubicBezTo>
                  <a:cubicBezTo>
                    <a:pt x="2208012" y="3092606"/>
                    <a:pt x="2204847" y="3095947"/>
                    <a:pt x="2200979" y="3097354"/>
                  </a:cubicBezTo>
                  <a:cubicBezTo>
                    <a:pt x="2149016" y="3116873"/>
                    <a:pt x="2096965" y="3136040"/>
                    <a:pt x="2039728" y="3157230"/>
                  </a:cubicBezTo>
                  <a:cubicBezTo>
                    <a:pt x="2002360" y="3090496"/>
                    <a:pt x="1963850" y="3025345"/>
                    <a:pt x="1929208" y="2958260"/>
                  </a:cubicBezTo>
                  <a:cubicBezTo>
                    <a:pt x="1915316" y="2931355"/>
                    <a:pt x="1899666" y="2924673"/>
                    <a:pt x="1870564" y="2928102"/>
                  </a:cubicBezTo>
                  <a:cubicBezTo>
                    <a:pt x="1732261" y="2953952"/>
                    <a:pt x="1748263" y="2941643"/>
                    <a:pt x="1725139" y="3060954"/>
                  </a:cubicBezTo>
                  <a:cubicBezTo>
                    <a:pt x="1715731" y="3109663"/>
                    <a:pt x="1705972" y="3158197"/>
                    <a:pt x="1695597" y="3210687"/>
                  </a:cubicBezTo>
                  <a:cubicBezTo>
                    <a:pt x="1639678" y="3210687"/>
                    <a:pt x="1585605" y="3212270"/>
                    <a:pt x="1531884" y="3209280"/>
                  </a:cubicBezTo>
                  <a:cubicBezTo>
                    <a:pt x="1522212" y="3208753"/>
                    <a:pt x="1508057" y="3190817"/>
                    <a:pt x="1505419" y="3178859"/>
                  </a:cubicBezTo>
                  <a:cubicBezTo>
                    <a:pt x="1490912" y="3114587"/>
                    <a:pt x="1479042" y="3049788"/>
                    <a:pt x="1467172" y="2984989"/>
                  </a:cubicBezTo>
                  <a:cubicBezTo>
                    <a:pt x="1462864" y="2961162"/>
                    <a:pt x="1455391" y="2945775"/>
                    <a:pt x="1426552" y="2943665"/>
                  </a:cubicBezTo>
                  <a:cubicBezTo>
                    <a:pt x="1384613" y="2940588"/>
                    <a:pt x="1335024" y="2915353"/>
                    <a:pt x="1303460" y="2930476"/>
                  </a:cubicBezTo>
                  <a:cubicBezTo>
                    <a:pt x="1271895" y="2945599"/>
                    <a:pt x="1258531" y="2998705"/>
                    <a:pt x="1237078" y="3035193"/>
                  </a:cubicBezTo>
                  <a:cubicBezTo>
                    <a:pt x="1214833" y="3072912"/>
                    <a:pt x="1200326" y="3129534"/>
                    <a:pt x="1167970" y="3142811"/>
                  </a:cubicBezTo>
                  <a:cubicBezTo>
                    <a:pt x="1136318" y="3155735"/>
                    <a:pt x="1086553" y="3124698"/>
                    <a:pt x="1044790" y="3112477"/>
                  </a:cubicBezTo>
                  <a:cubicBezTo>
                    <a:pt x="1028085" y="3107641"/>
                    <a:pt x="1011731" y="3101662"/>
                    <a:pt x="991948" y="3095156"/>
                  </a:cubicBezTo>
                  <a:cubicBezTo>
                    <a:pt x="1003114" y="3019630"/>
                    <a:pt x="1012874" y="2945775"/>
                    <a:pt x="1025447" y="2872447"/>
                  </a:cubicBezTo>
                  <a:cubicBezTo>
                    <a:pt x="1030019" y="2845806"/>
                    <a:pt x="1026854" y="2828661"/>
                    <a:pt x="1000037" y="2816352"/>
                  </a:cubicBezTo>
                  <a:cubicBezTo>
                    <a:pt x="961703" y="2798680"/>
                    <a:pt x="923808" y="2759818"/>
                    <a:pt x="888287" y="2762631"/>
                  </a:cubicBezTo>
                  <a:cubicBezTo>
                    <a:pt x="855404" y="2765181"/>
                    <a:pt x="825686" y="2810373"/>
                    <a:pt x="795088" y="2837366"/>
                  </a:cubicBezTo>
                  <a:cubicBezTo>
                    <a:pt x="762205" y="2866468"/>
                    <a:pt x="730025" y="2896274"/>
                    <a:pt x="694329" y="2928718"/>
                  </a:cubicBezTo>
                  <a:cubicBezTo>
                    <a:pt x="668919" y="2908759"/>
                    <a:pt x="643861" y="2889152"/>
                    <a:pt x="618891" y="2869546"/>
                  </a:cubicBezTo>
                  <a:cubicBezTo>
                    <a:pt x="594888" y="2850642"/>
                    <a:pt x="570885" y="2831739"/>
                    <a:pt x="546090" y="2812308"/>
                  </a:cubicBezTo>
                  <a:cubicBezTo>
                    <a:pt x="580908" y="2743376"/>
                    <a:pt x="613615" y="2676467"/>
                    <a:pt x="648609" y="2610876"/>
                  </a:cubicBezTo>
                  <a:cubicBezTo>
                    <a:pt x="660214" y="2589071"/>
                    <a:pt x="658544" y="2575003"/>
                    <a:pt x="640696" y="2557682"/>
                  </a:cubicBezTo>
                  <a:cubicBezTo>
                    <a:pt x="610274" y="2528140"/>
                    <a:pt x="582666" y="2495872"/>
                    <a:pt x="551278" y="2462022"/>
                  </a:cubicBezTo>
                  <a:cubicBezTo>
                    <a:pt x="474960" y="2494114"/>
                    <a:pt x="398467" y="2526206"/>
                    <a:pt x="316347" y="2560760"/>
                  </a:cubicBezTo>
                  <a:cubicBezTo>
                    <a:pt x="281266" y="2509940"/>
                    <a:pt x="245833" y="2458681"/>
                    <a:pt x="208905" y="2405224"/>
                  </a:cubicBezTo>
                  <a:cubicBezTo>
                    <a:pt x="263769" y="2353261"/>
                    <a:pt x="316259" y="2302354"/>
                    <a:pt x="370244" y="2253117"/>
                  </a:cubicBezTo>
                  <a:cubicBezTo>
                    <a:pt x="387829" y="2237027"/>
                    <a:pt x="391434" y="2224014"/>
                    <a:pt x="382553" y="2200451"/>
                  </a:cubicBezTo>
                  <a:cubicBezTo>
                    <a:pt x="325315" y="2048608"/>
                    <a:pt x="360485" y="2066192"/>
                    <a:pt x="208993" y="2085184"/>
                  </a:cubicBezTo>
                  <a:cubicBezTo>
                    <a:pt x="201696" y="2086063"/>
                    <a:pt x="194310" y="2085799"/>
                    <a:pt x="187012" y="2085887"/>
                  </a:cubicBezTo>
                  <a:cubicBezTo>
                    <a:pt x="150964" y="2086503"/>
                    <a:pt x="104453" y="2100922"/>
                    <a:pt x="81681" y="2083777"/>
                  </a:cubicBezTo>
                  <a:cubicBezTo>
                    <a:pt x="58205" y="2066192"/>
                    <a:pt x="57326" y="2017923"/>
                    <a:pt x="47478" y="1982929"/>
                  </a:cubicBezTo>
                  <a:cubicBezTo>
                    <a:pt x="41148" y="1960597"/>
                    <a:pt x="36488" y="1937825"/>
                    <a:pt x="30070" y="1911448"/>
                  </a:cubicBezTo>
                  <a:cubicBezTo>
                    <a:pt x="94869" y="1881290"/>
                    <a:pt x="157646" y="1850253"/>
                    <a:pt x="222006" y="1822997"/>
                  </a:cubicBezTo>
                  <a:cubicBezTo>
                    <a:pt x="248559" y="1811743"/>
                    <a:pt x="257527" y="1796620"/>
                    <a:pt x="252779" y="1769628"/>
                  </a:cubicBezTo>
                  <a:cubicBezTo>
                    <a:pt x="250053" y="1753802"/>
                    <a:pt x="248998" y="1737624"/>
                    <a:pt x="248471" y="1721446"/>
                  </a:cubicBezTo>
                  <a:cubicBezTo>
                    <a:pt x="246185" y="1644162"/>
                    <a:pt x="281881" y="1646184"/>
                    <a:pt x="165120" y="1619367"/>
                  </a:cubicBezTo>
                  <a:cubicBezTo>
                    <a:pt x="110168" y="1603717"/>
                    <a:pt x="55040" y="1588946"/>
                    <a:pt x="0" y="1573823"/>
                  </a:cubicBezTo>
                  <a:cubicBezTo>
                    <a:pt x="0" y="1556239"/>
                    <a:pt x="0" y="1538654"/>
                    <a:pt x="0" y="1521069"/>
                  </a:cubicBezTo>
                  <a:cubicBezTo>
                    <a:pt x="6418" y="1475525"/>
                    <a:pt x="12837" y="1429981"/>
                    <a:pt x="19431" y="1383382"/>
                  </a:cubicBezTo>
                  <a:cubicBezTo>
                    <a:pt x="55479" y="1379337"/>
                    <a:pt x="88714" y="1373710"/>
                    <a:pt x="122213" y="1372040"/>
                  </a:cubicBezTo>
                  <a:cubicBezTo>
                    <a:pt x="316523" y="1362808"/>
                    <a:pt x="263769" y="1389185"/>
                    <a:pt x="292432" y="1219933"/>
                  </a:cubicBezTo>
                  <a:cubicBezTo>
                    <a:pt x="296652" y="1194963"/>
                    <a:pt x="292168" y="1183533"/>
                    <a:pt x="271506" y="1170872"/>
                  </a:cubicBezTo>
                  <a:cubicBezTo>
                    <a:pt x="212950" y="1135175"/>
                    <a:pt x="155800" y="1097016"/>
                    <a:pt x="96100" y="1058594"/>
                  </a:cubicBezTo>
                  <a:cubicBezTo>
                    <a:pt x="120806" y="998015"/>
                    <a:pt x="144370" y="940337"/>
                    <a:pt x="168812" y="880462"/>
                  </a:cubicBezTo>
                  <a:cubicBezTo>
                    <a:pt x="241261" y="896991"/>
                    <a:pt x="309313" y="913609"/>
                    <a:pt x="377981" y="927325"/>
                  </a:cubicBezTo>
                  <a:cubicBezTo>
                    <a:pt x="390378" y="929787"/>
                    <a:pt x="411128" y="924863"/>
                    <a:pt x="417898" y="915807"/>
                  </a:cubicBezTo>
                  <a:cubicBezTo>
                    <a:pt x="447441" y="876241"/>
                    <a:pt x="473202" y="833862"/>
                    <a:pt x="501074" y="791484"/>
                  </a:cubicBezTo>
                  <a:cubicBezTo>
                    <a:pt x="451045" y="725629"/>
                    <a:pt x="402600" y="661885"/>
                    <a:pt x="352747" y="596294"/>
                  </a:cubicBezTo>
                  <a:cubicBezTo>
                    <a:pt x="395830" y="548025"/>
                    <a:pt x="437241" y="501601"/>
                    <a:pt x="478917" y="454826"/>
                  </a:cubicBezTo>
                  <a:cubicBezTo>
                    <a:pt x="511536" y="475400"/>
                    <a:pt x="539760" y="493688"/>
                    <a:pt x="568511" y="511185"/>
                  </a:cubicBezTo>
                  <a:cubicBezTo>
                    <a:pt x="607021" y="534660"/>
                    <a:pt x="647729" y="578006"/>
                    <a:pt x="684305" y="574929"/>
                  </a:cubicBezTo>
                  <a:cubicBezTo>
                    <a:pt x="723695" y="571588"/>
                    <a:pt x="758776" y="523582"/>
                    <a:pt x="797111" y="497029"/>
                  </a:cubicBezTo>
                  <a:cubicBezTo>
                    <a:pt x="818124" y="482522"/>
                    <a:pt x="819619" y="467663"/>
                    <a:pt x="811266" y="445067"/>
                  </a:cubicBezTo>
                  <a:cubicBezTo>
                    <a:pt x="790516" y="388796"/>
                    <a:pt x="771261" y="331910"/>
                    <a:pt x="754028" y="274496"/>
                  </a:cubicBezTo>
                  <a:cubicBezTo>
                    <a:pt x="750511" y="262802"/>
                    <a:pt x="753765" y="240382"/>
                    <a:pt x="761766" y="235194"/>
                  </a:cubicBezTo>
                  <a:cubicBezTo>
                    <a:pt x="809508" y="204597"/>
                    <a:pt x="859536" y="177605"/>
                    <a:pt x="911411" y="147975"/>
                  </a:cubicBezTo>
                  <a:cubicBezTo>
                    <a:pt x="955284" y="204157"/>
                    <a:pt x="998191" y="257790"/>
                    <a:pt x="1039515" y="312567"/>
                  </a:cubicBezTo>
                  <a:cubicBezTo>
                    <a:pt x="1053670" y="331294"/>
                    <a:pt x="1066155" y="339295"/>
                    <a:pt x="1090598" y="328744"/>
                  </a:cubicBezTo>
                  <a:cubicBezTo>
                    <a:pt x="1128141" y="312567"/>
                    <a:pt x="1168498" y="302807"/>
                    <a:pt x="1205777" y="286190"/>
                  </a:cubicBezTo>
                  <a:cubicBezTo>
                    <a:pt x="1217647" y="280826"/>
                    <a:pt x="1230484" y="262450"/>
                    <a:pt x="1231011" y="249526"/>
                  </a:cubicBezTo>
                  <a:cubicBezTo>
                    <a:pt x="1233649" y="188155"/>
                    <a:pt x="1233385" y="126521"/>
                    <a:pt x="1231627" y="65063"/>
                  </a:cubicBezTo>
                  <a:cubicBezTo>
                    <a:pt x="1230835" y="38686"/>
                    <a:pt x="1240595" y="29982"/>
                    <a:pt x="1265829" y="26201"/>
                  </a:cubicBezTo>
                  <a:cubicBezTo>
                    <a:pt x="1307328" y="19783"/>
                    <a:pt x="1348125" y="8968"/>
                    <a:pt x="1389185" y="0"/>
                  </a:cubicBezTo>
                  <a:cubicBezTo>
                    <a:pt x="1397977" y="0"/>
                    <a:pt x="1406769" y="0"/>
                    <a:pt x="1415562" y="0"/>
                  </a:cubicBezTo>
                  <a:cubicBezTo>
                    <a:pt x="1440004" y="67085"/>
                    <a:pt x="1463392" y="134522"/>
                    <a:pt x="1490032" y="200728"/>
                  </a:cubicBezTo>
                  <a:cubicBezTo>
                    <a:pt x="1494956" y="212950"/>
                    <a:pt x="1512717" y="226842"/>
                    <a:pt x="1525465" y="227809"/>
                  </a:cubicBezTo>
                  <a:cubicBezTo>
                    <a:pt x="1568987" y="231150"/>
                    <a:pt x="1612949" y="230534"/>
                    <a:pt x="1656559" y="228072"/>
                  </a:cubicBezTo>
                  <a:cubicBezTo>
                    <a:pt x="1667373" y="227457"/>
                    <a:pt x="1683199" y="216379"/>
                    <a:pt x="1686892" y="206355"/>
                  </a:cubicBezTo>
                  <a:cubicBezTo>
                    <a:pt x="1712214" y="138127"/>
                    <a:pt x="1734898" y="68932"/>
                    <a:pt x="1758462" y="0"/>
                  </a:cubicBezTo>
                  <a:cubicBezTo>
                    <a:pt x="1773145" y="0"/>
                    <a:pt x="1787740" y="0"/>
                    <a:pt x="1802423" y="0"/>
                  </a:cubicBezTo>
                  <a:close/>
                  <a:moveTo>
                    <a:pt x="1609520" y="1345135"/>
                  </a:moveTo>
                  <a:cubicBezTo>
                    <a:pt x="1464711" y="1344959"/>
                    <a:pt x="1349531" y="1460402"/>
                    <a:pt x="1350499" y="1604684"/>
                  </a:cubicBezTo>
                  <a:cubicBezTo>
                    <a:pt x="1351466" y="1752835"/>
                    <a:pt x="1466381" y="1871531"/>
                    <a:pt x="1609256" y="1871794"/>
                  </a:cubicBezTo>
                  <a:cubicBezTo>
                    <a:pt x="1751692" y="1872058"/>
                    <a:pt x="1870739" y="1751604"/>
                    <a:pt x="1871003" y="1606970"/>
                  </a:cubicBezTo>
                  <a:cubicBezTo>
                    <a:pt x="1871267" y="1458908"/>
                    <a:pt x="1757846" y="1345311"/>
                    <a:pt x="1609520" y="1345135"/>
                  </a:cubicBezTo>
                  <a:close/>
                  <a:moveTo>
                    <a:pt x="878615" y="2153764"/>
                  </a:moveTo>
                  <a:cubicBezTo>
                    <a:pt x="1037668" y="2355635"/>
                    <a:pt x="1235495" y="2481365"/>
                    <a:pt x="1493374" y="2515040"/>
                  </a:cubicBezTo>
                  <a:cubicBezTo>
                    <a:pt x="1493374" y="2386057"/>
                    <a:pt x="1493901" y="2263228"/>
                    <a:pt x="1492494" y="2140400"/>
                  </a:cubicBezTo>
                  <a:cubicBezTo>
                    <a:pt x="1492318" y="2128706"/>
                    <a:pt x="1482647" y="2112528"/>
                    <a:pt x="1472536" y="2106285"/>
                  </a:cubicBezTo>
                  <a:cubicBezTo>
                    <a:pt x="1395339" y="2058631"/>
                    <a:pt x="1317352" y="2012295"/>
                    <a:pt x="1238485" y="1967455"/>
                  </a:cubicBezTo>
                  <a:cubicBezTo>
                    <a:pt x="1228549" y="1961828"/>
                    <a:pt x="1209558" y="1962707"/>
                    <a:pt x="1199271" y="1968598"/>
                  </a:cubicBezTo>
                  <a:cubicBezTo>
                    <a:pt x="1093499" y="2028298"/>
                    <a:pt x="988871" y="2089756"/>
                    <a:pt x="878615" y="2153764"/>
                  </a:cubicBezTo>
                  <a:close/>
                  <a:moveTo>
                    <a:pt x="1731118" y="2518645"/>
                  </a:moveTo>
                  <a:cubicBezTo>
                    <a:pt x="1986710" y="2477233"/>
                    <a:pt x="2187614" y="2357130"/>
                    <a:pt x="2344996" y="2153500"/>
                  </a:cubicBezTo>
                  <a:cubicBezTo>
                    <a:pt x="2232983" y="2088437"/>
                    <a:pt x="2124661" y="2025220"/>
                    <a:pt x="2015725" y="1963234"/>
                  </a:cubicBezTo>
                  <a:cubicBezTo>
                    <a:pt x="2008867" y="1959278"/>
                    <a:pt x="1995063" y="1961300"/>
                    <a:pt x="1987501" y="1965696"/>
                  </a:cubicBezTo>
                  <a:cubicBezTo>
                    <a:pt x="1907755" y="2012032"/>
                    <a:pt x="1828360" y="2058983"/>
                    <a:pt x="1749845" y="2107252"/>
                  </a:cubicBezTo>
                  <a:cubicBezTo>
                    <a:pt x="1740701" y="2112880"/>
                    <a:pt x="1732085" y="2127563"/>
                    <a:pt x="1731909" y="2138201"/>
                  </a:cubicBezTo>
                  <a:cubicBezTo>
                    <a:pt x="1730678" y="2262349"/>
                    <a:pt x="1731118" y="2386672"/>
                    <a:pt x="1731118" y="2518645"/>
                  </a:cubicBezTo>
                  <a:close/>
                  <a:moveTo>
                    <a:pt x="768887" y="1948376"/>
                  </a:moveTo>
                  <a:cubicBezTo>
                    <a:pt x="843710" y="1904678"/>
                    <a:pt x="917038" y="1862299"/>
                    <a:pt x="989926" y="1819216"/>
                  </a:cubicBezTo>
                  <a:cubicBezTo>
                    <a:pt x="1031338" y="1794686"/>
                    <a:pt x="1087872" y="1778068"/>
                    <a:pt x="1108710" y="1741405"/>
                  </a:cubicBezTo>
                  <a:cubicBezTo>
                    <a:pt x="1129636" y="1704653"/>
                    <a:pt x="1115392" y="1647503"/>
                    <a:pt x="1115392" y="1599321"/>
                  </a:cubicBezTo>
                  <a:cubicBezTo>
                    <a:pt x="1115392" y="1546743"/>
                    <a:pt x="1131570" y="1483702"/>
                    <a:pt x="1108270" y="1444488"/>
                  </a:cubicBezTo>
                  <a:cubicBezTo>
                    <a:pt x="1084004" y="1403604"/>
                    <a:pt x="1021315" y="1385228"/>
                    <a:pt x="974803" y="1358060"/>
                  </a:cubicBezTo>
                  <a:cubicBezTo>
                    <a:pt x="908245" y="1319198"/>
                    <a:pt x="841072" y="1281303"/>
                    <a:pt x="774075" y="1242881"/>
                  </a:cubicBezTo>
                  <a:cubicBezTo>
                    <a:pt x="677799" y="1425321"/>
                    <a:pt x="675161" y="1751164"/>
                    <a:pt x="768887" y="1948376"/>
                  </a:cubicBezTo>
                  <a:close/>
                  <a:moveTo>
                    <a:pt x="2456835" y="1949870"/>
                  </a:moveTo>
                  <a:cubicBezTo>
                    <a:pt x="2547923" y="1708257"/>
                    <a:pt x="2547835" y="1476404"/>
                    <a:pt x="2446548" y="1241298"/>
                  </a:cubicBezTo>
                  <a:cubicBezTo>
                    <a:pt x="2336732" y="1305042"/>
                    <a:pt x="2231576" y="1365357"/>
                    <a:pt x="2127826" y="1427783"/>
                  </a:cubicBezTo>
                  <a:cubicBezTo>
                    <a:pt x="2117452" y="1434026"/>
                    <a:pt x="2109978" y="1453544"/>
                    <a:pt x="2109714" y="1467085"/>
                  </a:cubicBezTo>
                  <a:cubicBezTo>
                    <a:pt x="2108044" y="1550436"/>
                    <a:pt x="2108308" y="1633875"/>
                    <a:pt x="2109538" y="1717314"/>
                  </a:cubicBezTo>
                  <a:cubicBezTo>
                    <a:pt x="2109714" y="1730062"/>
                    <a:pt x="2114814" y="1748878"/>
                    <a:pt x="2123958" y="1754417"/>
                  </a:cubicBezTo>
                  <a:cubicBezTo>
                    <a:pt x="2232631" y="1819744"/>
                    <a:pt x="2342623" y="1883224"/>
                    <a:pt x="2456835" y="1949870"/>
                  </a:cubicBezTo>
                  <a:close/>
                  <a:moveTo>
                    <a:pt x="1731205" y="703912"/>
                  </a:moveTo>
                  <a:cubicBezTo>
                    <a:pt x="1731205" y="830785"/>
                    <a:pt x="1730678" y="957834"/>
                    <a:pt x="1732173" y="1084795"/>
                  </a:cubicBezTo>
                  <a:cubicBezTo>
                    <a:pt x="1732261" y="1094467"/>
                    <a:pt x="1744394" y="1107303"/>
                    <a:pt x="1754241" y="1113018"/>
                  </a:cubicBezTo>
                  <a:cubicBezTo>
                    <a:pt x="1823788" y="1153463"/>
                    <a:pt x="1893863" y="1192940"/>
                    <a:pt x="1964553" y="1231187"/>
                  </a:cubicBezTo>
                  <a:cubicBezTo>
                    <a:pt x="1974137" y="1236374"/>
                    <a:pt x="1991018" y="1238309"/>
                    <a:pt x="1999810" y="1233297"/>
                  </a:cubicBezTo>
                  <a:cubicBezTo>
                    <a:pt x="2110242" y="1170960"/>
                    <a:pt x="2219794" y="1107040"/>
                    <a:pt x="2329786" y="1043471"/>
                  </a:cubicBezTo>
                  <a:cubicBezTo>
                    <a:pt x="2201066" y="861822"/>
                    <a:pt x="1923230" y="703736"/>
                    <a:pt x="1731205" y="703912"/>
                  </a:cubicBezTo>
                  <a:close/>
                  <a:moveTo>
                    <a:pt x="1493286" y="715870"/>
                  </a:moveTo>
                  <a:cubicBezTo>
                    <a:pt x="1324561" y="689581"/>
                    <a:pt x="1002939" y="870351"/>
                    <a:pt x="903234" y="1047516"/>
                  </a:cubicBezTo>
                  <a:cubicBezTo>
                    <a:pt x="1011379" y="1110644"/>
                    <a:pt x="1119525" y="1174125"/>
                    <a:pt x="1228461" y="1236199"/>
                  </a:cubicBezTo>
                  <a:cubicBezTo>
                    <a:pt x="1235759" y="1240331"/>
                    <a:pt x="1251057" y="1236023"/>
                    <a:pt x="1260026" y="1231011"/>
                  </a:cubicBezTo>
                  <a:cubicBezTo>
                    <a:pt x="1330188" y="1191709"/>
                    <a:pt x="1400087" y="1151968"/>
                    <a:pt x="1469107" y="1110644"/>
                  </a:cubicBezTo>
                  <a:cubicBezTo>
                    <a:pt x="1479745" y="1104314"/>
                    <a:pt x="1492055" y="1089631"/>
                    <a:pt x="1492231" y="1078640"/>
                  </a:cubicBezTo>
                  <a:cubicBezTo>
                    <a:pt x="1493901" y="957482"/>
                    <a:pt x="1493286" y="836324"/>
                    <a:pt x="1493286" y="715870"/>
                  </a:cubicBezTo>
                  <a:close/>
                </a:path>
              </a:pathLst>
            </a:custGeom>
            <a:solidFill>
              <a:schemeClr val="accent2"/>
            </a:solidFill>
            <a:ln w="8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EDA61C4-E726-4D47-A203-D89B4EE36F56}"/>
                </a:ext>
              </a:extLst>
            </p:cNvPr>
            <p:cNvSpPr/>
            <p:nvPr/>
          </p:nvSpPr>
          <p:spPr>
            <a:xfrm>
              <a:off x="8933163" y="4516618"/>
              <a:ext cx="484681" cy="484774"/>
            </a:xfrm>
            <a:custGeom>
              <a:avLst/>
              <a:gdLst>
                <a:gd name="connsiteX0" fmla="*/ 1779651 w 3214291"/>
                <a:gd name="connsiteY0" fmla="*/ 0 h 3214907"/>
                <a:gd name="connsiteX1" fmla="*/ 1939935 w 3214291"/>
                <a:gd name="connsiteY1" fmla="*/ 29982 h 3214907"/>
                <a:gd name="connsiteX2" fmla="*/ 1939319 w 3214291"/>
                <a:gd name="connsiteY2" fmla="*/ 237920 h 3214907"/>
                <a:gd name="connsiteX3" fmla="*/ 1974576 w 3214291"/>
                <a:gd name="connsiteY3" fmla="*/ 287157 h 3214907"/>
                <a:gd name="connsiteX4" fmla="*/ 2041310 w 3214291"/>
                <a:gd name="connsiteY4" fmla="*/ 308786 h 3214907"/>
                <a:gd name="connsiteX5" fmla="*/ 2166161 w 3214291"/>
                <a:gd name="connsiteY5" fmla="*/ 270803 h 3214907"/>
                <a:gd name="connsiteX6" fmla="*/ 2270174 w 3214291"/>
                <a:gd name="connsiteY6" fmla="*/ 137600 h 3214907"/>
                <a:gd name="connsiteX7" fmla="*/ 2436612 w 3214291"/>
                <a:gd name="connsiteY7" fmla="*/ 219368 h 3214907"/>
                <a:gd name="connsiteX8" fmla="*/ 2370758 w 3214291"/>
                <a:gd name="connsiteY8" fmla="*/ 425636 h 3214907"/>
                <a:gd name="connsiteX9" fmla="*/ 2391684 w 3214291"/>
                <a:gd name="connsiteY9" fmla="*/ 491226 h 3214907"/>
                <a:gd name="connsiteX10" fmla="*/ 2495960 w 3214291"/>
                <a:gd name="connsiteY10" fmla="*/ 565961 h 3214907"/>
                <a:gd name="connsiteX11" fmla="*/ 2611316 w 3214291"/>
                <a:gd name="connsiteY11" fmla="*/ 500810 h 3214907"/>
                <a:gd name="connsiteX12" fmla="*/ 2711284 w 3214291"/>
                <a:gd name="connsiteY12" fmla="*/ 443924 h 3214907"/>
                <a:gd name="connsiteX13" fmla="*/ 2798416 w 3214291"/>
                <a:gd name="connsiteY13" fmla="*/ 518219 h 3214907"/>
                <a:gd name="connsiteX14" fmla="*/ 2843169 w 3214291"/>
                <a:gd name="connsiteY14" fmla="*/ 564466 h 3214907"/>
                <a:gd name="connsiteX15" fmla="*/ 2684116 w 3214291"/>
                <a:gd name="connsiteY15" fmla="*/ 776361 h 3214907"/>
                <a:gd name="connsiteX16" fmla="*/ 2765972 w 3214291"/>
                <a:gd name="connsiteY16" fmla="*/ 905168 h 3214907"/>
                <a:gd name="connsiteX17" fmla="*/ 2805538 w 3214291"/>
                <a:gd name="connsiteY17" fmla="*/ 916686 h 3214907"/>
                <a:gd name="connsiteX18" fmla="*/ 2993693 w 3214291"/>
                <a:gd name="connsiteY18" fmla="*/ 872900 h 3214907"/>
                <a:gd name="connsiteX19" fmla="*/ 3047326 w 3214291"/>
                <a:gd name="connsiteY19" fmla="*/ 898310 h 3214907"/>
                <a:gd name="connsiteX20" fmla="*/ 3108169 w 3214291"/>
                <a:gd name="connsiteY20" fmla="*/ 1031777 h 3214907"/>
                <a:gd name="connsiteX21" fmla="*/ 2920893 w 3214291"/>
                <a:gd name="connsiteY21" fmla="*/ 1157947 h 3214907"/>
                <a:gd name="connsiteX22" fmla="*/ 2898648 w 3214291"/>
                <a:gd name="connsiteY22" fmla="*/ 1211756 h 3214907"/>
                <a:gd name="connsiteX23" fmla="*/ 2926080 w 3214291"/>
                <a:gd name="connsiteY23" fmla="*/ 1322539 h 3214907"/>
                <a:gd name="connsiteX24" fmla="*/ 2968195 w 3214291"/>
                <a:gd name="connsiteY24" fmla="*/ 1355334 h 3214907"/>
                <a:gd name="connsiteX25" fmla="*/ 3195916 w 3214291"/>
                <a:gd name="connsiteY25" fmla="*/ 1373271 h 3214907"/>
                <a:gd name="connsiteX26" fmla="*/ 3214292 w 3214291"/>
                <a:gd name="connsiteY26" fmla="*/ 1553073 h 3214907"/>
                <a:gd name="connsiteX27" fmla="*/ 2992814 w 3214291"/>
                <a:gd name="connsiteY27" fmla="*/ 1614532 h 3214907"/>
                <a:gd name="connsiteX28" fmla="*/ 2949028 w 3214291"/>
                <a:gd name="connsiteY28" fmla="*/ 1667022 h 3214907"/>
                <a:gd name="connsiteX29" fmla="*/ 3067812 w 3214291"/>
                <a:gd name="connsiteY29" fmla="*/ 1857463 h 3214907"/>
                <a:gd name="connsiteX30" fmla="*/ 3190201 w 3214291"/>
                <a:gd name="connsiteY30" fmla="*/ 1912855 h 3214907"/>
                <a:gd name="connsiteX31" fmla="*/ 3148262 w 3214291"/>
                <a:gd name="connsiteY31" fmla="*/ 2067160 h 3214907"/>
                <a:gd name="connsiteX32" fmla="*/ 3110631 w 3214291"/>
                <a:gd name="connsiteY32" fmla="*/ 2084393 h 3214907"/>
                <a:gd name="connsiteX33" fmla="*/ 2913067 w 3214291"/>
                <a:gd name="connsiteY33" fmla="*/ 2075248 h 3214907"/>
                <a:gd name="connsiteX34" fmla="*/ 2862248 w 3214291"/>
                <a:gd name="connsiteY34" fmla="*/ 2104967 h 3214907"/>
                <a:gd name="connsiteX35" fmla="*/ 2900231 w 3214291"/>
                <a:gd name="connsiteY35" fmla="*/ 2313872 h 3214907"/>
                <a:gd name="connsiteX36" fmla="*/ 3003013 w 3214291"/>
                <a:gd name="connsiteY36" fmla="*/ 2408741 h 3214907"/>
                <a:gd name="connsiteX37" fmla="*/ 2904539 w 3214291"/>
                <a:gd name="connsiteY37" fmla="*/ 2567442 h 3214907"/>
                <a:gd name="connsiteX38" fmla="*/ 2687281 w 3214291"/>
                <a:gd name="connsiteY38" fmla="*/ 2478288 h 3214907"/>
                <a:gd name="connsiteX39" fmla="*/ 2626438 w 3214291"/>
                <a:gd name="connsiteY39" fmla="*/ 2490773 h 3214907"/>
                <a:gd name="connsiteX40" fmla="*/ 2536669 w 3214291"/>
                <a:gd name="connsiteY40" fmla="*/ 2586609 h 3214907"/>
                <a:gd name="connsiteX41" fmla="*/ 2667410 w 3214291"/>
                <a:gd name="connsiteY41" fmla="*/ 2826288 h 3214907"/>
                <a:gd name="connsiteX42" fmla="*/ 2518821 w 3214291"/>
                <a:gd name="connsiteY42" fmla="*/ 2941027 h 3214907"/>
                <a:gd name="connsiteX43" fmla="*/ 2344293 w 3214291"/>
                <a:gd name="connsiteY43" fmla="*/ 2785052 h 3214907"/>
                <a:gd name="connsiteX44" fmla="*/ 2287231 w 3214291"/>
                <a:gd name="connsiteY44" fmla="*/ 2777666 h 3214907"/>
                <a:gd name="connsiteX45" fmla="*/ 2184273 w 3214291"/>
                <a:gd name="connsiteY45" fmla="*/ 2839740 h 3214907"/>
                <a:gd name="connsiteX46" fmla="*/ 2191483 w 3214291"/>
                <a:gd name="connsiteY46" fmla="*/ 2957996 h 3214907"/>
                <a:gd name="connsiteX47" fmla="*/ 2193945 w 3214291"/>
                <a:gd name="connsiteY47" fmla="*/ 2979801 h 3214907"/>
                <a:gd name="connsiteX48" fmla="*/ 2206430 w 3214291"/>
                <a:gd name="connsiteY48" fmla="*/ 3105004 h 3214907"/>
                <a:gd name="connsiteX49" fmla="*/ 2055026 w 3214291"/>
                <a:gd name="connsiteY49" fmla="*/ 3162593 h 3214907"/>
                <a:gd name="connsiteX50" fmla="*/ 2021352 w 3214291"/>
                <a:gd name="connsiteY50" fmla="*/ 3140085 h 3214907"/>
                <a:gd name="connsiteX51" fmla="*/ 1924460 w 3214291"/>
                <a:gd name="connsiteY51" fmla="*/ 2962832 h 3214907"/>
                <a:gd name="connsiteX52" fmla="*/ 1876190 w 3214291"/>
                <a:gd name="connsiteY52" fmla="*/ 2937774 h 3214907"/>
                <a:gd name="connsiteX53" fmla="*/ 1776310 w 3214291"/>
                <a:gd name="connsiteY53" fmla="*/ 2952809 h 3214907"/>
                <a:gd name="connsiteX54" fmla="*/ 1734283 w 3214291"/>
                <a:gd name="connsiteY54" fmla="*/ 2997562 h 3214907"/>
                <a:gd name="connsiteX55" fmla="*/ 1698674 w 3214291"/>
                <a:gd name="connsiteY55" fmla="*/ 3205324 h 3214907"/>
                <a:gd name="connsiteX56" fmla="*/ 1693223 w 3214291"/>
                <a:gd name="connsiteY56" fmla="*/ 3214907 h 3214907"/>
                <a:gd name="connsiteX57" fmla="*/ 1509727 w 3214291"/>
                <a:gd name="connsiteY57" fmla="*/ 3214907 h 3214907"/>
                <a:gd name="connsiteX58" fmla="*/ 1465766 w 3214291"/>
                <a:gd name="connsiteY58" fmla="*/ 2998441 h 3214907"/>
                <a:gd name="connsiteX59" fmla="*/ 1421892 w 3214291"/>
                <a:gd name="connsiteY59" fmla="*/ 2954040 h 3214907"/>
                <a:gd name="connsiteX60" fmla="*/ 1239540 w 3214291"/>
                <a:gd name="connsiteY60" fmla="*/ 3036072 h 3214907"/>
                <a:gd name="connsiteX61" fmla="*/ 1172366 w 3214291"/>
                <a:gd name="connsiteY61" fmla="*/ 3162681 h 3214907"/>
                <a:gd name="connsiteX62" fmla="*/ 1083564 w 3214291"/>
                <a:gd name="connsiteY62" fmla="*/ 3134985 h 3214907"/>
                <a:gd name="connsiteX63" fmla="*/ 993091 w 3214291"/>
                <a:gd name="connsiteY63" fmla="*/ 3103421 h 3214907"/>
                <a:gd name="connsiteX64" fmla="*/ 1026326 w 3214291"/>
                <a:gd name="connsiteY64" fmla="*/ 2876404 h 3214907"/>
                <a:gd name="connsiteX65" fmla="*/ 1000301 w 3214291"/>
                <a:gd name="connsiteY65" fmla="*/ 2825232 h 3214907"/>
                <a:gd name="connsiteX66" fmla="*/ 792979 w 3214291"/>
                <a:gd name="connsiteY66" fmla="*/ 2848444 h 3214907"/>
                <a:gd name="connsiteX67" fmla="*/ 692834 w 3214291"/>
                <a:gd name="connsiteY67" fmla="*/ 2939708 h 3214907"/>
                <a:gd name="connsiteX68" fmla="*/ 539320 w 3214291"/>
                <a:gd name="connsiteY68" fmla="*/ 2820133 h 3214907"/>
                <a:gd name="connsiteX69" fmla="*/ 661709 w 3214291"/>
                <a:gd name="connsiteY69" fmla="*/ 2592236 h 3214907"/>
                <a:gd name="connsiteX70" fmla="*/ 559279 w 3214291"/>
                <a:gd name="connsiteY70" fmla="*/ 2483563 h 3214907"/>
                <a:gd name="connsiteX71" fmla="*/ 517867 w 3214291"/>
                <a:gd name="connsiteY71" fmla="*/ 2481717 h 3214907"/>
                <a:gd name="connsiteX72" fmla="*/ 313182 w 3214291"/>
                <a:gd name="connsiteY72" fmla="*/ 2570871 h 3214907"/>
                <a:gd name="connsiteX73" fmla="*/ 206971 w 3214291"/>
                <a:gd name="connsiteY73" fmla="*/ 2410411 h 3214907"/>
                <a:gd name="connsiteX74" fmla="*/ 368661 w 3214291"/>
                <a:gd name="connsiteY74" fmla="*/ 2261030 h 3214907"/>
                <a:gd name="connsiteX75" fmla="*/ 380355 w 3214291"/>
                <a:gd name="connsiteY75" fmla="*/ 2205551 h 3214907"/>
                <a:gd name="connsiteX76" fmla="*/ 350286 w 3214291"/>
                <a:gd name="connsiteY76" fmla="*/ 2142158 h 3214907"/>
                <a:gd name="connsiteX77" fmla="*/ 252867 w 3214291"/>
                <a:gd name="connsiteY77" fmla="*/ 2088261 h 3214907"/>
                <a:gd name="connsiteX78" fmla="*/ 74383 w 3214291"/>
                <a:gd name="connsiteY78" fmla="*/ 2103208 h 3214907"/>
                <a:gd name="connsiteX79" fmla="*/ 30509 w 3214291"/>
                <a:gd name="connsiteY79" fmla="*/ 1936066 h 3214907"/>
                <a:gd name="connsiteX80" fmla="*/ 52754 w 3214291"/>
                <a:gd name="connsiteY80" fmla="*/ 1903535 h 3214907"/>
                <a:gd name="connsiteX81" fmla="*/ 220687 w 3214291"/>
                <a:gd name="connsiteY81" fmla="*/ 1827218 h 3214907"/>
                <a:gd name="connsiteX82" fmla="*/ 248646 w 3214291"/>
                <a:gd name="connsiteY82" fmla="*/ 1780706 h 3214907"/>
                <a:gd name="connsiteX83" fmla="*/ 243371 w 3214291"/>
                <a:gd name="connsiteY83" fmla="*/ 1719424 h 3214907"/>
                <a:gd name="connsiteX84" fmla="*/ 164944 w 3214291"/>
                <a:gd name="connsiteY84" fmla="*/ 1624906 h 3214907"/>
                <a:gd name="connsiteX85" fmla="*/ 0 w 3214291"/>
                <a:gd name="connsiteY85" fmla="*/ 1580241 h 3214907"/>
                <a:gd name="connsiteX86" fmla="*/ 12485 w 3214291"/>
                <a:gd name="connsiteY86" fmla="*/ 1413627 h 3214907"/>
                <a:gd name="connsiteX87" fmla="*/ 40796 w 3214291"/>
                <a:gd name="connsiteY87" fmla="*/ 1390328 h 3214907"/>
                <a:gd name="connsiteX88" fmla="*/ 228072 w 3214291"/>
                <a:gd name="connsiteY88" fmla="*/ 1366061 h 3214907"/>
                <a:gd name="connsiteX89" fmla="*/ 267462 w 3214291"/>
                <a:gd name="connsiteY89" fmla="*/ 1329661 h 3214907"/>
                <a:gd name="connsiteX90" fmla="*/ 288476 w 3214291"/>
                <a:gd name="connsiteY90" fmla="*/ 1198568 h 3214907"/>
                <a:gd name="connsiteX91" fmla="*/ 185078 w 3214291"/>
                <a:gd name="connsiteY91" fmla="*/ 1122866 h 3214907"/>
                <a:gd name="connsiteX92" fmla="*/ 93023 w 3214291"/>
                <a:gd name="connsiteY92" fmla="*/ 1062111 h 3214907"/>
                <a:gd name="connsiteX93" fmla="*/ 164768 w 3214291"/>
                <a:gd name="connsiteY93" fmla="*/ 886880 h 3214907"/>
                <a:gd name="connsiteX94" fmla="*/ 369013 w 3214291"/>
                <a:gd name="connsiteY94" fmla="*/ 931545 h 3214907"/>
                <a:gd name="connsiteX95" fmla="*/ 422646 w 3214291"/>
                <a:gd name="connsiteY95" fmla="*/ 910531 h 3214907"/>
                <a:gd name="connsiteX96" fmla="*/ 497557 w 3214291"/>
                <a:gd name="connsiteY96" fmla="*/ 792627 h 3214907"/>
                <a:gd name="connsiteX97" fmla="*/ 349758 w 3214291"/>
                <a:gd name="connsiteY97" fmla="*/ 599811 h 3214907"/>
                <a:gd name="connsiteX98" fmla="*/ 477071 w 3214291"/>
                <a:gd name="connsiteY98" fmla="*/ 458079 h 3214907"/>
                <a:gd name="connsiteX99" fmla="*/ 642278 w 3214291"/>
                <a:gd name="connsiteY99" fmla="*/ 563059 h 3214907"/>
                <a:gd name="connsiteX100" fmla="*/ 717276 w 3214291"/>
                <a:gd name="connsiteY100" fmla="*/ 557432 h 3214907"/>
                <a:gd name="connsiteX101" fmla="*/ 754820 w 3214291"/>
                <a:gd name="connsiteY101" fmla="*/ 527099 h 3214907"/>
                <a:gd name="connsiteX102" fmla="*/ 793682 w 3214291"/>
                <a:gd name="connsiteY102" fmla="*/ 399347 h 3214907"/>
                <a:gd name="connsiteX103" fmla="*/ 755347 w 3214291"/>
                <a:gd name="connsiteY103" fmla="*/ 277925 h 3214907"/>
                <a:gd name="connsiteX104" fmla="*/ 774251 w 3214291"/>
                <a:gd name="connsiteY104" fmla="*/ 224995 h 3214907"/>
                <a:gd name="connsiteX105" fmla="*/ 896200 w 3214291"/>
                <a:gd name="connsiteY105" fmla="*/ 155096 h 3214907"/>
                <a:gd name="connsiteX106" fmla="*/ 907191 w 3214291"/>
                <a:gd name="connsiteY106" fmla="*/ 150700 h 3214907"/>
                <a:gd name="connsiteX107" fmla="*/ 1035119 w 3214291"/>
                <a:gd name="connsiteY107" fmla="*/ 310544 h 3214907"/>
                <a:gd name="connsiteX108" fmla="*/ 1097632 w 3214291"/>
                <a:gd name="connsiteY108" fmla="*/ 328920 h 3214907"/>
                <a:gd name="connsiteX109" fmla="*/ 1219669 w 3214291"/>
                <a:gd name="connsiteY109" fmla="*/ 276166 h 3214907"/>
                <a:gd name="connsiteX110" fmla="*/ 1227758 w 3214291"/>
                <a:gd name="connsiteY110" fmla="*/ 148326 h 3214907"/>
                <a:gd name="connsiteX111" fmla="*/ 1227846 w 3214291"/>
                <a:gd name="connsiteY111" fmla="*/ 37631 h 3214907"/>
                <a:gd name="connsiteX112" fmla="*/ 1383294 w 3214291"/>
                <a:gd name="connsiteY112" fmla="*/ 11078 h 3214907"/>
                <a:gd name="connsiteX113" fmla="*/ 1415737 w 3214291"/>
                <a:gd name="connsiteY113" fmla="*/ 8968 h 3214907"/>
                <a:gd name="connsiteX114" fmla="*/ 1485109 w 3214291"/>
                <a:gd name="connsiteY114" fmla="*/ 198794 h 3214907"/>
                <a:gd name="connsiteX115" fmla="*/ 1529334 w 3214291"/>
                <a:gd name="connsiteY115" fmla="*/ 229831 h 3214907"/>
                <a:gd name="connsiteX116" fmla="*/ 1666758 w 3214291"/>
                <a:gd name="connsiteY116" fmla="*/ 223237 h 3214907"/>
                <a:gd name="connsiteX117" fmla="*/ 1721182 w 3214291"/>
                <a:gd name="connsiteY117" fmla="*/ 99617 h 3214907"/>
                <a:gd name="connsiteX118" fmla="*/ 1753362 w 3214291"/>
                <a:gd name="connsiteY118" fmla="*/ 264 h 3214907"/>
                <a:gd name="connsiteX119" fmla="*/ 1779651 w 3214291"/>
                <a:gd name="connsiteY119" fmla="*/ 0 h 3214907"/>
                <a:gd name="connsiteX120" fmla="*/ 1603893 w 3214291"/>
                <a:gd name="connsiteY120" fmla="*/ 1891929 h 3214907"/>
                <a:gd name="connsiteX121" fmla="*/ 1892281 w 3214291"/>
                <a:gd name="connsiteY121" fmla="*/ 1604420 h 3214907"/>
                <a:gd name="connsiteX122" fmla="*/ 1607762 w 3214291"/>
                <a:gd name="connsiteY122" fmla="*/ 1326408 h 3214907"/>
                <a:gd name="connsiteX123" fmla="*/ 1323243 w 3214291"/>
                <a:gd name="connsiteY123" fmla="*/ 1604069 h 3214907"/>
                <a:gd name="connsiteX124" fmla="*/ 1603893 w 3214291"/>
                <a:gd name="connsiteY124" fmla="*/ 1891929 h 3214907"/>
                <a:gd name="connsiteX125" fmla="*/ 1579099 w 3214291"/>
                <a:gd name="connsiteY125" fmla="*/ 2795602 h 3214907"/>
                <a:gd name="connsiteX126" fmla="*/ 1745449 w 3214291"/>
                <a:gd name="connsiteY126" fmla="*/ 2767203 h 3214907"/>
                <a:gd name="connsiteX127" fmla="*/ 1862386 w 3214291"/>
                <a:gd name="connsiteY127" fmla="*/ 2571838 h 3214907"/>
                <a:gd name="connsiteX128" fmla="*/ 1735338 w 3214291"/>
                <a:gd name="connsiteY128" fmla="*/ 2305167 h 3214907"/>
                <a:gd name="connsiteX129" fmla="*/ 1441763 w 3214291"/>
                <a:gd name="connsiteY129" fmla="*/ 2294089 h 3214907"/>
                <a:gd name="connsiteX130" fmla="*/ 1308120 w 3214291"/>
                <a:gd name="connsiteY130" fmla="*/ 2584323 h 3214907"/>
                <a:gd name="connsiteX131" fmla="*/ 1413803 w 3214291"/>
                <a:gd name="connsiteY131" fmla="*/ 2760785 h 3214907"/>
                <a:gd name="connsiteX132" fmla="*/ 1579099 w 3214291"/>
                <a:gd name="connsiteY132" fmla="*/ 2795602 h 3214907"/>
                <a:gd name="connsiteX133" fmla="*/ 949833 w 3214291"/>
                <a:gd name="connsiteY133" fmla="*/ 1372567 h 3214907"/>
                <a:gd name="connsiteX134" fmla="*/ 1103698 w 3214291"/>
                <a:gd name="connsiteY134" fmla="*/ 1151265 h 3214907"/>
                <a:gd name="connsiteX135" fmla="*/ 917565 w 3214291"/>
                <a:gd name="connsiteY135" fmla="*/ 872021 h 3214907"/>
                <a:gd name="connsiteX136" fmla="*/ 687734 w 3214291"/>
                <a:gd name="connsiteY136" fmla="*/ 891276 h 3214907"/>
                <a:gd name="connsiteX137" fmla="*/ 543628 w 3214291"/>
                <a:gd name="connsiteY137" fmla="*/ 1115128 h 3214907"/>
                <a:gd name="connsiteX138" fmla="*/ 670677 w 3214291"/>
                <a:gd name="connsiteY138" fmla="*/ 1362720 h 3214907"/>
                <a:gd name="connsiteX139" fmla="*/ 949833 w 3214291"/>
                <a:gd name="connsiteY139" fmla="*/ 1372567 h 3214907"/>
                <a:gd name="connsiteX140" fmla="*/ 515405 w 3214291"/>
                <a:gd name="connsiteY140" fmla="*/ 1994183 h 3214907"/>
                <a:gd name="connsiteX141" fmla="*/ 539936 w 3214291"/>
                <a:gd name="connsiteY141" fmla="*/ 2091075 h 3214907"/>
                <a:gd name="connsiteX142" fmla="*/ 638058 w 3214291"/>
                <a:gd name="connsiteY142" fmla="*/ 2276768 h 3214907"/>
                <a:gd name="connsiteX143" fmla="*/ 918708 w 3214291"/>
                <a:gd name="connsiteY143" fmla="*/ 2308596 h 3214907"/>
                <a:gd name="connsiteX144" fmla="*/ 1081894 w 3214291"/>
                <a:gd name="connsiteY144" fmla="*/ 2018186 h 3214907"/>
                <a:gd name="connsiteX145" fmla="*/ 973133 w 3214291"/>
                <a:gd name="connsiteY145" fmla="*/ 1822909 h 3214907"/>
                <a:gd name="connsiteX146" fmla="*/ 618099 w 3214291"/>
                <a:gd name="connsiteY146" fmla="*/ 1839790 h 3214907"/>
                <a:gd name="connsiteX147" fmla="*/ 515405 w 3214291"/>
                <a:gd name="connsiteY147" fmla="*/ 1994183 h 3214907"/>
                <a:gd name="connsiteX148" fmla="*/ 2380781 w 3214291"/>
                <a:gd name="connsiteY148" fmla="*/ 1836186 h 3214907"/>
                <a:gd name="connsiteX149" fmla="*/ 2257777 w 3214291"/>
                <a:gd name="connsiteY149" fmla="*/ 1849902 h 3214907"/>
                <a:gd name="connsiteX150" fmla="*/ 2111033 w 3214291"/>
                <a:gd name="connsiteY150" fmla="*/ 2083425 h 3214907"/>
                <a:gd name="connsiteX151" fmla="*/ 2305256 w 3214291"/>
                <a:gd name="connsiteY151" fmla="*/ 2357042 h 3214907"/>
                <a:gd name="connsiteX152" fmla="*/ 2524184 w 3214291"/>
                <a:gd name="connsiteY152" fmla="*/ 2334270 h 3214907"/>
                <a:gd name="connsiteX153" fmla="*/ 2666004 w 3214291"/>
                <a:gd name="connsiteY153" fmla="*/ 2109626 h 3214907"/>
                <a:gd name="connsiteX154" fmla="*/ 2544230 w 3214291"/>
                <a:gd name="connsiteY154" fmla="*/ 1863002 h 3214907"/>
                <a:gd name="connsiteX155" fmla="*/ 2380781 w 3214291"/>
                <a:gd name="connsiteY155" fmla="*/ 1836186 h 3214907"/>
                <a:gd name="connsiteX156" fmla="*/ 1901249 w 3214291"/>
                <a:gd name="connsiteY156" fmla="*/ 614494 h 3214907"/>
                <a:gd name="connsiteX157" fmla="*/ 1780443 w 3214291"/>
                <a:gd name="connsiteY157" fmla="*/ 450957 h 3214907"/>
                <a:gd name="connsiteX158" fmla="*/ 1493462 w 3214291"/>
                <a:gd name="connsiteY158" fmla="*/ 444803 h 3214907"/>
                <a:gd name="connsiteX159" fmla="*/ 1363336 w 3214291"/>
                <a:gd name="connsiteY159" fmla="*/ 686415 h 3214907"/>
                <a:gd name="connsiteX160" fmla="*/ 1491176 w 3214291"/>
                <a:gd name="connsiteY160" fmla="*/ 919939 h 3214907"/>
                <a:gd name="connsiteX161" fmla="*/ 1744833 w 3214291"/>
                <a:gd name="connsiteY161" fmla="*/ 947899 h 3214907"/>
                <a:gd name="connsiteX162" fmla="*/ 1901249 w 3214291"/>
                <a:gd name="connsiteY162" fmla="*/ 614494 h 3214907"/>
                <a:gd name="connsiteX163" fmla="*/ 2588720 w 3214291"/>
                <a:gd name="connsiteY163" fmla="*/ 1382239 h 3214907"/>
                <a:gd name="connsiteX164" fmla="*/ 2688863 w 3214291"/>
                <a:gd name="connsiteY164" fmla="*/ 1186610 h 3214907"/>
                <a:gd name="connsiteX165" fmla="*/ 2557331 w 3214291"/>
                <a:gd name="connsiteY165" fmla="*/ 921961 h 3214907"/>
                <a:gd name="connsiteX166" fmla="*/ 2307893 w 3214291"/>
                <a:gd name="connsiteY166" fmla="*/ 903585 h 3214907"/>
                <a:gd name="connsiteX167" fmla="*/ 2129057 w 3214291"/>
                <a:gd name="connsiteY167" fmla="*/ 1222482 h 3214907"/>
                <a:gd name="connsiteX168" fmla="*/ 2221816 w 3214291"/>
                <a:gd name="connsiteY168" fmla="*/ 1388130 h 3214907"/>
                <a:gd name="connsiteX169" fmla="*/ 2588720 w 3214291"/>
                <a:gd name="connsiteY169" fmla="*/ 1382239 h 321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3214291" h="3214907">
                  <a:moveTo>
                    <a:pt x="1779651" y="0"/>
                  </a:moveTo>
                  <a:cubicBezTo>
                    <a:pt x="1830998" y="9584"/>
                    <a:pt x="1882345" y="19167"/>
                    <a:pt x="1939935" y="29982"/>
                  </a:cubicBezTo>
                  <a:cubicBezTo>
                    <a:pt x="1939935" y="98122"/>
                    <a:pt x="1941254" y="168021"/>
                    <a:pt x="1939319" y="237920"/>
                  </a:cubicBezTo>
                  <a:cubicBezTo>
                    <a:pt x="1938528" y="265791"/>
                    <a:pt x="1945562" y="281354"/>
                    <a:pt x="1974576" y="287157"/>
                  </a:cubicBezTo>
                  <a:cubicBezTo>
                    <a:pt x="1997349" y="291641"/>
                    <a:pt x="2019242" y="300961"/>
                    <a:pt x="2041310" y="308786"/>
                  </a:cubicBezTo>
                  <a:cubicBezTo>
                    <a:pt x="2116396" y="335251"/>
                    <a:pt x="2116221" y="335339"/>
                    <a:pt x="2166161" y="270803"/>
                  </a:cubicBezTo>
                  <a:cubicBezTo>
                    <a:pt x="2200099" y="227017"/>
                    <a:pt x="2234389" y="183408"/>
                    <a:pt x="2270174" y="137600"/>
                  </a:cubicBezTo>
                  <a:cubicBezTo>
                    <a:pt x="2326181" y="165120"/>
                    <a:pt x="2379638" y="191409"/>
                    <a:pt x="2436612" y="219368"/>
                  </a:cubicBezTo>
                  <a:cubicBezTo>
                    <a:pt x="2414368" y="289882"/>
                    <a:pt x="2394585" y="358462"/>
                    <a:pt x="2370758" y="425636"/>
                  </a:cubicBezTo>
                  <a:cubicBezTo>
                    <a:pt x="2360120" y="455705"/>
                    <a:pt x="2366362" y="473554"/>
                    <a:pt x="2391684" y="491226"/>
                  </a:cubicBezTo>
                  <a:cubicBezTo>
                    <a:pt x="2427556" y="516284"/>
                    <a:pt x="2460704" y="564994"/>
                    <a:pt x="2495960" y="565961"/>
                  </a:cubicBezTo>
                  <a:cubicBezTo>
                    <a:pt x="2533768" y="567016"/>
                    <a:pt x="2572893" y="524461"/>
                    <a:pt x="2611316" y="500810"/>
                  </a:cubicBezTo>
                  <a:cubicBezTo>
                    <a:pt x="2644814" y="480236"/>
                    <a:pt x="2679896" y="441110"/>
                    <a:pt x="2711284" y="443924"/>
                  </a:cubicBezTo>
                  <a:cubicBezTo>
                    <a:pt x="2742321" y="446737"/>
                    <a:pt x="2769841" y="491402"/>
                    <a:pt x="2798416" y="518219"/>
                  </a:cubicBezTo>
                  <a:cubicBezTo>
                    <a:pt x="2813187" y="532198"/>
                    <a:pt x="2826727" y="547409"/>
                    <a:pt x="2843169" y="564466"/>
                  </a:cubicBezTo>
                  <a:cubicBezTo>
                    <a:pt x="2790767" y="634277"/>
                    <a:pt x="2738277" y="704264"/>
                    <a:pt x="2684116" y="776361"/>
                  </a:cubicBezTo>
                  <a:cubicBezTo>
                    <a:pt x="2711108" y="819619"/>
                    <a:pt x="2736694" y="863668"/>
                    <a:pt x="2765972" y="905168"/>
                  </a:cubicBezTo>
                  <a:cubicBezTo>
                    <a:pt x="2772303" y="914136"/>
                    <a:pt x="2793229" y="919148"/>
                    <a:pt x="2805538" y="916686"/>
                  </a:cubicBezTo>
                  <a:cubicBezTo>
                    <a:pt x="2868666" y="903937"/>
                    <a:pt x="2931355" y="889078"/>
                    <a:pt x="2993693" y="872900"/>
                  </a:cubicBezTo>
                  <a:cubicBezTo>
                    <a:pt x="3020686" y="865867"/>
                    <a:pt x="3036160" y="869647"/>
                    <a:pt x="3047326" y="898310"/>
                  </a:cubicBezTo>
                  <a:cubicBezTo>
                    <a:pt x="3064647" y="942975"/>
                    <a:pt x="3086891" y="985794"/>
                    <a:pt x="3108169" y="1031777"/>
                  </a:cubicBezTo>
                  <a:cubicBezTo>
                    <a:pt x="3044600" y="1074860"/>
                    <a:pt x="2983582" y="1117854"/>
                    <a:pt x="2920893" y="1157947"/>
                  </a:cubicBezTo>
                  <a:cubicBezTo>
                    <a:pt x="2898648" y="1172191"/>
                    <a:pt x="2891351" y="1186522"/>
                    <a:pt x="2898648" y="1211756"/>
                  </a:cubicBezTo>
                  <a:cubicBezTo>
                    <a:pt x="2909287" y="1248244"/>
                    <a:pt x="2918519" y="1285260"/>
                    <a:pt x="2926080" y="1322539"/>
                  </a:cubicBezTo>
                  <a:cubicBezTo>
                    <a:pt x="2931092" y="1347245"/>
                    <a:pt x="2943665" y="1354015"/>
                    <a:pt x="2968195" y="1355334"/>
                  </a:cubicBezTo>
                  <a:cubicBezTo>
                    <a:pt x="3042578" y="1359379"/>
                    <a:pt x="3116697" y="1366764"/>
                    <a:pt x="3195916" y="1373271"/>
                  </a:cubicBezTo>
                  <a:cubicBezTo>
                    <a:pt x="3202071" y="1433410"/>
                    <a:pt x="3207962" y="1491000"/>
                    <a:pt x="3214292" y="1553073"/>
                  </a:cubicBezTo>
                  <a:cubicBezTo>
                    <a:pt x="3138590" y="1574351"/>
                    <a:pt x="3066142" y="1596419"/>
                    <a:pt x="2992814" y="1614532"/>
                  </a:cubicBezTo>
                  <a:cubicBezTo>
                    <a:pt x="2962305" y="1622005"/>
                    <a:pt x="2949995" y="1633962"/>
                    <a:pt x="2949028" y="1667022"/>
                  </a:cubicBezTo>
                  <a:cubicBezTo>
                    <a:pt x="2944983" y="1801720"/>
                    <a:pt x="2943753" y="1801632"/>
                    <a:pt x="3067812" y="1857463"/>
                  </a:cubicBezTo>
                  <a:cubicBezTo>
                    <a:pt x="3107641" y="1875399"/>
                    <a:pt x="3147295" y="1893424"/>
                    <a:pt x="3190201" y="1912855"/>
                  </a:cubicBezTo>
                  <a:cubicBezTo>
                    <a:pt x="3176222" y="1966224"/>
                    <a:pt x="3164528" y="2017395"/>
                    <a:pt x="3148262" y="2067160"/>
                  </a:cubicBezTo>
                  <a:cubicBezTo>
                    <a:pt x="3145272" y="2076303"/>
                    <a:pt x="3123555" y="2084656"/>
                    <a:pt x="3110631" y="2084393"/>
                  </a:cubicBezTo>
                  <a:cubicBezTo>
                    <a:pt x="3044776" y="2083161"/>
                    <a:pt x="2978834" y="2080084"/>
                    <a:pt x="2913067" y="2075248"/>
                  </a:cubicBezTo>
                  <a:cubicBezTo>
                    <a:pt x="2887130" y="2073314"/>
                    <a:pt x="2873854" y="2082106"/>
                    <a:pt x="2862248" y="2104967"/>
                  </a:cubicBezTo>
                  <a:cubicBezTo>
                    <a:pt x="2801933" y="2223838"/>
                    <a:pt x="2801405" y="2223487"/>
                    <a:pt x="2900231" y="2313872"/>
                  </a:cubicBezTo>
                  <a:cubicBezTo>
                    <a:pt x="2933642" y="2344469"/>
                    <a:pt x="2966789" y="2375330"/>
                    <a:pt x="3003013" y="2408741"/>
                  </a:cubicBezTo>
                  <a:cubicBezTo>
                    <a:pt x="2970042" y="2461846"/>
                    <a:pt x="2937950" y="2513545"/>
                    <a:pt x="2904539" y="2567442"/>
                  </a:cubicBezTo>
                  <a:cubicBezTo>
                    <a:pt x="2830156" y="2537108"/>
                    <a:pt x="2758147" y="2509061"/>
                    <a:pt x="2687281" y="2478288"/>
                  </a:cubicBezTo>
                  <a:cubicBezTo>
                    <a:pt x="2661784" y="2467209"/>
                    <a:pt x="2644814" y="2469056"/>
                    <a:pt x="2626438" y="2490773"/>
                  </a:cubicBezTo>
                  <a:cubicBezTo>
                    <a:pt x="2599094" y="2523041"/>
                    <a:pt x="2568673" y="2552759"/>
                    <a:pt x="2536669" y="2586609"/>
                  </a:cubicBezTo>
                  <a:cubicBezTo>
                    <a:pt x="2580015" y="2666092"/>
                    <a:pt x="2623185" y="2745310"/>
                    <a:pt x="2667410" y="2826288"/>
                  </a:cubicBezTo>
                  <a:cubicBezTo>
                    <a:pt x="2617646" y="2864710"/>
                    <a:pt x="2569288" y="2902077"/>
                    <a:pt x="2518821" y="2941027"/>
                  </a:cubicBezTo>
                  <a:cubicBezTo>
                    <a:pt x="2459560" y="2888361"/>
                    <a:pt x="2400828" y="2837805"/>
                    <a:pt x="2344293" y="2785052"/>
                  </a:cubicBezTo>
                  <a:cubicBezTo>
                    <a:pt x="2325038" y="2767115"/>
                    <a:pt x="2309827" y="2763774"/>
                    <a:pt x="2287231" y="2777666"/>
                  </a:cubicBezTo>
                  <a:cubicBezTo>
                    <a:pt x="2252414" y="2799031"/>
                    <a:pt x="2200715" y="2809406"/>
                    <a:pt x="2184273" y="2839740"/>
                  </a:cubicBezTo>
                  <a:cubicBezTo>
                    <a:pt x="2168271" y="2869194"/>
                    <a:pt x="2187614" y="2917815"/>
                    <a:pt x="2191483" y="2957996"/>
                  </a:cubicBezTo>
                  <a:cubicBezTo>
                    <a:pt x="2192186" y="2965294"/>
                    <a:pt x="2193241" y="2972503"/>
                    <a:pt x="2193945" y="2979801"/>
                  </a:cubicBezTo>
                  <a:cubicBezTo>
                    <a:pt x="2198165" y="3021565"/>
                    <a:pt x="2202297" y="3063328"/>
                    <a:pt x="2206430" y="3105004"/>
                  </a:cubicBezTo>
                  <a:cubicBezTo>
                    <a:pt x="2156138" y="3124698"/>
                    <a:pt x="2106286" y="3145800"/>
                    <a:pt x="2055026" y="3162593"/>
                  </a:cubicBezTo>
                  <a:cubicBezTo>
                    <a:pt x="2046849" y="3165231"/>
                    <a:pt x="2027682" y="3150987"/>
                    <a:pt x="2021352" y="3140085"/>
                  </a:cubicBezTo>
                  <a:cubicBezTo>
                    <a:pt x="1987501" y="3081880"/>
                    <a:pt x="1955146" y="3022795"/>
                    <a:pt x="1924460" y="2962832"/>
                  </a:cubicBezTo>
                  <a:cubicBezTo>
                    <a:pt x="1913206" y="2940851"/>
                    <a:pt x="1900194" y="2933114"/>
                    <a:pt x="1876190" y="2937774"/>
                  </a:cubicBezTo>
                  <a:cubicBezTo>
                    <a:pt x="1843131" y="2944280"/>
                    <a:pt x="1809809" y="2950083"/>
                    <a:pt x="1776310" y="2952809"/>
                  </a:cubicBezTo>
                  <a:cubicBezTo>
                    <a:pt x="1746768" y="2955271"/>
                    <a:pt x="1738239" y="2970130"/>
                    <a:pt x="1734283" y="2997562"/>
                  </a:cubicBezTo>
                  <a:cubicBezTo>
                    <a:pt x="1724348" y="3067109"/>
                    <a:pt x="1710895" y="3136128"/>
                    <a:pt x="1698674" y="3205324"/>
                  </a:cubicBezTo>
                  <a:cubicBezTo>
                    <a:pt x="1698234" y="3207961"/>
                    <a:pt x="1695948" y="3210247"/>
                    <a:pt x="1693223" y="3214907"/>
                  </a:cubicBezTo>
                  <a:cubicBezTo>
                    <a:pt x="1634842" y="3214907"/>
                    <a:pt x="1575230" y="3214907"/>
                    <a:pt x="1509727" y="3214907"/>
                  </a:cubicBezTo>
                  <a:cubicBezTo>
                    <a:pt x="1494956" y="3143602"/>
                    <a:pt x="1478251" y="3071417"/>
                    <a:pt x="1465766" y="2998441"/>
                  </a:cubicBezTo>
                  <a:cubicBezTo>
                    <a:pt x="1460930" y="2970218"/>
                    <a:pt x="1448269" y="2959843"/>
                    <a:pt x="1421892" y="2954040"/>
                  </a:cubicBezTo>
                  <a:cubicBezTo>
                    <a:pt x="1298008" y="2926696"/>
                    <a:pt x="1298096" y="2925992"/>
                    <a:pt x="1239540" y="3036072"/>
                  </a:cubicBezTo>
                  <a:cubicBezTo>
                    <a:pt x="1217647" y="3077308"/>
                    <a:pt x="1195754" y="3118544"/>
                    <a:pt x="1172366" y="3162681"/>
                  </a:cubicBezTo>
                  <a:cubicBezTo>
                    <a:pt x="1141505" y="3153097"/>
                    <a:pt x="1112403" y="3144481"/>
                    <a:pt x="1083564" y="3134985"/>
                  </a:cubicBezTo>
                  <a:cubicBezTo>
                    <a:pt x="1054550" y="3125402"/>
                    <a:pt x="1025887" y="3114851"/>
                    <a:pt x="993091" y="3103421"/>
                  </a:cubicBezTo>
                  <a:cubicBezTo>
                    <a:pt x="1003994" y="3026488"/>
                    <a:pt x="1012874" y="2951050"/>
                    <a:pt x="1026326" y="2876404"/>
                  </a:cubicBezTo>
                  <a:cubicBezTo>
                    <a:pt x="1031338" y="2848796"/>
                    <a:pt x="1022282" y="2837542"/>
                    <a:pt x="1000301" y="2825232"/>
                  </a:cubicBezTo>
                  <a:cubicBezTo>
                    <a:pt x="888551" y="2762631"/>
                    <a:pt x="888814" y="2762104"/>
                    <a:pt x="792979" y="2848444"/>
                  </a:cubicBezTo>
                  <a:cubicBezTo>
                    <a:pt x="760359" y="2877810"/>
                    <a:pt x="728091" y="2907528"/>
                    <a:pt x="692834" y="2939708"/>
                  </a:cubicBezTo>
                  <a:cubicBezTo>
                    <a:pt x="641663" y="2899879"/>
                    <a:pt x="591283" y="2860577"/>
                    <a:pt x="539320" y="2820133"/>
                  </a:cubicBezTo>
                  <a:cubicBezTo>
                    <a:pt x="580644" y="2743200"/>
                    <a:pt x="620649" y="2668729"/>
                    <a:pt x="661709" y="2592236"/>
                  </a:cubicBezTo>
                  <a:cubicBezTo>
                    <a:pt x="627507" y="2555309"/>
                    <a:pt x="595064" y="2517677"/>
                    <a:pt x="559279" y="2483563"/>
                  </a:cubicBezTo>
                  <a:cubicBezTo>
                    <a:pt x="551542" y="2476178"/>
                    <a:pt x="529824" y="2476793"/>
                    <a:pt x="517867" y="2481717"/>
                  </a:cubicBezTo>
                  <a:cubicBezTo>
                    <a:pt x="450342" y="2509501"/>
                    <a:pt x="383872" y="2539746"/>
                    <a:pt x="313182" y="2570871"/>
                  </a:cubicBezTo>
                  <a:cubicBezTo>
                    <a:pt x="277837" y="2517414"/>
                    <a:pt x="243459" y="2465451"/>
                    <a:pt x="206971" y="2410411"/>
                  </a:cubicBezTo>
                  <a:cubicBezTo>
                    <a:pt x="261132" y="2360031"/>
                    <a:pt x="314061" y="2309563"/>
                    <a:pt x="368661" y="2261030"/>
                  </a:cubicBezTo>
                  <a:cubicBezTo>
                    <a:pt x="387917" y="2243885"/>
                    <a:pt x="395302" y="2229554"/>
                    <a:pt x="380355" y="2205551"/>
                  </a:cubicBezTo>
                  <a:cubicBezTo>
                    <a:pt x="368046" y="2185856"/>
                    <a:pt x="360045" y="2163435"/>
                    <a:pt x="350286" y="2142158"/>
                  </a:cubicBezTo>
                  <a:cubicBezTo>
                    <a:pt x="322238" y="2080700"/>
                    <a:pt x="322326" y="2081315"/>
                    <a:pt x="252867" y="2088261"/>
                  </a:cubicBezTo>
                  <a:cubicBezTo>
                    <a:pt x="194750" y="2094064"/>
                    <a:pt x="136457" y="2098109"/>
                    <a:pt x="74383" y="2103208"/>
                  </a:cubicBezTo>
                  <a:cubicBezTo>
                    <a:pt x="58821" y="2045882"/>
                    <a:pt x="42643" y="1991458"/>
                    <a:pt x="30509" y="1936066"/>
                  </a:cubicBezTo>
                  <a:cubicBezTo>
                    <a:pt x="28487" y="1926922"/>
                    <a:pt x="42115" y="1908722"/>
                    <a:pt x="52754" y="1903535"/>
                  </a:cubicBezTo>
                  <a:cubicBezTo>
                    <a:pt x="107882" y="1876366"/>
                    <a:pt x="164065" y="1851308"/>
                    <a:pt x="220687" y="1827218"/>
                  </a:cubicBezTo>
                  <a:cubicBezTo>
                    <a:pt x="242756" y="1817810"/>
                    <a:pt x="252955" y="1805412"/>
                    <a:pt x="248646" y="1780706"/>
                  </a:cubicBezTo>
                  <a:cubicBezTo>
                    <a:pt x="245130" y="1760572"/>
                    <a:pt x="244514" y="1739910"/>
                    <a:pt x="243371" y="1719424"/>
                  </a:cubicBezTo>
                  <a:cubicBezTo>
                    <a:pt x="239239" y="1644953"/>
                    <a:pt x="239327" y="1645041"/>
                    <a:pt x="164944" y="1624906"/>
                  </a:cubicBezTo>
                  <a:cubicBezTo>
                    <a:pt x="111399" y="1610487"/>
                    <a:pt x="57854" y="1595892"/>
                    <a:pt x="0" y="1580241"/>
                  </a:cubicBezTo>
                  <a:cubicBezTo>
                    <a:pt x="3781" y="1523795"/>
                    <a:pt x="6242" y="1468491"/>
                    <a:pt x="12485" y="1413627"/>
                  </a:cubicBezTo>
                  <a:cubicBezTo>
                    <a:pt x="13540" y="1404659"/>
                    <a:pt x="29982" y="1392086"/>
                    <a:pt x="40796" y="1390328"/>
                  </a:cubicBezTo>
                  <a:cubicBezTo>
                    <a:pt x="102958" y="1380392"/>
                    <a:pt x="165383" y="1371512"/>
                    <a:pt x="228072" y="1366061"/>
                  </a:cubicBezTo>
                  <a:cubicBezTo>
                    <a:pt x="253922" y="1363775"/>
                    <a:pt x="263417" y="1352960"/>
                    <a:pt x="267462" y="1329661"/>
                  </a:cubicBezTo>
                  <a:cubicBezTo>
                    <a:pt x="275287" y="1285172"/>
                    <a:pt x="302016" y="1234528"/>
                    <a:pt x="288476" y="1198568"/>
                  </a:cubicBezTo>
                  <a:cubicBezTo>
                    <a:pt x="275903" y="1165069"/>
                    <a:pt x="221303" y="1147308"/>
                    <a:pt x="185078" y="1122866"/>
                  </a:cubicBezTo>
                  <a:cubicBezTo>
                    <a:pt x="155975" y="1103259"/>
                    <a:pt x="126521" y="1084180"/>
                    <a:pt x="93023" y="1062111"/>
                  </a:cubicBezTo>
                  <a:cubicBezTo>
                    <a:pt x="116674" y="1004257"/>
                    <a:pt x="140149" y="946844"/>
                    <a:pt x="164768" y="886880"/>
                  </a:cubicBezTo>
                  <a:cubicBezTo>
                    <a:pt x="235106" y="902091"/>
                    <a:pt x="302280" y="915807"/>
                    <a:pt x="369013" y="931545"/>
                  </a:cubicBezTo>
                  <a:cubicBezTo>
                    <a:pt x="393280" y="937260"/>
                    <a:pt x="409106" y="934710"/>
                    <a:pt x="422646" y="910531"/>
                  </a:cubicBezTo>
                  <a:cubicBezTo>
                    <a:pt x="444803" y="871054"/>
                    <a:pt x="471092" y="833862"/>
                    <a:pt x="497557" y="792627"/>
                  </a:cubicBezTo>
                  <a:cubicBezTo>
                    <a:pt x="448759" y="728970"/>
                    <a:pt x="400050" y="665402"/>
                    <a:pt x="349758" y="599811"/>
                  </a:cubicBezTo>
                  <a:cubicBezTo>
                    <a:pt x="392049" y="552684"/>
                    <a:pt x="433725" y="506349"/>
                    <a:pt x="477071" y="458079"/>
                  </a:cubicBezTo>
                  <a:cubicBezTo>
                    <a:pt x="534045" y="493864"/>
                    <a:pt x="590140" y="525692"/>
                    <a:pt x="642278" y="563059"/>
                  </a:cubicBezTo>
                  <a:cubicBezTo>
                    <a:pt x="672348" y="584601"/>
                    <a:pt x="693362" y="583018"/>
                    <a:pt x="717276" y="557432"/>
                  </a:cubicBezTo>
                  <a:cubicBezTo>
                    <a:pt x="728179" y="545827"/>
                    <a:pt x="742159" y="537034"/>
                    <a:pt x="754820" y="527099"/>
                  </a:cubicBezTo>
                  <a:cubicBezTo>
                    <a:pt x="817948" y="477686"/>
                    <a:pt x="817948" y="477686"/>
                    <a:pt x="793682" y="399347"/>
                  </a:cubicBezTo>
                  <a:cubicBezTo>
                    <a:pt x="781109" y="358814"/>
                    <a:pt x="769679" y="317842"/>
                    <a:pt x="755347" y="277925"/>
                  </a:cubicBezTo>
                  <a:cubicBezTo>
                    <a:pt x="746555" y="253306"/>
                    <a:pt x="748753" y="238096"/>
                    <a:pt x="774251" y="224995"/>
                  </a:cubicBezTo>
                  <a:cubicBezTo>
                    <a:pt x="815926" y="203718"/>
                    <a:pt x="855580" y="178572"/>
                    <a:pt x="896200" y="155096"/>
                  </a:cubicBezTo>
                  <a:cubicBezTo>
                    <a:pt x="898662" y="153690"/>
                    <a:pt x="901563" y="152898"/>
                    <a:pt x="907191" y="150700"/>
                  </a:cubicBezTo>
                  <a:cubicBezTo>
                    <a:pt x="949570" y="203366"/>
                    <a:pt x="993531" y="256120"/>
                    <a:pt x="1035119" y="310544"/>
                  </a:cubicBezTo>
                  <a:cubicBezTo>
                    <a:pt x="1052791" y="333668"/>
                    <a:pt x="1068969" y="341933"/>
                    <a:pt x="1097632" y="328920"/>
                  </a:cubicBezTo>
                  <a:cubicBezTo>
                    <a:pt x="1138692" y="310193"/>
                    <a:pt x="1196457" y="306852"/>
                    <a:pt x="1219669" y="276166"/>
                  </a:cubicBezTo>
                  <a:cubicBezTo>
                    <a:pt x="1241122" y="247679"/>
                    <a:pt x="1226967" y="192024"/>
                    <a:pt x="1227758" y="148326"/>
                  </a:cubicBezTo>
                  <a:cubicBezTo>
                    <a:pt x="1228373" y="112014"/>
                    <a:pt x="1227846" y="75614"/>
                    <a:pt x="1227846" y="37631"/>
                  </a:cubicBezTo>
                  <a:cubicBezTo>
                    <a:pt x="1282534" y="28223"/>
                    <a:pt x="1332826" y="19431"/>
                    <a:pt x="1383294" y="11078"/>
                  </a:cubicBezTo>
                  <a:cubicBezTo>
                    <a:pt x="1393141" y="9408"/>
                    <a:pt x="1403428" y="9672"/>
                    <a:pt x="1415737" y="8968"/>
                  </a:cubicBezTo>
                  <a:cubicBezTo>
                    <a:pt x="1439301" y="72888"/>
                    <a:pt x="1463480" y="135402"/>
                    <a:pt x="1485109" y="198794"/>
                  </a:cubicBezTo>
                  <a:cubicBezTo>
                    <a:pt x="1493022" y="222006"/>
                    <a:pt x="1504540" y="231062"/>
                    <a:pt x="1529334" y="229831"/>
                  </a:cubicBezTo>
                  <a:cubicBezTo>
                    <a:pt x="1576109" y="227545"/>
                    <a:pt x="1633875" y="244866"/>
                    <a:pt x="1666758" y="223237"/>
                  </a:cubicBezTo>
                  <a:cubicBezTo>
                    <a:pt x="1698410" y="202311"/>
                    <a:pt x="1705181" y="142787"/>
                    <a:pt x="1721182" y="99617"/>
                  </a:cubicBezTo>
                  <a:cubicBezTo>
                    <a:pt x="1733315" y="66997"/>
                    <a:pt x="1742723" y="33411"/>
                    <a:pt x="1753362" y="264"/>
                  </a:cubicBezTo>
                  <a:cubicBezTo>
                    <a:pt x="1762067" y="0"/>
                    <a:pt x="1770859" y="0"/>
                    <a:pt x="1779651" y="0"/>
                  </a:cubicBezTo>
                  <a:close/>
                  <a:moveTo>
                    <a:pt x="1603893" y="1891929"/>
                  </a:moveTo>
                  <a:cubicBezTo>
                    <a:pt x="1761978" y="1892193"/>
                    <a:pt x="1892808" y="1761715"/>
                    <a:pt x="1892281" y="1604420"/>
                  </a:cubicBezTo>
                  <a:cubicBezTo>
                    <a:pt x="1891841" y="1457325"/>
                    <a:pt x="1758374" y="1326935"/>
                    <a:pt x="1607762" y="1326408"/>
                  </a:cubicBezTo>
                  <a:cubicBezTo>
                    <a:pt x="1458028" y="1325880"/>
                    <a:pt x="1324649" y="1456094"/>
                    <a:pt x="1323243" y="1604069"/>
                  </a:cubicBezTo>
                  <a:cubicBezTo>
                    <a:pt x="1321748" y="1763122"/>
                    <a:pt x="1447038" y="1891665"/>
                    <a:pt x="1603893" y="1891929"/>
                  </a:cubicBezTo>
                  <a:close/>
                  <a:moveTo>
                    <a:pt x="1579099" y="2795602"/>
                  </a:moveTo>
                  <a:cubicBezTo>
                    <a:pt x="1639502" y="2785667"/>
                    <a:pt x="1694014" y="2781886"/>
                    <a:pt x="1745449" y="2767203"/>
                  </a:cubicBezTo>
                  <a:cubicBezTo>
                    <a:pt x="1840846" y="2740035"/>
                    <a:pt x="1881114" y="2669433"/>
                    <a:pt x="1862386" y="2571838"/>
                  </a:cubicBezTo>
                  <a:cubicBezTo>
                    <a:pt x="1843307" y="2472133"/>
                    <a:pt x="1796620" y="2384562"/>
                    <a:pt x="1735338" y="2305167"/>
                  </a:cubicBezTo>
                  <a:cubicBezTo>
                    <a:pt x="1654449" y="2200187"/>
                    <a:pt x="1529774" y="2194472"/>
                    <a:pt x="1441763" y="2294089"/>
                  </a:cubicBezTo>
                  <a:cubicBezTo>
                    <a:pt x="1368875" y="2376561"/>
                    <a:pt x="1321220" y="2473364"/>
                    <a:pt x="1308120" y="2584323"/>
                  </a:cubicBezTo>
                  <a:cubicBezTo>
                    <a:pt x="1298360" y="2667322"/>
                    <a:pt x="1334848" y="2733617"/>
                    <a:pt x="1413803" y="2760785"/>
                  </a:cubicBezTo>
                  <a:cubicBezTo>
                    <a:pt x="1468316" y="2779424"/>
                    <a:pt x="1527136" y="2785139"/>
                    <a:pt x="1579099" y="2795602"/>
                  </a:cubicBezTo>
                  <a:close/>
                  <a:moveTo>
                    <a:pt x="949833" y="1372567"/>
                  </a:moveTo>
                  <a:cubicBezTo>
                    <a:pt x="1067562" y="1353664"/>
                    <a:pt x="1128932" y="1267763"/>
                    <a:pt x="1103698" y="1151265"/>
                  </a:cubicBezTo>
                  <a:cubicBezTo>
                    <a:pt x="1078465" y="1034855"/>
                    <a:pt x="1010412" y="943766"/>
                    <a:pt x="917565" y="872021"/>
                  </a:cubicBezTo>
                  <a:cubicBezTo>
                    <a:pt x="835973" y="808980"/>
                    <a:pt x="753677" y="811970"/>
                    <a:pt x="687734" y="891276"/>
                  </a:cubicBezTo>
                  <a:cubicBezTo>
                    <a:pt x="631288" y="959153"/>
                    <a:pt x="580820" y="1035206"/>
                    <a:pt x="543628" y="1115128"/>
                  </a:cubicBezTo>
                  <a:cubicBezTo>
                    <a:pt x="493073" y="1223889"/>
                    <a:pt x="553476" y="1334497"/>
                    <a:pt x="670677" y="1362720"/>
                  </a:cubicBezTo>
                  <a:cubicBezTo>
                    <a:pt x="724398" y="1375557"/>
                    <a:pt x="912378" y="1378546"/>
                    <a:pt x="949833" y="1372567"/>
                  </a:cubicBezTo>
                  <a:close/>
                  <a:moveTo>
                    <a:pt x="515405" y="1994183"/>
                  </a:moveTo>
                  <a:cubicBezTo>
                    <a:pt x="523230" y="2026627"/>
                    <a:pt x="526132" y="2061357"/>
                    <a:pt x="539936" y="2091075"/>
                  </a:cubicBezTo>
                  <a:cubicBezTo>
                    <a:pt x="569302" y="2154555"/>
                    <a:pt x="599723" y="2218475"/>
                    <a:pt x="638058" y="2276768"/>
                  </a:cubicBezTo>
                  <a:cubicBezTo>
                    <a:pt x="704000" y="2377001"/>
                    <a:pt x="832280" y="2392299"/>
                    <a:pt x="918708" y="2308596"/>
                  </a:cubicBezTo>
                  <a:cubicBezTo>
                    <a:pt x="1000828" y="2229026"/>
                    <a:pt x="1057539" y="2130904"/>
                    <a:pt x="1081894" y="2018186"/>
                  </a:cubicBezTo>
                  <a:cubicBezTo>
                    <a:pt x="1101412" y="1927714"/>
                    <a:pt x="1059649" y="1851836"/>
                    <a:pt x="973133" y="1822909"/>
                  </a:cubicBezTo>
                  <a:cubicBezTo>
                    <a:pt x="853821" y="1782992"/>
                    <a:pt x="733278" y="1787300"/>
                    <a:pt x="618099" y="1839790"/>
                  </a:cubicBezTo>
                  <a:cubicBezTo>
                    <a:pt x="554883" y="1868453"/>
                    <a:pt x="519186" y="1920504"/>
                    <a:pt x="515405" y="1994183"/>
                  </a:cubicBezTo>
                  <a:close/>
                  <a:moveTo>
                    <a:pt x="2380781" y="1836186"/>
                  </a:moveTo>
                  <a:cubicBezTo>
                    <a:pt x="2333303" y="1841285"/>
                    <a:pt x="2295056" y="1843044"/>
                    <a:pt x="2257777" y="1849902"/>
                  </a:cubicBezTo>
                  <a:cubicBezTo>
                    <a:pt x="2139344" y="1871882"/>
                    <a:pt x="2077798" y="1967543"/>
                    <a:pt x="2111033" y="2083425"/>
                  </a:cubicBezTo>
                  <a:cubicBezTo>
                    <a:pt x="2143477" y="2196406"/>
                    <a:pt x="2208716" y="2289077"/>
                    <a:pt x="2305256" y="2357042"/>
                  </a:cubicBezTo>
                  <a:cubicBezTo>
                    <a:pt x="2384738" y="2413049"/>
                    <a:pt x="2463253" y="2409180"/>
                    <a:pt x="2524184" y="2334270"/>
                  </a:cubicBezTo>
                  <a:cubicBezTo>
                    <a:pt x="2579751" y="2265954"/>
                    <a:pt x="2628900" y="2189461"/>
                    <a:pt x="2666004" y="2109626"/>
                  </a:cubicBezTo>
                  <a:cubicBezTo>
                    <a:pt x="2715768" y="2002712"/>
                    <a:pt x="2659233" y="1894479"/>
                    <a:pt x="2544230" y="1863002"/>
                  </a:cubicBezTo>
                  <a:cubicBezTo>
                    <a:pt x="2488399" y="1847703"/>
                    <a:pt x="2429403" y="1843835"/>
                    <a:pt x="2380781" y="1836186"/>
                  </a:cubicBezTo>
                  <a:close/>
                  <a:moveTo>
                    <a:pt x="1901249" y="614494"/>
                  </a:moveTo>
                  <a:cubicBezTo>
                    <a:pt x="1902304" y="527011"/>
                    <a:pt x="1862123" y="471707"/>
                    <a:pt x="1780443" y="450957"/>
                  </a:cubicBezTo>
                  <a:cubicBezTo>
                    <a:pt x="1685573" y="426867"/>
                    <a:pt x="1589297" y="424405"/>
                    <a:pt x="1493462" y="444803"/>
                  </a:cubicBezTo>
                  <a:cubicBezTo>
                    <a:pt x="1362896" y="472587"/>
                    <a:pt x="1311285" y="562796"/>
                    <a:pt x="1363336" y="686415"/>
                  </a:cubicBezTo>
                  <a:cubicBezTo>
                    <a:pt x="1397625" y="767832"/>
                    <a:pt x="1441939" y="846348"/>
                    <a:pt x="1491176" y="919939"/>
                  </a:cubicBezTo>
                  <a:cubicBezTo>
                    <a:pt x="1558612" y="1020787"/>
                    <a:pt x="1653745" y="1028788"/>
                    <a:pt x="1744833" y="947899"/>
                  </a:cubicBezTo>
                  <a:cubicBezTo>
                    <a:pt x="1845329" y="858657"/>
                    <a:pt x="1893863" y="744357"/>
                    <a:pt x="1901249" y="614494"/>
                  </a:cubicBezTo>
                  <a:close/>
                  <a:moveTo>
                    <a:pt x="2588720" y="1382239"/>
                  </a:moveTo>
                  <a:cubicBezTo>
                    <a:pt x="2673829" y="1349268"/>
                    <a:pt x="2708734" y="1275676"/>
                    <a:pt x="2688863" y="1186610"/>
                  </a:cubicBezTo>
                  <a:cubicBezTo>
                    <a:pt x="2666883" y="1088048"/>
                    <a:pt x="2619493" y="1000037"/>
                    <a:pt x="2557331" y="921961"/>
                  </a:cubicBezTo>
                  <a:cubicBezTo>
                    <a:pt x="2494026" y="842391"/>
                    <a:pt x="2385969" y="833071"/>
                    <a:pt x="2307893" y="903585"/>
                  </a:cubicBezTo>
                  <a:cubicBezTo>
                    <a:pt x="2213815" y="988519"/>
                    <a:pt x="2151038" y="1095961"/>
                    <a:pt x="2129057" y="1222482"/>
                  </a:cubicBezTo>
                  <a:cubicBezTo>
                    <a:pt x="2116045" y="1297745"/>
                    <a:pt x="2150159" y="1361225"/>
                    <a:pt x="2221816" y="1388130"/>
                  </a:cubicBezTo>
                  <a:cubicBezTo>
                    <a:pt x="2276768" y="1408704"/>
                    <a:pt x="2528492" y="1405538"/>
                    <a:pt x="2588720" y="1382239"/>
                  </a:cubicBezTo>
                  <a:close/>
                </a:path>
              </a:pathLst>
            </a:custGeom>
            <a:solidFill>
              <a:schemeClr val="accent3"/>
            </a:solidFill>
            <a:ln w="8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EE47F94-CBD3-423A-8C91-348AC249C75E}"/>
                </a:ext>
              </a:extLst>
            </p:cNvPr>
            <p:cNvSpPr/>
            <p:nvPr/>
          </p:nvSpPr>
          <p:spPr>
            <a:xfrm>
              <a:off x="9479579" y="4777538"/>
              <a:ext cx="458833" cy="459016"/>
            </a:xfrm>
            <a:custGeom>
              <a:avLst/>
              <a:gdLst>
                <a:gd name="connsiteX0" fmla="*/ 725308 w 1461971"/>
                <a:gd name="connsiteY0" fmla="*/ 567939 h 1462555"/>
                <a:gd name="connsiteX1" fmla="*/ 563582 w 1461971"/>
                <a:gd name="connsiteY1" fmla="*/ 735062 h 1462555"/>
                <a:gd name="connsiteX2" fmla="*/ 728267 w 1461971"/>
                <a:gd name="connsiteY2" fmla="*/ 895749 h 1462555"/>
                <a:gd name="connsiteX3" fmla="*/ 890392 w 1461971"/>
                <a:gd name="connsiteY3" fmla="*/ 733903 h 1462555"/>
                <a:gd name="connsiteX4" fmla="*/ 725308 w 1461971"/>
                <a:gd name="connsiteY4" fmla="*/ 567939 h 1462555"/>
                <a:gd name="connsiteX5" fmla="*/ 730186 w 1461971"/>
                <a:gd name="connsiteY5" fmla="*/ 364552 h 1462555"/>
                <a:gd name="connsiteX6" fmla="*/ 1097457 w 1461971"/>
                <a:gd name="connsiteY6" fmla="*/ 728905 h 1462555"/>
                <a:gd name="connsiteX7" fmla="*/ 730586 w 1461971"/>
                <a:gd name="connsiteY7" fmla="*/ 1095297 h 1462555"/>
                <a:gd name="connsiteX8" fmla="*/ 367152 w 1461971"/>
                <a:gd name="connsiteY8" fmla="*/ 729385 h 1462555"/>
                <a:gd name="connsiteX9" fmla="*/ 730186 w 1461971"/>
                <a:gd name="connsiteY9" fmla="*/ 364552 h 1462555"/>
                <a:gd name="connsiteX10" fmla="*/ 736343 w 1461971"/>
                <a:gd name="connsiteY10" fmla="*/ 314776 h 1462555"/>
                <a:gd name="connsiteX11" fmla="*/ 315296 w 1461971"/>
                <a:gd name="connsiteY11" fmla="*/ 724828 h 1462555"/>
                <a:gd name="connsiteX12" fmla="*/ 725068 w 1461971"/>
                <a:gd name="connsiteY12" fmla="*/ 1150953 h 1462555"/>
                <a:gd name="connsiteX13" fmla="*/ 1148475 w 1461971"/>
                <a:gd name="connsiteY13" fmla="*/ 730426 h 1462555"/>
                <a:gd name="connsiteX14" fmla="*/ 736343 w 1461971"/>
                <a:gd name="connsiteY14" fmla="*/ 314776 h 1462555"/>
                <a:gd name="connsiteX15" fmla="*/ 638348 w 1461971"/>
                <a:gd name="connsiteY15" fmla="*/ 0 h 1462555"/>
                <a:gd name="connsiteX16" fmla="*/ 642346 w 1461971"/>
                <a:gd name="connsiteY16" fmla="*/ 0 h 1462555"/>
                <a:gd name="connsiteX17" fmla="*/ 659019 w 1461971"/>
                <a:gd name="connsiteY17" fmla="*/ 44700 h 1462555"/>
                <a:gd name="connsiteX18" fmla="*/ 684287 w 1461971"/>
                <a:gd name="connsiteY18" fmla="*/ 101274 h 1462555"/>
                <a:gd name="connsiteX19" fmla="*/ 746299 w 1461971"/>
                <a:gd name="connsiteY19" fmla="*/ 105272 h 1462555"/>
                <a:gd name="connsiteX20" fmla="*/ 770008 w 1461971"/>
                <a:gd name="connsiteY20" fmla="*/ 87640 h 1462555"/>
                <a:gd name="connsiteX21" fmla="*/ 802313 w 1461971"/>
                <a:gd name="connsiteY21" fmla="*/ 0 h 1462555"/>
                <a:gd name="connsiteX22" fmla="*/ 810309 w 1461971"/>
                <a:gd name="connsiteY22" fmla="*/ 0 h 1462555"/>
                <a:gd name="connsiteX23" fmla="*/ 883676 w 1461971"/>
                <a:gd name="connsiteY23" fmla="*/ 13074 h 1462555"/>
                <a:gd name="connsiteX24" fmla="*/ 883436 w 1461971"/>
                <a:gd name="connsiteY24" fmla="*/ 109350 h 1462555"/>
                <a:gd name="connsiteX25" fmla="*/ 897110 w 1461971"/>
                <a:gd name="connsiteY25" fmla="*/ 129861 h 1462555"/>
                <a:gd name="connsiteX26" fmla="*/ 952044 w 1461971"/>
                <a:gd name="connsiteY26" fmla="*/ 147932 h 1462555"/>
                <a:gd name="connsiteX27" fmla="*/ 970996 w 1461971"/>
                <a:gd name="connsiteY27" fmla="*/ 141935 h 1462555"/>
                <a:gd name="connsiteX28" fmla="*/ 1025291 w 1461971"/>
                <a:gd name="connsiteY28" fmla="*/ 72887 h 1462555"/>
                <a:gd name="connsiteX29" fmla="*/ 1040484 w 1461971"/>
                <a:gd name="connsiteY29" fmla="*/ 65450 h 1462555"/>
                <a:gd name="connsiteX30" fmla="*/ 1107894 w 1461971"/>
                <a:gd name="connsiteY30" fmla="*/ 100114 h 1462555"/>
                <a:gd name="connsiteX31" fmla="*/ 1077867 w 1461971"/>
                <a:gd name="connsiteY31" fmla="*/ 197750 h 1462555"/>
                <a:gd name="connsiteX32" fmla="*/ 1081346 w 1461971"/>
                <a:gd name="connsiteY32" fmla="*/ 217780 h 1462555"/>
                <a:gd name="connsiteX33" fmla="*/ 1135321 w 1461971"/>
                <a:gd name="connsiteY33" fmla="*/ 259921 h 1462555"/>
                <a:gd name="connsiteX34" fmla="*/ 1225999 w 1461971"/>
                <a:gd name="connsiteY34" fmla="*/ 201548 h 1462555"/>
                <a:gd name="connsiteX35" fmla="*/ 1292009 w 1461971"/>
                <a:gd name="connsiteY35" fmla="*/ 259002 h 1462555"/>
                <a:gd name="connsiteX36" fmla="*/ 1229358 w 1461971"/>
                <a:gd name="connsiteY36" fmla="*/ 340604 h 1462555"/>
                <a:gd name="connsiteX37" fmla="*/ 1227839 w 1461971"/>
                <a:gd name="connsiteY37" fmla="*/ 364793 h 1462555"/>
                <a:gd name="connsiteX38" fmla="*/ 1255146 w 1461971"/>
                <a:gd name="connsiteY38" fmla="*/ 406534 h 1462555"/>
                <a:gd name="connsiteX39" fmla="*/ 1281094 w 1461971"/>
                <a:gd name="connsiteY39" fmla="*/ 416329 h 1462555"/>
                <a:gd name="connsiteX40" fmla="*/ 1381808 w 1461971"/>
                <a:gd name="connsiteY40" fmla="*/ 392460 h 1462555"/>
                <a:gd name="connsiteX41" fmla="*/ 1414913 w 1461971"/>
                <a:gd name="connsiteY41" fmla="*/ 468386 h 1462555"/>
                <a:gd name="connsiteX42" fmla="*/ 1366775 w 1461971"/>
                <a:gd name="connsiteY42" fmla="*/ 502130 h 1462555"/>
                <a:gd name="connsiteX43" fmla="*/ 1331111 w 1461971"/>
                <a:gd name="connsiteY43" fmla="*/ 597566 h 1462555"/>
                <a:gd name="connsiteX44" fmla="*/ 1352182 w 1461971"/>
                <a:gd name="connsiteY44" fmla="*/ 615838 h 1462555"/>
                <a:gd name="connsiteX45" fmla="*/ 1441701 w 1461971"/>
                <a:gd name="connsiteY45" fmla="*/ 623195 h 1462555"/>
                <a:gd name="connsiteX46" fmla="*/ 1457613 w 1461971"/>
                <a:gd name="connsiteY46" fmla="*/ 640347 h 1462555"/>
                <a:gd name="connsiteX47" fmla="*/ 1461971 w 1461971"/>
                <a:gd name="connsiteY47" fmla="*/ 679729 h 1462555"/>
                <a:gd name="connsiteX48" fmla="*/ 1461971 w 1461971"/>
                <a:gd name="connsiteY48" fmla="*/ 707716 h 1462555"/>
                <a:gd name="connsiteX49" fmla="*/ 1364016 w 1461971"/>
                <a:gd name="connsiteY49" fmla="*/ 735104 h 1462555"/>
                <a:gd name="connsiteX50" fmla="*/ 1344905 w 1461971"/>
                <a:gd name="connsiteY50" fmla="*/ 757973 h 1462555"/>
                <a:gd name="connsiteX51" fmla="*/ 1341826 w 1461971"/>
                <a:gd name="connsiteY51" fmla="*/ 781682 h 1462555"/>
                <a:gd name="connsiteX52" fmla="*/ 1373172 w 1461971"/>
                <a:gd name="connsiteY52" fmla="*/ 835338 h 1462555"/>
                <a:gd name="connsiteX53" fmla="*/ 1449377 w 1461971"/>
                <a:gd name="connsiteY53" fmla="*/ 869042 h 1462555"/>
                <a:gd name="connsiteX54" fmla="*/ 1429067 w 1461971"/>
                <a:gd name="connsiteY54" fmla="*/ 951125 h 1462555"/>
                <a:gd name="connsiteX55" fmla="*/ 1329992 w 1461971"/>
                <a:gd name="connsiteY55" fmla="*/ 943288 h 1462555"/>
                <a:gd name="connsiteX56" fmla="*/ 1297087 w 1461971"/>
                <a:gd name="connsiteY56" fmla="*/ 962479 h 1462555"/>
                <a:gd name="connsiteX57" fmla="*/ 1314159 w 1461971"/>
                <a:gd name="connsiteY57" fmla="*/ 1049040 h 1462555"/>
                <a:gd name="connsiteX58" fmla="*/ 1364136 w 1461971"/>
                <a:gd name="connsiteY58" fmla="*/ 1099297 h 1462555"/>
                <a:gd name="connsiteX59" fmla="*/ 1320356 w 1461971"/>
                <a:gd name="connsiteY59" fmla="*/ 1167146 h 1462555"/>
                <a:gd name="connsiteX60" fmla="*/ 1222921 w 1461971"/>
                <a:gd name="connsiteY60" fmla="*/ 1126604 h 1462555"/>
                <a:gd name="connsiteX61" fmla="*/ 1195453 w 1461971"/>
                <a:gd name="connsiteY61" fmla="*/ 1131602 h 1462555"/>
                <a:gd name="connsiteX62" fmla="*/ 1157231 w 1461971"/>
                <a:gd name="connsiteY62" fmla="*/ 1175662 h 1462555"/>
                <a:gd name="connsiteX63" fmla="*/ 1182139 w 1461971"/>
                <a:gd name="connsiteY63" fmla="*/ 1230317 h 1462555"/>
                <a:gd name="connsiteX64" fmla="*/ 1211806 w 1461971"/>
                <a:gd name="connsiteY64" fmla="*/ 1283493 h 1462555"/>
                <a:gd name="connsiteX65" fmla="*/ 1145596 w 1461971"/>
                <a:gd name="connsiteY65" fmla="*/ 1338068 h 1462555"/>
                <a:gd name="connsiteX66" fmla="*/ 1052399 w 1461971"/>
                <a:gd name="connsiteY66" fmla="*/ 1255145 h 1462555"/>
                <a:gd name="connsiteX67" fmla="*/ 993545 w 1461971"/>
                <a:gd name="connsiteY67" fmla="*/ 1286531 h 1462555"/>
                <a:gd name="connsiteX68" fmla="*/ 988388 w 1461971"/>
                <a:gd name="connsiteY68" fmla="*/ 1303084 h 1462555"/>
                <a:gd name="connsiteX69" fmla="*/ 1001982 w 1461971"/>
                <a:gd name="connsiteY69" fmla="*/ 1391923 h 1462555"/>
                <a:gd name="connsiteX70" fmla="*/ 985870 w 1461971"/>
                <a:gd name="connsiteY70" fmla="*/ 1419111 h 1462555"/>
                <a:gd name="connsiteX71" fmla="*/ 924577 w 1461971"/>
                <a:gd name="connsiteY71" fmla="*/ 1440181 h 1462555"/>
                <a:gd name="connsiteX72" fmla="*/ 873560 w 1461971"/>
                <a:gd name="connsiteY72" fmla="*/ 1346224 h 1462555"/>
                <a:gd name="connsiteX73" fmla="*/ 850451 w 1461971"/>
                <a:gd name="connsiteY73" fmla="*/ 1334229 h 1462555"/>
                <a:gd name="connsiteX74" fmla="*/ 782122 w 1461971"/>
                <a:gd name="connsiteY74" fmla="*/ 1400039 h 1462555"/>
                <a:gd name="connsiteX75" fmla="*/ 773126 w 1461971"/>
                <a:gd name="connsiteY75" fmla="*/ 1449097 h 1462555"/>
                <a:gd name="connsiteX76" fmla="*/ 758054 w 1461971"/>
                <a:gd name="connsiteY76" fmla="*/ 1461731 h 1462555"/>
                <a:gd name="connsiteX77" fmla="*/ 698160 w 1461971"/>
                <a:gd name="connsiteY77" fmla="*/ 1462531 h 1462555"/>
                <a:gd name="connsiteX78" fmla="*/ 681648 w 1461971"/>
                <a:gd name="connsiteY78" fmla="*/ 1447937 h 1462555"/>
                <a:gd name="connsiteX79" fmla="*/ 666255 w 1461971"/>
                <a:gd name="connsiteY79" fmla="*/ 1363456 h 1462555"/>
                <a:gd name="connsiteX80" fmla="*/ 645585 w 1461971"/>
                <a:gd name="connsiteY80" fmla="*/ 1342505 h 1462555"/>
                <a:gd name="connsiteX81" fmla="*/ 591330 w 1461971"/>
                <a:gd name="connsiteY81" fmla="*/ 1337828 h 1462555"/>
                <a:gd name="connsiteX82" fmla="*/ 561703 w 1461971"/>
                <a:gd name="connsiteY82" fmla="*/ 1385606 h 1462555"/>
                <a:gd name="connsiteX83" fmla="*/ 533037 w 1461971"/>
                <a:gd name="connsiteY83" fmla="*/ 1439901 h 1462555"/>
                <a:gd name="connsiteX84" fmla="*/ 451393 w 1461971"/>
                <a:gd name="connsiteY84" fmla="*/ 1412194 h 1462555"/>
                <a:gd name="connsiteX85" fmla="*/ 466107 w 1461971"/>
                <a:gd name="connsiteY85" fmla="*/ 1309800 h 1462555"/>
                <a:gd name="connsiteX86" fmla="*/ 452433 w 1461971"/>
                <a:gd name="connsiteY86" fmla="*/ 1283333 h 1462555"/>
                <a:gd name="connsiteX87" fmla="*/ 402816 w 1461971"/>
                <a:gd name="connsiteY87" fmla="*/ 1260943 h 1462555"/>
                <a:gd name="connsiteX88" fmla="*/ 360555 w 1461971"/>
                <a:gd name="connsiteY88" fmla="*/ 1295047 h 1462555"/>
                <a:gd name="connsiteX89" fmla="*/ 316375 w 1461971"/>
                <a:gd name="connsiteY89" fmla="*/ 1335869 h 1462555"/>
                <a:gd name="connsiteX90" fmla="*/ 304061 w 1461971"/>
                <a:gd name="connsiteY90" fmla="*/ 1327512 h 1462555"/>
                <a:gd name="connsiteX91" fmla="*/ 245928 w 1461971"/>
                <a:gd name="connsiteY91" fmla="*/ 1284572 h 1462555"/>
                <a:gd name="connsiteX92" fmla="*/ 294066 w 1461971"/>
                <a:gd name="connsiteY92" fmla="*/ 1195253 h 1462555"/>
                <a:gd name="connsiteX93" fmla="*/ 291227 w 1461971"/>
                <a:gd name="connsiteY93" fmla="*/ 1169465 h 1462555"/>
                <a:gd name="connsiteX94" fmla="*/ 248567 w 1461971"/>
                <a:gd name="connsiteY94" fmla="*/ 1129603 h 1462555"/>
                <a:gd name="connsiteX95" fmla="*/ 195511 w 1461971"/>
                <a:gd name="connsiteY95" fmla="*/ 1148315 h 1462555"/>
                <a:gd name="connsiteX96" fmla="*/ 144094 w 1461971"/>
                <a:gd name="connsiteY96" fmla="*/ 1165307 h 1462555"/>
                <a:gd name="connsiteX97" fmla="*/ 110670 w 1461971"/>
                <a:gd name="connsiteY97" fmla="*/ 1122966 h 1462555"/>
                <a:gd name="connsiteX98" fmla="*/ 93917 w 1461971"/>
                <a:gd name="connsiteY98" fmla="*/ 1098257 h 1462555"/>
                <a:gd name="connsiteX99" fmla="*/ 167324 w 1461971"/>
                <a:gd name="connsiteY99" fmla="*/ 1030409 h 1462555"/>
                <a:gd name="connsiteX100" fmla="*/ 173681 w 1461971"/>
                <a:gd name="connsiteY100" fmla="*/ 1005500 h 1462555"/>
                <a:gd name="connsiteX101" fmla="*/ 145654 w 1461971"/>
                <a:gd name="connsiteY101" fmla="*/ 952284 h 1462555"/>
                <a:gd name="connsiteX102" fmla="*/ 85481 w 1461971"/>
                <a:gd name="connsiteY102" fmla="*/ 954163 h 1462555"/>
                <a:gd name="connsiteX103" fmla="*/ 21550 w 1461971"/>
                <a:gd name="connsiteY103" fmla="*/ 909144 h 1462555"/>
                <a:gd name="connsiteX104" fmla="*/ 44740 w 1461971"/>
                <a:gd name="connsiteY104" fmla="*/ 857848 h 1462555"/>
                <a:gd name="connsiteX105" fmla="*/ 98595 w 1461971"/>
                <a:gd name="connsiteY105" fmla="*/ 831619 h 1462555"/>
                <a:gd name="connsiteX106" fmla="*/ 113708 w 1461971"/>
                <a:gd name="connsiteY106" fmla="*/ 805831 h 1462555"/>
                <a:gd name="connsiteX107" fmla="*/ 51377 w 1461971"/>
                <a:gd name="connsiteY107" fmla="*/ 732585 h 1462555"/>
                <a:gd name="connsiteX108" fmla="*/ 0 w 1461971"/>
                <a:gd name="connsiteY108" fmla="*/ 718991 h 1462555"/>
                <a:gd name="connsiteX109" fmla="*/ 5317 w 1461971"/>
                <a:gd name="connsiteY109" fmla="*/ 644745 h 1462555"/>
                <a:gd name="connsiteX110" fmla="*/ 18632 w 1461971"/>
                <a:gd name="connsiteY110" fmla="*/ 632231 h 1462555"/>
                <a:gd name="connsiteX111" fmla="*/ 101914 w 1461971"/>
                <a:gd name="connsiteY111" fmla="*/ 622195 h 1462555"/>
                <a:gd name="connsiteX112" fmla="*/ 119905 w 1461971"/>
                <a:gd name="connsiteY112" fmla="*/ 605723 h 1462555"/>
                <a:gd name="connsiteX113" fmla="*/ 123984 w 1461971"/>
                <a:gd name="connsiteY113" fmla="*/ 586212 h 1462555"/>
                <a:gd name="connsiteX114" fmla="*/ 96396 w 1461971"/>
                <a:gd name="connsiteY114" fmla="*/ 519162 h 1462555"/>
                <a:gd name="connsiteX115" fmla="*/ 42381 w 1461971"/>
                <a:gd name="connsiteY115" fmla="*/ 483219 h 1462555"/>
                <a:gd name="connsiteX116" fmla="*/ 75605 w 1461971"/>
                <a:gd name="connsiteY116" fmla="*/ 403616 h 1462555"/>
                <a:gd name="connsiteX117" fmla="*/ 167124 w 1461971"/>
                <a:gd name="connsiteY117" fmla="*/ 424406 h 1462555"/>
                <a:gd name="connsiteX118" fmla="*/ 191393 w 1461971"/>
                <a:gd name="connsiteY118" fmla="*/ 414890 h 1462555"/>
                <a:gd name="connsiteX119" fmla="*/ 221379 w 1461971"/>
                <a:gd name="connsiteY119" fmla="*/ 362474 h 1462555"/>
                <a:gd name="connsiteX120" fmla="*/ 188194 w 1461971"/>
                <a:gd name="connsiteY120" fmla="*/ 312017 h 1462555"/>
                <a:gd name="connsiteX121" fmla="*/ 159447 w 1461971"/>
                <a:gd name="connsiteY121" fmla="*/ 273595 h 1462555"/>
                <a:gd name="connsiteX122" fmla="*/ 187954 w 1461971"/>
                <a:gd name="connsiteY122" fmla="*/ 241330 h 1462555"/>
                <a:gd name="connsiteX123" fmla="*/ 216541 w 1461971"/>
                <a:gd name="connsiteY123" fmla="*/ 208585 h 1462555"/>
                <a:gd name="connsiteX124" fmla="*/ 292626 w 1461971"/>
                <a:gd name="connsiteY124" fmla="*/ 256562 h 1462555"/>
                <a:gd name="connsiteX125" fmla="*/ 328450 w 1461971"/>
                <a:gd name="connsiteY125" fmla="*/ 253604 h 1462555"/>
                <a:gd name="connsiteX126" fmla="*/ 331568 w 1461971"/>
                <a:gd name="connsiteY126" fmla="*/ 251085 h 1462555"/>
                <a:gd name="connsiteX127" fmla="*/ 356237 w 1461971"/>
                <a:gd name="connsiteY127" fmla="*/ 167883 h 1462555"/>
                <a:gd name="connsiteX128" fmla="*/ 337926 w 1461971"/>
                <a:gd name="connsiteY128" fmla="*/ 111789 h 1462555"/>
                <a:gd name="connsiteX129" fmla="*/ 412851 w 1461971"/>
                <a:gd name="connsiteY129" fmla="*/ 68609 h 1462555"/>
                <a:gd name="connsiteX130" fmla="*/ 473304 w 1461971"/>
                <a:gd name="connsiteY130" fmla="*/ 143574 h 1462555"/>
                <a:gd name="connsiteX131" fmla="*/ 498292 w 1461971"/>
                <a:gd name="connsiteY131" fmla="*/ 150451 h 1462555"/>
                <a:gd name="connsiteX132" fmla="*/ 553587 w 1461971"/>
                <a:gd name="connsiteY132" fmla="*/ 126542 h 1462555"/>
                <a:gd name="connsiteX133" fmla="*/ 557465 w 1461971"/>
                <a:gd name="connsiteY133" fmla="*/ 66490 h 1462555"/>
                <a:gd name="connsiteX134" fmla="*/ 557505 w 1461971"/>
                <a:gd name="connsiteY134" fmla="*/ 18751 h 1462555"/>
                <a:gd name="connsiteX135" fmla="*/ 638348 w 1461971"/>
                <a:gd name="connsiteY135" fmla="*/ 0 h 146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461971" h="1462555">
                  <a:moveTo>
                    <a:pt x="725308" y="567939"/>
                  </a:moveTo>
                  <a:cubicBezTo>
                    <a:pt x="637188" y="568259"/>
                    <a:pt x="564181" y="643704"/>
                    <a:pt x="563582" y="735062"/>
                  </a:cubicBezTo>
                  <a:cubicBezTo>
                    <a:pt x="562982" y="823022"/>
                    <a:pt x="637628" y="895869"/>
                    <a:pt x="728267" y="895749"/>
                  </a:cubicBezTo>
                  <a:cubicBezTo>
                    <a:pt x="820104" y="895629"/>
                    <a:pt x="890552" y="825301"/>
                    <a:pt x="890392" y="733903"/>
                  </a:cubicBezTo>
                  <a:cubicBezTo>
                    <a:pt x="890272" y="638986"/>
                    <a:pt x="819265" y="567579"/>
                    <a:pt x="725308" y="567939"/>
                  </a:cubicBezTo>
                  <a:close/>
                  <a:moveTo>
                    <a:pt x="730186" y="364552"/>
                  </a:moveTo>
                  <a:cubicBezTo>
                    <a:pt x="929855" y="364712"/>
                    <a:pt x="1097258" y="530756"/>
                    <a:pt x="1097457" y="728905"/>
                  </a:cubicBezTo>
                  <a:cubicBezTo>
                    <a:pt x="1097697" y="929253"/>
                    <a:pt x="931494" y="1095218"/>
                    <a:pt x="730586" y="1095297"/>
                  </a:cubicBezTo>
                  <a:cubicBezTo>
                    <a:pt x="529078" y="1095377"/>
                    <a:pt x="367552" y="932772"/>
                    <a:pt x="367152" y="729385"/>
                  </a:cubicBezTo>
                  <a:cubicBezTo>
                    <a:pt x="366752" y="529557"/>
                    <a:pt x="531117" y="364392"/>
                    <a:pt x="730186" y="364552"/>
                  </a:cubicBezTo>
                  <a:close/>
                  <a:moveTo>
                    <a:pt x="736343" y="314776"/>
                  </a:moveTo>
                  <a:cubicBezTo>
                    <a:pt x="506369" y="312017"/>
                    <a:pt x="318574" y="494934"/>
                    <a:pt x="315296" y="724828"/>
                  </a:cubicBezTo>
                  <a:cubicBezTo>
                    <a:pt x="311978" y="957122"/>
                    <a:pt x="495574" y="1148074"/>
                    <a:pt x="725068" y="1150953"/>
                  </a:cubicBezTo>
                  <a:cubicBezTo>
                    <a:pt x="955643" y="1153872"/>
                    <a:pt x="1145596" y="965198"/>
                    <a:pt x="1148475" y="730426"/>
                  </a:cubicBezTo>
                  <a:cubicBezTo>
                    <a:pt x="1151233" y="506848"/>
                    <a:pt x="963480" y="317495"/>
                    <a:pt x="736343" y="314776"/>
                  </a:cubicBezTo>
                  <a:close/>
                  <a:moveTo>
                    <a:pt x="638348" y="0"/>
                  </a:moveTo>
                  <a:cubicBezTo>
                    <a:pt x="639667" y="0"/>
                    <a:pt x="641027" y="0"/>
                    <a:pt x="642346" y="0"/>
                  </a:cubicBezTo>
                  <a:cubicBezTo>
                    <a:pt x="647904" y="14913"/>
                    <a:pt x="653181" y="29906"/>
                    <a:pt x="659019" y="44700"/>
                  </a:cubicBezTo>
                  <a:cubicBezTo>
                    <a:pt x="666735" y="64330"/>
                    <a:pt x="669734" y="91278"/>
                    <a:pt x="684287" y="101274"/>
                  </a:cubicBezTo>
                  <a:cubicBezTo>
                    <a:pt x="698920" y="111309"/>
                    <a:pt x="725228" y="103513"/>
                    <a:pt x="746299" y="105272"/>
                  </a:cubicBezTo>
                  <a:cubicBezTo>
                    <a:pt x="760652" y="106471"/>
                    <a:pt x="765810" y="99954"/>
                    <a:pt x="770008" y="87640"/>
                  </a:cubicBezTo>
                  <a:cubicBezTo>
                    <a:pt x="780044" y="58173"/>
                    <a:pt x="791438" y="29187"/>
                    <a:pt x="802313" y="0"/>
                  </a:cubicBezTo>
                  <a:cubicBezTo>
                    <a:pt x="804992" y="0"/>
                    <a:pt x="807631" y="0"/>
                    <a:pt x="810309" y="0"/>
                  </a:cubicBezTo>
                  <a:cubicBezTo>
                    <a:pt x="834219" y="4278"/>
                    <a:pt x="858128" y="8516"/>
                    <a:pt x="883676" y="13074"/>
                  </a:cubicBezTo>
                  <a:cubicBezTo>
                    <a:pt x="883676" y="45659"/>
                    <a:pt x="884076" y="77525"/>
                    <a:pt x="883436" y="109350"/>
                  </a:cubicBezTo>
                  <a:cubicBezTo>
                    <a:pt x="883236" y="120265"/>
                    <a:pt x="886075" y="126542"/>
                    <a:pt x="897110" y="129861"/>
                  </a:cubicBezTo>
                  <a:cubicBezTo>
                    <a:pt x="915581" y="135418"/>
                    <a:pt x="933413" y="143095"/>
                    <a:pt x="952044" y="147932"/>
                  </a:cubicBezTo>
                  <a:cubicBezTo>
                    <a:pt x="957602" y="149412"/>
                    <a:pt x="967318" y="146373"/>
                    <a:pt x="970996" y="141935"/>
                  </a:cubicBezTo>
                  <a:cubicBezTo>
                    <a:pt x="989747" y="119465"/>
                    <a:pt x="1006860" y="95636"/>
                    <a:pt x="1025291" y="72887"/>
                  </a:cubicBezTo>
                  <a:cubicBezTo>
                    <a:pt x="1028650" y="68769"/>
                    <a:pt x="1037165" y="63891"/>
                    <a:pt x="1040484" y="65450"/>
                  </a:cubicBezTo>
                  <a:cubicBezTo>
                    <a:pt x="1063154" y="75965"/>
                    <a:pt x="1085064" y="88119"/>
                    <a:pt x="1107894" y="100114"/>
                  </a:cubicBezTo>
                  <a:cubicBezTo>
                    <a:pt x="1097218" y="134259"/>
                    <a:pt x="1086863" y="165804"/>
                    <a:pt x="1077867" y="197750"/>
                  </a:cubicBezTo>
                  <a:cubicBezTo>
                    <a:pt x="1076148" y="203827"/>
                    <a:pt x="1077268" y="214182"/>
                    <a:pt x="1081346" y="217780"/>
                  </a:cubicBezTo>
                  <a:cubicBezTo>
                    <a:pt x="1098258" y="232653"/>
                    <a:pt x="1116770" y="245727"/>
                    <a:pt x="1135321" y="259921"/>
                  </a:cubicBezTo>
                  <a:cubicBezTo>
                    <a:pt x="1168186" y="238771"/>
                    <a:pt x="1200371" y="218020"/>
                    <a:pt x="1225999" y="201548"/>
                  </a:cubicBezTo>
                  <a:cubicBezTo>
                    <a:pt x="1249349" y="221858"/>
                    <a:pt x="1270259" y="240050"/>
                    <a:pt x="1292009" y="259002"/>
                  </a:cubicBezTo>
                  <a:cubicBezTo>
                    <a:pt x="1270699" y="286869"/>
                    <a:pt x="1250468" y="314096"/>
                    <a:pt x="1229358" y="340604"/>
                  </a:cubicBezTo>
                  <a:cubicBezTo>
                    <a:pt x="1222641" y="349041"/>
                    <a:pt x="1220522" y="355277"/>
                    <a:pt x="1227839" y="364793"/>
                  </a:cubicBezTo>
                  <a:cubicBezTo>
                    <a:pt x="1237954" y="377947"/>
                    <a:pt x="1246990" y="392061"/>
                    <a:pt x="1255146" y="406534"/>
                  </a:cubicBezTo>
                  <a:cubicBezTo>
                    <a:pt x="1261543" y="417889"/>
                    <a:pt x="1268820" y="419568"/>
                    <a:pt x="1281094" y="416329"/>
                  </a:cubicBezTo>
                  <a:cubicBezTo>
                    <a:pt x="1314239" y="407534"/>
                    <a:pt x="1347823" y="400417"/>
                    <a:pt x="1381808" y="392460"/>
                  </a:cubicBezTo>
                  <a:cubicBezTo>
                    <a:pt x="1393403" y="419008"/>
                    <a:pt x="1403958" y="443197"/>
                    <a:pt x="1414913" y="468386"/>
                  </a:cubicBezTo>
                  <a:cubicBezTo>
                    <a:pt x="1398241" y="480100"/>
                    <a:pt x="1382648" y="491295"/>
                    <a:pt x="1366775" y="502130"/>
                  </a:cubicBezTo>
                  <a:cubicBezTo>
                    <a:pt x="1315518" y="537074"/>
                    <a:pt x="1315718" y="536954"/>
                    <a:pt x="1331111" y="597566"/>
                  </a:cubicBezTo>
                  <a:cubicBezTo>
                    <a:pt x="1334150" y="609521"/>
                    <a:pt x="1338948" y="615159"/>
                    <a:pt x="1352182" y="615838"/>
                  </a:cubicBezTo>
                  <a:cubicBezTo>
                    <a:pt x="1382048" y="617357"/>
                    <a:pt x="1411794" y="621475"/>
                    <a:pt x="1441701" y="623195"/>
                  </a:cubicBezTo>
                  <a:cubicBezTo>
                    <a:pt x="1454135" y="623915"/>
                    <a:pt x="1457254" y="629072"/>
                    <a:pt x="1457613" y="640347"/>
                  </a:cubicBezTo>
                  <a:cubicBezTo>
                    <a:pt x="1458013" y="653501"/>
                    <a:pt x="1460412" y="666615"/>
                    <a:pt x="1461971" y="679729"/>
                  </a:cubicBezTo>
                  <a:cubicBezTo>
                    <a:pt x="1461971" y="689044"/>
                    <a:pt x="1461971" y="698400"/>
                    <a:pt x="1461971" y="707716"/>
                  </a:cubicBezTo>
                  <a:cubicBezTo>
                    <a:pt x="1429346" y="716952"/>
                    <a:pt x="1396881" y="726827"/>
                    <a:pt x="1364016" y="735104"/>
                  </a:cubicBezTo>
                  <a:cubicBezTo>
                    <a:pt x="1350862" y="738422"/>
                    <a:pt x="1344665" y="744219"/>
                    <a:pt x="1344905" y="757973"/>
                  </a:cubicBezTo>
                  <a:cubicBezTo>
                    <a:pt x="1345065" y="765850"/>
                    <a:pt x="1342786" y="773766"/>
                    <a:pt x="1341826" y="781682"/>
                  </a:cubicBezTo>
                  <a:cubicBezTo>
                    <a:pt x="1337189" y="819705"/>
                    <a:pt x="1337269" y="819625"/>
                    <a:pt x="1373172" y="835338"/>
                  </a:cubicBezTo>
                  <a:cubicBezTo>
                    <a:pt x="1398120" y="846253"/>
                    <a:pt x="1422989" y="857367"/>
                    <a:pt x="1449377" y="869042"/>
                  </a:cubicBezTo>
                  <a:cubicBezTo>
                    <a:pt x="1442620" y="896350"/>
                    <a:pt x="1436103" y="922618"/>
                    <a:pt x="1429067" y="951125"/>
                  </a:cubicBezTo>
                  <a:cubicBezTo>
                    <a:pt x="1395841" y="948646"/>
                    <a:pt x="1362777" y="947127"/>
                    <a:pt x="1329992" y="943288"/>
                  </a:cubicBezTo>
                  <a:cubicBezTo>
                    <a:pt x="1312720" y="941249"/>
                    <a:pt x="1304164" y="946047"/>
                    <a:pt x="1297087" y="962479"/>
                  </a:cubicBezTo>
                  <a:cubicBezTo>
                    <a:pt x="1275737" y="1012057"/>
                    <a:pt x="1275057" y="1011537"/>
                    <a:pt x="1314159" y="1049040"/>
                  </a:cubicBezTo>
                  <a:cubicBezTo>
                    <a:pt x="1330871" y="1065073"/>
                    <a:pt x="1346864" y="1081865"/>
                    <a:pt x="1364136" y="1099297"/>
                  </a:cubicBezTo>
                  <a:cubicBezTo>
                    <a:pt x="1349583" y="1121887"/>
                    <a:pt x="1335269" y="1144076"/>
                    <a:pt x="1320356" y="1167146"/>
                  </a:cubicBezTo>
                  <a:cubicBezTo>
                    <a:pt x="1286692" y="1153272"/>
                    <a:pt x="1254466" y="1140678"/>
                    <a:pt x="1222921" y="1126604"/>
                  </a:cubicBezTo>
                  <a:cubicBezTo>
                    <a:pt x="1211406" y="1121487"/>
                    <a:pt x="1203889" y="1121607"/>
                    <a:pt x="1195453" y="1131602"/>
                  </a:cubicBezTo>
                  <a:cubicBezTo>
                    <a:pt x="1182579" y="1146795"/>
                    <a:pt x="1159150" y="1159709"/>
                    <a:pt x="1157231" y="1175662"/>
                  </a:cubicBezTo>
                  <a:cubicBezTo>
                    <a:pt x="1155192" y="1192654"/>
                    <a:pt x="1172584" y="1212205"/>
                    <a:pt x="1182139" y="1230317"/>
                  </a:cubicBezTo>
                  <a:cubicBezTo>
                    <a:pt x="1191375" y="1247869"/>
                    <a:pt x="1201450" y="1264981"/>
                    <a:pt x="1211806" y="1283493"/>
                  </a:cubicBezTo>
                  <a:cubicBezTo>
                    <a:pt x="1189576" y="1301844"/>
                    <a:pt x="1168186" y="1319436"/>
                    <a:pt x="1145596" y="1338068"/>
                  </a:cubicBezTo>
                  <a:cubicBezTo>
                    <a:pt x="1114330" y="1310280"/>
                    <a:pt x="1084104" y="1283373"/>
                    <a:pt x="1052399" y="1255145"/>
                  </a:cubicBezTo>
                  <a:cubicBezTo>
                    <a:pt x="1033007" y="1265261"/>
                    <a:pt x="1012777" y="1275096"/>
                    <a:pt x="993545" y="1286531"/>
                  </a:cubicBezTo>
                  <a:cubicBezTo>
                    <a:pt x="989747" y="1288810"/>
                    <a:pt x="987708" y="1297686"/>
                    <a:pt x="988388" y="1303084"/>
                  </a:cubicBezTo>
                  <a:cubicBezTo>
                    <a:pt x="992226" y="1332790"/>
                    <a:pt x="996544" y="1362497"/>
                    <a:pt x="1001982" y="1391923"/>
                  </a:cubicBezTo>
                  <a:cubicBezTo>
                    <a:pt x="1004741" y="1406796"/>
                    <a:pt x="1001942" y="1414912"/>
                    <a:pt x="985870" y="1419111"/>
                  </a:cubicBezTo>
                  <a:cubicBezTo>
                    <a:pt x="965479" y="1424468"/>
                    <a:pt x="945847" y="1432704"/>
                    <a:pt x="924577" y="1440181"/>
                  </a:cubicBezTo>
                  <a:cubicBezTo>
                    <a:pt x="907065" y="1408116"/>
                    <a:pt x="889953" y="1377370"/>
                    <a:pt x="873560" y="1346224"/>
                  </a:cubicBezTo>
                  <a:cubicBezTo>
                    <a:pt x="868283" y="1336188"/>
                    <a:pt x="863125" y="1332230"/>
                    <a:pt x="850451" y="1334229"/>
                  </a:cubicBezTo>
                  <a:cubicBezTo>
                    <a:pt x="791878" y="1343425"/>
                    <a:pt x="791798" y="1342826"/>
                    <a:pt x="782122" y="1400039"/>
                  </a:cubicBezTo>
                  <a:cubicBezTo>
                    <a:pt x="779364" y="1416472"/>
                    <a:pt x="777564" y="1433144"/>
                    <a:pt x="773126" y="1449097"/>
                  </a:cubicBezTo>
                  <a:cubicBezTo>
                    <a:pt x="771647" y="1454494"/>
                    <a:pt x="763571" y="1461291"/>
                    <a:pt x="758054" y="1461731"/>
                  </a:cubicBezTo>
                  <a:cubicBezTo>
                    <a:pt x="738182" y="1463250"/>
                    <a:pt x="718111" y="1461811"/>
                    <a:pt x="698160" y="1462531"/>
                  </a:cubicBezTo>
                  <a:cubicBezTo>
                    <a:pt x="687086" y="1462931"/>
                    <a:pt x="683327" y="1458492"/>
                    <a:pt x="681648" y="1447937"/>
                  </a:cubicBezTo>
                  <a:cubicBezTo>
                    <a:pt x="677130" y="1419670"/>
                    <a:pt x="670853" y="1391683"/>
                    <a:pt x="666255" y="1363456"/>
                  </a:cubicBezTo>
                  <a:cubicBezTo>
                    <a:pt x="664216" y="1350822"/>
                    <a:pt x="660418" y="1343185"/>
                    <a:pt x="645585" y="1342505"/>
                  </a:cubicBezTo>
                  <a:cubicBezTo>
                    <a:pt x="627074" y="1341706"/>
                    <a:pt x="604763" y="1330711"/>
                    <a:pt x="591330" y="1337828"/>
                  </a:cubicBezTo>
                  <a:cubicBezTo>
                    <a:pt x="577016" y="1345424"/>
                    <a:pt x="570899" y="1368853"/>
                    <a:pt x="561703" y="1385606"/>
                  </a:cubicBezTo>
                  <a:cubicBezTo>
                    <a:pt x="552148" y="1403038"/>
                    <a:pt x="543112" y="1420790"/>
                    <a:pt x="533037" y="1439901"/>
                  </a:cubicBezTo>
                  <a:cubicBezTo>
                    <a:pt x="505609" y="1430585"/>
                    <a:pt x="478861" y="1421509"/>
                    <a:pt x="451393" y="1412194"/>
                  </a:cubicBezTo>
                  <a:cubicBezTo>
                    <a:pt x="456391" y="1376850"/>
                    <a:pt x="460630" y="1343225"/>
                    <a:pt x="466107" y="1309800"/>
                  </a:cubicBezTo>
                  <a:cubicBezTo>
                    <a:pt x="468266" y="1296607"/>
                    <a:pt x="465347" y="1288770"/>
                    <a:pt x="452433" y="1283333"/>
                  </a:cubicBezTo>
                  <a:cubicBezTo>
                    <a:pt x="435401" y="1276136"/>
                    <a:pt x="418169" y="1259064"/>
                    <a:pt x="402816" y="1260943"/>
                  </a:cubicBezTo>
                  <a:cubicBezTo>
                    <a:pt x="387543" y="1262822"/>
                    <a:pt x="374349" y="1282693"/>
                    <a:pt x="360555" y="1295047"/>
                  </a:cubicBezTo>
                  <a:cubicBezTo>
                    <a:pt x="345762" y="1308321"/>
                    <a:pt x="331289" y="1322035"/>
                    <a:pt x="316375" y="1335869"/>
                  </a:cubicBezTo>
                  <a:cubicBezTo>
                    <a:pt x="311658" y="1332710"/>
                    <a:pt x="307779" y="1330231"/>
                    <a:pt x="304061" y="1327512"/>
                  </a:cubicBezTo>
                  <a:cubicBezTo>
                    <a:pt x="285310" y="1313719"/>
                    <a:pt x="266598" y="1299885"/>
                    <a:pt x="245928" y="1284572"/>
                  </a:cubicBezTo>
                  <a:cubicBezTo>
                    <a:pt x="262080" y="1254426"/>
                    <a:pt x="277633" y="1224600"/>
                    <a:pt x="294066" y="1195253"/>
                  </a:cubicBezTo>
                  <a:cubicBezTo>
                    <a:pt x="299703" y="1185178"/>
                    <a:pt x="300822" y="1178061"/>
                    <a:pt x="291227" y="1169465"/>
                  </a:cubicBezTo>
                  <a:cubicBezTo>
                    <a:pt x="276474" y="1156231"/>
                    <a:pt x="264999" y="1133601"/>
                    <a:pt x="248567" y="1129603"/>
                  </a:cubicBezTo>
                  <a:cubicBezTo>
                    <a:pt x="233333" y="1125885"/>
                    <a:pt x="213422" y="1141478"/>
                    <a:pt x="195511" y="1148315"/>
                  </a:cubicBezTo>
                  <a:cubicBezTo>
                    <a:pt x="178199" y="1154911"/>
                    <a:pt x="158328" y="1169505"/>
                    <a:pt x="144094" y="1165307"/>
                  </a:cubicBezTo>
                  <a:cubicBezTo>
                    <a:pt x="129981" y="1161149"/>
                    <a:pt x="121465" y="1137959"/>
                    <a:pt x="110670" y="1122966"/>
                  </a:cubicBezTo>
                  <a:cubicBezTo>
                    <a:pt x="105272" y="1115449"/>
                    <a:pt x="100274" y="1107693"/>
                    <a:pt x="93917" y="1098257"/>
                  </a:cubicBezTo>
                  <a:cubicBezTo>
                    <a:pt x="118626" y="1075348"/>
                    <a:pt x="142615" y="1052518"/>
                    <a:pt x="167324" y="1030409"/>
                  </a:cubicBezTo>
                  <a:cubicBezTo>
                    <a:pt x="175600" y="1022972"/>
                    <a:pt x="180198" y="1017174"/>
                    <a:pt x="173681" y="1005500"/>
                  </a:cubicBezTo>
                  <a:cubicBezTo>
                    <a:pt x="163725" y="987628"/>
                    <a:pt x="160287" y="960880"/>
                    <a:pt x="145654" y="952284"/>
                  </a:cubicBezTo>
                  <a:cubicBezTo>
                    <a:pt x="130980" y="943688"/>
                    <a:pt x="105912" y="952284"/>
                    <a:pt x="85481" y="954163"/>
                  </a:cubicBezTo>
                  <a:cubicBezTo>
                    <a:pt x="33905" y="958881"/>
                    <a:pt x="33905" y="959041"/>
                    <a:pt x="21550" y="909144"/>
                  </a:cubicBezTo>
                  <a:cubicBezTo>
                    <a:pt x="12754" y="873600"/>
                    <a:pt x="12754" y="873600"/>
                    <a:pt x="44740" y="857848"/>
                  </a:cubicBezTo>
                  <a:cubicBezTo>
                    <a:pt x="62651" y="849012"/>
                    <a:pt x="80244" y="839416"/>
                    <a:pt x="98595" y="831619"/>
                  </a:cubicBezTo>
                  <a:cubicBezTo>
                    <a:pt x="110910" y="826382"/>
                    <a:pt x="115027" y="819545"/>
                    <a:pt x="113708" y="805831"/>
                  </a:cubicBezTo>
                  <a:cubicBezTo>
                    <a:pt x="108031" y="747778"/>
                    <a:pt x="108510" y="747698"/>
                    <a:pt x="51377" y="732585"/>
                  </a:cubicBezTo>
                  <a:cubicBezTo>
                    <a:pt x="34704" y="728147"/>
                    <a:pt x="18032" y="723749"/>
                    <a:pt x="0" y="718991"/>
                  </a:cubicBezTo>
                  <a:cubicBezTo>
                    <a:pt x="1640" y="693563"/>
                    <a:pt x="2479" y="669054"/>
                    <a:pt x="5317" y="644745"/>
                  </a:cubicBezTo>
                  <a:cubicBezTo>
                    <a:pt x="5877" y="639987"/>
                    <a:pt x="13474" y="633030"/>
                    <a:pt x="18632" y="632231"/>
                  </a:cubicBezTo>
                  <a:cubicBezTo>
                    <a:pt x="46259" y="627953"/>
                    <a:pt x="74086" y="624874"/>
                    <a:pt x="101914" y="622195"/>
                  </a:cubicBezTo>
                  <a:cubicBezTo>
                    <a:pt x="112789" y="621156"/>
                    <a:pt x="119106" y="617437"/>
                    <a:pt x="119905" y="605723"/>
                  </a:cubicBezTo>
                  <a:cubicBezTo>
                    <a:pt x="120345" y="599166"/>
                    <a:pt x="122464" y="592689"/>
                    <a:pt x="123984" y="586212"/>
                  </a:cubicBezTo>
                  <a:cubicBezTo>
                    <a:pt x="133899" y="543391"/>
                    <a:pt x="133859" y="543471"/>
                    <a:pt x="96396" y="519162"/>
                  </a:cubicBezTo>
                  <a:cubicBezTo>
                    <a:pt x="78604" y="507608"/>
                    <a:pt x="61052" y="495653"/>
                    <a:pt x="42381" y="483219"/>
                  </a:cubicBezTo>
                  <a:cubicBezTo>
                    <a:pt x="53496" y="456671"/>
                    <a:pt x="64171" y="431083"/>
                    <a:pt x="75605" y="403616"/>
                  </a:cubicBezTo>
                  <a:cubicBezTo>
                    <a:pt x="106592" y="410572"/>
                    <a:pt x="137017" y="416889"/>
                    <a:pt x="167124" y="424406"/>
                  </a:cubicBezTo>
                  <a:cubicBezTo>
                    <a:pt x="178439" y="427244"/>
                    <a:pt x="185315" y="425925"/>
                    <a:pt x="191393" y="414890"/>
                  </a:cubicBezTo>
                  <a:cubicBezTo>
                    <a:pt x="201268" y="396858"/>
                    <a:pt x="221859" y="379586"/>
                    <a:pt x="221379" y="362474"/>
                  </a:cubicBezTo>
                  <a:cubicBezTo>
                    <a:pt x="220899" y="345362"/>
                    <a:pt x="200228" y="328690"/>
                    <a:pt x="188194" y="312017"/>
                  </a:cubicBezTo>
                  <a:cubicBezTo>
                    <a:pt x="179198" y="299583"/>
                    <a:pt x="169842" y="287468"/>
                    <a:pt x="159447" y="273595"/>
                  </a:cubicBezTo>
                  <a:cubicBezTo>
                    <a:pt x="168963" y="262880"/>
                    <a:pt x="178478" y="252125"/>
                    <a:pt x="187954" y="241330"/>
                  </a:cubicBezTo>
                  <a:cubicBezTo>
                    <a:pt x="197190" y="230854"/>
                    <a:pt x="206306" y="220299"/>
                    <a:pt x="216541" y="208585"/>
                  </a:cubicBezTo>
                  <a:cubicBezTo>
                    <a:pt x="242369" y="224697"/>
                    <a:pt x="268318" y="239490"/>
                    <a:pt x="292626" y="256562"/>
                  </a:cubicBezTo>
                  <a:cubicBezTo>
                    <a:pt x="306820" y="266518"/>
                    <a:pt x="317415" y="265799"/>
                    <a:pt x="328450" y="253604"/>
                  </a:cubicBezTo>
                  <a:cubicBezTo>
                    <a:pt x="329329" y="252604"/>
                    <a:pt x="330529" y="251925"/>
                    <a:pt x="331568" y="251085"/>
                  </a:cubicBezTo>
                  <a:cubicBezTo>
                    <a:pt x="372470" y="218620"/>
                    <a:pt x="372510" y="218580"/>
                    <a:pt x="356237" y="167883"/>
                  </a:cubicBezTo>
                  <a:cubicBezTo>
                    <a:pt x="350360" y="149571"/>
                    <a:pt x="344323" y="131340"/>
                    <a:pt x="337926" y="111789"/>
                  </a:cubicBezTo>
                  <a:cubicBezTo>
                    <a:pt x="362954" y="97356"/>
                    <a:pt x="387543" y="83202"/>
                    <a:pt x="412851" y="68609"/>
                  </a:cubicBezTo>
                  <a:cubicBezTo>
                    <a:pt x="433362" y="93877"/>
                    <a:pt x="453872" y="118306"/>
                    <a:pt x="473304" y="143574"/>
                  </a:cubicBezTo>
                  <a:cubicBezTo>
                    <a:pt x="480621" y="153010"/>
                    <a:pt x="487057" y="155449"/>
                    <a:pt x="498292" y="150451"/>
                  </a:cubicBezTo>
                  <a:cubicBezTo>
                    <a:pt x="517004" y="142095"/>
                    <a:pt x="543671" y="140496"/>
                    <a:pt x="553587" y="126542"/>
                  </a:cubicBezTo>
                  <a:cubicBezTo>
                    <a:pt x="563502" y="112628"/>
                    <a:pt x="557065" y="87000"/>
                    <a:pt x="557465" y="66490"/>
                  </a:cubicBezTo>
                  <a:cubicBezTo>
                    <a:pt x="557745" y="50617"/>
                    <a:pt x="557505" y="34744"/>
                    <a:pt x="557505" y="18751"/>
                  </a:cubicBezTo>
                  <a:cubicBezTo>
                    <a:pt x="585692" y="12234"/>
                    <a:pt x="612000" y="6117"/>
                    <a:pt x="638348" y="0"/>
                  </a:cubicBezTo>
                  <a:close/>
                </a:path>
              </a:pathLst>
            </a:custGeom>
            <a:solidFill>
              <a:schemeClr val="accent1"/>
            </a:solidFill>
            <a:ln w="8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Freeform: Shape 453">
              <a:extLst>
                <a:ext uri="{FF2B5EF4-FFF2-40B4-BE49-F238E27FC236}">
                  <a16:creationId xmlns:a16="http://schemas.microsoft.com/office/drawing/2014/main" id="{888C5D3E-157C-4F8A-B538-912061509EF9}"/>
                </a:ext>
              </a:extLst>
            </p:cNvPr>
            <p:cNvSpPr/>
            <p:nvPr/>
          </p:nvSpPr>
          <p:spPr>
            <a:xfrm>
              <a:off x="9201844" y="5055882"/>
              <a:ext cx="394990" cy="394673"/>
            </a:xfrm>
            <a:custGeom>
              <a:avLst/>
              <a:gdLst>
                <a:gd name="connsiteX0" fmla="*/ 1506364 w 2562218"/>
                <a:gd name="connsiteY0" fmla="*/ 1318537 h 2560160"/>
                <a:gd name="connsiteX1" fmla="*/ 1501790 w 2562218"/>
                <a:gd name="connsiteY1" fmla="*/ 1348793 h 2560160"/>
                <a:gd name="connsiteX2" fmla="*/ 1371051 w 2562218"/>
                <a:gd name="connsiteY2" fmla="*/ 1492991 h 2560160"/>
                <a:gd name="connsiteX3" fmla="*/ 1319564 w 2562218"/>
                <a:gd name="connsiteY3" fmla="*/ 1503386 h 2560160"/>
                <a:gd name="connsiteX4" fmla="*/ 1319564 w 2562218"/>
                <a:gd name="connsiteY4" fmla="*/ 1976337 h 2560160"/>
                <a:gd name="connsiteX5" fmla="*/ 1422210 w 2562218"/>
                <a:gd name="connsiteY5" fmla="*/ 1965990 h 2560160"/>
                <a:gd name="connsiteX6" fmla="*/ 1970307 w 2562218"/>
                <a:gd name="connsiteY6" fmla="*/ 1404015 h 2560160"/>
                <a:gd name="connsiteX7" fmla="*/ 1977849 w 2562218"/>
                <a:gd name="connsiteY7" fmla="*/ 1318537 h 2560160"/>
                <a:gd name="connsiteX8" fmla="*/ 584367 w 2562218"/>
                <a:gd name="connsiteY8" fmla="*/ 1318537 h 2560160"/>
                <a:gd name="connsiteX9" fmla="*/ 591910 w 2562218"/>
                <a:gd name="connsiteY9" fmla="*/ 1404015 h 2560160"/>
                <a:gd name="connsiteX10" fmla="*/ 1140007 w 2562218"/>
                <a:gd name="connsiteY10" fmla="*/ 1965990 h 2560160"/>
                <a:gd name="connsiteX11" fmla="*/ 1242652 w 2562218"/>
                <a:gd name="connsiteY11" fmla="*/ 1976337 h 2560160"/>
                <a:gd name="connsiteX12" fmla="*/ 1242652 w 2562218"/>
                <a:gd name="connsiteY12" fmla="*/ 1503386 h 2560160"/>
                <a:gd name="connsiteX13" fmla="*/ 1191166 w 2562218"/>
                <a:gd name="connsiteY13" fmla="*/ 1492991 h 2560160"/>
                <a:gd name="connsiteX14" fmla="*/ 1060427 w 2562218"/>
                <a:gd name="connsiteY14" fmla="*/ 1348793 h 2560160"/>
                <a:gd name="connsiteX15" fmla="*/ 1055852 w 2562218"/>
                <a:gd name="connsiteY15" fmla="*/ 1318537 h 2560160"/>
                <a:gd name="connsiteX16" fmla="*/ 1281108 w 2562218"/>
                <a:gd name="connsiteY16" fmla="*/ 1121883 h 2560160"/>
                <a:gd name="connsiteX17" fmla="*/ 1122911 w 2562218"/>
                <a:gd name="connsiteY17" fmla="*/ 1280080 h 2560160"/>
                <a:gd name="connsiteX18" fmla="*/ 1281108 w 2562218"/>
                <a:gd name="connsiteY18" fmla="*/ 1438277 h 2560160"/>
                <a:gd name="connsiteX19" fmla="*/ 1439305 w 2562218"/>
                <a:gd name="connsiteY19" fmla="*/ 1280080 h 2560160"/>
                <a:gd name="connsiteX20" fmla="*/ 1281108 w 2562218"/>
                <a:gd name="connsiteY20" fmla="*/ 1121883 h 2560160"/>
                <a:gd name="connsiteX21" fmla="*/ 1319564 w 2562218"/>
                <a:gd name="connsiteY21" fmla="*/ 583823 h 2560160"/>
                <a:gd name="connsiteX22" fmla="*/ 1319564 w 2562218"/>
                <a:gd name="connsiteY22" fmla="*/ 1056774 h 2560160"/>
                <a:gd name="connsiteX23" fmla="*/ 1371051 w 2562218"/>
                <a:gd name="connsiteY23" fmla="*/ 1067169 h 2560160"/>
                <a:gd name="connsiteX24" fmla="*/ 1501790 w 2562218"/>
                <a:gd name="connsiteY24" fmla="*/ 1211367 h 2560160"/>
                <a:gd name="connsiteX25" fmla="*/ 1506364 w 2562218"/>
                <a:gd name="connsiteY25" fmla="*/ 1241625 h 2560160"/>
                <a:gd name="connsiteX26" fmla="*/ 1977849 w 2562218"/>
                <a:gd name="connsiteY26" fmla="*/ 1241625 h 2560160"/>
                <a:gd name="connsiteX27" fmla="*/ 1970307 w 2562218"/>
                <a:gd name="connsiteY27" fmla="*/ 1156145 h 2560160"/>
                <a:gd name="connsiteX28" fmla="*/ 1422210 w 2562218"/>
                <a:gd name="connsiteY28" fmla="*/ 594170 h 2560160"/>
                <a:gd name="connsiteX29" fmla="*/ 1242652 w 2562218"/>
                <a:gd name="connsiteY29" fmla="*/ 583823 h 2560160"/>
                <a:gd name="connsiteX30" fmla="*/ 1140007 w 2562218"/>
                <a:gd name="connsiteY30" fmla="*/ 594170 h 2560160"/>
                <a:gd name="connsiteX31" fmla="*/ 591910 w 2562218"/>
                <a:gd name="connsiteY31" fmla="*/ 1156145 h 2560160"/>
                <a:gd name="connsiteX32" fmla="*/ 584367 w 2562218"/>
                <a:gd name="connsiteY32" fmla="*/ 1241625 h 2560160"/>
                <a:gd name="connsiteX33" fmla="*/ 1055852 w 2562218"/>
                <a:gd name="connsiteY33" fmla="*/ 1241625 h 2560160"/>
                <a:gd name="connsiteX34" fmla="*/ 1060427 w 2562218"/>
                <a:gd name="connsiteY34" fmla="*/ 1211367 h 2560160"/>
                <a:gd name="connsiteX35" fmla="*/ 1191166 w 2562218"/>
                <a:gd name="connsiteY35" fmla="*/ 1067169 h 2560160"/>
                <a:gd name="connsiteX36" fmla="*/ 1242652 w 2562218"/>
                <a:gd name="connsiteY36" fmla="*/ 1056774 h 2560160"/>
                <a:gd name="connsiteX37" fmla="*/ 1224583 w 2562218"/>
                <a:gd name="connsiteY37" fmla="*/ 861 h 2560160"/>
                <a:gd name="connsiteX38" fmla="*/ 1275519 w 2562218"/>
                <a:gd name="connsiteY38" fmla="*/ 42161 h 2560160"/>
                <a:gd name="connsiteX39" fmla="*/ 1325768 w 2562218"/>
                <a:gd name="connsiteY39" fmla="*/ 218379 h 2560160"/>
                <a:gd name="connsiteX40" fmla="*/ 1453805 w 2562218"/>
                <a:gd name="connsiteY40" fmla="*/ 290657 h 2560160"/>
                <a:gd name="connsiteX41" fmla="*/ 1495105 w 2562218"/>
                <a:gd name="connsiteY41" fmla="*/ 254863 h 2560160"/>
                <a:gd name="connsiteX42" fmla="*/ 1591474 w 2562218"/>
                <a:gd name="connsiteY42" fmla="*/ 91723 h 2560160"/>
                <a:gd name="connsiteX43" fmla="*/ 1669259 w 2562218"/>
                <a:gd name="connsiteY43" fmla="*/ 59371 h 2560160"/>
                <a:gd name="connsiteX44" fmla="*/ 1746353 w 2562218"/>
                <a:gd name="connsiteY44" fmla="*/ 183962 h 2560160"/>
                <a:gd name="connsiteX45" fmla="*/ 1727078 w 2562218"/>
                <a:gd name="connsiteY45" fmla="*/ 340909 h 2560160"/>
                <a:gd name="connsiteX46" fmla="*/ 1727078 w 2562218"/>
                <a:gd name="connsiteY46" fmla="*/ 357429 h 2560160"/>
                <a:gd name="connsiteX47" fmla="*/ 1866815 w 2562218"/>
                <a:gd name="connsiteY47" fmla="*/ 419381 h 2560160"/>
                <a:gd name="connsiteX48" fmla="*/ 2020320 w 2562218"/>
                <a:gd name="connsiteY48" fmla="*/ 304425 h 2560160"/>
                <a:gd name="connsiteX49" fmla="*/ 2113243 w 2562218"/>
                <a:gd name="connsiteY49" fmla="*/ 305802 h 2560160"/>
                <a:gd name="connsiteX50" fmla="*/ 2127702 w 2562218"/>
                <a:gd name="connsiteY50" fmla="*/ 318193 h 2560160"/>
                <a:gd name="connsiteX51" fmla="*/ 2143534 w 2562218"/>
                <a:gd name="connsiteY51" fmla="*/ 424197 h 2560160"/>
                <a:gd name="connsiteX52" fmla="*/ 2058865 w 2562218"/>
                <a:gd name="connsiteY52" fmla="*/ 574947 h 2560160"/>
                <a:gd name="connsiteX53" fmla="*/ 2070569 w 2562218"/>
                <a:gd name="connsiteY53" fmla="*/ 672693 h 2560160"/>
                <a:gd name="connsiteX54" fmla="*/ 2160053 w 2562218"/>
                <a:gd name="connsiteY54" fmla="*/ 708487 h 2560160"/>
                <a:gd name="connsiteX55" fmla="*/ 2341091 w 2562218"/>
                <a:gd name="connsiteY55" fmla="*/ 660993 h 2560160"/>
                <a:gd name="connsiteX56" fmla="*/ 2418189 w 2562218"/>
                <a:gd name="connsiteY56" fmla="*/ 690590 h 2560160"/>
                <a:gd name="connsiteX57" fmla="*/ 2441592 w 2562218"/>
                <a:gd name="connsiteY57" fmla="*/ 736710 h 2560160"/>
                <a:gd name="connsiteX58" fmla="*/ 2422317 w 2562218"/>
                <a:gd name="connsiteY58" fmla="*/ 804855 h 2560160"/>
                <a:gd name="connsiteX59" fmla="*/ 2267439 w 2562218"/>
                <a:gd name="connsiteY59" fmla="*/ 928073 h 2560160"/>
                <a:gd name="connsiteX60" fmla="*/ 2239903 w 2562218"/>
                <a:gd name="connsiteY60" fmla="*/ 1003103 h 2560160"/>
                <a:gd name="connsiteX61" fmla="*/ 2248164 w 2562218"/>
                <a:gd name="connsiteY61" fmla="*/ 1033390 h 2560160"/>
                <a:gd name="connsiteX62" fmla="*/ 2311490 w 2562218"/>
                <a:gd name="connsiteY62" fmla="*/ 1087771 h 2560160"/>
                <a:gd name="connsiteX63" fmla="*/ 2498725 w 2562218"/>
                <a:gd name="connsiteY63" fmla="*/ 1113239 h 2560160"/>
                <a:gd name="connsiteX64" fmla="*/ 2559299 w 2562218"/>
                <a:gd name="connsiteY64" fmla="*/ 1173127 h 2560160"/>
                <a:gd name="connsiteX65" fmla="*/ 2561364 w 2562218"/>
                <a:gd name="connsiteY65" fmla="*/ 1226818 h 2560160"/>
                <a:gd name="connsiteX66" fmla="*/ 2517309 w 2562218"/>
                <a:gd name="connsiteY66" fmla="*/ 1278444 h 2560160"/>
                <a:gd name="connsiteX67" fmla="*/ 2341091 w 2562218"/>
                <a:gd name="connsiteY67" fmla="*/ 1328693 h 2560160"/>
                <a:gd name="connsiteX68" fmla="*/ 2269503 w 2562218"/>
                <a:gd name="connsiteY68" fmla="*/ 1447778 h 2560160"/>
                <a:gd name="connsiteX69" fmla="*/ 2305984 w 2562218"/>
                <a:gd name="connsiteY69" fmla="*/ 1495966 h 2560160"/>
                <a:gd name="connsiteX70" fmla="*/ 2467747 w 2562218"/>
                <a:gd name="connsiteY70" fmla="*/ 1590957 h 2560160"/>
                <a:gd name="connsiteX71" fmla="*/ 2502854 w 2562218"/>
                <a:gd name="connsiteY71" fmla="*/ 1672871 h 2560160"/>
                <a:gd name="connsiteX72" fmla="*/ 2501476 w 2562218"/>
                <a:gd name="connsiteY72" fmla="*/ 1681132 h 2560160"/>
                <a:gd name="connsiteX73" fmla="*/ 2404421 w 2562218"/>
                <a:gd name="connsiteY73" fmla="*/ 1750655 h 2560160"/>
                <a:gd name="connsiteX74" fmla="*/ 2235083 w 2562218"/>
                <a:gd name="connsiteY74" fmla="*/ 1729316 h 2560160"/>
                <a:gd name="connsiteX75" fmla="*/ 2149727 w 2562218"/>
                <a:gd name="connsiteY75" fmla="*/ 1773372 h 2560160"/>
                <a:gd name="connsiteX76" fmla="*/ 2148350 w 2562218"/>
                <a:gd name="connsiteY76" fmla="*/ 1875247 h 2560160"/>
                <a:gd name="connsiteX77" fmla="*/ 2257800 w 2562218"/>
                <a:gd name="connsiteY77" fmla="*/ 2019800 h 2560160"/>
                <a:gd name="connsiteX78" fmla="*/ 2257800 w 2562218"/>
                <a:gd name="connsiteY78" fmla="*/ 2114104 h 2560160"/>
                <a:gd name="connsiteX79" fmla="*/ 2253671 w 2562218"/>
                <a:gd name="connsiteY79" fmla="*/ 2118923 h 2560160"/>
                <a:gd name="connsiteX80" fmla="*/ 2135273 w 2562218"/>
                <a:gd name="connsiteY80" fmla="*/ 2142327 h 2560160"/>
                <a:gd name="connsiteX81" fmla="*/ 1988655 w 2562218"/>
                <a:gd name="connsiteY81" fmla="*/ 2059726 h 2560160"/>
                <a:gd name="connsiteX82" fmla="*/ 1888154 w 2562218"/>
                <a:gd name="connsiteY82" fmla="*/ 2074181 h 2560160"/>
                <a:gd name="connsiteX83" fmla="*/ 1855802 w 2562218"/>
                <a:gd name="connsiteY83" fmla="*/ 2165043 h 2560160"/>
                <a:gd name="connsiteX84" fmla="*/ 1903296 w 2562218"/>
                <a:gd name="connsiteY84" fmla="*/ 2348145 h 2560160"/>
                <a:gd name="connsiteX85" fmla="*/ 1876451 w 2562218"/>
                <a:gd name="connsiteY85" fmla="*/ 2416981 h 2560160"/>
                <a:gd name="connsiteX86" fmla="*/ 1828266 w 2562218"/>
                <a:gd name="connsiteY86" fmla="*/ 2441762 h 2560160"/>
                <a:gd name="connsiteX87" fmla="*/ 1755992 w 2562218"/>
                <a:gd name="connsiteY87" fmla="*/ 2421801 h 2560160"/>
                <a:gd name="connsiteX88" fmla="*/ 1642413 w 2562218"/>
                <a:gd name="connsiteY88" fmla="*/ 2277935 h 2560160"/>
                <a:gd name="connsiteX89" fmla="*/ 1495792 w 2562218"/>
                <a:gd name="connsiteY89" fmla="*/ 2265544 h 2560160"/>
                <a:gd name="connsiteX90" fmla="*/ 1476518 w 2562218"/>
                <a:gd name="connsiteY90" fmla="*/ 2304090 h 2560160"/>
                <a:gd name="connsiteX91" fmla="*/ 1450363 w 2562218"/>
                <a:gd name="connsiteY91" fmla="*/ 2493388 h 2560160"/>
                <a:gd name="connsiteX92" fmla="*/ 1400801 w 2562218"/>
                <a:gd name="connsiteY92" fmla="*/ 2560160 h 2560160"/>
                <a:gd name="connsiteX93" fmla="*/ 1317510 w 2562218"/>
                <a:gd name="connsiteY93" fmla="*/ 2560160 h 2560160"/>
                <a:gd name="connsiteX94" fmla="*/ 1281026 w 2562218"/>
                <a:gd name="connsiteY94" fmla="*/ 2509221 h 2560160"/>
                <a:gd name="connsiteX95" fmla="*/ 1229399 w 2562218"/>
                <a:gd name="connsiteY95" fmla="*/ 2326806 h 2560160"/>
                <a:gd name="connsiteX96" fmla="*/ 1168138 w 2562218"/>
                <a:gd name="connsiteY96" fmla="*/ 2273115 h 2560160"/>
                <a:gd name="connsiteX97" fmla="*/ 1130966 w 2562218"/>
                <a:gd name="connsiteY97" fmla="*/ 2268986 h 2560160"/>
                <a:gd name="connsiteX98" fmla="*/ 1067636 w 2562218"/>
                <a:gd name="connsiteY98" fmla="*/ 2304090 h 2560160"/>
                <a:gd name="connsiteX99" fmla="*/ 1051804 w 2562218"/>
                <a:gd name="connsiteY99" fmla="*/ 2330935 h 2560160"/>
                <a:gd name="connsiteX100" fmla="*/ 965074 w 2562218"/>
                <a:gd name="connsiteY100" fmla="*/ 2477556 h 2560160"/>
                <a:gd name="connsiteX101" fmla="*/ 899680 w 2562218"/>
                <a:gd name="connsiteY101" fmla="*/ 2504401 h 2560160"/>
                <a:gd name="connsiteX102" fmla="*/ 846676 w 2562218"/>
                <a:gd name="connsiteY102" fmla="*/ 2486504 h 2560160"/>
                <a:gd name="connsiteX103" fmla="*/ 810883 w 2562218"/>
                <a:gd name="connsiteY103" fmla="*/ 2419733 h 2560160"/>
                <a:gd name="connsiteX104" fmla="*/ 833595 w 2562218"/>
                <a:gd name="connsiteY104" fmla="*/ 2231815 h 2560160"/>
                <a:gd name="connsiteX105" fmla="*/ 781969 w 2562218"/>
                <a:gd name="connsiteY105" fmla="*/ 2144391 h 2560160"/>
                <a:gd name="connsiteX106" fmla="*/ 686291 w 2562218"/>
                <a:gd name="connsiteY106" fmla="*/ 2149211 h 2560160"/>
                <a:gd name="connsiteX107" fmla="*/ 552061 w 2562218"/>
                <a:gd name="connsiteY107" fmla="*/ 2251089 h 2560160"/>
                <a:gd name="connsiteX108" fmla="*/ 432976 w 2562218"/>
                <a:gd name="connsiteY108" fmla="*/ 2244205 h 2560160"/>
                <a:gd name="connsiteX109" fmla="*/ 422650 w 2562218"/>
                <a:gd name="connsiteY109" fmla="*/ 2233879 h 2560160"/>
                <a:gd name="connsiteX110" fmla="*/ 412327 w 2562218"/>
                <a:gd name="connsiteY110" fmla="*/ 2151275 h 2560160"/>
                <a:gd name="connsiteX111" fmla="*/ 501812 w 2562218"/>
                <a:gd name="connsiteY111" fmla="*/ 1991577 h 2560160"/>
                <a:gd name="connsiteX112" fmla="*/ 516954 w 2562218"/>
                <a:gd name="connsiteY112" fmla="*/ 1942706 h 2560160"/>
                <a:gd name="connsiteX113" fmla="*/ 396491 w 2562218"/>
                <a:gd name="connsiteY113" fmla="*/ 1856663 h 2560160"/>
                <a:gd name="connsiteX114" fmla="*/ 211325 w 2562218"/>
                <a:gd name="connsiteY114" fmla="*/ 1904847 h 2560160"/>
                <a:gd name="connsiteX115" fmla="*/ 152128 w 2562218"/>
                <a:gd name="connsiteY115" fmla="*/ 1884886 h 2560160"/>
                <a:gd name="connsiteX116" fmla="*/ 122527 w 2562218"/>
                <a:gd name="connsiteY116" fmla="*/ 1832569 h 2560160"/>
                <a:gd name="connsiteX117" fmla="*/ 142492 w 2562218"/>
                <a:gd name="connsiteY117" fmla="*/ 1755475 h 2560160"/>
                <a:gd name="connsiteX118" fmla="*/ 279474 w 2562218"/>
                <a:gd name="connsiteY118" fmla="*/ 1646716 h 2560160"/>
                <a:gd name="connsiteX119" fmla="*/ 315955 w 2562218"/>
                <a:gd name="connsiteY119" fmla="*/ 1535889 h 2560160"/>
                <a:gd name="connsiteX120" fmla="*/ 242303 w 2562218"/>
                <a:gd name="connsiteY120" fmla="*/ 1473936 h 2560160"/>
                <a:gd name="connsiteX121" fmla="*/ 69523 w 2562218"/>
                <a:gd name="connsiteY121" fmla="*/ 1450533 h 2560160"/>
                <a:gd name="connsiteX122" fmla="*/ 1378 w 2562218"/>
                <a:gd name="connsiteY122" fmla="*/ 1402349 h 2560160"/>
                <a:gd name="connsiteX123" fmla="*/ 0 w 2562218"/>
                <a:gd name="connsiteY123" fmla="*/ 1316993 h 2560160"/>
                <a:gd name="connsiteX124" fmla="*/ 50253 w 2562218"/>
                <a:gd name="connsiteY124" fmla="*/ 1280509 h 2560160"/>
                <a:gd name="connsiteX125" fmla="*/ 226470 w 2562218"/>
                <a:gd name="connsiteY125" fmla="*/ 1230947 h 2560160"/>
                <a:gd name="connsiteX126" fmla="*/ 287045 w 2562218"/>
                <a:gd name="connsiteY126" fmla="*/ 1163488 h 2560160"/>
                <a:gd name="connsiteX127" fmla="*/ 290487 w 2562218"/>
                <a:gd name="connsiteY127" fmla="*/ 1134578 h 2560160"/>
                <a:gd name="connsiteX128" fmla="*/ 252629 w 2562218"/>
                <a:gd name="connsiteY128" fmla="*/ 1064368 h 2560160"/>
                <a:gd name="connsiteX129" fmla="*/ 92930 w 2562218"/>
                <a:gd name="connsiteY129" fmla="*/ 970751 h 2560160"/>
                <a:gd name="connsiteX130" fmla="*/ 58511 w 2562218"/>
                <a:gd name="connsiteY130" fmla="*/ 886773 h 2560160"/>
                <a:gd name="connsiteX131" fmla="*/ 61953 w 2562218"/>
                <a:gd name="connsiteY131" fmla="*/ 875069 h 2560160"/>
                <a:gd name="connsiteX132" fmla="*/ 152815 w 2562218"/>
                <a:gd name="connsiteY132" fmla="*/ 812430 h 2560160"/>
                <a:gd name="connsiteX133" fmla="*/ 322152 w 2562218"/>
                <a:gd name="connsiteY133" fmla="*/ 831704 h 2560160"/>
                <a:gd name="connsiteX134" fmla="*/ 408885 w 2562218"/>
                <a:gd name="connsiteY134" fmla="*/ 791778 h 2560160"/>
                <a:gd name="connsiteX135" fmla="*/ 402001 w 2562218"/>
                <a:gd name="connsiteY135" fmla="*/ 674070 h 2560160"/>
                <a:gd name="connsiteX136" fmla="*/ 296681 w 2562218"/>
                <a:gd name="connsiteY136" fmla="*/ 534333 h 2560160"/>
                <a:gd name="connsiteX137" fmla="*/ 296681 w 2562218"/>
                <a:gd name="connsiteY137" fmla="*/ 456552 h 2560160"/>
                <a:gd name="connsiteX138" fmla="*/ 331100 w 2562218"/>
                <a:gd name="connsiteY138" fmla="*/ 418003 h 2560160"/>
                <a:gd name="connsiteX139" fmla="*/ 404753 w 2562218"/>
                <a:gd name="connsiteY139" fmla="*/ 409742 h 2560160"/>
                <a:gd name="connsiteX140" fmla="*/ 561009 w 2562218"/>
                <a:gd name="connsiteY140" fmla="*/ 497853 h 2560160"/>
                <a:gd name="connsiteX141" fmla="*/ 700746 w 2562218"/>
                <a:gd name="connsiteY141" fmla="*/ 458617 h 2560160"/>
                <a:gd name="connsiteX142" fmla="*/ 704188 w 2562218"/>
                <a:gd name="connsiteY142" fmla="*/ 398042 h 2560160"/>
                <a:gd name="connsiteX143" fmla="*/ 658755 w 2562218"/>
                <a:gd name="connsiteY143" fmla="*/ 222511 h 2560160"/>
                <a:gd name="connsiteX144" fmla="*/ 691798 w 2562218"/>
                <a:gd name="connsiteY144" fmla="*/ 141285 h 2560160"/>
                <a:gd name="connsiteX145" fmla="*/ 717265 w 2562218"/>
                <a:gd name="connsiteY145" fmla="*/ 127517 h 2560160"/>
                <a:gd name="connsiteX146" fmla="*/ 812256 w 2562218"/>
                <a:gd name="connsiteY146" fmla="*/ 150924 h 2560160"/>
                <a:gd name="connsiteX147" fmla="*/ 921706 w 2562218"/>
                <a:gd name="connsiteY147" fmla="*/ 289970 h 2560160"/>
                <a:gd name="connsiteX148" fmla="*/ 1071078 w 2562218"/>
                <a:gd name="connsiteY148" fmla="*/ 289279 h 2560160"/>
                <a:gd name="connsiteX149" fmla="*/ 1088975 w 2562218"/>
                <a:gd name="connsiteY149" fmla="*/ 225953 h 2560160"/>
                <a:gd name="connsiteX150" fmla="*/ 1111005 w 2562218"/>
                <a:gd name="connsiteY150" fmla="*/ 64877 h 2560160"/>
                <a:gd name="connsiteX151" fmla="*/ 1170889 w 2562218"/>
                <a:gd name="connsiteY151" fmla="*/ 2925 h 2560160"/>
                <a:gd name="connsiteX152" fmla="*/ 1224583 w 2562218"/>
                <a:gd name="connsiteY152" fmla="*/ 861 h 256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62218" h="2560160">
                  <a:moveTo>
                    <a:pt x="1506364" y="1318537"/>
                  </a:moveTo>
                  <a:lnTo>
                    <a:pt x="1501790" y="1348793"/>
                  </a:lnTo>
                  <a:cubicBezTo>
                    <a:pt x="1481535" y="1413912"/>
                    <a:pt x="1433252" y="1466683"/>
                    <a:pt x="1371051" y="1492991"/>
                  </a:cubicBezTo>
                  <a:lnTo>
                    <a:pt x="1319564" y="1503386"/>
                  </a:lnTo>
                  <a:lnTo>
                    <a:pt x="1319564" y="1976337"/>
                  </a:lnTo>
                  <a:lnTo>
                    <a:pt x="1422210" y="1965990"/>
                  </a:lnTo>
                  <a:cubicBezTo>
                    <a:pt x="1701369" y="1908865"/>
                    <a:pt x="1920009" y="1685600"/>
                    <a:pt x="1970307" y="1404015"/>
                  </a:cubicBezTo>
                  <a:lnTo>
                    <a:pt x="1977849" y="1318537"/>
                  </a:lnTo>
                  <a:close/>
                  <a:moveTo>
                    <a:pt x="584367" y="1318537"/>
                  </a:moveTo>
                  <a:lnTo>
                    <a:pt x="591910" y="1404015"/>
                  </a:lnTo>
                  <a:cubicBezTo>
                    <a:pt x="642208" y="1685600"/>
                    <a:pt x="860848" y="1908865"/>
                    <a:pt x="1140007" y="1965990"/>
                  </a:cubicBezTo>
                  <a:lnTo>
                    <a:pt x="1242652" y="1976337"/>
                  </a:lnTo>
                  <a:lnTo>
                    <a:pt x="1242652" y="1503386"/>
                  </a:lnTo>
                  <a:lnTo>
                    <a:pt x="1191166" y="1492991"/>
                  </a:lnTo>
                  <a:cubicBezTo>
                    <a:pt x="1128965" y="1466683"/>
                    <a:pt x="1080681" y="1413912"/>
                    <a:pt x="1060427" y="1348793"/>
                  </a:cubicBezTo>
                  <a:lnTo>
                    <a:pt x="1055852" y="1318537"/>
                  </a:lnTo>
                  <a:close/>
                  <a:moveTo>
                    <a:pt x="1281108" y="1121883"/>
                  </a:moveTo>
                  <a:cubicBezTo>
                    <a:pt x="1193738" y="1121883"/>
                    <a:pt x="1122911" y="1192710"/>
                    <a:pt x="1122911" y="1280080"/>
                  </a:cubicBezTo>
                  <a:cubicBezTo>
                    <a:pt x="1122911" y="1367450"/>
                    <a:pt x="1193738" y="1438277"/>
                    <a:pt x="1281108" y="1438277"/>
                  </a:cubicBezTo>
                  <a:cubicBezTo>
                    <a:pt x="1368478" y="1438277"/>
                    <a:pt x="1439305" y="1367450"/>
                    <a:pt x="1439305" y="1280080"/>
                  </a:cubicBezTo>
                  <a:cubicBezTo>
                    <a:pt x="1439305" y="1192710"/>
                    <a:pt x="1368478" y="1121883"/>
                    <a:pt x="1281108" y="1121883"/>
                  </a:cubicBezTo>
                  <a:close/>
                  <a:moveTo>
                    <a:pt x="1319564" y="583823"/>
                  </a:moveTo>
                  <a:lnTo>
                    <a:pt x="1319564" y="1056774"/>
                  </a:lnTo>
                  <a:lnTo>
                    <a:pt x="1371051" y="1067169"/>
                  </a:lnTo>
                  <a:cubicBezTo>
                    <a:pt x="1433252" y="1093478"/>
                    <a:pt x="1481535" y="1146248"/>
                    <a:pt x="1501790" y="1211367"/>
                  </a:cubicBezTo>
                  <a:lnTo>
                    <a:pt x="1506364" y="1241625"/>
                  </a:lnTo>
                  <a:lnTo>
                    <a:pt x="1977849" y="1241625"/>
                  </a:lnTo>
                  <a:lnTo>
                    <a:pt x="1970307" y="1156145"/>
                  </a:lnTo>
                  <a:cubicBezTo>
                    <a:pt x="1920009" y="874560"/>
                    <a:pt x="1701369" y="651295"/>
                    <a:pt x="1422210" y="594170"/>
                  </a:cubicBezTo>
                  <a:close/>
                  <a:moveTo>
                    <a:pt x="1242652" y="583823"/>
                  </a:moveTo>
                  <a:lnTo>
                    <a:pt x="1140007" y="594170"/>
                  </a:lnTo>
                  <a:cubicBezTo>
                    <a:pt x="860848" y="651295"/>
                    <a:pt x="642208" y="874560"/>
                    <a:pt x="591910" y="1156145"/>
                  </a:cubicBezTo>
                  <a:lnTo>
                    <a:pt x="584367" y="1241625"/>
                  </a:lnTo>
                  <a:lnTo>
                    <a:pt x="1055852" y="1241625"/>
                  </a:lnTo>
                  <a:lnTo>
                    <a:pt x="1060427" y="1211367"/>
                  </a:lnTo>
                  <a:cubicBezTo>
                    <a:pt x="1080681" y="1146248"/>
                    <a:pt x="1128965" y="1093478"/>
                    <a:pt x="1191166" y="1067169"/>
                  </a:cubicBezTo>
                  <a:lnTo>
                    <a:pt x="1242652" y="1056774"/>
                  </a:lnTo>
                  <a:close/>
                  <a:moveTo>
                    <a:pt x="1224583" y="861"/>
                  </a:moveTo>
                  <a:cubicBezTo>
                    <a:pt x="1250738" y="2238"/>
                    <a:pt x="1268639" y="16002"/>
                    <a:pt x="1275519" y="42161"/>
                  </a:cubicBezTo>
                  <a:cubicBezTo>
                    <a:pt x="1292042" y="100671"/>
                    <a:pt x="1309248" y="159868"/>
                    <a:pt x="1325768" y="218379"/>
                  </a:cubicBezTo>
                  <a:cubicBezTo>
                    <a:pt x="1342978" y="278266"/>
                    <a:pt x="1392540" y="306489"/>
                    <a:pt x="1453805" y="290657"/>
                  </a:cubicBezTo>
                  <a:cubicBezTo>
                    <a:pt x="1473766" y="285837"/>
                    <a:pt x="1485466" y="271382"/>
                    <a:pt x="1495105" y="254863"/>
                  </a:cubicBezTo>
                  <a:cubicBezTo>
                    <a:pt x="1526770" y="200482"/>
                    <a:pt x="1559122" y="146104"/>
                    <a:pt x="1591474" y="91723"/>
                  </a:cubicBezTo>
                  <a:cubicBezTo>
                    <a:pt x="1612126" y="56616"/>
                    <a:pt x="1630023" y="49045"/>
                    <a:pt x="1669259" y="59371"/>
                  </a:cubicBezTo>
                  <a:cubicBezTo>
                    <a:pt x="1747730" y="79332"/>
                    <a:pt x="1758056" y="96542"/>
                    <a:pt x="1746353" y="183962"/>
                  </a:cubicBezTo>
                  <a:cubicBezTo>
                    <a:pt x="1739469" y="236279"/>
                    <a:pt x="1733275" y="288592"/>
                    <a:pt x="1727078" y="340909"/>
                  </a:cubicBezTo>
                  <a:cubicBezTo>
                    <a:pt x="1726391" y="346412"/>
                    <a:pt x="1726391" y="351922"/>
                    <a:pt x="1727078" y="357429"/>
                  </a:cubicBezTo>
                  <a:cubicBezTo>
                    <a:pt x="1736027" y="413184"/>
                    <a:pt x="1820695" y="451733"/>
                    <a:pt x="1866815" y="419381"/>
                  </a:cubicBezTo>
                  <a:cubicBezTo>
                    <a:pt x="1919128" y="382210"/>
                    <a:pt x="1969381" y="342970"/>
                    <a:pt x="2020320" y="304425"/>
                  </a:cubicBezTo>
                  <a:cubicBezTo>
                    <a:pt x="2057488" y="276202"/>
                    <a:pt x="2076075" y="276893"/>
                    <a:pt x="2113243" y="305802"/>
                  </a:cubicBezTo>
                  <a:cubicBezTo>
                    <a:pt x="2118066" y="309931"/>
                    <a:pt x="2122882" y="313373"/>
                    <a:pt x="2127702" y="318193"/>
                  </a:cubicBezTo>
                  <a:cubicBezTo>
                    <a:pt x="2171066" y="359493"/>
                    <a:pt x="2173134" y="371884"/>
                    <a:pt x="2143534" y="424197"/>
                  </a:cubicBezTo>
                  <a:cubicBezTo>
                    <a:pt x="2115311" y="474449"/>
                    <a:pt x="2088466" y="525385"/>
                    <a:pt x="2058865" y="574947"/>
                  </a:cubicBezTo>
                  <a:cubicBezTo>
                    <a:pt x="2037527" y="611431"/>
                    <a:pt x="2047166" y="641719"/>
                    <a:pt x="2070569" y="672693"/>
                  </a:cubicBezTo>
                  <a:cubicBezTo>
                    <a:pt x="2093972" y="703671"/>
                    <a:pt x="2120818" y="718813"/>
                    <a:pt x="2160053" y="708487"/>
                  </a:cubicBezTo>
                  <a:cubicBezTo>
                    <a:pt x="2220628" y="692654"/>
                    <a:pt x="2281203" y="677512"/>
                    <a:pt x="2341091" y="660993"/>
                  </a:cubicBezTo>
                  <a:cubicBezTo>
                    <a:pt x="2379640" y="650667"/>
                    <a:pt x="2396850" y="656860"/>
                    <a:pt x="2418189" y="690590"/>
                  </a:cubicBezTo>
                  <a:cubicBezTo>
                    <a:pt x="2427824" y="705048"/>
                    <a:pt x="2436082" y="720190"/>
                    <a:pt x="2441592" y="736710"/>
                  </a:cubicBezTo>
                  <a:cubicBezTo>
                    <a:pt x="2451918" y="766310"/>
                    <a:pt x="2447095" y="784894"/>
                    <a:pt x="2422317" y="804855"/>
                  </a:cubicBezTo>
                  <a:cubicBezTo>
                    <a:pt x="2370691" y="846159"/>
                    <a:pt x="2319752" y="887460"/>
                    <a:pt x="2267439" y="928073"/>
                  </a:cubicBezTo>
                  <a:cubicBezTo>
                    <a:pt x="2241280" y="948034"/>
                    <a:pt x="2234396" y="972815"/>
                    <a:pt x="2239903" y="1003103"/>
                  </a:cubicBezTo>
                  <a:cubicBezTo>
                    <a:pt x="2241967" y="1013429"/>
                    <a:pt x="2245409" y="1023064"/>
                    <a:pt x="2248164" y="1033390"/>
                  </a:cubicBezTo>
                  <a:cubicBezTo>
                    <a:pt x="2257113" y="1065745"/>
                    <a:pt x="2278452" y="1083639"/>
                    <a:pt x="2311490" y="1087771"/>
                  </a:cubicBezTo>
                  <a:cubicBezTo>
                    <a:pt x="2374133" y="1096033"/>
                    <a:pt x="2436772" y="1104978"/>
                    <a:pt x="2498725" y="1113239"/>
                  </a:cubicBezTo>
                  <a:cubicBezTo>
                    <a:pt x="2535896" y="1118059"/>
                    <a:pt x="2555167" y="1135956"/>
                    <a:pt x="2559299" y="1173127"/>
                  </a:cubicBezTo>
                  <a:cubicBezTo>
                    <a:pt x="2561364" y="1191024"/>
                    <a:pt x="2563428" y="1208921"/>
                    <a:pt x="2561364" y="1226818"/>
                  </a:cubicBezTo>
                  <a:cubicBezTo>
                    <a:pt x="2557922" y="1255041"/>
                    <a:pt x="2543467" y="1270873"/>
                    <a:pt x="2517309" y="1278444"/>
                  </a:cubicBezTo>
                  <a:cubicBezTo>
                    <a:pt x="2458798" y="1294964"/>
                    <a:pt x="2399601" y="1311483"/>
                    <a:pt x="2341091" y="1328693"/>
                  </a:cubicBezTo>
                  <a:cubicBezTo>
                    <a:pt x="2283958" y="1345212"/>
                    <a:pt x="2257800" y="1388581"/>
                    <a:pt x="2269503" y="1447778"/>
                  </a:cubicBezTo>
                  <a:cubicBezTo>
                    <a:pt x="2273632" y="1470494"/>
                    <a:pt x="2286709" y="1484949"/>
                    <a:pt x="2305984" y="1495966"/>
                  </a:cubicBezTo>
                  <a:cubicBezTo>
                    <a:pt x="2359678" y="1527631"/>
                    <a:pt x="2413365" y="1559292"/>
                    <a:pt x="2467747" y="1590957"/>
                  </a:cubicBezTo>
                  <a:cubicBezTo>
                    <a:pt x="2507673" y="1614360"/>
                    <a:pt x="2513867" y="1628128"/>
                    <a:pt x="2502854" y="1672871"/>
                  </a:cubicBezTo>
                  <a:cubicBezTo>
                    <a:pt x="2502167" y="1675626"/>
                    <a:pt x="2502167" y="1678377"/>
                    <a:pt x="2501476" y="1681132"/>
                  </a:cubicBezTo>
                  <a:cubicBezTo>
                    <a:pt x="2484957" y="1735510"/>
                    <a:pt x="2466369" y="1762359"/>
                    <a:pt x="2404421" y="1750655"/>
                  </a:cubicBezTo>
                  <a:cubicBezTo>
                    <a:pt x="2348662" y="1739639"/>
                    <a:pt x="2291529" y="1737578"/>
                    <a:pt x="2235083" y="1729316"/>
                  </a:cubicBezTo>
                  <a:cubicBezTo>
                    <a:pt x="2195160" y="1723810"/>
                    <a:pt x="2169002" y="1739639"/>
                    <a:pt x="2149727" y="1773372"/>
                  </a:cubicBezTo>
                  <a:cubicBezTo>
                    <a:pt x="2129766" y="1807788"/>
                    <a:pt x="2120818" y="1840140"/>
                    <a:pt x="2148350" y="1875247"/>
                  </a:cubicBezTo>
                  <a:cubicBezTo>
                    <a:pt x="2185521" y="1922744"/>
                    <a:pt x="2221319" y="1971615"/>
                    <a:pt x="2257800" y="2019800"/>
                  </a:cubicBezTo>
                  <a:cubicBezTo>
                    <a:pt x="2288087" y="2059036"/>
                    <a:pt x="2288087" y="2074872"/>
                    <a:pt x="2257800" y="2114104"/>
                  </a:cubicBezTo>
                  <a:cubicBezTo>
                    <a:pt x="2256422" y="2115481"/>
                    <a:pt x="2255048" y="2117546"/>
                    <a:pt x="2253671" y="2118923"/>
                  </a:cubicBezTo>
                  <a:cubicBezTo>
                    <a:pt x="2213744" y="2161601"/>
                    <a:pt x="2197912" y="2180189"/>
                    <a:pt x="2135273" y="2142327"/>
                  </a:cubicBezTo>
                  <a:cubicBezTo>
                    <a:pt x="2087088" y="2113417"/>
                    <a:pt x="2036149" y="2088636"/>
                    <a:pt x="1988655" y="2059726"/>
                  </a:cubicBezTo>
                  <a:cubicBezTo>
                    <a:pt x="1949416" y="2036323"/>
                    <a:pt x="1919128" y="2050087"/>
                    <a:pt x="1888154" y="2074181"/>
                  </a:cubicBezTo>
                  <a:cubicBezTo>
                    <a:pt x="1857180" y="2097584"/>
                    <a:pt x="1844786" y="2125807"/>
                    <a:pt x="1855802" y="2165043"/>
                  </a:cubicBezTo>
                  <a:cubicBezTo>
                    <a:pt x="1873009" y="2225618"/>
                    <a:pt x="1888154" y="2286883"/>
                    <a:pt x="1903296" y="2348145"/>
                  </a:cubicBezTo>
                  <a:cubicBezTo>
                    <a:pt x="1911558" y="2381187"/>
                    <a:pt x="1904677" y="2399084"/>
                    <a:pt x="1876451" y="2416981"/>
                  </a:cubicBezTo>
                  <a:cubicBezTo>
                    <a:pt x="1861309" y="2426617"/>
                    <a:pt x="1845476" y="2435569"/>
                    <a:pt x="1828266" y="2441762"/>
                  </a:cubicBezTo>
                  <a:cubicBezTo>
                    <a:pt x="1797979" y="2452775"/>
                    <a:pt x="1775953" y="2447269"/>
                    <a:pt x="1755992" y="2421801"/>
                  </a:cubicBezTo>
                  <a:cubicBezTo>
                    <a:pt x="1718130" y="2374303"/>
                    <a:pt x="1680271" y="2326119"/>
                    <a:pt x="1642413" y="2277935"/>
                  </a:cubicBezTo>
                  <a:cubicBezTo>
                    <a:pt x="1605929" y="2232502"/>
                    <a:pt x="1539848" y="2226308"/>
                    <a:pt x="1495792" y="2265544"/>
                  </a:cubicBezTo>
                  <a:cubicBezTo>
                    <a:pt x="1484089" y="2275870"/>
                    <a:pt x="1478586" y="2288948"/>
                    <a:pt x="1476518" y="2304090"/>
                  </a:cubicBezTo>
                  <a:cubicBezTo>
                    <a:pt x="1467569" y="2367419"/>
                    <a:pt x="1457243" y="2430059"/>
                    <a:pt x="1450363" y="2493388"/>
                  </a:cubicBezTo>
                  <a:cubicBezTo>
                    <a:pt x="1446230" y="2526431"/>
                    <a:pt x="1433153" y="2549834"/>
                    <a:pt x="1400801" y="2560160"/>
                  </a:cubicBezTo>
                  <a:cubicBezTo>
                    <a:pt x="1373265" y="2560160"/>
                    <a:pt x="1345042" y="2560160"/>
                    <a:pt x="1317510" y="2560160"/>
                  </a:cubicBezTo>
                  <a:cubicBezTo>
                    <a:pt x="1298235" y="2548457"/>
                    <a:pt x="1287223" y="2531247"/>
                    <a:pt x="1281026" y="2509221"/>
                  </a:cubicBezTo>
                  <a:cubicBezTo>
                    <a:pt x="1264506" y="2448646"/>
                    <a:pt x="1245919" y="2388071"/>
                    <a:pt x="1229399" y="2326806"/>
                  </a:cubicBezTo>
                  <a:cubicBezTo>
                    <a:pt x="1220451" y="2294454"/>
                    <a:pt x="1200489" y="2277244"/>
                    <a:pt x="1168138" y="2273115"/>
                  </a:cubicBezTo>
                  <a:cubicBezTo>
                    <a:pt x="1155747" y="2271738"/>
                    <a:pt x="1143357" y="2269673"/>
                    <a:pt x="1130966" y="2268986"/>
                  </a:cubicBezTo>
                  <a:cubicBezTo>
                    <a:pt x="1102056" y="2266918"/>
                    <a:pt x="1082095" y="2279999"/>
                    <a:pt x="1067636" y="2304090"/>
                  </a:cubicBezTo>
                  <a:cubicBezTo>
                    <a:pt x="1062130" y="2313042"/>
                    <a:pt x="1057310" y="2321986"/>
                    <a:pt x="1051804" y="2330935"/>
                  </a:cubicBezTo>
                  <a:cubicBezTo>
                    <a:pt x="1022894" y="2379810"/>
                    <a:pt x="994671" y="2429372"/>
                    <a:pt x="965074" y="2477556"/>
                  </a:cubicBezTo>
                  <a:cubicBezTo>
                    <a:pt x="949242" y="2504401"/>
                    <a:pt x="929968" y="2511285"/>
                    <a:pt x="899680" y="2504401"/>
                  </a:cubicBezTo>
                  <a:cubicBezTo>
                    <a:pt x="881093" y="2500272"/>
                    <a:pt x="863886" y="2494075"/>
                    <a:pt x="846676" y="2486504"/>
                  </a:cubicBezTo>
                  <a:cubicBezTo>
                    <a:pt x="816389" y="2472049"/>
                    <a:pt x="806754" y="2453462"/>
                    <a:pt x="810883" y="2419733"/>
                  </a:cubicBezTo>
                  <a:cubicBezTo>
                    <a:pt x="818453" y="2357093"/>
                    <a:pt x="824647" y="2294454"/>
                    <a:pt x="833595" y="2231815"/>
                  </a:cubicBezTo>
                  <a:cubicBezTo>
                    <a:pt x="839792" y="2187760"/>
                    <a:pt x="816389" y="2163669"/>
                    <a:pt x="781969" y="2144391"/>
                  </a:cubicBezTo>
                  <a:cubicBezTo>
                    <a:pt x="748243" y="2125807"/>
                    <a:pt x="717956" y="2123056"/>
                    <a:pt x="686291" y="2149211"/>
                  </a:cubicBezTo>
                  <a:cubicBezTo>
                    <a:pt x="642236" y="2184318"/>
                    <a:pt x="596116" y="2216669"/>
                    <a:pt x="552061" y="2251089"/>
                  </a:cubicBezTo>
                  <a:cubicBezTo>
                    <a:pt x="507318" y="2286193"/>
                    <a:pt x="488044" y="2293764"/>
                    <a:pt x="432976" y="2244205"/>
                  </a:cubicBezTo>
                  <a:cubicBezTo>
                    <a:pt x="429534" y="2240763"/>
                    <a:pt x="426092" y="2237321"/>
                    <a:pt x="422650" y="2233879"/>
                  </a:cubicBezTo>
                  <a:cubicBezTo>
                    <a:pt x="395804" y="2206343"/>
                    <a:pt x="393049" y="2185005"/>
                    <a:pt x="412327" y="2151275"/>
                  </a:cubicBezTo>
                  <a:cubicBezTo>
                    <a:pt x="441924" y="2098275"/>
                    <a:pt x="472211" y="2044581"/>
                    <a:pt x="501812" y="1991577"/>
                  </a:cubicBezTo>
                  <a:cubicBezTo>
                    <a:pt x="510070" y="1976435"/>
                    <a:pt x="519018" y="1961289"/>
                    <a:pt x="516954" y="1942706"/>
                  </a:cubicBezTo>
                  <a:cubicBezTo>
                    <a:pt x="512134" y="1886950"/>
                    <a:pt x="450185" y="1842895"/>
                    <a:pt x="396491" y="1856663"/>
                  </a:cubicBezTo>
                  <a:cubicBezTo>
                    <a:pt x="334542" y="1872492"/>
                    <a:pt x="272590" y="1888328"/>
                    <a:pt x="211325" y="1904847"/>
                  </a:cubicBezTo>
                  <a:cubicBezTo>
                    <a:pt x="186544" y="1911731"/>
                    <a:pt x="167960" y="1904157"/>
                    <a:pt x="152128" y="1884886"/>
                  </a:cubicBezTo>
                  <a:cubicBezTo>
                    <a:pt x="139050" y="1869050"/>
                    <a:pt x="130789" y="1851153"/>
                    <a:pt x="122527" y="1832569"/>
                  </a:cubicBezTo>
                  <a:cubicBezTo>
                    <a:pt x="108763" y="1800217"/>
                    <a:pt x="114956" y="1776810"/>
                    <a:pt x="142492" y="1755475"/>
                  </a:cubicBezTo>
                  <a:cubicBezTo>
                    <a:pt x="187922" y="1718990"/>
                    <a:pt x="234041" y="1683197"/>
                    <a:pt x="279474" y="1646716"/>
                  </a:cubicBezTo>
                  <a:cubicBezTo>
                    <a:pt x="327658" y="1609544"/>
                    <a:pt x="331787" y="1593708"/>
                    <a:pt x="315955" y="1535889"/>
                  </a:cubicBezTo>
                  <a:cubicBezTo>
                    <a:pt x="304942" y="1498030"/>
                    <a:pt x="282226" y="1478065"/>
                    <a:pt x="242303" y="1473936"/>
                  </a:cubicBezTo>
                  <a:cubicBezTo>
                    <a:pt x="184480" y="1467739"/>
                    <a:pt x="127347" y="1456730"/>
                    <a:pt x="69523" y="1450533"/>
                  </a:cubicBezTo>
                  <a:cubicBezTo>
                    <a:pt x="36485" y="1447091"/>
                    <a:pt x="13081" y="1434014"/>
                    <a:pt x="1378" y="1402349"/>
                  </a:cubicBezTo>
                  <a:cubicBezTo>
                    <a:pt x="0" y="1372748"/>
                    <a:pt x="0" y="1345212"/>
                    <a:pt x="0" y="1316993"/>
                  </a:cubicBezTo>
                  <a:cubicBezTo>
                    <a:pt x="11017" y="1296341"/>
                    <a:pt x="28223" y="1286019"/>
                    <a:pt x="50253" y="1280509"/>
                  </a:cubicBezTo>
                  <a:cubicBezTo>
                    <a:pt x="109450" y="1264676"/>
                    <a:pt x="167273" y="1246779"/>
                    <a:pt x="226470" y="1230947"/>
                  </a:cubicBezTo>
                  <a:cubicBezTo>
                    <a:pt x="262264" y="1221311"/>
                    <a:pt x="283603" y="1201350"/>
                    <a:pt x="287045" y="1163488"/>
                  </a:cubicBezTo>
                  <a:cubicBezTo>
                    <a:pt x="287732" y="1153853"/>
                    <a:pt x="289110" y="1144217"/>
                    <a:pt x="290487" y="1134578"/>
                  </a:cubicBezTo>
                  <a:cubicBezTo>
                    <a:pt x="293929" y="1102226"/>
                    <a:pt x="279474" y="1080197"/>
                    <a:pt x="252629" y="1064368"/>
                  </a:cubicBezTo>
                  <a:cubicBezTo>
                    <a:pt x="198934" y="1033390"/>
                    <a:pt x="145934" y="1001725"/>
                    <a:pt x="92930" y="970751"/>
                  </a:cubicBezTo>
                  <a:cubicBezTo>
                    <a:pt x="53691" y="948034"/>
                    <a:pt x="46811" y="930824"/>
                    <a:pt x="58511" y="886773"/>
                  </a:cubicBezTo>
                  <a:cubicBezTo>
                    <a:pt x="59888" y="882640"/>
                    <a:pt x="60575" y="878511"/>
                    <a:pt x="61953" y="875069"/>
                  </a:cubicBezTo>
                  <a:cubicBezTo>
                    <a:pt x="79162" y="817936"/>
                    <a:pt x="94304" y="806923"/>
                    <a:pt x="152815" y="812430"/>
                  </a:cubicBezTo>
                  <a:cubicBezTo>
                    <a:pt x="209260" y="817936"/>
                    <a:pt x="265706" y="824133"/>
                    <a:pt x="322152" y="831704"/>
                  </a:cubicBezTo>
                  <a:cubicBezTo>
                    <a:pt x="366894" y="837211"/>
                    <a:pt x="386165" y="829636"/>
                    <a:pt x="408885" y="791778"/>
                  </a:cubicBezTo>
                  <a:cubicBezTo>
                    <a:pt x="441233" y="739465"/>
                    <a:pt x="439860" y="722942"/>
                    <a:pt x="402001" y="674070"/>
                  </a:cubicBezTo>
                  <a:cubicBezTo>
                    <a:pt x="366204" y="627951"/>
                    <a:pt x="331100" y="581144"/>
                    <a:pt x="296681" y="534333"/>
                  </a:cubicBezTo>
                  <a:cubicBezTo>
                    <a:pt x="276032" y="506801"/>
                    <a:pt x="276032" y="484085"/>
                    <a:pt x="296681" y="456552"/>
                  </a:cubicBezTo>
                  <a:cubicBezTo>
                    <a:pt x="307007" y="442784"/>
                    <a:pt x="318019" y="429016"/>
                    <a:pt x="331100" y="418003"/>
                  </a:cubicBezTo>
                  <a:cubicBezTo>
                    <a:pt x="357255" y="395978"/>
                    <a:pt x="375156" y="393223"/>
                    <a:pt x="404753" y="409742"/>
                  </a:cubicBezTo>
                  <a:cubicBezTo>
                    <a:pt x="457069" y="438652"/>
                    <a:pt x="510760" y="465497"/>
                    <a:pt x="561009" y="497853"/>
                  </a:cubicBezTo>
                  <a:cubicBezTo>
                    <a:pt x="618832" y="535024"/>
                    <a:pt x="658755" y="510243"/>
                    <a:pt x="700746" y="458617"/>
                  </a:cubicBezTo>
                  <a:cubicBezTo>
                    <a:pt x="714514" y="441407"/>
                    <a:pt x="709694" y="418690"/>
                    <a:pt x="704188" y="398042"/>
                  </a:cubicBezTo>
                  <a:cubicBezTo>
                    <a:pt x="689042" y="339532"/>
                    <a:pt x="673901" y="281022"/>
                    <a:pt x="658755" y="222511"/>
                  </a:cubicBezTo>
                  <a:cubicBezTo>
                    <a:pt x="647742" y="180520"/>
                    <a:pt x="654626" y="163310"/>
                    <a:pt x="691798" y="141285"/>
                  </a:cubicBezTo>
                  <a:cubicBezTo>
                    <a:pt x="700055" y="136465"/>
                    <a:pt x="708317" y="131645"/>
                    <a:pt x="717265" y="127517"/>
                  </a:cubicBezTo>
                  <a:cubicBezTo>
                    <a:pt x="762008" y="106868"/>
                    <a:pt x="781969" y="111684"/>
                    <a:pt x="812256" y="150924"/>
                  </a:cubicBezTo>
                  <a:cubicBezTo>
                    <a:pt x="848741" y="197040"/>
                    <a:pt x="885225" y="243850"/>
                    <a:pt x="921706" y="289970"/>
                  </a:cubicBezTo>
                  <a:cubicBezTo>
                    <a:pt x="956126" y="332648"/>
                    <a:pt x="1036662" y="332648"/>
                    <a:pt x="1071078" y="289279"/>
                  </a:cubicBezTo>
                  <a:cubicBezTo>
                    <a:pt x="1085533" y="270696"/>
                    <a:pt x="1085533" y="247292"/>
                    <a:pt x="1088975" y="225953"/>
                  </a:cubicBezTo>
                  <a:cubicBezTo>
                    <a:pt x="1097237" y="172259"/>
                    <a:pt x="1104121" y="118568"/>
                    <a:pt x="1111005" y="64877"/>
                  </a:cubicBezTo>
                  <a:cubicBezTo>
                    <a:pt x="1116511" y="22200"/>
                    <a:pt x="1128211" y="10496"/>
                    <a:pt x="1170889" y="2925"/>
                  </a:cubicBezTo>
                  <a:cubicBezTo>
                    <a:pt x="1188786" y="-517"/>
                    <a:pt x="1206686" y="-517"/>
                    <a:pt x="1224583" y="861"/>
                  </a:cubicBezTo>
                  <a:close/>
                </a:path>
              </a:pathLst>
            </a:custGeom>
            <a:solidFill>
              <a:schemeClr val="accent2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7" name="Freeform: Shape 5">
              <a:extLst>
                <a:ext uri="{FF2B5EF4-FFF2-40B4-BE49-F238E27FC236}">
                  <a16:creationId xmlns:a16="http://schemas.microsoft.com/office/drawing/2014/main" id="{5637143F-4696-42DE-9272-BDA856155FED}"/>
                </a:ext>
              </a:extLst>
            </p:cNvPr>
            <p:cNvSpPr/>
            <p:nvPr/>
          </p:nvSpPr>
          <p:spPr>
            <a:xfrm>
              <a:off x="9789294" y="4369417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3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B2B41D2-1BC1-4C1A-B50B-D0BA184E1930}"/>
                </a:ext>
              </a:extLst>
            </p:cNvPr>
            <p:cNvGrpSpPr/>
            <p:nvPr/>
          </p:nvGrpSpPr>
          <p:grpSpPr>
            <a:xfrm>
              <a:off x="9262845" y="5514898"/>
              <a:ext cx="797885" cy="1132887"/>
              <a:chOff x="4160927" y="2978939"/>
              <a:chExt cx="1013906" cy="1439607"/>
            </a:xfrm>
          </p:grpSpPr>
          <p:grpSp>
            <p:nvGrpSpPr>
              <p:cNvPr id="109" name="Group 33">
                <a:extLst>
                  <a:ext uri="{FF2B5EF4-FFF2-40B4-BE49-F238E27FC236}">
                    <a16:creationId xmlns:a16="http://schemas.microsoft.com/office/drawing/2014/main" id="{A9CB49CF-786B-4FCE-8B5E-B70C66AB8CD8}"/>
                  </a:ext>
                </a:extLst>
              </p:cNvPr>
              <p:cNvGrpSpPr/>
              <p:nvPr/>
            </p:nvGrpSpPr>
            <p:grpSpPr>
              <a:xfrm>
                <a:off x="4160927" y="2978939"/>
                <a:ext cx="1013906" cy="1439607"/>
                <a:chOff x="5537539" y="2335977"/>
                <a:chExt cx="1157120" cy="2061311"/>
              </a:xfrm>
              <a:solidFill>
                <a:schemeClr val="accent1"/>
              </a:solidFill>
            </p:grpSpPr>
            <p:sp>
              <p:nvSpPr>
                <p:cNvPr id="122" name="Freeform: Shape 3">
                  <a:extLst>
                    <a:ext uri="{FF2B5EF4-FFF2-40B4-BE49-F238E27FC236}">
                      <a16:creationId xmlns:a16="http://schemas.microsoft.com/office/drawing/2014/main" id="{217A1B07-3605-4F6F-8D1A-609CE8FF7D91}"/>
                    </a:ext>
                  </a:extLst>
                </p:cNvPr>
                <p:cNvSpPr/>
                <p:nvPr/>
              </p:nvSpPr>
              <p:spPr>
                <a:xfrm>
                  <a:off x="5537852" y="2496480"/>
                  <a:ext cx="1156465" cy="606268"/>
                </a:xfrm>
                <a:custGeom>
                  <a:avLst/>
                  <a:gdLst>
                    <a:gd name="connsiteX0" fmla="*/ 701 w 1156465"/>
                    <a:gd name="connsiteY0" fmla="*/ 0 h 606268"/>
                    <a:gd name="connsiteX1" fmla="*/ 143682 w 1156465"/>
                    <a:gd name="connsiteY1" fmla="*/ 60977 h 606268"/>
                    <a:gd name="connsiteX2" fmla="*/ 393899 w 1156465"/>
                    <a:gd name="connsiteY2" fmla="*/ 96723 h 606268"/>
                    <a:gd name="connsiteX3" fmla="*/ 619935 w 1156465"/>
                    <a:gd name="connsiteY3" fmla="*/ 103381 h 606268"/>
                    <a:gd name="connsiteX4" fmla="*/ 1035562 w 1156465"/>
                    <a:gd name="connsiteY4" fmla="*/ 55721 h 606268"/>
                    <a:gd name="connsiteX5" fmla="*/ 1157867 w 1156465"/>
                    <a:gd name="connsiteY5" fmla="*/ 350 h 606268"/>
                    <a:gd name="connsiteX6" fmla="*/ 1157867 w 1156465"/>
                    <a:gd name="connsiteY6" fmla="*/ 15069 h 606268"/>
                    <a:gd name="connsiteX7" fmla="*/ 1158217 w 1156465"/>
                    <a:gd name="connsiteY7" fmla="*/ 477305 h 606268"/>
                    <a:gd name="connsiteX8" fmla="*/ 1136490 w 1156465"/>
                    <a:gd name="connsiteY8" fmla="*/ 519007 h 606268"/>
                    <a:gd name="connsiteX9" fmla="*/ 1049229 w 1156465"/>
                    <a:gd name="connsiteY9" fmla="*/ 557206 h 606268"/>
                    <a:gd name="connsiteX10" fmla="*/ 819338 w 1156465"/>
                    <a:gd name="connsiteY10" fmla="*/ 598558 h 606268"/>
                    <a:gd name="connsiteX11" fmla="*/ 524264 w 1156465"/>
                    <a:gd name="connsiteY11" fmla="*/ 609072 h 606268"/>
                    <a:gd name="connsiteX12" fmla="*/ 129314 w 1156465"/>
                    <a:gd name="connsiteY12" fmla="*/ 562112 h 606268"/>
                    <a:gd name="connsiteX13" fmla="*/ 31890 w 1156465"/>
                    <a:gd name="connsiteY13" fmla="*/ 524264 h 606268"/>
                    <a:gd name="connsiteX14" fmla="*/ 0 w 1156465"/>
                    <a:gd name="connsiteY14" fmla="*/ 469945 h 606268"/>
                    <a:gd name="connsiteX15" fmla="*/ 701 w 1156465"/>
                    <a:gd name="connsiteY15" fmla="*/ 15420 h 606268"/>
                    <a:gd name="connsiteX16" fmla="*/ 701 w 1156465"/>
                    <a:gd name="connsiteY16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701" y="0"/>
                      </a:moveTo>
                      <a:cubicBezTo>
                        <a:pt x="43805" y="34344"/>
                        <a:pt x="93568" y="48712"/>
                        <a:pt x="143682" y="60977"/>
                      </a:cubicBezTo>
                      <a:cubicBezTo>
                        <a:pt x="226036" y="80953"/>
                        <a:pt x="309442" y="92517"/>
                        <a:pt x="393899" y="96723"/>
                      </a:cubicBezTo>
                      <a:cubicBezTo>
                        <a:pt x="469244" y="100577"/>
                        <a:pt x="544590" y="104432"/>
                        <a:pt x="619935" y="103381"/>
                      </a:cubicBezTo>
                      <a:cubicBezTo>
                        <a:pt x="759762" y="101278"/>
                        <a:pt x="899239" y="91466"/>
                        <a:pt x="1035562" y="55721"/>
                      </a:cubicBezTo>
                      <a:cubicBezTo>
                        <a:pt x="1078667" y="44506"/>
                        <a:pt x="1120369" y="30138"/>
                        <a:pt x="1157867" y="350"/>
                      </a:cubicBezTo>
                      <a:cubicBezTo>
                        <a:pt x="1157867" y="6308"/>
                        <a:pt x="1157867" y="10864"/>
                        <a:pt x="1157867" y="15069"/>
                      </a:cubicBezTo>
                      <a:cubicBezTo>
                        <a:pt x="1157867" y="169264"/>
                        <a:pt x="1157516" y="323109"/>
                        <a:pt x="1158217" y="477305"/>
                      </a:cubicBezTo>
                      <a:cubicBezTo>
                        <a:pt x="1158217" y="496579"/>
                        <a:pt x="1150858" y="508845"/>
                        <a:pt x="1136490" y="519007"/>
                      </a:cubicBezTo>
                      <a:cubicBezTo>
                        <a:pt x="1109856" y="537581"/>
                        <a:pt x="1079718" y="548094"/>
                        <a:pt x="1049229" y="557206"/>
                      </a:cubicBezTo>
                      <a:cubicBezTo>
                        <a:pt x="974234" y="579284"/>
                        <a:pt x="897137" y="590148"/>
                        <a:pt x="819338" y="598558"/>
                      </a:cubicBezTo>
                      <a:cubicBezTo>
                        <a:pt x="721214" y="609072"/>
                        <a:pt x="622739" y="610824"/>
                        <a:pt x="524264" y="609072"/>
                      </a:cubicBezTo>
                      <a:cubicBezTo>
                        <a:pt x="391095" y="606618"/>
                        <a:pt x="258628" y="596806"/>
                        <a:pt x="129314" y="562112"/>
                      </a:cubicBezTo>
                      <a:cubicBezTo>
                        <a:pt x="96022" y="553001"/>
                        <a:pt x="63781" y="538632"/>
                        <a:pt x="31890" y="524264"/>
                      </a:cubicBezTo>
                      <a:cubicBezTo>
                        <a:pt x="9462" y="514452"/>
                        <a:pt x="0" y="496579"/>
                        <a:pt x="0" y="469945"/>
                      </a:cubicBezTo>
                      <a:cubicBezTo>
                        <a:pt x="1051" y="318554"/>
                        <a:pt x="701" y="166811"/>
                        <a:pt x="701" y="15420"/>
                      </a:cubicBezTo>
                      <a:cubicBezTo>
                        <a:pt x="701" y="11214"/>
                        <a:pt x="701" y="6658"/>
                        <a:pt x="701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4">
                  <a:extLst>
                    <a:ext uri="{FF2B5EF4-FFF2-40B4-BE49-F238E27FC236}">
                      <a16:creationId xmlns:a16="http://schemas.microsoft.com/office/drawing/2014/main" id="{67B26916-BD24-48C6-9B1C-3D3EB4D1779A}"/>
                    </a:ext>
                  </a:extLst>
                </p:cNvPr>
                <p:cNvSpPr/>
                <p:nvPr/>
              </p:nvSpPr>
              <p:spPr>
                <a:xfrm>
                  <a:off x="5538194" y="3144451"/>
                  <a:ext cx="1156465" cy="606268"/>
                </a:xfrm>
                <a:custGeom>
                  <a:avLst/>
                  <a:gdLst>
                    <a:gd name="connsiteX0" fmla="*/ 1157875 w 1156465"/>
                    <a:gd name="connsiteY0" fmla="*/ 3154 h 606268"/>
                    <a:gd name="connsiteX1" fmla="*/ 1157875 w 1156465"/>
                    <a:gd name="connsiteY1" fmla="*/ 12616 h 606268"/>
                    <a:gd name="connsiteX2" fmla="*/ 1158226 w 1156465"/>
                    <a:gd name="connsiteY2" fmla="*/ 478706 h 606268"/>
                    <a:gd name="connsiteX3" fmla="*/ 1141404 w 1156465"/>
                    <a:gd name="connsiteY3" fmla="*/ 513751 h 606268"/>
                    <a:gd name="connsiteX4" fmla="*/ 1043981 w 1156465"/>
                    <a:gd name="connsiteY4" fmla="*/ 557556 h 606268"/>
                    <a:gd name="connsiteX5" fmla="*/ 802525 w 1156465"/>
                    <a:gd name="connsiteY5" fmla="*/ 598909 h 606268"/>
                    <a:gd name="connsiteX6" fmla="*/ 525324 w 1156465"/>
                    <a:gd name="connsiteY6" fmla="*/ 608371 h 606268"/>
                    <a:gd name="connsiteX7" fmla="*/ 132827 w 1156465"/>
                    <a:gd name="connsiteY7" fmla="*/ 562112 h 606268"/>
                    <a:gd name="connsiteX8" fmla="*/ 34001 w 1156465"/>
                    <a:gd name="connsiteY8" fmla="*/ 524615 h 606268"/>
                    <a:gd name="connsiteX9" fmla="*/ 8 w 1156465"/>
                    <a:gd name="connsiteY9" fmla="*/ 467843 h 606268"/>
                    <a:gd name="connsiteX10" fmla="*/ 709 w 1156465"/>
                    <a:gd name="connsiteY10" fmla="*/ 14368 h 606268"/>
                    <a:gd name="connsiteX11" fmla="*/ 709 w 1156465"/>
                    <a:gd name="connsiteY11" fmla="*/ 0 h 606268"/>
                    <a:gd name="connsiteX12" fmla="*/ 225694 w 1156465"/>
                    <a:gd name="connsiteY12" fmla="*/ 76046 h 606268"/>
                    <a:gd name="connsiteX13" fmla="*/ 659193 w 1156465"/>
                    <a:gd name="connsiteY13" fmla="*/ 101278 h 606268"/>
                    <a:gd name="connsiteX14" fmla="*/ 1020151 w 1156465"/>
                    <a:gd name="connsiteY14" fmla="*/ 58174 h 606268"/>
                    <a:gd name="connsiteX15" fmla="*/ 1082530 w 1156465"/>
                    <a:gd name="connsiteY15" fmla="*/ 39250 h 606268"/>
                    <a:gd name="connsiteX16" fmla="*/ 1157875 w 1156465"/>
                    <a:gd name="connsiteY16" fmla="*/ 3154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1157875" y="3154"/>
                      </a:moveTo>
                      <a:cubicBezTo>
                        <a:pt x="1157875" y="4906"/>
                        <a:pt x="1157875" y="8761"/>
                        <a:pt x="1157875" y="12616"/>
                      </a:cubicBezTo>
                      <a:cubicBezTo>
                        <a:pt x="1157875" y="167863"/>
                        <a:pt x="1157875" y="323460"/>
                        <a:pt x="1158226" y="478706"/>
                      </a:cubicBezTo>
                      <a:cubicBezTo>
                        <a:pt x="1158226" y="493776"/>
                        <a:pt x="1152619" y="504990"/>
                        <a:pt x="1141404" y="513751"/>
                      </a:cubicBezTo>
                      <a:cubicBezTo>
                        <a:pt x="1112668" y="536530"/>
                        <a:pt x="1078675" y="547393"/>
                        <a:pt x="1043981" y="557556"/>
                      </a:cubicBezTo>
                      <a:cubicBezTo>
                        <a:pt x="965131" y="580335"/>
                        <a:pt x="884178" y="591199"/>
                        <a:pt x="802525" y="598909"/>
                      </a:cubicBezTo>
                      <a:cubicBezTo>
                        <a:pt x="710358" y="607670"/>
                        <a:pt x="617841" y="610473"/>
                        <a:pt x="525324" y="608371"/>
                      </a:cubicBezTo>
                      <a:cubicBezTo>
                        <a:pt x="393206" y="605217"/>
                        <a:pt x="261089" y="596105"/>
                        <a:pt x="132827" y="562112"/>
                      </a:cubicBezTo>
                      <a:cubicBezTo>
                        <a:pt x="98833" y="553351"/>
                        <a:pt x="66242" y="538632"/>
                        <a:pt x="34001" y="524615"/>
                      </a:cubicBezTo>
                      <a:cubicBezTo>
                        <a:pt x="10522" y="514101"/>
                        <a:pt x="-342" y="495878"/>
                        <a:pt x="8" y="467843"/>
                      </a:cubicBezTo>
                      <a:cubicBezTo>
                        <a:pt x="1410" y="316801"/>
                        <a:pt x="709" y="165760"/>
                        <a:pt x="709" y="14368"/>
                      </a:cubicBezTo>
                      <a:cubicBezTo>
                        <a:pt x="709" y="9812"/>
                        <a:pt x="709" y="5257"/>
                        <a:pt x="709" y="0"/>
                      </a:cubicBezTo>
                      <a:cubicBezTo>
                        <a:pt x="69046" y="48712"/>
                        <a:pt x="147545" y="62729"/>
                        <a:pt x="225694" y="76046"/>
                      </a:cubicBezTo>
                      <a:cubicBezTo>
                        <a:pt x="369026" y="100928"/>
                        <a:pt x="514110" y="105484"/>
                        <a:pt x="659193" y="101278"/>
                      </a:cubicBezTo>
                      <a:cubicBezTo>
                        <a:pt x="780797" y="97774"/>
                        <a:pt x="901700" y="87261"/>
                        <a:pt x="1020151" y="58174"/>
                      </a:cubicBezTo>
                      <a:cubicBezTo>
                        <a:pt x="1041177" y="52917"/>
                        <a:pt x="1062554" y="47660"/>
                        <a:pt x="1082530" y="39250"/>
                      </a:cubicBezTo>
                      <a:cubicBezTo>
                        <a:pt x="1107762" y="29087"/>
                        <a:pt x="1132293" y="15770"/>
                        <a:pt x="1157875" y="315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5">
                  <a:extLst>
                    <a:ext uri="{FF2B5EF4-FFF2-40B4-BE49-F238E27FC236}">
                      <a16:creationId xmlns:a16="http://schemas.microsoft.com/office/drawing/2014/main" id="{5BA86E86-B3E3-41D5-81D3-6E1493B43D13}"/>
                    </a:ext>
                  </a:extLst>
                </p:cNvPr>
                <p:cNvSpPr/>
                <p:nvPr/>
              </p:nvSpPr>
              <p:spPr>
                <a:xfrm>
                  <a:off x="5538187" y="3791020"/>
                  <a:ext cx="1156465" cy="606268"/>
                </a:xfrm>
                <a:custGeom>
                  <a:avLst/>
                  <a:gdLst>
                    <a:gd name="connsiteX0" fmla="*/ 365 w 1156465"/>
                    <a:gd name="connsiteY0" fmla="*/ 0 h 606268"/>
                    <a:gd name="connsiteX1" fmla="*/ 188554 w 1156465"/>
                    <a:gd name="connsiteY1" fmla="*/ 69738 h 606268"/>
                    <a:gd name="connsiteX2" fmla="*/ 443677 w 1156465"/>
                    <a:gd name="connsiteY2" fmla="*/ 98825 h 606268"/>
                    <a:gd name="connsiteX3" fmla="*/ 609787 w 1156465"/>
                    <a:gd name="connsiteY3" fmla="*/ 102680 h 606268"/>
                    <a:gd name="connsiteX4" fmla="*/ 1014199 w 1156465"/>
                    <a:gd name="connsiteY4" fmla="*/ 59575 h 606268"/>
                    <a:gd name="connsiteX5" fmla="*/ 1118982 w 1156465"/>
                    <a:gd name="connsiteY5" fmla="*/ 23480 h 606268"/>
                    <a:gd name="connsiteX6" fmla="*/ 1155779 w 1156465"/>
                    <a:gd name="connsiteY6" fmla="*/ 1402 h 606268"/>
                    <a:gd name="connsiteX7" fmla="*/ 1156480 w 1156465"/>
                    <a:gd name="connsiteY7" fmla="*/ 14719 h 606268"/>
                    <a:gd name="connsiteX8" fmla="*/ 1156830 w 1156465"/>
                    <a:gd name="connsiteY8" fmla="*/ 479407 h 606268"/>
                    <a:gd name="connsiteX9" fmla="*/ 1140359 w 1156465"/>
                    <a:gd name="connsiteY9" fmla="*/ 513400 h 606268"/>
                    <a:gd name="connsiteX10" fmla="*/ 1071322 w 1156465"/>
                    <a:gd name="connsiteY10" fmla="*/ 548445 h 606268"/>
                    <a:gd name="connsiteX11" fmla="*/ 864210 w 1156465"/>
                    <a:gd name="connsiteY11" fmla="*/ 592601 h 606268"/>
                    <a:gd name="connsiteX12" fmla="*/ 523227 w 1156465"/>
                    <a:gd name="connsiteY12" fmla="*/ 608371 h 606268"/>
                    <a:gd name="connsiteX13" fmla="*/ 147902 w 1156465"/>
                    <a:gd name="connsiteY13" fmla="*/ 566668 h 606268"/>
                    <a:gd name="connsiteX14" fmla="*/ 43119 w 1156465"/>
                    <a:gd name="connsiteY14" fmla="*/ 530923 h 606268"/>
                    <a:gd name="connsiteX15" fmla="*/ 18238 w 1156465"/>
                    <a:gd name="connsiteY15" fmla="*/ 515503 h 606268"/>
                    <a:gd name="connsiteX16" fmla="*/ 15 w 1156465"/>
                    <a:gd name="connsiteY16" fmla="*/ 478356 h 606268"/>
                    <a:gd name="connsiteX17" fmla="*/ 365 w 1156465"/>
                    <a:gd name="connsiteY17" fmla="*/ 16120 h 606268"/>
                    <a:gd name="connsiteX18" fmla="*/ 365 w 1156465"/>
                    <a:gd name="connsiteY18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56465" h="606268">
                      <a:moveTo>
                        <a:pt x="365" y="0"/>
                      </a:moveTo>
                      <a:cubicBezTo>
                        <a:pt x="57838" y="42404"/>
                        <a:pt x="123020" y="56421"/>
                        <a:pt x="188554" y="69738"/>
                      </a:cubicBezTo>
                      <a:cubicBezTo>
                        <a:pt x="272660" y="86560"/>
                        <a:pt x="357818" y="95671"/>
                        <a:pt x="443677" y="98825"/>
                      </a:cubicBezTo>
                      <a:cubicBezTo>
                        <a:pt x="499047" y="100928"/>
                        <a:pt x="554417" y="103381"/>
                        <a:pt x="609787" y="102680"/>
                      </a:cubicBezTo>
                      <a:cubicBezTo>
                        <a:pt x="745759" y="100227"/>
                        <a:pt x="881381" y="92167"/>
                        <a:pt x="1014199" y="59575"/>
                      </a:cubicBezTo>
                      <a:cubicBezTo>
                        <a:pt x="1049945" y="50814"/>
                        <a:pt x="1084639" y="36797"/>
                        <a:pt x="1118982" y="23480"/>
                      </a:cubicBezTo>
                      <a:cubicBezTo>
                        <a:pt x="1131949" y="18573"/>
                        <a:pt x="1142813" y="9462"/>
                        <a:pt x="1155779" y="1402"/>
                      </a:cubicBezTo>
                      <a:cubicBezTo>
                        <a:pt x="1156129" y="5957"/>
                        <a:pt x="1156480" y="10163"/>
                        <a:pt x="1156480" y="14719"/>
                      </a:cubicBezTo>
                      <a:cubicBezTo>
                        <a:pt x="1156480" y="169615"/>
                        <a:pt x="1156480" y="324511"/>
                        <a:pt x="1156830" y="479407"/>
                      </a:cubicBezTo>
                      <a:cubicBezTo>
                        <a:pt x="1156830" y="494126"/>
                        <a:pt x="1152625" y="506392"/>
                        <a:pt x="1140359" y="513400"/>
                      </a:cubicBezTo>
                      <a:cubicBezTo>
                        <a:pt x="1117931" y="526367"/>
                        <a:pt x="1095503" y="539684"/>
                        <a:pt x="1071322" y="548445"/>
                      </a:cubicBezTo>
                      <a:cubicBezTo>
                        <a:pt x="1004387" y="572625"/>
                        <a:pt x="934649" y="583489"/>
                        <a:pt x="864210" y="592601"/>
                      </a:cubicBezTo>
                      <a:cubicBezTo>
                        <a:pt x="751016" y="606969"/>
                        <a:pt x="637472" y="610473"/>
                        <a:pt x="523227" y="608371"/>
                      </a:cubicBezTo>
                      <a:cubicBezTo>
                        <a:pt x="396717" y="606268"/>
                        <a:pt x="271258" y="596806"/>
                        <a:pt x="147902" y="566668"/>
                      </a:cubicBezTo>
                      <a:cubicBezTo>
                        <a:pt x="112157" y="557907"/>
                        <a:pt x="77813" y="543539"/>
                        <a:pt x="43119" y="530923"/>
                      </a:cubicBezTo>
                      <a:cubicBezTo>
                        <a:pt x="34008" y="527769"/>
                        <a:pt x="25948" y="521461"/>
                        <a:pt x="18238" y="515503"/>
                      </a:cubicBezTo>
                      <a:cubicBezTo>
                        <a:pt x="5622" y="506392"/>
                        <a:pt x="-336" y="494827"/>
                        <a:pt x="15" y="478356"/>
                      </a:cubicBezTo>
                      <a:cubicBezTo>
                        <a:pt x="365" y="324161"/>
                        <a:pt x="365" y="170316"/>
                        <a:pt x="365" y="16120"/>
                      </a:cubicBezTo>
                      <a:cubicBezTo>
                        <a:pt x="365" y="11565"/>
                        <a:pt x="365" y="7009"/>
                        <a:pt x="365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6">
                  <a:extLst>
                    <a:ext uri="{FF2B5EF4-FFF2-40B4-BE49-F238E27FC236}">
                      <a16:creationId xmlns:a16="http://schemas.microsoft.com/office/drawing/2014/main" id="{00DE5EB1-6E05-466C-934C-404E2B2A0C2D}"/>
                    </a:ext>
                  </a:extLst>
                </p:cNvPr>
                <p:cNvSpPr/>
                <p:nvPr/>
              </p:nvSpPr>
              <p:spPr>
                <a:xfrm>
                  <a:off x="5537539" y="2335977"/>
                  <a:ext cx="1156465" cy="245311"/>
                </a:xfrm>
                <a:custGeom>
                  <a:avLst/>
                  <a:gdLst>
                    <a:gd name="connsiteX0" fmla="*/ 576442 w 1156465"/>
                    <a:gd name="connsiteY0" fmla="*/ 3504 h 245310"/>
                    <a:gd name="connsiteX1" fmla="*/ 913920 w 1156465"/>
                    <a:gd name="connsiteY1" fmla="*/ 26984 h 245310"/>
                    <a:gd name="connsiteX2" fmla="*/ 1101758 w 1156465"/>
                    <a:gd name="connsiteY2" fmla="*/ 75696 h 245310"/>
                    <a:gd name="connsiteX3" fmla="*/ 1147666 w 1156465"/>
                    <a:gd name="connsiteY3" fmla="*/ 105133 h 245310"/>
                    <a:gd name="connsiteX4" fmla="*/ 1147666 w 1156465"/>
                    <a:gd name="connsiteY4" fmla="*/ 147186 h 245310"/>
                    <a:gd name="connsiteX5" fmla="*/ 1100706 w 1156465"/>
                    <a:gd name="connsiteY5" fmla="*/ 176974 h 245310"/>
                    <a:gd name="connsiteX6" fmla="*/ 926536 w 1156465"/>
                    <a:gd name="connsiteY6" fmla="*/ 223233 h 245310"/>
                    <a:gd name="connsiteX7" fmla="*/ 650386 w 1156465"/>
                    <a:gd name="connsiteY7" fmla="*/ 247413 h 245310"/>
                    <a:gd name="connsiteX8" fmla="*/ 230904 w 1156465"/>
                    <a:gd name="connsiteY8" fmla="*/ 223233 h 245310"/>
                    <a:gd name="connsiteX9" fmla="*/ 70401 w 1156465"/>
                    <a:gd name="connsiteY9" fmla="*/ 182231 h 245310"/>
                    <a:gd name="connsiteX10" fmla="*/ 19937 w 1156465"/>
                    <a:gd name="connsiteY10" fmla="*/ 155247 h 245310"/>
                    <a:gd name="connsiteX11" fmla="*/ 19236 w 1156465"/>
                    <a:gd name="connsiteY11" fmla="*/ 98124 h 245310"/>
                    <a:gd name="connsiteX12" fmla="*/ 98437 w 1156465"/>
                    <a:gd name="connsiteY12" fmla="*/ 60276 h 245310"/>
                    <a:gd name="connsiteX13" fmla="*/ 319917 w 1156465"/>
                    <a:gd name="connsiteY13" fmla="*/ 17172 h 245310"/>
                    <a:gd name="connsiteX14" fmla="*/ 576092 w 1156465"/>
                    <a:gd name="connsiteY14" fmla="*/ 0 h 245310"/>
                    <a:gd name="connsiteX15" fmla="*/ 576442 w 1156465"/>
                    <a:gd name="connsiteY15" fmla="*/ 3504 h 24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56465" h="245310">
                      <a:moveTo>
                        <a:pt x="576442" y="3504"/>
                      </a:moveTo>
                      <a:cubicBezTo>
                        <a:pt x="689636" y="3855"/>
                        <a:pt x="802128" y="9812"/>
                        <a:pt x="913920" y="26984"/>
                      </a:cubicBezTo>
                      <a:cubicBezTo>
                        <a:pt x="978401" y="36797"/>
                        <a:pt x="1042182" y="49062"/>
                        <a:pt x="1101758" y="75696"/>
                      </a:cubicBezTo>
                      <a:cubicBezTo>
                        <a:pt x="1118228" y="83055"/>
                        <a:pt x="1133648" y="93569"/>
                        <a:pt x="1147666" y="105133"/>
                      </a:cubicBezTo>
                      <a:cubicBezTo>
                        <a:pt x="1162735" y="117749"/>
                        <a:pt x="1162735" y="134570"/>
                        <a:pt x="1147666" y="147186"/>
                      </a:cubicBezTo>
                      <a:cubicBezTo>
                        <a:pt x="1133648" y="159102"/>
                        <a:pt x="1117528" y="169615"/>
                        <a:pt x="1100706" y="176974"/>
                      </a:cubicBezTo>
                      <a:cubicBezTo>
                        <a:pt x="1044986" y="201856"/>
                        <a:pt x="986111" y="213771"/>
                        <a:pt x="926536" y="223233"/>
                      </a:cubicBezTo>
                      <a:cubicBezTo>
                        <a:pt x="835070" y="237951"/>
                        <a:pt x="742903" y="244960"/>
                        <a:pt x="650386" y="247413"/>
                      </a:cubicBezTo>
                      <a:cubicBezTo>
                        <a:pt x="509858" y="251268"/>
                        <a:pt x="370031" y="244960"/>
                        <a:pt x="230904" y="223233"/>
                      </a:cubicBezTo>
                      <a:cubicBezTo>
                        <a:pt x="176585" y="214472"/>
                        <a:pt x="122267" y="203257"/>
                        <a:pt x="70401" y="182231"/>
                      </a:cubicBezTo>
                      <a:cubicBezTo>
                        <a:pt x="52879" y="175222"/>
                        <a:pt x="35357" y="166110"/>
                        <a:pt x="19937" y="155247"/>
                      </a:cubicBezTo>
                      <a:cubicBezTo>
                        <a:pt x="-5996" y="137024"/>
                        <a:pt x="-7047" y="114946"/>
                        <a:pt x="19236" y="98124"/>
                      </a:cubicBezTo>
                      <a:cubicBezTo>
                        <a:pt x="43767" y="82354"/>
                        <a:pt x="70751" y="69738"/>
                        <a:pt x="98437" y="60276"/>
                      </a:cubicBezTo>
                      <a:cubicBezTo>
                        <a:pt x="170278" y="35745"/>
                        <a:pt x="244922" y="24181"/>
                        <a:pt x="319917" y="17172"/>
                      </a:cubicBezTo>
                      <a:cubicBezTo>
                        <a:pt x="405075" y="9462"/>
                        <a:pt x="490934" y="5607"/>
                        <a:pt x="576092" y="0"/>
                      </a:cubicBezTo>
                      <a:cubicBezTo>
                        <a:pt x="576442" y="1051"/>
                        <a:pt x="576442" y="2103"/>
                        <a:pt x="576442" y="350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7">
                  <a:extLst>
                    <a:ext uri="{FF2B5EF4-FFF2-40B4-BE49-F238E27FC236}">
                      <a16:creationId xmlns:a16="http://schemas.microsoft.com/office/drawing/2014/main" id="{8B2A99DA-A570-4579-9362-373E55A9F2DF}"/>
                    </a:ext>
                  </a:extLst>
                </p:cNvPr>
                <p:cNvSpPr/>
                <p:nvPr/>
              </p:nvSpPr>
              <p:spPr>
                <a:xfrm>
                  <a:off x="5537671" y="3699734"/>
                  <a:ext cx="1156465" cy="175222"/>
                </a:xfrm>
                <a:custGeom>
                  <a:avLst/>
                  <a:gdLst>
                    <a:gd name="connsiteX0" fmla="*/ 574909 w 1156465"/>
                    <a:gd name="connsiteY0" fmla="*/ 177146 h 175221"/>
                    <a:gd name="connsiteX1" fmla="*/ 204490 w 1156465"/>
                    <a:gd name="connsiteY1" fmla="*/ 148409 h 175221"/>
                    <a:gd name="connsiteX2" fmla="*/ 57303 w 1156465"/>
                    <a:gd name="connsiteY2" fmla="*/ 106706 h 175221"/>
                    <a:gd name="connsiteX3" fmla="*/ 13147 w 1156465"/>
                    <a:gd name="connsiteY3" fmla="*/ 79372 h 175221"/>
                    <a:gd name="connsiteX4" fmla="*/ 12096 w 1156465"/>
                    <a:gd name="connsiteY4" fmla="*/ 33463 h 175221"/>
                    <a:gd name="connsiteX5" fmla="*/ 52747 w 1156465"/>
                    <a:gd name="connsiteY5" fmla="*/ 7180 h 175221"/>
                    <a:gd name="connsiteX6" fmla="*/ 63261 w 1156465"/>
                    <a:gd name="connsiteY6" fmla="*/ 7180 h 175221"/>
                    <a:gd name="connsiteX7" fmla="*/ 314529 w 1156465"/>
                    <a:gd name="connsiteY7" fmla="*/ 56593 h 175221"/>
                    <a:gd name="connsiteX8" fmla="*/ 601893 w 1156465"/>
                    <a:gd name="connsiteY8" fmla="*/ 68858 h 175221"/>
                    <a:gd name="connsiteX9" fmla="*/ 981424 w 1156465"/>
                    <a:gd name="connsiteY9" fmla="*/ 30309 h 175221"/>
                    <a:gd name="connsiteX10" fmla="*/ 1079548 w 1156465"/>
                    <a:gd name="connsiteY10" fmla="*/ 1924 h 175221"/>
                    <a:gd name="connsiteX11" fmla="*/ 1090412 w 1156465"/>
                    <a:gd name="connsiteY11" fmla="*/ 522 h 175221"/>
                    <a:gd name="connsiteX12" fmla="*/ 1146833 w 1156465"/>
                    <a:gd name="connsiteY12" fmla="*/ 34515 h 175221"/>
                    <a:gd name="connsiteX13" fmla="*/ 1147184 w 1156465"/>
                    <a:gd name="connsiteY13" fmla="*/ 76568 h 175221"/>
                    <a:gd name="connsiteX14" fmla="*/ 1100224 w 1156465"/>
                    <a:gd name="connsiteY14" fmla="*/ 106356 h 175221"/>
                    <a:gd name="connsiteX15" fmla="*/ 922900 w 1156465"/>
                    <a:gd name="connsiteY15" fmla="*/ 152965 h 175221"/>
                    <a:gd name="connsiteX16" fmla="*/ 644297 w 1156465"/>
                    <a:gd name="connsiteY16" fmla="*/ 176445 h 175221"/>
                    <a:gd name="connsiteX17" fmla="*/ 574909 w 1156465"/>
                    <a:gd name="connsiteY17" fmla="*/ 177146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56465" h="175221">
                      <a:moveTo>
                        <a:pt x="574909" y="177146"/>
                      </a:moveTo>
                      <a:cubicBezTo>
                        <a:pt x="450852" y="178197"/>
                        <a:pt x="327145" y="170837"/>
                        <a:pt x="204490" y="148409"/>
                      </a:cubicBezTo>
                      <a:cubicBezTo>
                        <a:pt x="154026" y="139297"/>
                        <a:pt x="104263" y="128083"/>
                        <a:pt x="57303" y="106706"/>
                      </a:cubicBezTo>
                      <a:cubicBezTo>
                        <a:pt x="41533" y="99697"/>
                        <a:pt x="26464" y="90235"/>
                        <a:pt x="13147" y="79372"/>
                      </a:cubicBezTo>
                      <a:cubicBezTo>
                        <a:pt x="-4025" y="65354"/>
                        <a:pt x="-4375" y="47832"/>
                        <a:pt x="12096" y="33463"/>
                      </a:cubicBezTo>
                      <a:cubicBezTo>
                        <a:pt x="24011" y="22950"/>
                        <a:pt x="38730" y="15591"/>
                        <a:pt x="52747" y="7180"/>
                      </a:cubicBezTo>
                      <a:cubicBezTo>
                        <a:pt x="55551" y="5428"/>
                        <a:pt x="60107" y="6129"/>
                        <a:pt x="63261" y="7180"/>
                      </a:cubicBezTo>
                      <a:cubicBezTo>
                        <a:pt x="144914" y="34515"/>
                        <a:pt x="229371" y="47481"/>
                        <a:pt x="314529" y="56593"/>
                      </a:cubicBezTo>
                      <a:cubicBezTo>
                        <a:pt x="410200" y="66756"/>
                        <a:pt x="505871" y="70610"/>
                        <a:pt x="601893" y="68858"/>
                      </a:cubicBezTo>
                      <a:cubicBezTo>
                        <a:pt x="729455" y="66405"/>
                        <a:pt x="856315" y="58345"/>
                        <a:pt x="981424" y="30309"/>
                      </a:cubicBezTo>
                      <a:cubicBezTo>
                        <a:pt x="1014716" y="22950"/>
                        <a:pt x="1046957" y="11385"/>
                        <a:pt x="1079548" y="1924"/>
                      </a:cubicBezTo>
                      <a:cubicBezTo>
                        <a:pt x="1083053" y="872"/>
                        <a:pt x="1087959" y="-880"/>
                        <a:pt x="1090412" y="522"/>
                      </a:cubicBezTo>
                      <a:cubicBezTo>
                        <a:pt x="1109686" y="11385"/>
                        <a:pt x="1129662" y="21198"/>
                        <a:pt x="1146833" y="34515"/>
                      </a:cubicBezTo>
                      <a:cubicBezTo>
                        <a:pt x="1162253" y="46430"/>
                        <a:pt x="1161903" y="63952"/>
                        <a:pt x="1147184" y="76568"/>
                      </a:cubicBezTo>
                      <a:cubicBezTo>
                        <a:pt x="1133166" y="88483"/>
                        <a:pt x="1117046" y="98996"/>
                        <a:pt x="1100224" y="106356"/>
                      </a:cubicBezTo>
                      <a:cubicBezTo>
                        <a:pt x="1043803" y="131588"/>
                        <a:pt x="983526" y="143152"/>
                        <a:pt x="922900" y="152965"/>
                      </a:cubicBezTo>
                      <a:cubicBezTo>
                        <a:pt x="830733" y="167683"/>
                        <a:pt x="737515" y="175393"/>
                        <a:pt x="644297" y="176445"/>
                      </a:cubicBezTo>
                      <a:cubicBezTo>
                        <a:pt x="621168" y="177146"/>
                        <a:pt x="598038" y="177146"/>
                        <a:pt x="574909" y="177146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8">
                  <a:extLst>
                    <a:ext uri="{FF2B5EF4-FFF2-40B4-BE49-F238E27FC236}">
                      <a16:creationId xmlns:a16="http://schemas.microsoft.com/office/drawing/2014/main" id="{35544E99-882C-4750-8034-9B52B3FA1BCB}"/>
                    </a:ext>
                  </a:extLst>
                </p:cNvPr>
                <p:cNvSpPr/>
                <p:nvPr/>
              </p:nvSpPr>
              <p:spPr>
                <a:xfrm>
                  <a:off x="5537669" y="3055216"/>
                  <a:ext cx="1156465" cy="175222"/>
                </a:xfrm>
                <a:custGeom>
                  <a:avLst/>
                  <a:gdLst>
                    <a:gd name="connsiteX0" fmla="*/ 587526 w 1156465"/>
                    <a:gd name="connsiteY0" fmla="*/ 175794 h 175221"/>
                    <a:gd name="connsiteX1" fmla="*/ 226919 w 1156465"/>
                    <a:gd name="connsiteY1" fmla="*/ 149862 h 175221"/>
                    <a:gd name="connsiteX2" fmla="*/ 42235 w 1156465"/>
                    <a:gd name="connsiteY2" fmla="*/ 96944 h 175221"/>
                    <a:gd name="connsiteX3" fmla="*/ 10345 w 1156465"/>
                    <a:gd name="connsiteY3" fmla="*/ 73815 h 175221"/>
                    <a:gd name="connsiteX4" fmla="*/ 9644 w 1156465"/>
                    <a:gd name="connsiteY4" fmla="*/ 34566 h 175221"/>
                    <a:gd name="connsiteX5" fmla="*/ 54851 w 1156465"/>
                    <a:gd name="connsiteY5" fmla="*/ 4427 h 175221"/>
                    <a:gd name="connsiteX6" fmla="*/ 65715 w 1156465"/>
                    <a:gd name="connsiteY6" fmla="*/ 5128 h 175221"/>
                    <a:gd name="connsiteX7" fmla="*/ 304368 w 1156465"/>
                    <a:gd name="connsiteY7" fmla="*/ 53489 h 175221"/>
                    <a:gd name="connsiteX8" fmla="*/ 608202 w 1156465"/>
                    <a:gd name="connsiteY8" fmla="*/ 67157 h 175221"/>
                    <a:gd name="connsiteX9" fmla="*/ 1000349 w 1156465"/>
                    <a:gd name="connsiteY9" fmla="*/ 25103 h 175221"/>
                    <a:gd name="connsiteX10" fmla="*/ 1079900 w 1156465"/>
                    <a:gd name="connsiteY10" fmla="*/ 1273 h 175221"/>
                    <a:gd name="connsiteX11" fmla="*/ 1096371 w 1156465"/>
                    <a:gd name="connsiteY11" fmla="*/ 1624 h 175221"/>
                    <a:gd name="connsiteX12" fmla="*/ 1141578 w 1156465"/>
                    <a:gd name="connsiteY12" fmla="*/ 27557 h 175221"/>
                    <a:gd name="connsiteX13" fmla="*/ 1141578 w 1156465"/>
                    <a:gd name="connsiteY13" fmla="*/ 81525 h 175221"/>
                    <a:gd name="connsiteX14" fmla="*/ 1045556 w 1156465"/>
                    <a:gd name="connsiteY14" fmla="*/ 125330 h 175221"/>
                    <a:gd name="connsiteX15" fmla="*/ 842299 w 1156465"/>
                    <a:gd name="connsiteY15" fmla="*/ 163178 h 175221"/>
                    <a:gd name="connsiteX16" fmla="*/ 587526 w 1156465"/>
                    <a:gd name="connsiteY16" fmla="*/ 175794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175221">
                      <a:moveTo>
                        <a:pt x="587526" y="175794"/>
                      </a:moveTo>
                      <a:cubicBezTo>
                        <a:pt x="461366" y="176495"/>
                        <a:pt x="343617" y="169486"/>
                        <a:pt x="226919" y="149862"/>
                      </a:cubicBezTo>
                      <a:cubicBezTo>
                        <a:pt x="163489" y="139348"/>
                        <a:pt x="100059" y="126732"/>
                        <a:pt x="42235" y="96944"/>
                      </a:cubicBezTo>
                      <a:cubicBezTo>
                        <a:pt x="30671" y="90987"/>
                        <a:pt x="19807" y="82927"/>
                        <a:pt x="10345" y="73815"/>
                      </a:cubicBezTo>
                      <a:cubicBezTo>
                        <a:pt x="-2972" y="61199"/>
                        <a:pt x="-3673" y="46831"/>
                        <a:pt x="9644" y="34566"/>
                      </a:cubicBezTo>
                      <a:cubicBezTo>
                        <a:pt x="22961" y="22650"/>
                        <a:pt x="39432" y="13889"/>
                        <a:pt x="54851" y="4427"/>
                      </a:cubicBezTo>
                      <a:cubicBezTo>
                        <a:pt x="57305" y="3026"/>
                        <a:pt x="62211" y="3726"/>
                        <a:pt x="65715" y="5128"/>
                      </a:cubicBezTo>
                      <a:cubicBezTo>
                        <a:pt x="143163" y="32112"/>
                        <a:pt x="223415" y="44378"/>
                        <a:pt x="304368" y="53489"/>
                      </a:cubicBezTo>
                      <a:cubicBezTo>
                        <a:pt x="405295" y="65054"/>
                        <a:pt x="506924" y="68909"/>
                        <a:pt x="608202" y="67157"/>
                      </a:cubicBezTo>
                      <a:cubicBezTo>
                        <a:pt x="739969" y="65054"/>
                        <a:pt x="871386" y="55592"/>
                        <a:pt x="1000349" y="25103"/>
                      </a:cubicBezTo>
                      <a:cubicBezTo>
                        <a:pt x="1027333" y="18796"/>
                        <a:pt x="1053266" y="8983"/>
                        <a:pt x="1079900" y="1273"/>
                      </a:cubicBezTo>
                      <a:cubicBezTo>
                        <a:pt x="1085157" y="-128"/>
                        <a:pt x="1091815" y="-829"/>
                        <a:pt x="1096371" y="1624"/>
                      </a:cubicBezTo>
                      <a:cubicBezTo>
                        <a:pt x="1111791" y="9334"/>
                        <a:pt x="1127911" y="17043"/>
                        <a:pt x="1141578" y="27557"/>
                      </a:cubicBezTo>
                      <a:cubicBezTo>
                        <a:pt x="1164007" y="44378"/>
                        <a:pt x="1163656" y="63652"/>
                        <a:pt x="1141578" y="81525"/>
                      </a:cubicBezTo>
                      <a:cubicBezTo>
                        <a:pt x="1113192" y="104304"/>
                        <a:pt x="1079550" y="115168"/>
                        <a:pt x="1045556" y="125330"/>
                      </a:cubicBezTo>
                      <a:cubicBezTo>
                        <a:pt x="978972" y="144955"/>
                        <a:pt x="910986" y="155469"/>
                        <a:pt x="842299" y="163178"/>
                      </a:cubicBezTo>
                      <a:cubicBezTo>
                        <a:pt x="755389" y="171940"/>
                        <a:pt x="667778" y="176846"/>
                        <a:pt x="587526" y="17579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8A077AA5-C385-418B-9AAE-05AB11B2CAD3}"/>
                  </a:ext>
                </a:extLst>
              </p:cNvPr>
              <p:cNvGrpSpPr/>
              <p:nvPr/>
            </p:nvGrpSpPr>
            <p:grpSpPr>
              <a:xfrm flipV="1">
                <a:off x="4432813" y="3299472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680FEAC0-AC5C-4405-9726-F75BB4597891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F509AF38-0A4E-43BC-A5CF-B354BA61BF40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6FB854D7-B44E-4C43-A293-4445E8AB6BCA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DF5494C-1B77-4D4B-8B5F-9DEABD3F98A0}"/>
                  </a:ext>
                </a:extLst>
              </p:cNvPr>
              <p:cNvGrpSpPr/>
              <p:nvPr/>
            </p:nvGrpSpPr>
            <p:grpSpPr>
              <a:xfrm flipV="1">
                <a:off x="4432813" y="3755468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0061AFB9-3671-42D8-99BA-C8775CF09006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8A77FCAA-086E-46C4-98CB-A44C7C773C54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EFF06871-DBB9-4190-AB69-F02BA7005713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3F339CAF-B507-42FD-8D7A-0940CEED681F}"/>
                  </a:ext>
                </a:extLst>
              </p:cNvPr>
              <p:cNvGrpSpPr/>
              <p:nvPr/>
            </p:nvGrpSpPr>
            <p:grpSpPr>
              <a:xfrm flipV="1">
                <a:off x="4432813" y="4211464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C671C39A-A7BB-4BCF-A180-6CAB0AE0F4EC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1768559A-641D-4E7A-96CC-68C1748A44C7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50B23CFA-2BEA-41CE-8374-3D930B7FDA9C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D5FA959E-1F17-4DBD-BCAA-2D1A86CBD3A3}"/>
                </a:ext>
              </a:extLst>
            </p:cNvPr>
            <p:cNvGrpSpPr/>
            <p:nvPr/>
          </p:nvGrpSpPr>
          <p:grpSpPr>
            <a:xfrm>
              <a:off x="8614357" y="5688614"/>
              <a:ext cx="637423" cy="905053"/>
              <a:chOff x="4160927" y="2978939"/>
              <a:chExt cx="1013906" cy="1439607"/>
            </a:xfrm>
          </p:grpSpPr>
          <p:grpSp>
            <p:nvGrpSpPr>
              <p:cNvPr id="129" name="Group 33">
                <a:extLst>
                  <a:ext uri="{FF2B5EF4-FFF2-40B4-BE49-F238E27FC236}">
                    <a16:creationId xmlns:a16="http://schemas.microsoft.com/office/drawing/2014/main" id="{69100D5F-3342-4874-BABA-3B87FF4EFA10}"/>
                  </a:ext>
                </a:extLst>
              </p:cNvPr>
              <p:cNvGrpSpPr/>
              <p:nvPr/>
            </p:nvGrpSpPr>
            <p:grpSpPr>
              <a:xfrm>
                <a:off x="4160927" y="2978939"/>
                <a:ext cx="1013906" cy="1439607"/>
                <a:chOff x="5537539" y="2335977"/>
                <a:chExt cx="1157120" cy="2061311"/>
              </a:xfrm>
              <a:solidFill>
                <a:schemeClr val="accent1"/>
              </a:solidFill>
            </p:grpSpPr>
            <p:sp>
              <p:nvSpPr>
                <p:cNvPr id="142" name="Freeform: Shape 3">
                  <a:extLst>
                    <a:ext uri="{FF2B5EF4-FFF2-40B4-BE49-F238E27FC236}">
                      <a16:creationId xmlns:a16="http://schemas.microsoft.com/office/drawing/2014/main" id="{AA2091A5-BD72-4D63-BE01-FDC3E6FD2322}"/>
                    </a:ext>
                  </a:extLst>
                </p:cNvPr>
                <p:cNvSpPr/>
                <p:nvPr/>
              </p:nvSpPr>
              <p:spPr>
                <a:xfrm>
                  <a:off x="5537852" y="2496480"/>
                  <a:ext cx="1156465" cy="606268"/>
                </a:xfrm>
                <a:custGeom>
                  <a:avLst/>
                  <a:gdLst>
                    <a:gd name="connsiteX0" fmla="*/ 701 w 1156465"/>
                    <a:gd name="connsiteY0" fmla="*/ 0 h 606268"/>
                    <a:gd name="connsiteX1" fmla="*/ 143682 w 1156465"/>
                    <a:gd name="connsiteY1" fmla="*/ 60977 h 606268"/>
                    <a:gd name="connsiteX2" fmla="*/ 393899 w 1156465"/>
                    <a:gd name="connsiteY2" fmla="*/ 96723 h 606268"/>
                    <a:gd name="connsiteX3" fmla="*/ 619935 w 1156465"/>
                    <a:gd name="connsiteY3" fmla="*/ 103381 h 606268"/>
                    <a:gd name="connsiteX4" fmla="*/ 1035562 w 1156465"/>
                    <a:gd name="connsiteY4" fmla="*/ 55721 h 606268"/>
                    <a:gd name="connsiteX5" fmla="*/ 1157867 w 1156465"/>
                    <a:gd name="connsiteY5" fmla="*/ 350 h 606268"/>
                    <a:gd name="connsiteX6" fmla="*/ 1157867 w 1156465"/>
                    <a:gd name="connsiteY6" fmla="*/ 15069 h 606268"/>
                    <a:gd name="connsiteX7" fmla="*/ 1158217 w 1156465"/>
                    <a:gd name="connsiteY7" fmla="*/ 477305 h 606268"/>
                    <a:gd name="connsiteX8" fmla="*/ 1136490 w 1156465"/>
                    <a:gd name="connsiteY8" fmla="*/ 519007 h 606268"/>
                    <a:gd name="connsiteX9" fmla="*/ 1049229 w 1156465"/>
                    <a:gd name="connsiteY9" fmla="*/ 557206 h 606268"/>
                    <a:gd name="connsiteX10" fmla="*/ 819338 w 1156465"/>
                    <a:gd name="connsiteY10" fmla="*/ 598558 h 606268"/>
                    <a:gd name="connsiteX11" fmla="*/ 524264 w 1156465"/>
                    <a:gd name="connsiteY11" fmla="*/ 609072 h 606268"/>
                    <a:gd name="connsiteX12" fmla="*/ 129314 w 1156465"/>
                    <a:gd name="connsiteY12" fmla="*/ 562112 h 606268"/>
                    <a:gd name="connsiteX13" fmla="*/ 31890 w 1156465"/>
                    <a:gd name="connsiteY13" fmla="*/ 524264 h 606268"/>
                    <a:gd name="connsiteX14" fmla="*/ 0 w 1156465"/>
                    <a:gd name="connsiteY14" fmla="*/ 469945 h 606268"/>
                    <a:gd name="connsiteX15" fmla="*/ 701 w 1156465"/>
                    <a:gd name="connsiteY15" fmla="*/ 15420 h 606268"/>
                    <a:gd name="connsiteX16" fmla="*/ 701 w 1156465"/>
                    <a:gd name="connsiteY16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701" y="0"/>
                      </a:moveTo>
                      <a:cubicBezTo>
                        <a:pt x="43805" y="34344"/>
                        <a:pt x="93568" y="48712"/>
                        <a:pt x="143682" y="60977"/>
                      </a:cubicBezTo>
                      <a:cubicBezTo>
                        <a:pt x="226036" y="80953"/>
                        <a:pt x="309442" y="92517"/>
                        <a:pt x="393899" y="96723"/>
                      </a:cubicBezTo>
                      <a:cubicBezTo>
                        <a:pt x="469244" y="100577"/>
                        <a:pt x="544590" y="104432"/>
                        <a:pt x="619935" y="103381"/>
                      </a:cubicBezTo>
                      <a:cubicBezTo>
                        <a:pt x="759762" y="101278"/>
                        <a:pt x="899239" y="91466"/>
                        <a:pt x="1035562" y="55721"/>
                      </a:cubicBezTo>
                      <a:cubicBezTo>
                        <a:pt x="1078667" y="44506"/>
                        <a:pt x="1120369" y="30138"/>
                        <a:pt x="1157867" y="350"/>
                      </a:cubicBezTo>
                      <a:cubicBezTo>
                        <a:pt x="1157867" y="6308"/>
                        <a:pt x="1157867" y="10864"/>
                        <a:pt x="1157867" y="15069"/>
                      </a:cubicBezTo>
                      <a:cubicBezTo>
                        <a:pt x="1157867" y="169264"/>
                        <a:pt x="1157516" y="323109"/>
                        <a:pt x="1158217" y="477305"/>
                      </a:cubicBezTo>
                      <a:cubicBezTo>
                        <a:pt x="1158217" y="496579"/>
                        <a:pt x="1150858" y="508845"/>
                        <a:pt x="1136490" y="519007"/>
                      </a:cubicBezTo>
                      <a:cubicBezTo>
                        <a:pt x="1109856" y="537581"/>
                        <a:pt x="1079718" y="548094"/>
                        <a:pt x="1049229" y="557206"/>
                      </a:cubicBezTo>
                      <a:cubicBezTo>
                        <a:pt x="974234" y="579284"/>
                        <a:pt x="897137" y="590148"/>
                        <a:pt x="819338" y="598558"/>
                      </a:cubicBezTo>
                      <a:cubicBezTo>
                        <a:pt x="721214" y="609072"/>
                        <a:pt x="622739" y="610824"/>
                        <a:pt x="524264" y="609072"/>
                      </a:cubicBezTo>
                      <a:cubicBezTo>
                        <a:pt x="391095" y="606618"/>
                        <a:pt x="258628" y="596806"/>
                        <a:pt x="129314" y="562112"/>
                      </a:cubicBezTo>
                      <a:cubicBezTo>
                        <a:pt x="96022" y="553001"/>
                        <a:pt x="63781" y="538632"/>
                        <a:pt x="31890" y="524264"/>
                      </a:cubicBezTo>
                      <a:cubicBezTo>
                        <a:pt x="9462" y="514452"/>
                        <a:pt x="0" y="496579"/>
                        <a:pt x="0" y="469945"/>
                      </a:cubicBezTo>
                      <a:cubicBezTo>
                        <a:pt x="1051" y="318554"/>
                        <a:pt x="701" y="166811"/>
                        <a:pt x="701" y="15420"/>
                      </a:cubicBezTo>
                      <a:cubicBezTo>
                        <a:pt x="701" y="11214"/>
                        <a:pt x="701" y="6658"/>
                        <a:pt x="701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4">
                  <a:extLst>
                    <a:ext uri="{FF2B5EF4-FFF2-40B4-BE49-F238E27FC236}">
                      <a16:creationId xmlns:a16="http://schemas.microsoft.com/office/drawing/2014/main" id="{6A535207-005F-4E06-B1CF-E3A7E44D2B36}"/>
                    </a:ext>
                  </a:extLst>
                </p:cNvPr>
                <p:cNvSpPr/>
                <p:nvPr/>
              </p:nvSpPr>
              <p:spPr>
                <a:xfrm>
                  <a:off x="5538194" y="3144451"/>
                  <a:ext cx="1156465" cy="606268"/>
                </a:xfrm>
                <a:custGeom>
                  <a:avLst/>
                  <a:gdLst>
                    <a:gd name="connsiteX0" fmla="*/ 1157875 w 1156465"/>
                    <a:gd name="connsiteY0" fmla="*/ 3154 h 606268"/>
                    <a:gd name="connsiteX1" fmla="*/ 1157875 w 1156465"/>
                    <a:gd name="connsiteY1" fmla="*/ 12616 h 606268"/>
                    <a:gd name="connsiteX2" fmla="*/ 1158226 w 1156465"/>
                    <a:gd name="connsiteY2" fmla="*/ 478706 h 606268"/>
                    <a:gd name="connsiteX3" fmla="*/ 1141404 w 1156465"/>
                    <a:gd name="connsiteY3" fmla="*/ 513751 h 606268"/>
                    <a:gd name="connsiteX4" fmla="*/ 1043981 w 1156465"/>
                    <a:gd name="connsiteY4" fmla="*/ 557556 h 606268"/>
                    <a:gd name="connsiteX5" fmla="*/ 802525 w 1156465"/>
                    <a:gd name="connsiteY5" fmla="*/ 598909 h 606268"/>
                    <a:gd name="connsiteX6" fmla="*/ 525324 w 1156465"/>
                    <a:gd name="connsiteY6" fmla="*/ 608371 h 606268"/>
                    <a:gd name="connsiteX7" fmla="*/ 132827 w 1156465"/>
                    <a:gd name="connsiteY7" fmla="*/ 562112 h 606268"/>
                    <a:gd name="connsiteX8" fmla="*/ 34001 w 1156465"/>
                    <a:gd name="connsiteY8" fmla="*/ 524615 h 606268"/>
                    <a:gd name="connsiteX9" fmla="*/ 8 w 1156465"/>
                    <a:gd name="connsiteY9" fmla="*/ 467843 h 606268"/>
                    <a:gd name="connsiteX10" fmla="*/ 709 w 1156465"/>
                    <a:gd name="connsiteY10" fmla="*/ 14368 h 606268"/>
                    <a:gd name="connsiteX11" fmla="*/ 709 w 1156465"/>
                    <a:gd name="connsiteY11" fmla="*/ 0 h 606268"/>
                    <a:gd name="connsiteX12" fmla="*/ 225694 w 1156465"/>
                    <a:gd name="connsiteY12" fmla="*/ 76046 h 606268"/>
                    <a:gd name="connsiteX13" fmla="*/ 659193 w 1156465"/>
                    <a:gd name="connsiteY13" fmla="*/ 101278 h 606268"/>
                    <a:gd name="connsiteX14" fmla="*/ 1020151 w 1156465"/>
                    <a:gd name="connsiteY14" fmla="*/ 58174 h 606268"/>
                    <a:gd name="connsiteX15" fmla="*/ 1082530 w 1156465"/>
                    <a:gd name="connsiteY15" fmla="*/ 39250 h 606268"/>
                    <a:gd name="connsiteX16" fmla="*/ 1157875 w 1156465"/>
                    <a:gd name="connsiteY16" fmla="*/ 3154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1157875" y="3154"/>
                      </a:moveTo>
                      <a:cubicBezTo>
                        <a:pt x="1157875" y="4906"/>
                        <a:pt x="1157875" y="8761"/>
                        <a:pt x="1157875" y="12616"/>
                      </a:cubicBezTo>
                      <a:cubicBezTo>
                        <a:pt x="1157875" y="167863"/>
                        <a:pt x="1157875" y="323460"/>
                        <a:pt x="1158226" y="478706"/>
                      </a:cubicBezTo>
                      <a:cubicBezTo>
                        <a:pt x="1158226" y="493776"/>
                        <a:pt x="1152619" y="504990"/>
                        <a:pt x="1141404" y="513751"/>
                      </a:cubicBezTo>
                      <a:cubicBezTo>
                        <a:pt x="1112668" y="536530"/>
                        <a:pt x="1078675" y="547393"/>
                        <a:pt x="1043981" y="557556"/>
                      </a:cubicBezTo>
                      <a:cubicBezTo>
                        <a:pt x="965131" y="580335"/>
                        <a:pt x="884178" y="591199"/>
                        <a:pt x="802525" y="598909"/>
                      </a:cubicBezTo>
                      <a:cubicBezTo>
                        <a:pt x="710358" y="607670"/>
                        <a:pt x="617841" y="610473"/>
                        <a:pt x="525324" y="608371"/>
                      </a:cubicBezTo>
                      <a:cubicBezTo>
                        <a:pt x="393206" y="605217"/>
                        <a:pt x="261089" y="596105"/>
                        <a:pt x="132827" y="562112"/>
                      </a:cubicBezTo>
                      <a:cubicBezTo>
                        <a:pt x="98833" y="553351"/>
                        <a:pt x="66242" y="538632"/>
                        <a:pt x="34001" y="524615"/>
                      </a:cubicBezTo>
                      <a:cubicBezTo>
                        <a:pt x="10522" y="514101"/>
                        <a:pt x="-342" y="495878"/>
                        <a:pt x="8" y="467843"/>
                      </a:cubicBezTo>
                      <a:cubicBezTo>
                        <a:pt x="1410" y="316801"/>
                        <a:pt x="709" y="165760"/>
                        <a:pt x="709" y="14368"/>
                      </a:cubicBezTo>
                      <a:cubicBezTo>
                        <a:pt x="709" y="9812"/>
                        <a:pt x="709" y="5257"/>
                        <a:pt x="709" y="0"/>
                      </a:cubicBezTo>
                      <a:cubicBezTo>
                        <a:pt x="69046" y="48712"/>
                        <a:pt x="147545" y="62729"/>
                        <a:pt x="225694" y="76046"/>
                      </a:cubicBezTo>
                      <a:cubicBezTo>
                        <a:pt x="369026" y="100928"/>
                        <a:pt x="514110" y="105484"/>
                        <a:pt x="659193" y="101278"/>
                      </a:cubicBezTo>
                      <a:cubicBezTo>
                        <a:pt x="780797" y="97774"/>
                        <a:pt x="901700" y="87261"/>
                        <a:pt x="1020151" y="58174"/>
                      </a:cubicBezTo>
                      <a:cubicBezTo>
                        <a:pt x="1041177" y="52917"/>
                        <a:pt x="1062554" y="47660"/>
                        <a:pt x="1082530" y="39250"/>
                      </a:cubicBezTo>
                      <a:cubicBezTo>
                        <a:pt x="1107762" y="29087"/>
                        <a:pt x="1132293" y="15770"/>
                        <a:pt x="1157875" y="315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5">
                  <a:extLst>
                    <a:ext uri="{FF2B5EF4-FFF2-40B4-BE49-F238E27FC236}">
                      <a16:creationId xmlns:a16="http://schemas.microsoft.com/office/drawing/2014/main" id="{02B4E635-3740-4275-9789-BB6E7707C7EB}"/>
                    </a:ext>
                  </a:extLst>
                </p:cNvPr>
                <p:cNvSpPr/>
                <p:nvPr/>
              </p:nvSpPr>
              <p:spPr>
                <a:xfrm>
                  <a:off x="5538187" y="3791020"/>
                  <a:ext cx="1156465" cy="606268"/>
                </a:xfrm>
                <a:custGeom>
                  <a:avLst/>
                  <a:gdLst>
                    <a:gd name="connsiteX0" fmla="*/ 365 w 1156465"/>
                    <a:gd name="connsiteY0" fmla="*/ 0 h 606268"/>
                    <a:gd name="connsiteX1" fmla="*/ 188554 w 1156465"/>
                    <a:gd name="connsiteY1" fmla="*/ 69738 h 606268"/>
                    <a:gd name="connsiteX2" fmla="*/ 443677 w 1156465"/>
                    <a:gd name="connsiteY2" fmla="*/ 98825 h 606268"/>
                    <a:gd name="connsiteX3" fmla="*/ 609787 w 1156465"/>
                    <a:gd name="connsiteY3" fmla="*/ 102680 h 606268"/>
                    <a:gd name="connsiteX4" fmla="*/ 1014199 w 1156465"/>
                    <a:gd name="connsiteY4" fmla="*/ 59575 h 606268"/>
                    <a:gd name="connsiteX5" fmla="*/ 1118982 w 1156465"/>
                    <a:gd name="connsiteY5" fmla="*/ 23480 h 606268"/>
                    <a:gd name="connsiteX6" fmla="*/ 1155779 w 1156465"/>
                    <a:gd name="connsiteY6" fmla="*/ 1402 h 606268"/>
                    <a:gd name="connsiteX7" fmla="*/ 1156480 w 1156465"/>
                    <a:gd name="connsiteY7" fmla="*/ 14719 h 606268"/>
                    <a:gd name="connsiteX8" fmla="*/ 1156830 w 1156465"/>
                    <a:gd name="connsiteY8" fmla="*/ 479407 h 606268"/>
                    <a:gd name="connsiteX9" fmla="*/ 1140359 w 1156465"/>
                    <a:gd name="connsiteY9" fmla="*/ 513400 h 606268"/>
                    <a:gd name="connsiteX10" fmla="*/ 1071322 w 1156465"/>
                    <a:gd name="connsiteY10" fmla="*/ 548445 h 606268"/>
                    <a:gd name="connsiteX11" fmla="*/ 864210 w 1156465"/>
                    <a:gd name="connsiteY11" fmla="*/ 592601 h 606268"/>
                    <a:gd name="connsiteX12" fmla="*/ 523227 w 1156465"/>
                    <a:gd name="connsiteY12" fmla="*/ 608371 h 606268"/>
                    <a:gd name="connsiteX13" fmla="*/ 147902 w 1156465"/>
                    <a:gd name="connsiteY13" fmla="*/ 566668 h 606268"/>
                    <a:gd name="connsiteX14" fmla="*/ 43119 w 1156465"/>
                    <a:gd name="connsiteY14" fmla="*/ 530923 h 606268"/>
                    <a:gd name="connsiteX15" fmla="*/ 18238 w 1156465"/>
                    <a:gd name="connsiteY15" fmla="*/ 515503 h 606268"/>
                    <a:gd name="connsiteX16" fmla="*/ 15 w 1156465"/>
                    <a:gd name="connsiteY16" fmla="*/ 478356 h 606268"/>
                    <a:gd name="connsiteX17" fmla="*/ 365 w 1156465"/>
                    <a:gd name="connsiteY17" fmla="*/ 16120 h 606268"/>
                    <a:gd name="connsiteX18" fmla="*/ 365 w 1156465"/>
                    <a:gd name="connsiteY18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56465" h="606268">
                      <a:moveTo>
                        <a:pt x="365" y="0"/>
                      </a:moveTo>
                      <a:cubicBezTo>
                        <a:pt x="57838" y="42404"/>
                        <a:pt x="123020" y="56421"/>
                        <a:pt x="188554" y="69738"/>
                      </a:cubicBezTo>
                      <a:cubicBezTo>
                        <a:pt x="272660" y="86560"/>
                        <a:pt x="357818" y="95671"/>
                        <a:pt x="443677" y="98825"/>
                      </a:cubicBezTo>
                      <a:cubicBezTo>
                        <a:pt x="499047" y="100928"/>
                        <a:pt x="554417" y="103381"/>
                        <a:pt x="609787" y="102680"/>
                      </a:cubicBezTo>
                      <a:cubicBezTo>
                        <a:pt x="745759" y="100227"/>
                        <a:pt x="881381" y="92167"/>
                        <a:pt x="1014199" y="59575"/>
                      </a:cubicBezTo>
                      <a:cubicBezTo>
                        <a:pt x="1049945" y="50814"/>
                        <a:pt x="1084639" y="36797"/>
                        <a:pt x="1118982" y="23480"/>
                      </a:cubicBezTo>
                      <a:cubicBezTo>
                        <a:pt x="1131949" y="18573"/>
                        <a:pt x="1142813" y="9462"/>
                        <a:pt x="1155779" y="1402"/>
                      </a:cubicBezTo>
                      <a:cubicBezTo>
                        <a:pt x="1156129" y="5957"/>
                        <a:pt x="1156480" y="10163"/>
                        <a:pt x="1156480" y="14719"/>
                      </a:cubicBezTo>
                      <a:cubicBezTo>
                        <a:pt x="1156480" y="169615"/>
                        <a:pt x="1156480" y="324511"/>
                        <a:pt x="1156830" y="479407"/>
                      </a:cubicBezTo>
                      <a:cubicBezTo>
                        <a:pt x="1156830" y="494126"/>
                        <a:pt x="1152625" y="506392"/>
                        <a:pt x="1140359" y="513400"/>
                      </a:cubicBezTo>
                      <a:cubicBezTo>
                        <a:pt x="1117931" y="526367"/>
                        <a:pt x="1095503" y="539684"/>
                        <a:pt x="1071322" y="548445"/>
                      </a:cubicBezTo>
                      <a:cubicBezTo>
                        <a:pt x="1004387" y="572625"/>
                        <a:pt x="934649" y="583489"/>
                        <a:pt x="864210" y="592601"/>
                      </a:cubicBezTo>
                      <a:cubicBezTo>
                        <a:pt x="751016" y="606969"/>
                        <a:pt x="637472" y="610473"/>
                        <a:pt x="523227" y="608371"/>
                      </a:cubicBezTo>
                      <a:cubicBezTo>
                        <a:pt x="396717" y="606268"/>
                        <a:pt x="271258" y="596806"/>
                        <a:pt x="147902" y="566668"/>
                      </a:cubicBezTo>
                      <a:cubicBezTo>
                        <a:pt x="112157" y="557907"/>
                        <a:pt x="77813" y="543539"/>
                        <a:pt x="43119" y="530923"/>
                      </a:cubicBezTo>
                      <a:cubicBezTo>
                        <a:pt x="34008" y="527769"/>
                        <a:pt x="25948" y="521461"/>
                        <a:pt x="18238" y="515503"/>
                      </a:cubicBezTo>
                      <a:cubicBezTo>
                        <a:pt x="5622" y="506392"/>
                        <a:pt x="-336" y="494827"/>
                        <a:pt x="15" y="478356"/>
                      </a:cubicBezTo>
                      <a:cubicBezTo>
                        <a:pt x="365" y="324161"/>
                        <a:pt x="365" y="170316"/>
                        <a:pt x="365" y="16120"/>
                      </a:cubicBezTo>
                      <a:cubicBezTo>
                        <a:pt x="365" y="11565"/>
                        <a:pt x="365" y="7009"/>
                        <a:pt x="365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6">
                  <a:extLst>
                    <a:ext uri="{FF2B5EF4-FFF2-40B4-BE49-F238E27FC236}">
                      <a16:creationId xmlns:a16="http://schemas.microsoft.com/office/drawing/2014/main" id="{FA537EF4-0C4C-4A38-94B5-1F03252AB9AB}"/>
                    </a:ext>
                  </a:extLst>
                </p:cNvPr>
                <p:cNvSpPr/>
                <p:nvPr/>
              </p:nvSpPr>
              <p:spPr>
                <a:xfrm>
                  <a:off x="5537539" y="2335977"/>
                  <a:ext cx="1156465" cy="245311"/>
                </a:xfrm>
                <a:custGeom>
                  <a:avLst/>
                  <a:gdLst>
                    <a:gd name="connsiteX0" fmla="*/ 576442 w 1156465"/>
                    <a:gd name="connsiteY0" fmla="*/ 3504 h 245310"/>
                    <a:gd name="connsiteX1" fmla="*/ 913920 w 1156465"/>
                    <a:gd name="connsiteY1" fmla="*/ 26984 h 245310"/>
                    <a:gd name="connsiteX2" fmla="*/ 1101758 w 1156465"/>
                    <a:gd name="connsiteY2" fmla="*/ 75696 h 245310"/>
                    <a:gd name="connsiteX3" fmla="*/ 1147666 w 1156465"/>
                    <a:gd name="connsiteY3" fmla="*/ 105133 h 245310"/>
                    <a:gd name="connsiteX4" fmla="*/ 1147666 w 1156465"/>
                    <a:gd name="connsiteY4" fmla="*/ 147186 h 245310"/>
                    <a:gd name="connsiteX5" fmla="*/ 1100706 w 1156465"/>
                    <a:gd name="connsiteY5" fmla="*/ 176974 h 245310"/>
                    <a:gd name="connsiteX6" fmla="*/ 926536 w 1156465"/>
                    <a:gd name="connsiteY6" fmla="*/ 223233 h 245310"/>
                    <a:gd name="connsiteX7" fmla="*/ 650386 w 1156465"/>
                    <a:gd name="connsiteY7" fmla="*/ 247413 h 245310"/>
                    <a:gd name="connsiteX8" fmla="*/ 230904 w 1156465"/>
                    <a:gd name="connsiteY8" fmla="*/ 223233 h 245310"/>
                    <a:gd name="connsiteX9" fmla="*/ 70401 w 1156465"/>
                    <a:gd name="connsiteY9" fmla="*/ 182231 h 245310"/>
                    <a:gd name="connsiteX10" fmla="*/ 19937 w 1156465"/>
                    <a:gd name="connsiteY10" fmla="*/ 155247 h 245310"/>
                    <a:gd name="connsiteX11" fmla="*/ 19236 w 1156465"/>
                    <a:gd name="connsiteY11" fmla="*/ 98124 h 245310"/>
                    <a:gd name="connsiteX12" fmla="*/ 98437 w 1156465"/>
                    <a:gd name="connsiteY12" fmla="*/ 60276 h 245310"/>
                    <a:gd name="connsiteX13" fmla="*/ 319917 w 1156465"/>
                    <a:gd name="connsiteY13" fmla="*/ 17172 h 245310"/>
                    <a:gd name="connsiteX14" fmla="*/ 576092 w 1156465"/>
                    <a:gd name="connsiteY14" fmla="*/ 0 h 245310"/>
                    <a:gd name="connsiteX15" fmla="*/ 576442 w 1156465"/>
                    <a:gd name="connsiteY15" fmla="*/ 3504 h 24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56465" h="245310">
                      <a:moveTo>
                        <a:pt x="576442" y="3504"/>
                      </a:moveTo>
                      <a:cubicBezTo>
                        <a:pt x="689636" y="3855"/>
                        <a:pt x="802128" y="9812"/>
                        <a:pt x="913920" y="26984"/>
                      </a:cubicBezTo>
                      <a:cubicBezTo>
                        <a:pt x="978401" y="36797"/>
                        <a:pt x="1042182" y="49062"/>
                        <a:pt x="1101758" y="75696"/>
                      </a:cubicBezTo>
                      <a:cubicBezTo>
                        <a:pt x="1118228" y="83055"/>
                        <a:pt x="1133648" y="93569"/>
                        <a:pt x="1147666" y="105133"/>
                      </a:cubicBezTo>
                      <a:cubicBezTo>
                        <a:pt x="1162735" y="117749"/>
                        <a:pt x="1162735" y="134570"/>
                        <a:pt x="1147666" y="147186"/>
                      </a:cubicBezTo>
                      <a:cubicBezTo>
                        <a:pt x="1133648" y="159102"/>
                        <a:pt x="1117528" y="169615"/>
                        <a:pt x="1100706" y="176974"/>
                      </a:cubicBezTo>
                      <a:cubicBezTo>
                        <a:pt x="1044986" y="201856"/>
                        <a:pt x="986111" y="213771"/>
                        <a:pt x="926536" y="223233"/>
                      </a:cubicBezTo>
                      <a:cubicBezTo>
                        <a:pt x="835070" y="237951"/>
                        <a:pt x="742903" y="244960"/>
                        <a:pt x="650386" y="247413"/>
                      </a:cubicBezTo>
                      <a:cubicBezTo>
                        <a:pt x="509858" y="251268"/>
                        <a:pt x="370031" y="244960"/>
                        <a:pt x="230904" y="223233"/>
                      </a:cubicBezTo>
                      <a:cubicBezTo>
                        <a:pt x="176585" y="214472"/>
                        <a:pt x="122267" y="203257"/>
                        <a:pt x="70401" y="182231"/>
                      </a:cubicBezTo>
                      <a:cubicBezTo>
                        <a:pt x="52879" y="175222"/>
                        <a:pt x="35357" y="166110"/>
                        <a:pt x="19937" y="155247"/>
                      </a:cubicBezTo>
                      <a:cubicBezTo>
                        <a:pt x="-5996" y="137024"/>
                        <a:pt x="-7047" y="114946"/>
                        <a:pt x="19236" y="98124"/>
                      </a:cubicBezTo>
                      <a:cubicBezTo>
                        <a:pt x="43767" y="82354"/>
                        <a:pt x="70751" y="69738"/>
                        <a:pt x="98437" y="60276"/>
                      </a:cubicBezTo>
                      <a:cubicBezTo>
                        <a:pt x="170278" y="35745"/>
                        <a:pt x="244922" y="24181"/>
                        <a:pt x="319917" y="17172"/>
                      </a:cubicBezTo>
                      <a:cubicBezTo>
                        <a:pt x="405075" y="9462"/>
                        <a:pt x="490934" y="5607"/>
                        <a:pt x="576092" y="0"/>
                      </a:cubicBezTo>
                      <a:cubicBezTo>
                        <a:pt x="576442" y="1051"/>
                        <a:pt x="576442" y="2103"/>
                        <a:pt x="576442" y="350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7">
                  <a:extLst>
                    <a:ext uri="{FF2B5EF4-FFF2-40B4-BE49-F238E27FC236}">
                      <a16:creationId xmlns:a16="http://schemas.microsoft.com/office/drawing/2014/main" id="{CCA6896B-B6F7-4785-9858-46789C9E6667}"/>
                    </a:ext>
                  </a:extLst>
                </p:cNvPr>
                <p:cNvSpPr/>
                <p:nvPr/>
              </p:nvSpPr>
              <p:spPr>
                <a:xfrm>
                  <a:off x="5537671" y="3699734"/>
                  <a:ext cx="1156465" cy="175222"/>
                </a:xfrm>
                <a:custGeom>
                  <a:avLst/>
                  <a:gdLst>
                    <a:gd name="connsiteX0" fmla="*/ 574909 w 1156465"/>
                    <a:gd name="connsiteY0" fmla="*/ 177146 h 175221"/>
                    <a:gd name="connsiteX1" fmla="*/ 204490 w 1156465"/>
                    <a:gd name="connsiteY1" fmla="*/ 148409 h 175221"/>
                    <a:gd name="connsiteX2" fmla="*/ 57303 w 1156465"/>
                    <a:gd name="connsiteY2" fmla="*/ 106706 h 175221"/>
                    <a:gd name="connsiteX3" fmla="*/ 13147 w 1156465"/>
                    <a:gd name="connsiteY3" fmla="*/ 79372 h 175221"/>
                    <a:gd name="connsiteX4" fmla="*/ 12096 w 1156465"/>
                    <a:gd name="connsiteY4" fmla="*/ 33463 h 175221"/>
                    <a:gd name="connsiteX5" fmla="*/ 52747 w 1156465"/>
                    <a:gd name="connsiteY5" fmla="*/ 7180 h 175221"/>
                    <a:gd name="connsiteX6" fmla="*/ 63261 w 1156465"/>
                    <a:gd name="connsiteY6" fmla="*/ 7180 h 175221"/>
                    <a:gd name="connsiteX7" fmla="*/ 314529 w 1156465"/>
                    <a:gd name="connsiteY7" fmla="*/ 56593 h 175221"/>
                    <a:gd name="connsiteX8" fmla="*/ 601893 w 1156465"/>
                    <a:gd name="connsiteY8" fmla="*/ 68858 h 175221"/>
                    <a:gd name="connsiteX9" fmla="*/ 981424 w 1156465"/>
                    <a:gd name="connsiteY9" fmla="*/ 30309 h 175221"/>
                    <a:gd name="connsiteX10" fmla="*/ 1079548 w 1156465"/>
                    <a:gd name="connsiteY10" fmla="*/ 1924 h 175221"/>
                    <a:gd name="connsiteX11" fmla="*/ 1090412 w 1156465"/>
                    <a:gd name="connsiteY11" fmla="*/ 522 h 175221"/>
                    <a:gd name="connsiteX12" fmla="*/ 1146833 w 1156465"/>
                    <a:gd name="connsiteY12" fmla="*/ 34515 h 175221"/>
                    <a:gd name="connsiteX13" fmla="*/ 1147184 w 1156465"/>
                    <a:gd name="connsiteY13" fmla="*/ 76568 h 175221"/>
                    <a:gd name="connsiteX14" fmla="*/ 1100224 w 1156465"/>
                    <a:gd name="connsiteY14" fmla="*/ 106356 h 175221"/>
                    <a:gd name="connsiteX15" fmla="*/ 922900 w 1156465"/>
                    <a:gd name="connsiteY15" fmla="*/ 152965 h 175221"/>
                    <a:gd name="connsiteX16" fmla="*/ 644297 w 1156465"/>
                    <a:gd name="connsiteY16" fmla="*/ 176445 h 175221"/>
                    <a:gd name="connsiteX17" fmla="*/ 574909 w 1156465"/>
                    <a:gd name="connsiteY17" fmla="*/ 177146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56465" h="175221">
                      <a:moveTo>
                        <a:pt x="574909" y="177146"/>
                      </a:moveTo>
                      <a:cubicBezTo>
                        <a:pt x="450852" y="178197"/>
                        <a:pt x="327145" y="170837"/>
                        <a:pt x="204490" y="148409"/>
                      </a:cubicBezTo>
                      <a:cubicBezTo>
                        <a:pt x="154026" y="139297"/>
                        <a:pt x="104263" y="128083"/>
                        <a:pt x="57303" y="106706"/>
                      </a:cubicBezTo>
                      <a:cubicBezTo>
                        <a:pt x="41533" y="99697"/>
                        <a:pt x="26464" y="90235"/>
                        <a:pt x="13147" y="79372"/>
                      </a:cubicBezTo>
                      <a:cubicBezTo>
                        <a:pt x="-4025" y="65354"/>
                        <a:pt x="-4375" y="47832"/>
                        <a:pt x="12096" y="33463"/>
                      </a:cubicBezTo>
                      <a:cubicBezTo>
                        <a:pt x="24011" y="22950"/>
                        <a:pt x="38730" y="15591"/>
                        <a:pt x="52747" y="7180"/>
                      </a:cubicBezTo>
                      <a:cubicBezTo>
                        <a:pt x="55551" y="5428"/>
                        <a:pt x="60107" y="6129"/>
                        <a:pt x="63261" y="7180"/>
                      </a:cubicBezTo>
                      <a:cubicBezTo>
                        <a:pt x="144914" y="34515"/>
                        <a:pt x="229371" y="47481"/>
                        <a:pt x="314529" y="56593"/>
                      </a:cubicBezTo>
                      <a:cubicBezTo>
                        <a:pt x="410200" y="66756"/>
                        <a:pt x="505871" y="70610"/>
                        <a:pt x="601893" y="68858"/>
                      </a:cubicBezTo>
                      <a:cubicBezTo>
                        <a:pt x="729455" y="66405"/>
                        <a:pt x="856315" y="58345"/>
                        <a:pt x="981424" y="30309"/>
                      </a:cubicBezTo>
                      <a:cubicBezTo>
                        <a:pt x="1014716" y="22950"/>
                        <a:pt x="1046957" y="11385"/>
                        <a:pt x="1079548" y="1924"/>
                      </a:cubicBezTo>
                      <a:cubicBezTo>
                        <a:pt x="1083053" y="872"/>
                        <a:pt x="1087959" y="-880"/>
                        <a:pt x="1090412" y="522"/>
                      </a:cubicBezTo>
                      <a:cubicBezTo>
                        <a:pt x="1109686" y="11385"/>
                        <a:pt x="1129662" y="21198"/>
                        <a:pt x="1146833" y="34515"/>
                      </a:cubicBezTo>
                      <a:cubicBezTo>
                        <a:pt x="1162253" y="46430"/>
                        <a:pt x="1161903" y="63952"/>
                        <a:pt x="1147184" y="76568"/>
                      </a:cubicBezTo>
                      <a:cubicBezTo>
                        <a:pt x="1133166" y="88483"/>
                        <a:pt x="1117046" y="98996"/>
                        <a:pt x="1100224" y="106356"/>
                      </a:cubicBezTo>
                      <a:cubicBezTo>
                        <a:pt x="1043803" y="131588"/>
                        <a:pt x="983526" y="143152"/>
                        <a:pt x="922900" y="152965"/>
                      </a:cubicBezTo>
                      <a:cubicBezTo>
                        <a:pt x="830733" y="167683"/>
                        <a:pt x="737515" y="175393"/>
                        <a:pt x="644297" y="176445"/>
                      </a:cubicBezTo>
                      <a:cubicBezTo>
                        <a:pt x="621168" y="177146"/>
                        <a:pt x="598038" y="177146"/>
                        <a:pt x="574909" y="177146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8">
                  <a:extLst>
                    <a:ext uri="{FF2B5EF4-FFF2-40B4-BE49-F238E27FC236}">
                      <a16:creationId xmlns:a16="http://schemas.microsoft.com/office/drawing/2014/main" id="{55BC5367-2DF2-4BAE-ADE8-42AA77E4DF25}"/>
                    </a:ext>
                  </a:extLst>
                </p:cNvPr>
                <p:cNvSpPr/>
                <p:nvPr/>
              </p:nvSpPr>
              <p:spPr>
                <a:xfrm>
                  <a:off x="5537669" y="3055216"/>
                  <a:ext cx="1156465" cy="175222"/>
                </a:xfrm>
                <a:custGeom>
                  <a:avLst/>
                  <a:gdLst>
                    <a:gd name="connsiteX0" fmla="*/ 587526 w 1156465"/>
                    <a:gd name="connsiteY0" fmla="*/ 175794 h 175221"/>
                    <a:gd name="connsiteX1" fmla="*/ 226919 w 1156465"/>
                    <a:gd name="connsiteY1" fmla="*/ 149862 h 175221"/>
                    <a:gd name="connsiteX2" fmla="*/ 42235 w 1156465"/>
                    <a:gd name="connsiteY2" fmla="*/ 96944 h 175221"/>
                    <a:gd name="connsiteX3" fmla="*/ 10345 w 1156465"/>
                    <a:gd name="connsiteY3" fmla="*/ 73815 h 175221"/>
                    <a:gd name="connsiteX4" fmla="*/ 9644 w 1156465"/>
                    <a:gd name="connsiteY4" fmla="*/ 34566 h 175221"/>
                    <a:gd name="connsiteX5" fmla="*/ 54851 w 1156465"/>
                    <a:gd name="connsiteY5" fmla="*/ 4427 h 175221"/>
                    <a:gd name="connsiteX6" fmla="*/ 65715 w 1156465"/>
                    <a:gd name="connsiteY6" fmla="*/ 5128 h 175221"/>
                    <a:gd name="connsiteX7" fmla="*/ 304368 w 1156465"/>
                    <a:gd name="connsiteY7" fmla="*/ 53489 h 175221"/>
                    <a:gd name="connsiteX8" fmla="*/ 608202 w 1156465"/>
                    <a:gd name="connsiteY8" fmla="*/ 67157 h 175221"/>
                    <a:gd name="connsiteX9" fmla="*/ 1000349 w 1156465"/>
                    <a:gd name="connsiteY9" fmla="*/ 25103 h 175221"/>
                    <a:gd name="connsiteX10" fmla="*/ 1079900 w 1156465"/>
                    <a:gd name="connsiteY10" fmla="*/ 1273 h 175221"/>
                    <a:gd name="connsiteX11" fmla="*/ 1096371 w 1156465"/>
                    <a:gd name="connsiteY11" fmla="*/ 1624 h 175221"/>
                    <a:gd name="connsiteX12" fmla="*/ 1141578 w 1156465"/>
                    <a:gd name="connsiteY12" fmla="*/ 27557 h 175221"/>
                    <a:gd name="connsiteX13" fmla="*/ 1141578 w 1156465"/>
                    <a:gd name="connsiteY13" fmla="*/ 81525 h 175221"/>
                    <a:gd name="connsiteX14" fmla="*/ 1045556 w 1156465"/>
                    <a:gd name="connsiteY14" fmla="*/ 125330 h 175221"/>
                    <a:gd name="connsiteX15" fmla="*/ 842299 w 1156465"/>
                    <a:gd name="connsiteY15" fmla="*/ 163178 h 175221"/>
                    <a:gd name="connsiteX16" fmla="*/ 587526 w 1156465"/>
                    <a:gd name="connsiteY16" fmla="*/ 175794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175221">
                      <a:moveTo>
                        <a:pt x="587526" y="175794"/>
                      </a:moveTo>
                      <a:cubicBezTo>
                        <a:pt x="461366" y="176495"/>
                        <a:pt x="343617" y="169486"/>
                        <a:pt x="226919" y="149862"/>
                      </a:cubicBezTo>
                      <a:cubicBezTo>
                        <a:pt x="163489" y="139348"/>
                        <a:pt x="100059" y="126732"/>
                        <a:pt x="42235" y="96944"/>
                      </a:cubicBezTo>
                      <a:cubicBezTo>
                        <a:pt x="30671" y="90987"/>
                        <a:pt x="19807" y="82927"/>
                        <a:pt x="10345" y="73815"/>
                      </a:cubicBezTo>
                      <a:cubicBezTo>
                        <a:pt x="-2972" y="61199"/>
                        <a:pt x="-3673" y="46831"/>
                        <a:pt x="9644" y="34566"/>
                      </a:cubicBezTo>
                      <a:cubicBezTo>
                        <a:pt x="22961" y="22650"/>
                        <a:pt x="39432" y="13889"/>
                        <a:pt x="54851" y="4427"/>
                      </a:cubicBezTo>
                      <a:cubicBezTo>
                        <a:pt x="57305" y="3026"/>
                        <a:pt x="62211" y="3726"/>
                        <a:pt x="65715" y="5128"/>
                      </a:cubicBezTo>
                      <a:cubicBezTo>
                        <a:pt x="143163" y="32112"/>
                        <a:pt x="223415" y="44378"/>
                        <a:pt x="304368" y="53489"/>
                      </a:cubicBezTo>
                      <a:cubicBezTo>
                        <a:pt x="405295" y="65054"/>
                        <a:pt x="506924" y="68909"/>
                        <a:pt x="608202" y="67157"/>
                      </a:cubicBezTo>
                      <a:cubicBezTo>
                        <a:pt x="739969" y="65054"/>
                        <a:pt x="871386" y="55592"/>
                        <a:pt x="1000349" y="25103"/>
                      </a:cubicBezTo>
                      <a:cubicBezTo>
                        <a:pt x="1027333" y="18796"/>
                        <a:pt x="1053266" y="8983"/>
                        <a:pt x="1079900" y="1273"/>
                      </a:cubicBezTo>
                      <a:cubicBezTo>
                        <a:pt x="1085157" y="-128"/>
                        <a:pt x="1091815" y="-829"/>
                        <a:pt x="1096371" y="1624"/>
                      </a:cubicBezTo>
                      <a:cubicBezTo>
                        <a:pt x="1111791" y="9334"/>
                        <a:pt x="1127911" y="17043"/>
                        <a:pt x="1141578" y="27557"/>
                      </a:cubicBezTo>
                      <a:cubicBezTo>
                        <a:pt x="1164007" y="44378"/>
                        <a:pt x="1163656" y="63652"/>
                        <a:pt x="1141578" y="81525"/>
                      </a:cubicBezTo>
                      <a:cubicBezTo>
                        <a:pt x="1113192" y="104304"/>
                        <a:pt x="1079550" y="115168"/>
                        <a:pt x="1045556" y="125330"/>
                      </a:cubicBezTo>
                      <a:cubicBezTo>
                        <a:pt x="978972" y="144955"/>
                        <a:pt x="910986" y="155469"/>
                        <a:pt x="842299" y="163178"/>
                      </a:cubicBezTo>
                      <a:cubicBezTo>
                        <a:pt x="755389" y="171940"/>
                        <a:pt x="667778" y="176846"/>
                        <a:pt x="587526" y="17579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6800C304-7140-4D47-B3E4-AC376277D3CF}"/>
                  </a:ext>
                </a:extLst>
              </p:cNvPr>
              <p:cNvGrpSpPr/>
              <p:nvPr/>
            </p:nvGrpSpPr>
            <p:grpSpPr>
              <a:xfrm flipV="1">
                <a:off x="4432813" y="3299472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F785FE37-8699-4EC5-A36B-1AF49A52E2F0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DC6A69BE-9C29-4B44-A5EF-8DC6B1334C48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0EA2C2CD-C029-4D2E-B32C-63E61A07D70D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7FD57F72-1A4B-44A9-B540-AB5328492419}"/>
                  </a:ext>
                </a:extLst>
              </p:cNvPr>
              <p:cNvGrpSpPr/>
              <p:nvPr/>
            </p:nvGrpSpPr>
            <p:grpSpPr>
              <a:xfrm flipV="1">
                <a:off x="4432813" y="3755468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E0531934-7718-4F3F-926C-13BFB884C47B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7AAA9C77-F4BD-49C1-A7E5-13B447A266DE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AB3FC8BE-41C8-4945-897C-FB70C45694B6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729513D7-898B-4557-ADB6-A6D7ABD3D624}"/>
                  </a:ext>
                </a:extLst>
              </p:cNvPr>
              <p:cNvGrpSpPr/>
              <p:nvPr/>
            </p:nvGrpSpPr>
            <p:grpSpPr>
              <a:xfrm flipV="1">
                <a:off x="4432813" y="4211464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33" name="사각형: 둥근 모서리 132">
                  <a:extLst>
                    <a:ext uri="{FF2B5EF4-FFF2-40B4-BE49-F238E27FC236}">
                      <a16:creationId xmlns:a16="http://schemas.microsoft.com/office/drawing/2014/main" id="{50612205-ADFF-401B-8A51-D01EB1ACCE55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1BC602DC-F252-44AD-A4D7-75D6D018D345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95B3ABF6-5119-40F7-BF0C-C89FC44DBDA7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07B9AD3E-B99E-427A-81A1-DEED921293F6}"/>
                </a:ext>
              </a:extLst>
            </p:cNvPr>
            <p:cNvGrpSpPr/>
            <p:nvPr/>
          </p:nvGrpSpPr>
          <p:grpSpPr>
            <a:xfrm>
              <a:off x="10071796" y="5688614"/>
              <a:ext cx="637423" cy="905053"/>
              <a:chOff x="4160927" y="2978939"/>
              <a:chExt cx="1013906" cy="1439607"/>
            </a:xfrm>
          </p:grpSpPr>
          <p:grpSp>
            <p:nvGrpSpPr>
              <p:cNvPr id="149" name="Group 33">
                <a:extLst>
                  <a:ext uri="{FF2B5EF4-FFF2-40B4-BE49-F238E27FC236}">
                    <a16:creationId xmlns:a16="http://schemas.microsoft.com/office/drawing/2014/main" id="{54AB13A6-32FB-4187-B6DD-ABFD750D87BC}"/>
                  </a:ext>
                </a:extLst>
              </p:cNvPr>
              <p:cNvGrpSpPr/>
              <p:nvPr/>
            </p:nvGrpSpPr>
            <p:grpSpPr>
              <a:xfrm>
                <a:off x="4160927" y="2978939"/>
                <a:ext cx="1013906" cy="1439607"/>
                <a:chOff x="5537539" y="2335977"/>
                <a:chExt cx="1157120" cy="2061311"/>
              </a:xfrm>
              <a:solidFill>
                <a:schemeClr val="accent1"/>
              </a:solidFill>
            </p:grpSpPr>
            <p:sp>
              <p:nvSpPr>
                <p:cNvPr id="162" name="Freeform: Shape 3">
                  <a:extLst>
                    <a:ext uri="{FF2B5EF4-FFF2-40B4-BE49-F238E27FC236}">
                      <a16:creationId xmlns:a16="http://schemas.microsoft.com/office/drawing/2014/main" id="{86803A9D-F2EE-4F30-9AFA-CACF318C1AB4}"/>
                    </a:ext>
                  </a:extLst>
                </p:cNvPr>
                <p:cNvSpPr/>
                <p:nvPr/>
              </p:nvSpPr>
              <p:spPr>
                <a:xfrm>
                  <a:off x="5537852" y="2496480"/>
                  <a:ext cx="1156465" cy="606268"/>
                </a:xfrm>
                <a:custGeom>
                  <a:avLst/>
                  <a:gdLst>
                    <a:gd name="connsiteX0" fmla="*/ 701 w 1156465"/>
                    <a:gd name="connsiteY0" fmla="*/ 0 h 606268"/>
                    <a:gd name="connsiteX1" fmla="*/ 143682 w 1156465"/>
                    <a:gd name="connsiteY1" fmla="*/ 60977 h 606268"/>
                    <a:gd name="connsiteX2" fmla="*/ 393899 w 1156465"/>
                    <a:gd name="connsiteY2" fmla="*/ 96723 h 606268"/>
                    <a:gd name="connsiteX3" fmla="*/ 619935 w 1156465"/>
                    <a:gd name="connsiteY3" fmla="*/ 103381 h 606268"/>
                    <a:gd name="connsiteX4" fmla="*/ 1035562 w 1156465"/>
                    <a:gd name="connsiteY4" fmla="*/ 55721 h 606268"/>
                    <a:gd name="connsiteX5" fmla="*/ 1157867 w 1156465"/>
                    <a:gd name="connsiteY5" fmla="*/ 350 h 606268"/>
                    <a:gd name="connsiteX6" fmla="*/ 1157867 w 1156465"/>
                    <a:gd name="connsiteY6" fmla="*/ 15069 h 606268"/>
                    <a:gd name="connsiteX7" fmla="*/ 1158217 w 1156465"/>
                    <a:gd name="connsiteY7" fmla="*/ 477305 h 606268"/>
                    <a:gd name="connsiteX8" fmla="*/ 1136490 w 1156465"/>
                    <a:gd name="connsiteY8" fmla="*/ 519007 h 606268"/>
                    <a:gd name="connsiteX9" fmla="*/ 1049229 w 1156465"/>
                    <a:gd name="connsiteY9" fmla="*/ 557206 h 606268"/>
                    <a:gd name="connsiteX10" fmla="*/ 819338 w 1156465"/>
                    <a:gd name="connsiteY10" fmla="*/ 598558 h 606268"/>
                    <a:gd name="connsiteX11" fmla="*/ 524264 w 1156465"/>
                    <a:gd name="connsiteY11" fmla="*/ 609072 h 606268"/>
                    <a:gd name="connsiteX12" fmla="*/ 129314 w 1156465"/>
                    <a:gd name="connsiteY12" fmla="*/ 562112 h 606268"/>
                    <a:gd name="connsiteX13" fmla="*/ 31890 w 1156465"/>
                    <a:gd name="connsiteY13" fmla="*/ 524264 h 606268"/>
                    <a:gd name="connsiteX14" fmla="*/ 0 w 1156465"/>
                    <a:gd name="connsiteY14" fmla="*/ 469945 h 606268"/>
                    <a:gd name="connsiteX15" fmla="*/ 701 w 1156465"/>
                    <a:gd name="connsiteY15" fmla="*/ 15420 h 606268"/>
                    <a:gd name="connsiteX16" fmla="*/ 701 w 1156465"/>
                    <a:gd name="connsiteY16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701" y="0"/>
                      </a:moveTo>
                      <a:cubicBezTo>
                        <a:pt x="43805" y="34344"/>
                        <a:pt x="93568" y="48712"/>
                        <a:pt x="143682" y="60977"/>
                      </a:cubicBezTo>
                      <a:cubicBezTo>
                        <a:pt x="226036" y="80953"/>
                        <a:pt x="309442" y="92517"/>
                        <a:pt x="393899" y="96723"/>
                      </a:cubicBezTo>
                      <a:cubicBezTo>
                        <a:pt x="469244" y="100577"/>
                        <a:pt x="544590" y="104432"/>
                        <a:pt x="619935" y="103381"/>
                      </a:cubicBezTo>
                      <a:cubicBezTo>
                        <a:pt x="759762" y="101278"/>
                        <a:pt x="899239" y="91466"/>
                        <a:pt x="1035562" y="55721"/>
                      </a:cubicBezTo>
                      <a:cubicBezTo>
                        <a:pt x="1078667" y="44506"/>
                        <a:pt x="1120369" y="30138"/>
                        <a:pt x="1157867" y="350"/>
                      </a:cubicBezTo>
                      <a:cubicBezTo>
                        <a:pt x="1157867" y="6308"/>
                        <a:pt x="1157867" y="10864"/>
                        <a:pt x="1157867" y="15069"/>
                      </a:cubicBezTo>
                      <a:cubicBezTo>
                        <a:pt x="1157867" y="169264"/>
                        <a:pt x="1157516" y="323109"/>
                        <a:pt x="1158217" y="477305"/>
                      </a:cubicBezTo>
                      <a:cubicBezTo>
                        <a:pt x="1158217" y="496579"/>
                        <a:pt x="1150858" y="508845"/>
                        <a:pt x="1136490" y="519007"/>
                      </a:cubicBezTo>
                      <a:cubicBezTo>
                        <a:pt x="1109856" y="537581"/>
                        <a:pt x="1079718" y="548094"/>
                        <a:pt x="1049229" y="557206"/>
                      </a:cubicBezTo>
                      <a:cubicBezTo>
                        <a:pt x="974234" y="579284"/>
                        <a:pt x="897137" y="590148"/>
                        <a:pt x="819338" y="598558"/>
                      </a:cubicBezTo>
                      <a:cubicBezTo>
                        <a:pt x="721214" y="609072"/>
                        <a:pt x="622739" y="610824"/>
                        <a:pt x="524264" y="609072"/>
                      </a:cubicBezTo>
                      <a:cubicBezTo>
                        <a:pt x="391095" y="606618"/>
                        <a:pt x="258628" y="596806"/>
                        <a:pt x="129314" y="562112"/>
                      </a:cubicBezTo>
                      <a:cubicBezTo>
                        <a:pt x="96022" y="553001"/>
                        <a:pt x="63781" y="538632"/>
                        <a:pt x="31890" y="524264"/>
                      </a:cubicBezTo>
                      <a:cubicBezTo>
                        <a:pt x="9462" y="514452"/>
                        <a:pt x="0" y="496579"/>
                        <a:pt x="0" y="469945"/>
                      </a:cubicBezTo>
                      <a:cubicBezTo>
                        <a:pt x="1051" y="318554"/>
                        <a:pt x="701" y="166811"/>
                        <a:pt x="701" y="15420"/>
                      </a:cubicBezTo>
                      <a:cubicBezTo>
                        <a:pt x="701" y="11214"/>
                        <a:pt x="701" y="6658"/>
                        <a:pt x="701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4">
                  <a:extLst>
                    <a:ext uri="{FF2B5EF4-FFF2-40B4-BE49-F238E27FC236}">
                      <a16:creationId xmlns:a16="http://schemas.microsoft.com/office/drawing/2014/main" id="{2F233846-7B85-4B0E-96EC-1238AC4C14F7}"/>
                    </a:ext>
                  </a:extLst>
                </p:cNvPr>
                <p:cNvSpPr/>
                <p:nvPr/>
              </p:nvSpPr>
              <p:spPr>
                <a:xfrm>
                  <a:off x="5538194" y="3144451"/>
                  <a:ext cx="1156465" cy="606268"/>
                </a:xfrm>
                <a:custGeom>
                  <a:avLst/>
                  <a:gdLst>
                    <a:gd name="connsiteX0" fmla="*/ 1157875 w 1156465"/>
                    <a:gd name="connsiteY0" fmla="*/ 3154 h 606268"/>
                    <a:gd name="connsiteX1" fmla="*/ 1157875 w 1156465"/>
                    <a:gd name="connsiteY1" fmla="*/ 12616 h 606268"/>
                    <a:gd name="connsiteX2" fmla="*/ 1158226 w 1156465"/>
                    <a:gd name="connsiteY2" fmla="*/ 478706 h 606268"/>
                    <a:gd name="connsiteX3" fmla="*/ 1141404 w 1156465"/>
                    <a:gd name="connsiteY3" fmla="*/ 513751 h 606268"/>
                    <a:gd name="connsiteX4" fmla="*/ 1043981 w 1156465"/>
                    <a:gd name="connsiteY4" fmla="*/ 557556 h 606268"/>
                    <a:gd name="connsiteX5" fmla="*/ 802525 w 1156465"/>
                    <a:gd name="connsiteY5" fmla="*/ 598909 h 606268"/>
                    <a:gd name="connsiteX6" fmla="*/ 525324 w 1156465"/>
                    <a:gd name="connsiteY6" fmla="*/ 608371 h 606268"/>
                    <a:gd name="connsiteX7" fmla="*/ 132827 w 1156465"/>
                    <a:gd name="connsiteY7" fmla="*/ 562112 h 606268"/>
                    <a:gd name="connsiteX8" fmla="*/ 34001 w 1156465"/>
                    <a:gd name="connsiteY8" fmla="*/ 524615 h 606268"/>
                    <a:gd name="connsiteX9" fmla="*/ 8 w 1156465"/>
                    <a:gd name="connsiteY9" fmla="*/ 467843 h 606268"/>
                    <a:gd name="connsiteX10" fmla="*/ 709 w 1156465"/>
                    <a:gd name="connsiteY10" fmla="*/ 14368 h 606268"/>
                    <a:gd name="connsiteX11" fmla="*/ 709 w 1156465"/>
                    <a:gd name="connsiteY11" fmla="*/ 0 h 606268"/>
                    <a:gd name="connsiteX12" fmla="*/ 225694 w 1156465"/>
                    <a:gd name="connsiteY12" fmla="*/ 76046 h 606268"/>
                    <a:gd name="connsiteX13" fmla="*/ 659193 w 1156465"/>
                    <a:gd name="connsiteY13" fmla="*/ 101278 h 606268"/>
                    <a:gd name="connsiteX14" fmla="*/ 1020151 w 1156465"/>
                    <a:gd name="connsiteY14" fmla="*/ 58174 h 606268"/>
                    <a:gd name="connsiteX15" fmla="*/ 1082530 w 1156465"/>
                    <a:gd name="connsiteY15" fmla="*/ 39250 h 606268"/>
                    <a:gd name="connsiteX16" fmla="*/ 1157875 w 1156465"/>
                    <a:gd name="connsiteY16" fmla="*/ 3154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606268">
                      <a:moveTo>
                        <a:pt x="1157875" y="3154"/>
                      </a:moveTo>
                      <a:cubicBezTo>
                        <a:pt x="1157875" y="4906"/>
                        <a:pt x="1157875" y="8761"/>
                        <a:pt x="1157875" y="12616"/>
                      </a:cubicBezTo>
                      <a:cubicBezTo>
                        <a:pt x="1157875" y="167863"/>
                        <a:pt x="1157875" y="323460"/>
                        <a:pt x="1158226" y="478706"/>
                      </a:cubicBezTo>
                      <a:cubicBezTo>
                        <a:pt x="1158226" y="493776"/>
                        <a:pt x="1152619" y="504990"/>
                        <a:pt x="1141404" y="513751"/>
                      </a:cubicBezTo>
                      <a:cubicBezTo>
                        <a:pt x="1112668" y="536530"/>
                        <a:pt x="1078675" y="547393"/>
                        <a:pt x="1043981" y="557556"/>
                      </a:cubicBezTo>
                      <a:cubicBezTo>
                        <a:pt x="965131" y="580335"/>
                        <a:pt x="884178" y="591199"/>
                        <a:pt x="802525" y="598909"/>
                      </a:cubicBezTo>
                      <a:cubicBezTo>
                        <a:pt x="710358" y="607670"/>
                        <a:pt x="617841" y="610473"/>
                        <a:pt x="525324" y="608371"/>
                      </a:cubicBezTo>
                      <a:cubicBezTo>
                        <a:pt x="393206" y="605217"/>
                        <a:pt x="261089" y="596105"/>
                        <a:pt x="132827" y="562112"/>
                      </a:cubicBezTo>
                      <a:cubicBezTo>
                        <a:pt x="98833" y="553351"/>
                        <a:pt x="66242" y="538632"/>
                        <a:pt x="34001" y="524615"/>
                      </a:cubicBezTo>
                      <a:cubicBezTo>
                        <a:pt x="10522" y="514101"/>
                        <a:pt x="-342" y="495878"/>
                        <a:pt x="8" y="467843"/>
                      </a:cubicBezTo>
                      <a:cubicBezTo>
                        <a:pt x="1410" y="316801"/>
                        <a:pt x="709" y="165760"/>
                        <a:pt x="709" y="14368"/>
                      </a:cubicBezTo>
                      <a:cubicBezTo>
                        <a:pt x="709" y="9812"/>
                        <a:pt x="709" y="5257"/>
                        <a:pt x="709" y="0"/>
                      </a:cubicBezTo>
                      <a:cubicBezTo>
                        <a:pt x="69046" y="48712"/>
                        <a:pt x="147545" y="62729"/>
                        <a:pt x="225694" y="76046"/>
                      </a:cubicBezTo>
                      <a:cubicBezTo>
                        <a:pt x="369026" y="100928"/>
                        <a:pt x="514110" y="105484"/>
                        <a:pt x="659193" y="101278"/>
                      </a:cubicBezTo>
                      <a:cubicBezTo>
                        <a:pt x="780797" y="97774"/>
                        <a:pt x="901700" y="87261"/>
                        <a:pt x="1020151" y="58174"/>
                      </a:cubicBezTo>
                      <a:cubicBezTo>
                        <a:pt x="1041177" y="52917"/>
                        <a:pt x="1062554" y="47660"/>
                        <a:pt x="1082530" y="39250"/>
                      </a:cubicBezTo>
                      <a:cubicBezTo>
                        <a:pt x="1107762" y="29087"/>
                        <a:pt x="1132293" y="15770"/>
                        <a:pt x="1157875" y="315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5">
                  <a:extLst>
                    <a:ext uri="{FF2B5EF4-FFF2-40B4-BE49-F238E27FC236}">
                      <a16:creationId xmlns:a16="http://schemas.microsoft.com/office/drawing/2014/main" id="{5E1864CF-F69B-40F7-9BA2-FA88271BB513}"/>
                    </a:ext>
                  </a:extLst>
                </p:cNvPr>
                <p:cNvSpPr/>
                <p:nvPr/>
              </p:nvSpPr>
              <p:spPr>
                <a:xfrm>
                  <a:off x="5538187" y="3791020"/>
                  <a:ext cx="1156465" cy="606268"/>
                </a:xfrm>
                <a:custGeom>
                  <a:avLst/>
                  <a:gdLst>
                    <a:gd name="connsiteX0" fmla="*/ 365 w 1156465"/>
                    <a:gd name="connsiteY0" fmla="*/ 0 h 606268"/>
                    <a:gd name="connsiteX1" fmla="*/ 188554 w 1156465"/>
                    <a:gd name="connsiteY1" fmla="*/ 69738 h 606268"/>
                    <a:gd name="connsiteX2" fmla="*/ 443677 w 1156465"/>
                    <a:gd name="connsiteY2" fmla="*/ 98825 h 606268"/>
                    <a:gd name="connsiteX3" fmla="*/ 609787 w 1156465"/>
                    <a:gd name="connsiteY3" fmla="*/ 102680 h 606268"/>
                    <a:gd name="connsiteX4" fmla="*/ 1014199 w 1156465"/>
                    <a:gd name="connsiteY4" fmla="*/ 59575 h 606268"/>
                    <a:gd name="connsiteX5" fmla="*/ 1118982 w 1156465"/>
                    <a:gd name="connsiteY5" fmla="*/ 23480 h 606268"/>
                    <a:gd name="connsiteX6" fmla="*/ 1155779 w 1156465"/>
                    <a:gd name="connsiteY6" fmla="*/ 1402 h 606268"/>
                    <a:gd name="connsiteX7" fmla="*/ 1156480 w 1156465"/>
                    <a:gd name="connsiteY7" fmla="*/ 14719 h 606268"/>
                    <a:gd name="connsiteX8" fmla="*/ 1156830 w 1156465"/>
                    <a:gd name="connsiteY8" fmla="*/ 479407 h 606268"/>
                    <a:gd name="connsiteX9" fmla="*/ 1140359 w 1156465"/>
                    <a:gd name="connsiteY9" fmla="*/ 513400 h 606268"/>
                    <a:gd name="connsiteX10" fmla="*/ 1071322 w 1156465"/>
                    <a:gd name="connsiteY10" fmla="*/ 548445 h 606268"/>
                    <a:gd name="connsiteX11" fmla="*/ 864210 w 1156465"/>
                    <a:gd name="connsiteY11" fmla="*/ 592601 h 606268"/>
                    <a:gd name="connsiteX12" fmla="*/ 523227 w 1156465"/>
                    <a:gd name="connsiteY12" fmla="*/ 608371 h 606268"/>
                    <a:gd name="connsiteX13" fmla="*/ 147902 w 1156465"/>
                    <a:gd name="connsiteY13" fmla="*/ 566668 h 606268"/>
                    <a:gd name="connsiteX14" fmla="*/ 43119 w 1156465"/>
                    <a:gd name="connsiteY14" fmla="*/ 530923 h 606268"/>
                    <a:gd name="connsiteX15" fmla="*/ 18238 w 1156465"/>
                    <a:gd name="connsiteY15" fmla="*/ 515503 h 606268"/>
                    <a:gd name="connsiteX16" fmla="*/ 15 w 1156465"/>
                    <a:gd name="connsiteY16" fmla="*/ 478356 h 606268"/>
                    <a:gd name="connsiteX17" fmla="*/ 365 w 1156465"/>
                    <a:gd name="connsiteY17" fmla="*/ 16120 h 606268"/>
                    <a:gd name="connsiteX18" fmla="*/ 365 w 1156465"/>
                    <a:gd name="connsiteY18" fmla="*/ 0 h 60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56465" h="606268">
                      <a:moveTo>
                        <a:pt x="365" y="0"/>
                      </a:moveTo>
                      <a:cubicBezTo>
                        <a:pt x="57838" y="42404"/>
                        <a:pt x="123020" y="56421"/>
                        <a:pt x="188554" y="69738"/>
                      </a:cubicBezTo>
                      <a:cubicBezTo>
                        <a:pt x="272660" y="86560"/>
                        <a:pt x="357818" y="95671"/>
                        <a:pt x="443677" y="98825"/>
                      </a:cubicBezTo>
                      <a:cubicBezTo>
                        <a:pt x="499047" y="100928"/>
                        <a:pt x="554417" y="103381"/>
                        <a:pt x="609787" y="102680"/>
                      </a:cubicBezTo>
                      <a:cubicBezTo>
                        <a:pt x="745759" y="100227"/>
                        <a:pt x="881381" y="92167"/>
                        <a:pt x="1014199" y="59575"/>
                      </a:cubicBezTo>
                      <a:cubicBezTo>
                        <a:pt x="1049945" y="50814"/>
                        <a:pt x="1084639" y="36797"/>
                        <a:pt x="1118982" y="23480"/>
                      </a:cubicBezTo>
                      <a:cubicBezTo>
                        <a:pt x="1131949" y="18573"/>
                        <a:pt x="1142813" y="9462"/>
                        <a:pt x="1155779" y="1402"/>
                      </a:cubicBezTo>
                      <a:cubicBezTo>
                        <a:pt x="1156129" y="5957"/>
                        <a:pt x="1156480" y="10163"/>
                        <a:pt x="1156480" y="14719"/>
                      </a:cubicBezTo>
                      <a:cubicBezTo>
                        <a:pt x="1156480" y="169615"/>
                        <a:pt x="1156480" y="324511"/>
                        <a:pt x="1156830" y="479407"/>
                      </a:cubicBezTo>
                      <a:cubicBezTo>
                        <a:pt x="1156830" y="494126"/>
                        <a:pt x="1152625" y="506392"/>
                        <a:pt x="1140359" y="513400"/>
                      </a:cubicBezTo>
                      <a:cubicBezTo>
                        <a:pt x="1117931" y="526367"/>
                        <a:pt x="1095503" y="539684"/>
                        <a:pt x="1071322" y="548445"/>
                      </a:cubicBezTo>
                      <a:cubicBezTo>
                        <a:pt x="1004387" y="572625"/>
                        <a:pt x="934649" y="583489"/>
                        <a:pt x="864210" y="592601"/>
                      </a:cubicBezTo>
                      <a:cubicBezTo>
                        <a:pt x="751016" y="606969"/>
                        <a:pt x="637472" y="610473"/>
                        <a:pt x="523227" y="608371"/>
                      </a:cubicBezTo>
                      <a:cubicBezTo>
                        <a:pt x="396717" y="606268"/>
                        <a:pt x="271258" y="596806"/>
                        <a:pt x="147902" y="566668"/>
                      </a:cubicBezTo>
                      <a:cubicBezTo>
                        <a:pt x="112157" y="557907"/>
                        <a:pt x="77813" y="543539"/>
                        <a:pt x="43119" y="530923"/>
                      </a:cubicBezTo>
                      <a:cubicBezTo>
                        <a:pt x="34008" y="527769"/>
                        <a:pt x="25948" y="521461"/>
                        <a:pt x="18238" y="515503"/>
                      </a:cubicBezTo>
                      <a:cubicBezTo>
                        <a:pt x="5622" y="506392"/>
                        <a:pt x="-336" y="494827"/>
                        <a:pt x="15" y="478356"/>
                      </a:cubicBezTo>
                      <a:cubicBezTo>
                        <a:pt x="365" y="324161"/>
                        <a:pt x="365" y="170316"/>
                        <a:pt x="365" y="16120"/>
                      </a:cubicBezTo>
                      <a:cubicBezTo>
                        <a:pt x="365" y="11565"/>
                        <a:pt x="365" y="7009"/>
                        <a:pt x="365" y="0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6">
                  <a:extLst>
                    <a:ext uri="{FF2B5EF4-FFF2-40B4-BE49-F238E27FC236}">
                      <a16:creationId xmlns:a16="http://schemas.microsoft.com/office/drawing/2014/main" id="{139656F1-3337-4943-A785-7838BC7931F6}"/>
                    </a:ext>
                  </a:extLst>
                </p:cNvPr>
                <p:cNvSpPr/>
                <p:nvPr/>
              </p:nvSpPr>
              <p:spPr>
                <a:xfrm>
                  <a:off x="5537539" y="2335977"/>
                  <a:ext cx="1156465" cy="245311"/>
                </a:xfrm>
                <a:custGeom>
                  <a:avLst/>
                  <a:gdLst>
                    <a:gd name="connsiteX0" fmla="*/ 576442 w 1156465"/>
                    <a:gd name="connsiteY0" fmla="*/ 3504 h 245310"/>
                    <a:gd name="connsiteX1" fmla="*/ 913920 w 1156465"/>
                    <a:gd name="connsiteY1" fmla="*/ 26984 h 245310"/>
                    <a:gd name="connsiteX2" fmla="*/ 1101758 w 1156465"/>
                    <a:gd name="connsiteY2" fmla="*/ 75696 h 245310"/>
                    <a:gd name="connsiteX3" fmla="*/ 1147666 w 1156465"/>
                    <a:gd name="connsiteY3" fmla="*/ 105133 h 245310"/>
                    <a:gd name="connsiteX4" fmla="*/ 1147666 w 1156465"/>
                    <a:gd name="connsiteY4" fmla="*/ 147186 h 245310"/>
                    <a:gd name="connsiteX5" fmla="*/ 1100706 w 1156465"/>
                    <a:gd name="connsiteY5" fmla="*/ 176974 h 245310"/>
                    <a:gd name="connsiteX6" fmla="*/ 926536 w 1156465"/>
                    <a:gd name="connsiteY6" fmla="*/ 223233 h 245310"/>
                    <a:gd name="connsiteX7" fmla="*/ 650386 w 1156465"/>
                    <a:gd name="connsiteY7" fmla="*/ 247413 h 245310"/>
                    <a:gd name="connsiteX8" fmla="*/ 230904 w 1156465"/>
                    <a:gd name="connsiteY8" fmla="*/ 223233 h 245310"/>
                    <a:gd name="connsiteX9" fmla="*/ 70401 w 1156465"/>
                    <a:gd name="connsiteY9" fmla="*/ 182231 h 245310"/>
                    <a:gd name="connsiteX10" fmla="*/ 19937 w 1156465"/>
                    <a:gd name="connsiteY10" fmla="*/ 155247 h 245310"/>
                    <a:gd name="connsiteX11" fmla="*/ 19236 w 1156465"/>
                    <a:gd name="connsiteY11" fmla="*/ 98124 h 245310"/>
                    <a:gd name="connsiteX12" fmla="*/ 98437 w 1156465"/>
                    <a:gd name="connsiteY12" fmla="*/ 60276 h 245310"/>
                    <a:gd name="connsiteX13" fmla="*/ 319917 w 1156465"/>
                    <a:gd name="connsiteY13" fmla="*/ 17172 h 245310"/>
                    <a:gd name="connsiteX14" fmla="*/ 576092 w 1156465"/>
                    <a:gd name="connsiteY14" fmla="*/ 0 h 245310"/>
                    <a:gd name="connsiteX15" fmla="*/ 576442 w 1156465"/>
                    <a:gd name="connsiteY15" fmla="*/ 3504 h 24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56465" h="245310">
                      <a:moveTo>
                        <a:pt x="576442" y="3504"/>
                      </a:moveTo>
                      <a:cubicBezTo>
                        <a:pt x="689636" y="3855"/>
                        <a:pt x="802128" y="9812"/>
                        <a:pt x="913920" y="26984"/>
                      </a:cubicBezTo>
                      <a:cubicBezTo>
                        <a:pt x="978401" y="36797"/>
                        <a:pt x="1042182" y="49062"/>
                        <a:pt x="1101758" y="75696"/>
                      </a:cubicBezTo>
                      <a:cubicBezTo>
                        <a:pt x="1118228" y="83055"/>
                        <a:pt x="1133648" y="93569"/>
                        <a:pt x="1147666" y="105133"/>
                      </a:cubicBezTo>
                      <a:cubicBezTo>
                        <a:pt x="1162735" y="117749"/>
                        <a:pt x="1162735" y="134570"/>
                        <a:pt x="1147666" y="147186"/>
                      </a:cubicBezTo>
                      <a:cubicBezTo>
                        <a:pt x="1133648" y="159102"/>
                        <a:pt x="1117528" y="169615"/>
                        <a:pt x="1100706" y="176974"/>
                      </a:cubicBezTo>
                      <a:cubicBezTo>
                        <a:pt x="1044986" y="201856"/>
                        <a:pt x="986111" y="213771"/>
                        <a:pt x="926536" y="223233"/>
                      </a:cubicBezTo>
                      <a:cubicBezTo>
                        <a:pt x="835070" y="237951"/>
                        <a:pt x="742903" y="244960"/>
                        <a:pt x="650386" y="247413"/>
                      </a:cubicBezTo>
                      <a:cubicBezTo>
                        <a:pt x="509858" y="251268"/>
                        <a:pt x="370031" y="244960"/>
                        <a:pt x="230904" y="223233"/>
                      </a:cubicBezTo>
                      <a:cubicBezTo>
                        <a:pt x="176585" y="214472"/>
                        <a:pt x="122267" y="203257"/>
                        <a:pt x="70401" y="182231"/>
                      </a:cubicBezTo>
                      <a:cubicBezTo>
                        <a:pt x="52879" y="175222"/>
                        <a:pt x="35357" y="166110"/>
                        <a:pt x="19937" y="155247"/>
                      </a:cubicBezTo>
                      <a:cubicBezTo>
                        <a:pt x="-5996" y="137024"/>
                        <a:pt x="-7047" y="114946"/>
                        <a:pt x="19236" y="98124"/>
                      </a:cubicBezTo>
                      <a:cubicBezTo>
                        <a:pt x="43767" y="82354"/>
                        <a:pt x="70751" y="69738"/>
                        <a:pt x="98437" y="60276"/>
                      </a:cubicBezTo>
                      <a:cubicBezTo>
                        <a:pt x="170278" y="35745"/>
                        <a:pt x="244922" y="24181"/>
                        <a:pt x="319917" y="17172"/>
                      </a:cubicBezTo>
                      <a:cubicBezTo>
                        <a:pt x="405075" y="9462"/>
                        <a:pt x="490934" y="5607"/>
                        <a:pt x="576092" y="0"/>
                      </a:cubicBezTo>
                      <a:cubicBezTo>
                        <a:pt x="576442" y="1051"/>
                        <a:pt x="576442" y="2103"/>
                        <a:pt x="576442" y="350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7">
                  <a:extLst>
                    <a:ext uri="{FF2B5EF4-FFF2-40B4-BE49-F238E27FC236}">
                      <a16:creationId xmlns:a16="http://schemas.microsoft.com/office/drawing/2014/main" id="{CB66904B-B10A-4DE3-A490-CD210740EC31}"/>
                    </a:ext>
                  </a:extLst>
                </p:cNvPr>
                <p:cNvSpPr/>
                <p:nvPr/>
              </p:nvSpPr>
              <p:spPr>
                <a:xfrm>
                  <a:off x="5537671" y="3699734"/>
                  <a:ext cx="1156465" cy="175222"/>
                </a:xfrm>
                <a:custGeom>
                  <a:avLst/>
                  <a:gdLst>
                    <a:gd name="connsiteX0" fmla="*/ 574909 w 1156465"/>
                    <a:gd name="connsiteY0" fmla="*/ 177146 h 175221"/>
                    <a:gd name="connsiteX1" fmla="*/ 204490 w 1156465"/>
                    <a:gd name="connsiteY1" fmla="*/ 148409 h 175221"/>
                    <a:gd name="connsiteX2" fmla="*/ 57303 w 1156465"/>
                    <a:gd name="connsiteY2" fmla="*/ 106706 h 175221"/>
                    <a:gd name="connsiteX3" fmla="*/ 13147 w 1156465"/>
                    <a:gd name="connsiteY3" fmla="*/ 79372 h 175221"/>
                    <a:gd name="connsiteX4" fmla="*/ 12096 w 1156465"/>
                    <a:gd name="connsiteY4" fmla="*/ 33463 h 175221"/>
                    <a:gd name="connsiteX5" fmla="*/ 52747 w 1156465"/>
                    <a:gd name="connsiteY5" fmla="*/ 7180 h 175221"/>
                    <a:gd name="connsiteX6" fmla="*/ 63261 w 1156465"/>
                    <a:gd name="connsiteY6" fmla="*/ 7180 h 175221"/>
                    <a:gd name="connsiteX7" fmla="*/ 314529 w 1156465"/>
                    <a:gd name="connsiteY7" fmla="*/ 56593 h 175221"/>
                    <a:gd name="connsiteX8" fmla="*/ 601893 w 1156465"/>
                    <a:gd name="connsiteY8" fmla="*/ 68858 h 175221"/>
                    <a:gd name="connsiteX9" fmla="*/ 981424 w 1156465"/>
                    <a:gd name="connsiteY9" fmla="*/ 30309 h 175221"/>
                    <a:gd name="connsiteX10" fmla="*/ 1079548 w 1156465"/>
                    <a:gd name="connsiteY10" fmla="*/ 1924 h 175221"/>
                    <a:gd name="connsiteX11" fmla="*/ 1090412 w 1156465"/>
                    <a:gd name="connsiteY11" fmla="*/ 522 h 175221"/>
                    <a:gd name="connsiteX12" fmla="*/ 1146833 w 1156465"/>
                    <a:gd name="connsiteY12" fmla="*/ 34515 h 175221"/>
                    <a:gd name="connsiteX13" fmla="*/ 1147184 w 1156465"/>
                    <a:gd name="connsiteY13" fmla="*/ 76568 h 175221"/>
                    <a:gd name="connsiteX14" fmla="*/ 1100224 w 1156465"/>
                    <a:gd name="connsiteY14" fmla="*/ 106356 h 175221"/>
                    <a:gd name="connsiteX15" fmla="*/ 922900 w 1156465"/>
                    <a:gd name="connsiteY15" fmla="*/ 152965 h 175221"/>
                    <a:gd name="connsiteX16" fmla="*/ 644297 w 1156465"/>
                    <a:gd name="connsiteY16" fmla="*/ 176445 h 175221"/>
                    <a:gd name="connsiteX17" fmla="*/ 574909 w 1156465"/>
                    <a:gd name="connsiteY17" fmla="*/ 177146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56465" h="175221">
                      <a:moveTo>
                        <a:pt x="574909" y="177146"/>
                      </a:moveTo>
                      <a:cubicBezTo>
                        <a:pt x="450852" y="178197"/>
                        <a:pt x="327145" y="170837"/>
                        <a:pt x="204490" y="148409"/>
                      </a:cubicBezTo>
                      <a:cubicBezTo>
                        <a:pt x="154026" y="139297"/>
                        <a:pt x="104263" y="128083"/>
                        <a:pt x="57303" y="106706"/>
                      </a:cubicBezTo>
                      <a:cubicBezTo>
                        <a:pt x="41533" y="99697"/>
                        <a:pt x="26464" y="90235"/>
                        <a:pt x="13147" y="79372"/>
                      </a:cubicBezTo>
                      <a:cubicBezTo>
                        <a:pt x="-4025" y="65354"/>
                        <a:pt x="-4375" y="47832"/>
                        <a:pt x="12096" y="33463"/>
                      </a:cubicBezTo>
                      <a:cubicBezTo>
                        <a:pt x="24011" y="22950"/>
                        <a:pt x="38730" y="15591"/>
                        <a:pt x="52747" y="7180"/>
                      </a:cubicBezTo>
                      <a:cubicBezTo>
                        <a:pt x="55551" y="5428"/>
                        <a:pt x="60107" y="6129"/>
                        <a:pt x="63261" y="7180"/>
                      </a:cubicBezTo>
                      <a:cubicBezTo>
                        <a:pt x="144914" y="34515"/>
                        <a:pt x="229371" y="47481"/>
                        <a:pt x="314529" y="56593"/>
                      </a:cubicBezTo>
                      <a:cubicBezTo>
                        <a:pt x="410200" y="66756"/>
                        <a:pt x="505871" y="70610"/>
                        <a:pt x="601893" y="68858"/>
                      </a:cubicBezTo>
                      <a:cubicBezTo>
                        <a:pt x="729455" y="66405"/>
                        <a:pt x="856315" y="58345"/>
                        <a:pt x="981424" y="30309"/>
                      </a:cubicBezTo>
                      <a:cubicBezTo>
                        <a:pt x="1014716" y="22950"/>
                        <a:pt x="1046957" y="11385"/>
                        <a:pt x="1079548" y="1924"/>
                      </a:cubicBezTo>
                      <a:cubicBezTo>
                        <a:pt x="1083053" y="872"/>
                        <a:pt x="1087959" y="-880"/>
                        <a:pt x="1090412" y="522"/>
                      </a:cubicBezTo>
                      <a:cubicBezTo>
                        <a:pt x="1109686" y="11385"/>
                        <a:pt x="1129662" y="21198"/>
                        <a:pt x="1146833" y="34515"/>
                      </a:cubicBezTo>
                      <a:cubicBezTo>
                        <a:pt x="1162253" y="46430"/>
                        <a:pt x="1161903" y="63952"/>
                        <a:pt x="1147184" y="76568"/>
                      </a:cubicBezTo>
                      <a:cubicBezTo>
                        <a:pt x="1133166" y="88483"/>
                        <a:pt x="1117046" y="98996"/>
                        <a:pt x="1100224" y="106356"/>
                      </a:cubicBezTo>
                      <a:cubicBezTo>
                        <a:pt x="1043803" y="131588"/>
                        <a:pt x="983526" y="143152"/>
                        <a:pt x="922900" y="152965"/>
                      </a:cubicBezTo>
                      <a:cubicBezTo>
                        <a:pt x="830733" y="167683"/>
                        <a:pt x="737515" y="175393"/>
                        <a:pt x="644297" y="176445"/>
                      </a:cubicBezTo>
                      <a:cubicBezTo>
                        <a:pt x="621168" y="177146"/>
                        <a:pt x="598038" y="177146"/>
                        <a:pt x="574909" y="177146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8">
                  <a:extLst>
                    <a:ext uri="{FF2B5EF4-FFF2-40B4-BE49-F238E27FC236}">
                      <a16:creationId xmlns:a16="http://schemas.microsoft.com/office/drawing/2014/main" id="{092A873A-A7E6-4442-9D4C-7EF05D7355FD}"/>
                    </a:ext>
                  </a:extLst>
                </p:cNvPr>
                <p:cNvSpPr/>
                <p:nvPr/>
              </p:nvSpPr>
              <p:spPr>
                <a:xfrm>
                  <a:off x="5537669" y="3055216"/>
                  <a:ext cx="1156465" cy="175222"/>
                </a:xfrm>
                <a:custGeom>
                  <a:avLst/>
                  <a:gdLst>
                    <a:gd name="connsiteX0" fmla="*/ 587526 w 1156465"/>
                    <a:gd name="connsiteY0" fmla="*/ 175794 h 175221"/>
                    <a:gd name="connsiteX1" fmla="*/ 226919 w 1156465"/>
                    <a:gd name="connsiteY1" fmla="*/ 149862 h 175221"/>
                    <a:gd name="connsiteX2" fmla="*/ 42235 w 1156465"/>
                    <a:gd name="connsiteY2" fmla="*/ 96944 h 175221"/>
                    <a:gd name="connsiteX3" fmla="*/ 10345 w 1156465"/>
                    <a:gd name="connsiteY3" fmla="*/ 73815 h 175221"/>
                    <a:gd name="connsiteX4" fmla="*/ 9644 w 1156465"/>
                    <a:gd name="connsiteY4" fmla="*/ 34566 h 175221"/>
                    <a:gd name="connsiteX5" fmla="*/ 54851 w 1156465"/>
                    <a:gd name="connsiteY5" fmla="*/ 4427 h 175221"/>
                    <a:gd name="connsiteX6" fmla="*/ 65715 w 1156465"/>
                    <a:gd name="connsiteY6" fmla="*/ 5128 h 175221"/>
                    <a:gd name="connsiteX7" fmla="*/ 304368 w 1156465"/>
                    <a:gd name="connsiteY7" fmla="*/ 53489 h 175221"/>
                    <a:gd name="connsiteX8" fmla="*/ 608202 w 1156465"/>
                    <a:gd name="connsiteY8" fmla="*/ 67157 h 175221"/>
                    <a:gd name="connsiteX9" fmla="*/ 1000349 w 1156465"/>
                    <a:gd name="connsiteY9" fmla="*/ 25103 h 175221"/>
                    <a:gd name="connsiteX10" fmla="*/ 1079900 w 1156465"/>
                    <a:gd name="connsiteY10" fmla="*/ 1273 h 175221"/>
                    <a:gd name="connsiteX11" fmla="*/ 1096371 w 1156465"/>
                    <a:gd name="connsiteY11" fmla="*/ 1624 h 175221"/>
                    <a:gd name="connsiteX12" fmla="*/ 1141578 w 1156465"/>
                    <a:gd name="connsiteY12" fmla="*/ 27557 h 175221"/>
                    <a:gd name="connsiteX13" fmla="*/ 1141578 w 1156465"/>
                    <a:gd name="connsiteY13" fmla="*/ 81525 h 175221"/>
                    <a:gd name="connsiteX14" fmla="*/ 1045556 w 1156465"/>
                    <a:gd name="connsiteY14" fmla="*/ 125330 h 175221"/>
                    <a:gd name="connsiteX15" fmla="*/ 842299 w 1156465"/>
                    <a:gd name="connsiteY15" fmla="*/ 163178 h 175221"/>
                    <a:gd name="connsiteX16" fmla="*/ 587526 w 1156465"/>
                    <a:gd name="connsiteY16" fmla="*/ 175794 h 17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6465" h="175221">
                      <a:moveTo>
                        <a:pt x="587526" y="175794"/>
                      </a:moveTo>
                      <a:cubicBezTo>
                        <a:pt x="461366" y="176495"/>
                        <a:pt x="343617" y="169486"/>
                        <a:pt x="226919" y="149862"/>
                      </a:cubicBezTo>
                      <a:cubicBezTo>
                        <a:pt x="163489" y="139348"/>
                        <a:pt x="100059" y="126732"/>
                        <a:pt x="42235" y="96944"/>
                      </a:cubicBezTo>
                      <a:cubicBezTo>
                        <a:pt x="30671" y="90987"/>
                        <a:pt x="19807" y="82927"/>
                        <a:pt x="10345" y="73815"/>
                      </a:cubicBezTo>
                      <a:cubicBezTo>
                        <a:pt x="-2972" y="61199"/>
                        <a:pt x="-3673" y="46831"/>
                        <a:pt x="9644" y="34566"/>
                      </a:cubicBezTo>
                      <a:cubicBezTo>
                        <a:pt x="22961" y="22650"/>
                        <a:pt x="39432" y="13889"/>
                        <a:pt x="54851" y="4427"/>
                      </a:cubicBezTo>
                      <a:cubicBezTo>
                        <a:pt x="57305" y="3026"/>
                        <a:pt x="62211" y="3726"/>
                        <a:pt x="65715" y="5128"/>
                      </a:cubicBezTo>
                      <a:cubicBezTo>
                        <a:pt x="143163" y="32112"/>
                        <a:pt x="223415" y="44378"/>
                        <a:pt x="304368" y="53489"/>
                      </a:cubicBezTo>
                      <a:cubicBezTo>
                        <a:pt x="405295" y="65054"/>
                        <a:pt x="506924" y="68909"/>
                        <a:pt x="608202" y="67157"/>
                      </a:cubicBezTo>
                      <a:cubicBezTo>
                        <a:pt x="739969" y="65054"/>
                        <a:pt x="871386" y="55592"/>
                        <a:pt x="1000349" y="25103"/>
                      </a:cubicBezTo>
                      <a:cubicBezTo>
                        <a:pt x="1027333" y="18796"/>
                        <a:pt x="1053266" y="8983"/>
                        <a:pt x="1079900" y="1273"/>
                      </a:cubicBezTo>
                      <a:cubicBezTo>
                        <a:pt x="1085157" y="-128"/>
                        <a:pt x="1091815" y="-829"/>
                        <a:pt x="1096371" y="1624"/>
                      </a:cubicBezTo>
                      <a:cubicBezTo>
                        <a:pt x="1111791" y="9334"/>
                        <a:pt x="1127911" y="17043"/>
                        <a:pt x="1141578" y="27557"/>
                      </a:cubicBezTo>
                      <a:cubicBezTo>
                        <a:pt x="1164007" y="44378"/>
                        <a:pt x="1163656" y="63652"/>
                        <a:pt x="1141578" y="81525"/>
                      </a:cubicBezTo>
                      <a:cubicBezTo>
                        <a:pt x="1113192" y="104304"/>
                        <a:pt x="1079550" y="115168"/>
                        <a:pt x="1045556" y="125330"/>
                      </a:cubicBezTo>
                      <a:cubicBezTo>
                        <a:pt x="978972" y="144955"/>
                        <a:pt x="910986" y="155469"/>
                        <a:pt x="842299" y="163178"/>
                      </a:cubicBezTo>
                      <a:cubicBezTo>
                        <a:pt x="755389" y="171940"/>
                        <a:pt x="667778" y="176846"/>
                        <a:pt x="587526" y="175794"/>
                      </a:cubicBezTo>
                      <a:close/>
                    </a:path>
                  </a:pathLst>
                </a:custGeom>
                <a:grpFill/>
                <a:ln w="3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1426F5A-6F80-42C0-9ED9-ECBAFF5B3983}"/>
                  </a:ext>
                </a:extLst>
              </p:cNvPr>
              <p:cNvGrpSpPr/>
              <p:nvPr/>
            </p:nvGrpSpPr>
            <p:grpSpPr>
              <a:xfrm flipV="1">
                <a:off x="4432813" y="3299472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EBAB18CC-6F1F-460B-A9FE-FE86274F0B71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사각형: 둥근 모서리 159">
                  <a:extLst>
                    <a:ext uri="{FF2B5EF4-FFF2-40B4-BE49-F238E27FC236}">
                      <a16:creationId xmlns:a16="http://schemas.microsoft.com/office/drawing/2014/main" id="{0D4B0E83-0365-4C88-8870-D02CECBDA526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0C7061AE-7F4E-4F70-B42A-C97591F704FD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C99D17A3-03E0-4E66-B30A-A677A9E7A9E5}"/>
                  </a:ext>
                </a:extLst>
              </p:cNvPr>
              <p:cNvGrpSpPr/>
              <p:nvPr/>
            </p:nvGrpSpPr>
            <p:grpSpPr>
              <a:xfrm flipV="1">
                <a:off x="4432813" y="3755468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89E062B6-E69C-4744-A939-D7707F0D1764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EE718909-7D31-4F14-B67E-6B5061F22744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58075511-6FAF-40FB-823E-DC0B0C5C5F56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8FACA443-C172-4C6B-8478-38F41BFC0699}"/>
                  </a:ext>
                </a:extLst>
              </p:cNvPr>
              <p:cNvGrpSpPr/>
              <p:nvPr/>
            </p:nvGrpSpPr>
            <p:grpSpPr>
              <a:xfrm flipV="1">
                <a:off x="4432813" y="4211464"/>
                <a:ext cx="527928" cy="58693"/>
                <a:chOff x="3058239" y="2911633"/>
                <a:chExt cx="1213216" cy="134881"/>
              </a:xfrm>
              <a:solidFill>
                <a:schemeClr val="bg1"/>
              </a:solidFill>
            </p:grpSpPr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8A49FBB3-A096-49B0-BE1C-5138CFB07F70}"/>
                    </a:ext>
                  </a:extLst>
                </p:cNvPr>
                <p:cNvSpPr/>
                <p:nvPr/>
              </p:nvSpPr>
              <p:spPr>
                <a:xfrm>
                  <a:off x="3058239" y="2911633"/>
                  <a:ext cx="710482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EDF37A91-6FBD-4460-B70A-1DE870F70A1C}"/>
                    </a:ext>
                  </a:extLst>
                </p:cNvPr>
                <p:cNvSpPr/>
                <p:nvPr/>
              </p:nvSpPr>
              <p:spPr>
                <a:xfrm>
                  <a:off x="3804088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91D64B48-CC31-46CD-AA70-71B02FCC0641}"/>
                    </a:ext>
                  </a:extLst>
                </p:cNvPr>
                <p:cNvSpPr/>
                <p:nvPr/>
              </p:nvSpPr>
              <p:spPr>
                <a:xfrm>
                  <a:off x="4055455" y="2911633"/>
                  <a:ext cx="216000" cy="1348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E4A4E3-7D60-4DFE-A1AA-889F98AF9D7A}"/>
              </a:ext>
            </a:extLst>
          </p:cNvPr>
          <p:cNvGrpSpPr/>
          <p:nvPr/>
        </p:nvGrpSpPr>
        <p:grpSpPr>
          <a:xfrm>
            <a:off x="5122454" y="2367093"/>
            <a:ext cx="7274962" cy="3338499"/>
            <a:chOff x="6640303" y="3619369"/>
            <a:chExt cx="5680236" cy="2606675"/>
          </a:xfrm>
        </p:grpSpPr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352A45AF-E077-4339-A5BE-5EA13C3C49C4}"/>
                </a:ext>
              </a:extLst>
            </p:cNvPr>
            <p:cNvSpPr/>
            <p:nvPr/>
          </p:nvSpPr>
          <p:spPr>
            <a:xfrm>
              <a:off x="6640303" y="5814647"/>
              <a:ext cx="5680236" cy="4113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B3162AB-E9B7-4C47-8873-BBB846011CFF}"/>
                </a:ext>
              </a:extLst>
            </p:cNvPr>
            <p:cNvGrpSpPr/>
            <p:nvPr/>
          </p:nvGrpSpPr>
          <p:grpSpPr>
            <a:xfrm>
              <a:off x="7397562" y="3619369"/>
              <a:ext cx="4157729" cy="2426868"/>
              <a:chOff x="-548507" y="477868"/>
              <a:chExt cx="11570449" cy="6357177"/>
            </a:xfrm>
          </p:grpSpPr>
          <p:sp>
            <p:nvSpPr>
              <p:cNvPr id="11" name="Freeform: Shape 21">
                <a:extLst>
                  <a:ext uri="{FF2B5EF4-FFF2-40B4-BE49-F238E27FC236}">
                    <a16:creationId xmlns:a16="http://schemas.microsoft.com/office/drawing/2014/main" id="{5420456C-18E9-423B-89D3-B54FFB7987F2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22">
                <a:extLst>
                  <a:ext uri="{FF2B5EF4-FFF2-40B4-BE49-F238E27FC236}">
                    <a16:creationId xmlns:a16="http://schemas.microsoft.com/office/drawing/2014/main" id="{0E5D09DE-7648-4243-A4E6-986D01A86490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23">
                <a:extLst>
                  <a:ext uri="{FF2B5EF4-FFF2-40B4-BE49-F238E27FC236}">
                    <a16:creationId xmlns:a16="http://schemas.microsoft.com/office/drawing/2014/main" id="{F43A6B5B-DA0D-4ACA-93EE-4DCD74CA2CD0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24">
                <a:extLst>
                  <a:ext uri="{FF2B5EF4-FFF2-40B4-BE49-F238E27FC236}">
                    <a16:creationId xmlns:a16="http://schemas.microsoft.com/office/drawing/2014/main" id="{7250FF45-379D-435E-ACA5-5DA2DB96EAD2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25">
                <a:extLst>
                  <a:ext uri="{FF2B5EF4-FFF2-40B4-BE49-F238E27FC236}">
                    <a16:creationId xmlns:a16="http://schemas.microsoft.com/office/drawing/2014/main" id="{DF9E3B6C-1F9A-4340-A43D-11101D4E6CFE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26">
                <a:extLst>
                  <a:ext uri="{FF2B5EF4-FFF2-40B4-BE49-F238E27FC236}">
                    <a16:creationId xmlns:a16="http://schemas.microsoft.com/office/drawing/2014/main" id="{09911B23-14CD-4E93-838C-B6C4FD194628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21" name="Rectangle: Rounded Corners 31">
                  <a:extLst>
                    <a:ext uri="{FF2B5EF4-FFF2-40B4-BE49-F238E27FC236}">
                      <a16:creationId xmlns:a16="http://schemas.microsoft.com/office/drawing/2014/main" id="{A91F5EAD-EE3A-44D1-BA93-A7757B71D788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32">
                  <a:extLst>
                    <a:ext uri="{FF2B5EF4-FFF2-40B4-BE49-F238E27FC236}">
                      <a16:creationId xmlns:a16="http://schemas.microsoft.com/office/drawing/2014/main" id="{D6E2BC1C-1EC0-4045-B2CD-2514C0E830B1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27">
                <a:extLst>
                  <a:ext uri="{FF2B5EF4-FFF2-40B4-BE49-F238E27FC236}">
                    <a16:creationId xmlns:a16="http://schemas.microsoft.com/office/drawing/2014/main" id="{BAFF0882-F043-424A-9F8F-BCF966B6271D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9" name="Rectangle: Rounded Corners 29">
                  <a:extLst>
                    <a:ext uri="{FF2B5EF4-FFF2-40B4-BE49-F238E27FC236}">
                      <a16:creationId xmlns:a16="http://schemas.microsoft.com/office/drawing/2014/main" id="{E0D4D076-9EAB-4063-BABE-F93221C4073F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30">
                  <a:extLst>
                    <a:ext uri="{FF2B5EF4-FFF2-40B4-BE49-F238E27FC236}">
                      <a16:creationId xmlns:a16="http://schemas.microsoft.com/office/drawing/2014/main" id="{D04F8BED-97F4-4F56-9818-85FAB96BF290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" name="Freeform: Shape 28">
                <a:extLst>
                  <a:ext uri="{FF2B5EF4-FFF2-40B4-BE49-F238E27FC236}">
                    <a16:creationId xmlns:a16="http://schemas.microsoft.com/office/drawing/2014/main" id="{1B664571-03FB-4D09-B28E-204B6CD5D4CA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oup 194">
            <a:extLst>
              <a:ext uri="{FF2B5EF4-FFF2-40B4-BE49-F238E27FC236}">
                <a16:creationId xmlns:a16="http://schemas.microsoft.com/office/drawing/2014/main" id="{327C60D6-8583-4431-850F-4799D1C5C71A}"/>
              </a:ext>
            </a:extLst>
          </p:cNvPr>
          <p:cNvGrpSpPr/>
          <p:nvPr/>
        </p:nvGrpSpPr>
        <p:grpSpPr>
          <a:xfrm>
            <a:off x="4049313" y="2472662"/>
            <a:ext cx="1693873" cy="2977740"/>
            <a:chOff x="7182034" y="5192864"/>
            <a:chExt cx="825553" cy="1451279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AB148F05-F763-4E14-81D6-92333217749E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B6D436BE-12E4-49FB-AF6D-A85D42AE4A6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965D0CC-056F-4DAB-B3B3-A5421C043E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0" name="Group 6">
                <a:extLst>
                  <a:ext uri="{FF2B5EF4-FFF2-40B4-BE49-F238E27FC236}">
                    <a16:creationId xmlns:a16="http://schemas.microsoft.com/office/drawing/2014/main" id="{767DE0D2-F70A-46F4-AA38-F74180A87452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1" name="Oval 7">
                  <a:extLst>
                    <a:ext uri="{FF2B5EF4-FFF2-40B4-BE49-F238E27FC236}">
                      <a16:creationId xmlns:a16="http://schemas.microsoft.com/office/drawing/2014/main" id="{FA81107D-285F-4ACA-94A7-AFEB0F9535F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2" name="Rounded Rectangle 8">
                  <a:extLst>
                    <a:ext uri="{FF2B5EF4-FFF2-40B4-BE49-F238E27FC236}">
                      <a16:creationId xmlns:a16="http://schemas.microsoft.com/office/drawing/2014/main" id="{7B413B9B-EF81-49B0-B75C-4DB7A5416C65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6" name="Freeform: Shape 196">
              <a:extLst>
                <a:ext uri="{FF2B5EF4-FFF2-40B4-BE49-F238E27FC236}">
                  <a16:creationId xmlns:a16="http://schemas.microsoft.com/office/drawing/2014/main" id="{3F367688-D638-4AE8-A11D-AB0BF1EB907D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197">
              <a:extLst>
                <a:ext uri="{FF2B5EF4-FFF2-40B4-BE49-F238E27FC236}">
                  <a16:creationId xmlns:a16="http://schemas.microsoft.com/office/drawing/2014/main" id="{0C08E0EE-6A22-4627-837A-B0F90261A3FB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24">
            <a:extLst>
              <a:ext uri="{FF2B5EF4-FFF2-40B4-BE49-F238E27FC236}">
                <a16:creationId xmlns:a16="http://schemas.microsoft.com/office/drawing/2014/main" id="{C0EE0783-1478-4B57-9E60-CFA2D2662EF3}"/>
              </a:ext>
            </a:extLst>
          </p:cNvPr>
          <p:cNvGrpSpPr/>
          <p:nvPr/>
        </p:nvGrpSpPr>
        <p:grpSpPr>
          <a:xfrm>
            <a:off x="656468" y="2426600"/>
            <a:ext cx="2779619" cy="3237844"/>
            <a:chOff x="4619223" y="3443908"/>
            <a:chExt cx="2929511" cy="3412446"/>
          </a:xfrm>
        </p:grpSpPr>
        <p:sp>
          <p:nvSpPr>
            <p:cNvPr id="34" name="Freeform: Shape 25">
              <a:extLst>
                <a:ext uri="{FF2B5EF4-FFF2-40B4-BE49-F238E27FC236}">
                  <a16:creationId xmlns:a16="http://schemas.microsoft.com/office/drawing/2014/main" id="{00B093DA-AE5F-4858-8221-49F392AAD727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6">
              <a:extLst>
                <a:ext uri="{FF2B5EF4-FFF2-40B4-BE49-F238E27FC236}">
                  <a16:creationId xmlns:a16="http://schemas.microsoft.com/office/drawing/2014/main" id="{35A9A336-193C-4B49-A603-C31918A9BCDF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27">
              <a:extLst>
                <a:ext uri="{FF2B5EF4-FFF2-40B4-BE49-F238E27FC236}">
                  <a16:creationId xmlns:a16="http://schemas.microsoft.com/office/drawing/2014/main" id="{A3142696-A2DE-4D2A-B6F1-216B18AD2409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329D609F-D7F1-4D96-8861-BFAE83C549B2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C049439F-98E6-41C1-A957-2F00E375614B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4DDDA767-A32A-4DC6-BC94-0B84E553EBAA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A6A6A-B83A-4609-9770-C71354CAB5A9}"/>
              </a:ext>
            </a:extLst>
          </p:cNvPr>
          <p:cNvSpPr txBox="1"/>
          <p:nvPr/>
        </p:nvSpPr>
        <p:spPr>
          <a:xfrm>
            <a:off x="967154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F890B-C14E-4323-85B1-6B04B2599848}"/>
              </a:ext>
            </a:extLst>
          </p:cNvPr>
          <p:cNvSpPr txBox="1"/>
          <p:nvPr/>
        </p:nvSpPr>
        <p:spPr>
          <a:xfrm>
            <a:off x="3091995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80354-6899-486D-90F8-8FDC899F312D}"/>
              </a:ext>
            </a:extLst>
          </p:cNvPr>
          <p:cNvSpPr txBox="1"/>
          <p:nvPr/>
        </p:nvSpPr>
        <p:spPr>
          <a:xfrm>
            <a:off x="5216837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29D9B-DE53-430F-81B0-93F213F913CC}"/>
              </a:ext>
            </a:extLst>
          </p:cNvPr>
          <p:cNvSpPr txBox="1"/>
          <p:nvPr/>
        </p:nvSpPr>
        <p:spPr>
          <a:xfrm>
            <a:off x="7341679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9365E-88AB-4F13-9A44-09AA38DDD6AB}"/>
              </a:ext>
            </a:extLst>
          </p:cNvPr>
          <p:cNvSpPr txBox="1"/>
          <p:nvPr/>
        </p:nvSpPr>
        <p:spPr>
          <a:xfrm>
            <a:off x="9466520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61FB8-E3FE-4AFB-90A7-929CA646E8F0}"/>
              </a:ext>
            </a:extLst>
          </p:cNvPr>
          <p:cNvSpPr txBox="1"/>
          <p:nvPr/>
        </p:nvSpPr>
        <p:spPr>
          <a:xfrm>
            <a:off x="1643447" y="5657463"/>
            <a:ext cx="89007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I hope and I believe that this Template will your Time, Money and Reputation. Get a modern PowerPoint  Presentation that is beautifully designed.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2410F-36DF-4AB4-AA7C-1CA02CDBE562}"/>
              </a:ext>
            </a:extLst>
          </p:cNvPr>
          <p:cNvSpPr txBox="1"/>
          <p:nvPr/>
        </p:nvSpPr>
        <p:spPr>
          <a:xfrm>
            <a:off x="1643447" y="5282436"/>
            <a:ext cx="8900728" cy="354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We Create Quality Professional PPT Presentation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B338534-1C59-4F7F-9819-24804E8C4E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C1B776-121D-4E9B-B221-4F921209E8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072139CF-4A74-4B92-865D-3CA4EC35A8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B180813A-6F4B-4539-A4C6-7239EE311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C78EA205-4E5C-43CE-89D6-D43D16455A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163EE21F-53BC-4D0A-86AA-9842499AFE91}"/>
              </a:ext>
            </a:extLst>
          </p:cNvPr>
          <p:cNvGrpSpPr/>
          <p:nvPr/>
        </p:nvGrpSpPr>
        <p:grpSpPr>
          <a:xfrm>
            <a:off x="4985991" y="3932499"/>
            <a:ext cx="2220018" cy="2585992"/>
            <a:chOff x="4619223" y="3443908"/>
            <a:chExt cx="2929511" cy="3412446"/>
          </a:xfrm>
        </p:grpSpPr>
        <p:sp>
          <p:nvSpPr>
            <p:cNvPr id="4" name="Freeform: Shape 25">
              <a:extLst>
                <a:ext uri="{FF2B5EF4-FFF2-40B4-BE49-F238E27FC236}">
                  <a16:creationId xmlns:a16="http://schemas.microsoft.com/office/drawing/2014/main" id="{FAF020E2-F809-44D4-A234-2085FB8C9ABB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6">
              <a:extLst>
                <a:ext uri="{FF2B5EF4-FFF2-40B4-BE49-F238E27FC236}">
                  <a16:creationId xmlns:a16="http://schemas.microsoft.com/office/drawing/2014/main" id="{BDDD19F8-F7F1-4A52-A5BA-B0831B77BA5D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27">
              <a:extLst>
                <a:ext uri="{FF2B5EF4-FFF2-40B4-BE49-F238E27FC236}">
                  <a16:creationId xmlns:a16="http://schemas.microsoft.com/office/drawing/2014/main" id="{69BA0D81-FC31-450C-B99E-AE96EED67FD0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8">
              <a:extLst>
                <a:ext uri="{FF2B5EF4-FFF2-40B4-BE49-F238E27FC236}">
                  <a16:creationId xmlns:a16="http://schemas.microsoft.com/office/drawing/2014/main" id="{63124C5D-AA72-46C7-A510-9B9432E2ACE5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29">
              <a:extLst>
                <a:ext uri="{FF2B5EF4-FFF2-40B4-BE49-F238E27FC236}">
                  <a16:creationId xmlns:a16="http://schemas.microsoft.com/office/drawing/2014/main" id="{C63D2859-6DCD-453A-8471-6974BCBB5C4A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0">
              <a:extLst>
                <a:ext uri="{FF2B5EF4-FFF2-40B4-BE49-F238E27FC236}">
                  <a16:creationId xmlns:a16="http://schemas.microsoft.com/office/drawing/2014/main" id="{CC9BC5E4-350F-4E29-9DBE-61F8CC9855A1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EF41B1AB-9129-40C8-BE05-778AD66D2DAA}"/>
              </a:ext>
            </a:extLst>
          </p:cNvPr>
          <p:cNvSpPr>
            <a:spLocks noChangeAspect="1"/>
          </p:cNvSpPr>
          <p:nvPr/>
        </p:nvSpPr>
        <p:spPr>
          <a:xfrm>
            <a:off x="6514420" y="2605858"/>
            <a:ext cx="807568" cy="96236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1A93FB0F-BD05-4D0C-BA18-FC6C46E2C789}"/>
              </a:ext>
            </a:extLst>
          </p:cNvPr>
          <p:cNvSpPr/>
          <p:nvPr/>
        </p:nvSpPr>
        <p:spPr>
          <a:xfrm>
            <a:off x="4653074" y="2418985"/>
            <a:ext cx="1495868" cy="121762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3B70649B-A5BA-407C-92E7-E231005B6E0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699109" y="4317710"/>
            <a:ext cx="798161" cy="250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7">
            <a:extLst>
              <a:ext uri="{FF2B5EF4-FFF2-40B4-BE49-F238E27FC236}">
                <a16:creationId xmlns:a16="http://schemas.microsoft.com/office/drawing/2014/main" id="{2EB8CC06-EFA9-4F53-AA97-83BD01AC3A4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699109" y="4921763"/>
            <a:ext cx="901800" cy="5081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989FD5C3-1B39-46D0-BEFC-E16193BEE14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13419" y="3455683"/>
            <a:ext cx="883851" cy="35384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71D47E62-DA22-4D03-BC65-5C50CE2BD850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7613419" y="2593656"/>
            <a:ext cx="987490" cy="7156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2">
            <a:extLst>
              <a:ext uri="{FF2B5EF4-FFF2-40B4-BE49-F238E27FC236}">
                <a16:creationId xmlns:a16="http://schemas.microsoft.com/office/drawing/2014/main" id="{758E2852-BE7E-4FB2-B6B8-41F628D8351D}"/>
              </a:ext>
            </a:extLst>
          </p:cNvPr>
          <p:cNvSpPr/>
          <p:nvPr/>
        </p:nvSpPr>
        <p:spPr>
          <a:xfrm>
            <a:off x="8497270" y="3101837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97C50ACC-642E-4380-9B35-5E4821632C57}"/>
              </a:ext>
            </a:extLst>
          </p:cNvPr>
          <p:cNvSpPr/>
          <p:nvPr/>
        </p:nvSpPr>
        <p:spPr>
          <a:xfrm>
            <a:off x="8497270" y="4214071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AA04D375-0E30-4AA9-B49A-A7982F4167EA}"/>
              </a:ext>
            </a:extLst>
          </p:cNvPr>
          <p:cNvSpPr/>
          <p:nvPr/>
        </p:nvSpPr>
        <p:spPr>
          <a:xfrm>
            <a:off x="8497270" y="5326304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7D378A70-BA77-4F10-8DF2-7D6932FE7CC5}"/>
              </a:ext>
            </a:extLst>
          </p:cNvPr>
          <p:cNvSpPr/>
          <p:nvPr/>
        </p:nvSpPr>
        <p:spPr>
          <a:xfrm>
            <a:off x="8497270" y="1989603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3C752-371C-4F6A-8DA1-60C377C24297}"/>
              </a:ext>
            </a:extLst>
          </p:cNvPr>
          <p:cNvSpPr txBox="1"/>
          <p:nvPr/>
        </p:nvSpPr>
        <p:spPr>
          <a:xfrm>
            <a:off x="9283337" y="1927950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17E62-BE22-4847-AC9D-7547CFEBAB15}"/>
              </a:ext>
            </a:extLst>
          </p:cNvPr>
          <p:cNvSpPr txBox="1"/>
          <p:nvPr/>
        </p:nvSpPr>
        <p:spPr>
          <a:xfrm>
            <a:off x="9283337" y="3040184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B196B-5AF0-480D-8AC4-FDB21E23533B}"/>
              </a:ext>
            </a:extLst>
          </p:cNvPr>
          <p:cNvSpPr txBox="1"/>
          <p:nvPr/>
        </p:nvSpPr>
        <p:spPr>
          <a:xfrm>
            <a:off x="9283337" y="4152418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19568C-20C2-485A-AFD6-5B23D8486D15}"/>
              </a:ext>
            </a:extLst>
          </p:cNvPr>
          <p:cNvSpPr txBox="1"/>
          <p:nvPr/>
        </p:nvSpPr>
        <p:spPr>
          <a:xfrm>
            <a:off x="9283337" y="5264651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7953A7C2-7547-407C-BD24-3B2650EAB367}"/>
              </a:ext>
            </a:extLst>
          </p:cNvPr>
          <p:cNvSpPr>
            <a:spLocks noChangeAspect="1"/>
          </p:cNvSpPr>
          <p:nvPr/>
        </p:nvSpPr>
        <p:spPr>
          <a:xfrm rot="9900000">
            <a:off x="8697850" y="32875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C66D1D05-1E0B-4E2B-B62D-61159B83243D}"/>
              </a:ext>
            </a:extLst>
          </p:cNvPr>
          <p:cNvSpPr/>
          <p:nvPr/>
        </p:nvSpPr>
        <p:spPr>
          <a:xfrm>
            <a:off x="8653116" y="220158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id="{6C7BEA54-AC80-417E-9ECA-8313E390D3BD}"/>
              </a:ext>
            </a:extLst>
          </p:cNvPr>
          <p:cNvSpPr>
            <a:spLocks noChangeAspect="1"/>
          </p:cNvSpPr>
          <p:nvPr/>
        </p:nvSpPr>
        <p:spPr>
          <a:xfrm>
            <a:off x="8653116" y="55236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6274E25A-B31F-4E02-96F4-DA6D0E1596BB}"/>
              </a:ext>
            </a:extLst>
          </p:cNvPr>
          <p:cNvSpPr>
            <a:spLocks noChangeAspect="1"/>
          </p:cNvSpPr>
          <p:nvPr/>
        </p:nvSpPr>
        <p:spPr>
          <a:xfrm>
            <a:off x="8663219" y="4378093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48" name="Straight Connector 36">
            <a:extLst>
              <a:ext uri="{FF2B5EF4-FFF2-40B4-BE49-F238E27FC236}">
                <a16:creationId xmlns:a16="http://schemas.microsoft.com/office/drawing/2014/main" id="{6CF4BAFD-ECFC-4696-8F69-2DFC0C0A7165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3690848" y="4315602"/>
            <a:ext cx="798161" cy="2502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4FDD520F-3CB6-4CC4-8E5B-3037AE1B6A53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3587209" y="4919655"/>
            <a:ext cx="901800" cy="5081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9">
            <a:extLst>
              <a:ext uri="{FF2B5EF4-FFF2-40B4-BE49-F238E27FC236}">
                <a16:creationId xmlns:a16="http://schemas.microsoft.com/office/drawing/2014/main" id="{3B01DF7C-3AF4-4288-8BA7-558E2ECD877E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3690848" y="3453575"/>
            <a:ext cx="883851" cy="35384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">
            <a:extLst>
              <a:ext uri="{FF2B5EF4-FFF2-40B4-BE49-F238E27FC236}">
                <a16:creationId xmlns:a16="http://schemas.microsoft.com/office/drawing/2014/main" id="{98CC3EDD-999A-4487-A9EA-09C1E6E37E6D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3587209" y="2591548"/>
            <a:ext cx="987490" cy="7156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2">
            <a:extLst>
              <a:ext uri="{FF2B5EF4-FFF2-40B4-BE49-F238E27FC236}">
                <a16:creationId xmlns:a16="http://schemas.microsoft.com/office/drawing/2014/main" id="{872DAD79-6C78-45B6-8EE2-675FE7DC7D65}"/>
              </a:ext>
            </a:extLst>
          </p:cNvPr>
          <p:cNvSpPr/>
          <p:nvPr/>
        </p:nvSpPr>
        <p:spPr>
          <a:xfrm flipH="1">
            <a:off x="2983156" y="3099729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13">
            <a:extLst>
              <a:ext uri="{FF2B5EF4-FFF2-40B4-BE49-F238E27FC236}">
                <a16:creationId xmlns:a16="http://schemas.microsoft.com/office/drawing/2014/main" id="{8BA3BAF8-5ACE-40C3-9F9A-B805E3214BD6}"/>
              </a:ext>
            </a:extLst>
          </p:cNvPr>
          <p:cNvSpPr/>
          <p:nvPr/>
        </p:nvSpPr>
        <p:spPr>
          <a:xfrm flipH="1">
            <a:off x="2983156" y="4211963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801AF79E-B367-4A58-9770-3D68DBFD12BE}"/>
              </a:ext>
            </a:extLst>
          </p:cNvPr>
          <p:cNvSpPr/>
          <p:nvPr/>
        </p:nvSpPr>
        <p:spPr>
          <a:xfrm flipH="1">
            <a:off x="2983156" y="5324196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C35C17F4-3FED-4716-9F25-9A9FE2D67C49}"/>
              </a:ext>
            </a:extLst>
          </p:cNvPr>
          <p:cNvSpPr/>
          <p:nvPr/>
        </p:nvSpPr>
        <p:spPr>
          <a:xfrm flipH="1">
            <a:off x="2983156" y="1987495"/>
            <a:ext cx="707692" cy="7076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987463-0238-4A3A-8750-C306D7C79681}"/>
              </a:ext>
            </a:extLst>
          </p:cNvPr>
          <p:cNvSpPr txBox="1"/>
          <p:nvPr/>
        </p:nvSpPr>
        <p:spPr>
          <a:xfrm flipH="1">
            <a:off x="623136" y="1925842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478328-FCDE-4689-B43D-013E6DAFE606}"/>
              </a:ext>
            </a:extLst>
          </p:cNvPr>
          <p:cNvSpPr txBox="1"/>
          <p:nvPr/>
        </p:nvSpPr>
        <p:spPr>
          <a:xfrm flipH="1">
            <a:off x="623136" y="3038076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77DB0B-690B-4C41-90CE-8EE5549B6164}"/>
              </a:ext>
            </a:extLst>
          </p:cNvPr>
          <p:cNvSpPr txBox="1"/>
          <p:nvPr/>
        </p:nvSpPr>
        <p:spPr>
          <a:xfrm flipH="1">
            <a:off x="623136" y="4150310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AA5EA3-2A25-493E-A427-431EFC293062}"/>
              </a:ext>
            </a:extLst>
          </p:cNvPr>
          <p:cNvSpPr txBox="1"/>
          <p:nvPr/>
        </p:nvSpPr>
        <p:spPr>
          <a:xfrm flipH="1">
            <a:off x="623136" y="5262543"/>
            <a:ext cx="228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ound Same Side Corner Rectangle 11">
            <a:extLst>
              <a:ext uri="{FF2B5EF4-FFF2-40B4-BE49-F238E27FC236}">
                <a16:creationId xmlns:a16="http://schemas.microsoft.com/office/drawing/2014/main" id="{8F5CF7AD-56D3-41D5-B3D5-23D92FF0ED78}"/>
              </a:ext>
            </a:extLst>
          </p:cNvPr>
          <p:cNvSpPr>
            <a:spLocks noChangeAspect="1"/>
          </p:cNvSpPr>
          <p:nvPr/>
        </p:nvSpPr>
        <p:spPr>
          <a:xfrm rot="9900000">
            <a:off x="3094268" y="328541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Block Arc 10">
            <a:extLst>
              <a:ext uri="{FF2B5EF4-FFF2-40B4-BE49-F238E27FC236}">
                <a16:creationId xmlns:a16="http://schemas.microsoft.com/office/drawing/2014/main" id="{9A03CA9D-DA9D-44CA-8A17-E5F3386B89CC}"/>
              </a:ext>
            </a:extLst>
          </p:cNvPr>
          <p:cNvSpPr/>
          <p:nvPr/>
        </p:nvSpPr>
        <p:spPr>
          <a:xfrm>
            <a:off x="3103493" y="219947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ound Same Side Corner Rectangle 36">
            <a:extLst>
              <a:ext uri="{FF2B5EF4-FFF2-40B4-BE49-F238E27FC236}">
                <a16:creationId xmlns:a16="http://schemas.microsoft.com/office/drawing/2014/main" id="{1C43E699-D4D3-4656-990A-7BE55DB167B9}"/>
              </a:ext>
            </a:extLst>
          </p:cNvPr>
          <p:cNvSpPr>
            <a:spLocks noChangeAspect="1"/>
          </p:cNvSpPr>
          <p:nvPr/>
        </p:nvSpPr>
        <p:spPr>
          <a:xfrm>
            <a:off x="3139002" y="552149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A0546CB0-C3EB-4A3A-97AA-D43711B405E3}"/>
              </a:ext>
            </a:extLst>
          </p:cNvPr>
          <p:cNvSpPr>
            <a:spLocks noChangeAspect="1"/>
          </p:cNvSpPr>
          <p:nvPr/>
        </p:nvSpPr>
        <p:spPr>
          <a:xfrm>
            <a:off x="3142994" y="437598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553B758C-70F5-40A8-978E-06DBF6405F1B}"/>
              </a:ext>
            </a:extLst>
          </p:cNvPr>
          <p:cNvGrpSpPr/>
          <p:nvPr/>
        </p:nvGrpSpPr>
        <p:grpSpPr>
          <a:xfrm>
            <a:off x="5140946" y="1907266"/>
            <a:ext cx="1910107" cy="1791956"/>
            <a:chOff x="2266949" y="1503349"/>
            <a:chExt cx="5895975" cy="5531273"/>
          </a:xfrm>
          <a:solidFill>
            <a:schemeClr val="accent1"/>
          </a:solidFill>
        </p:grpSpPr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7D7712C6-EE6E-4B55-B177-5A32006BD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206D0D06-352C-48DA-A33C-C02B8936E178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6" name="Rectangle: Rounded Corners 25">
                <a:extLst>
                  <a:ext uri="{FF2B5EF4-FFF2-40B4-BE49-F238E27FC236}">
                    <a16:creationId xmlns:a16="http://schemas.microsoft.com/office/drawing/2014/main" id="{6D8EA97D-0083-448E-A466-25CA75BD81C6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26">
                <a:extLst>
                  <a:ext uri="{FF2B5EF4-FFF2-40B4-BE49-F238E27FC236}">
                    <a16:creationId xmlns:a16="http://schemas.microsoft.com/office/drawing/2014/main" id="{FFAA120C-B8AD-428D-96F3-D4EDFB44C2B7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12F677A2-A0F6-4854-962C-E4F3C56941E9}"/>
              </a:ext>
            </a:extLst>
          </p:cNvPr>
          <p:cNvGrpSpPr/>
          <p:nvPr/>
        </p:nvGrpSpPr>
        <p:grpSpPr>
          <a:xfrm rot="3600000">
            <a:off x="6122939" y="2454817"/>
            <a:ext cx="1910107" cy="1791956"/>
            <a:chOff x="2266949" y="1503349"/>
            <a:chExt cx="5895975" cy="5531273"/>
          </a:xfrm>
          <a:solidFill>
            <a:schemeClr val="accent2"/>
          </a:solidFill>
        </p:grpSpPr>
        <p:pic>
          <p:nvPicPr>
            <p:cNvPr id="9" name="Graphic 28">
              <a:extLst>
                <a:ext uri="{FF2B5EF4-FFF2-40B4-BE49-F238E27FC236}">
                  <a16:creationId xmlns:a16="http://schemas.microsoft.com/office/drawing/2014/main" id="{E27F5758-A415-4665-B63A-9B801F50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6E2F3E1F-1C96-4F85-89FF-CF6CBC4CFA69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1" name="Rectangle: Rounded Corners 30">
                <a:extLst>
                  <a:ext uri="{FF2B5EF4-FFF2-40B4-BE49-F238E27FC236}">
                    <a16:creationId xmlns:a16="http://schemas.microsoft.com/office/drawing/2014/main" id="{46D85907-1E49-4C4D-99D2-5C6B6352E2EF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1">
                <a:extLst>
                  <a:ext uri="{FF2B5EF4-FFF2-40B4-BE49-F238E27FC236}">
                    <a16:creationId xmlns:a16="http://schemas.microsoft.com/office/drawing/2014/main" id="{EF5E88AA-3541-4C3E-B6F5-F6AF767A409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32">
            <a:extLst>
              <a:ext uri="{FF2B5EF4-FFF2-40B4-BE49-F238E27FC236}">
                <a16:creationId xmlns:a16="http://schemas.microsoft.com/office/drawing/2014/main" id="{4635DB13-AC33-4705-A040-F9F45DAA1211}"/>
              </a:ext>
            </a:extLst>
          </p:cNvPr>
          <p:cNvGrpSpPr/>
          <p:nvPr/>
        </p:nvGrpSpPr>
        <p:grpSpPr>
          <a:xfrm rot="7200000">
            <a:off x="6094611" y="3562604"/>
            <a:ext cx="1910107" cy="1791956"/>
            <a:chOff x="2266949" y="1503349"/>
            <a:chExt cx="5895975" cy="5531273"/>
          </a:xfrm>
          <a:solidFill>
            <a:schemeClr val="accent5"/>
          </a:solidFill>
        </p:grpSpPr>
        <p:pic>
          <p:nvPicPr>
            <p:cNvPr id="14" name="Graphic 33">
              <a:extLst>
                <a:ext uri="{FF2B5EF4-FFF2-40B4-BE49-F238E27FC236}">
                  <a16:creationId xmlns:a16="http://schemas.microsoft.com/office/drawing/2014/main" id="{4135CC34-7FE9-4641-8F45-22947202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CBD981C5-E304-4F03-B8EB-25411592343E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6" name="Rectangle: Rounded Corners 35">
                <a:extLst>
                  <a:ext uri="{FF2B5EF4-FFF2-40B4-BE49-F238E27FC236}">
                    <a16:creationId xmlns:a16="http://schemas.microsoft.com/office/drawing/2014/main" id="{BDA3597B-DB6A-4951-B28A-A10B3CECCFC2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36">
                <a:extLst>
                  <a:ext uri="{FF2B5EF4-FFF2-40B4-BE49-F238E27FC236}">
                    <a16:creationId xmlns:a16="http://schemas.microsoft.com/office/drawing/2014/main" id="{23A2CC13-BA99-4407-BC0F-0D4B88757158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id="{91393AEE-E9EF-41BD-9EEF-D87649229BB7}"/>
              </a:ext>
            </a:extLst>
          </p:cNvPr>
          <p:cNvGrpSpPr/>
          <p:nvPr/>
        </p:nvGrpSpPr>
        <p:grpSpPr>
          <a:xfrm rot="10800000">
            <a:off x="5140946" y="4136214"/>
            <a:ext cx="1910107" cy="1791956"/>
            <a:chOff x="2266949" y="1503349"/>
            <a:chExt cx="5895975" cy="5531273"/>
          </a:xfrm>
          <a:solidFill>
            <a:schemeClr val="accent4"/>
          </a:solidFill>
        </p:grpSpPr>
        <p:pic>
          <p:nvPicPr>
            <p:cNvPr id="19" name="Graphic 38">
              <a:extLst>
                <a:ext uri="{FF2B5EF4-FFF2-40B4-BE49-F238E27FC236}">
                  <a16:creationId xmlns:a16="http://schemas.microsoft.com/office/drawing/2014/main" id="{72C6E9A8-EFA0-4E54-B235-03666A9B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86AE938F-F783-414F-AC78-824E3DAE98CD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1" name="Rectangle: Rounded Corners 40">
                <a:extLst>
                  <a:ext uri="{FF2B5EF4-FFF2-40B4-BE49-F238E27FC236}">
                    <a16:creationId xmlns:a16="http://schemas.microsoft.com/office/drawing/2014/main" id="{31801A57-B350-43FE-9C79-89E143918DEC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41">
                <a:extLst>
                  <a:ext uri="{FF2B5EF4-FFF2-40B4-BE49-F238E27FC236}">
                    <a16:creationId xmlns:a16="http://schemas.microsoft.com/office/drawing/2014/main" id="{34D92624-D6E7-4360-916A-4BDBF268B4F4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83BDAA52-9E75-4CC3-8FEB-E12306A73C54}"/>
              </a:ext>
            </a:extLst>
          </p:cNvPr>
          <p:cNvGrpSpPr/>
          <p:nvPr/>
        </p:nvGrpSpPr>
        <p:grpSpPr>
          <a:xfrm rot="14400000">
            <a:off x="4185891" y="3549078"/>
            <a:ext cx="1910107" cy="1791956"/>
            <a:chOff x="2266949" y="1503349"/>
            <a:chExt cx="5895975" cy="5531273"/>
          </a:xfrm>
          <a:solidFill>
            <a:schemeClr val="accent3"/>
          </a:solidFill>
        </p:grpSpPr>
        <p:pic>
          <p:nvPicPr>
            <p:cNvPr id="24" name="Graphic 43">
              <a:extLst>
                <a:ext uri="{FF2B5EF4-FFF2-40B4-BE49-F238E27FC236}">
                  <a16:creationId xmlns:a16="http://schemas.microsoft.com/office/drawing/2014/main" id="{E04E5170-41F0-4FB5-9E1F-AE6A1BD55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CEF0E8EA-5DBD-4AF2-B934-6DB5FDA93E2F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6" name="Rectangle: Rounded Corners 45">
                <a:extLst>
                  <a:ext uri="{FF2B5EF4-FFF2-40B4-BE49-F238E27FC236}">
                    <a16:creationId xmlns:a16="http://schemas.microsoft.com/office/drawing/2014/main" id="{C07470BA-3B7D-4D3E-80B7-6B796E014EC5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6">
                <a:extLst>
                  <a:ext uri="{FF2B5EF4-FFF2-40B4-BE49-F238E27FC236}">
                    <a16:creationId xmlns:a16="http://schemas.microsoft.com/office/drawing/2014/main" id="{FC8AB5E5-F183-49FB-9C3C-C6AD4DC110CA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EB9ED2F6-4EB8-4F0F-A66C-5A27C66608EE}"/>
              </a:ext>
            </a:extLst>
          </p:cNvPr>
          <p:cNvGrpSpPr/>
          <p:nvPr/>
        </p:nvGrpSpPr>
        <p:grpSpPr>
          <a:xfrm rot="18000000">
            <a:off x="4164528" y="2454816"/>
            <a:ext cx="1910107" cy="1791956"/>
            <a:chOff x="2266949" y="1503349"/>
            <a:chExt cx="5895975" cy="5531273"/>
          </a:xfrm>
          <a:solidFill>
            <a:schemeClr val="accent6"/>
          </a:solidFill>
        </p:grpSpPr>
        <p:pic>
          <p:nvPicPr>
            <p:cNvPr id="29" name="Graphic 48">
              <a:extLst>
                <a:ext uri="{FF2B5EF4-FFF2-40B4-BE49-F238E27FC236}">
                  <a16:creationId xmlns:a16="http://schemas.microsoft.com/office/drawing/2014/main" id="{7E496989-44AE-46EF-8041-B008DF0E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44181B59-F8EF-424C-8C03-57880A073B59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31" name="Rectangle: Rounded Corners 50">
                <a:extLst>
                  <a:ext uri="{FF2B5EF4-FFF2-40B4-BE49-F238E27FC236}">
                    <a16:creationId xmlns:a16="http://schemas.microsoft.com/office/drawing/2014/main" id="{5C7F83F9-E33D-4628-97D6-626CC12B76B5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51">
                <a:extLst>
                  <a:ext uri="{FF2B5EF4-FFF2-40B4-BE49-F238E27FC236}">
                    <a16:creationId xmlns:a16="http://schemas.microsoft.com/office/drawing/2014/main" id="{E4022AFC-7F71-4127-9EF8-09B2C683A54C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72AE56A8-0008-4161-9E76-36DA30B9518B}"/>
              </a:ext>
            </a:extLst>
          </p:cNvPr>
          <p:cNvSpPr/>
          <p:nvPr/>
        </p:nvSpPr>
        <p:spPr>
          <a:xfrm>
            <a:off x="4777396" y="2853124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E04DBE6C-E8C8-4592-B387-0CA1C8447329}"/>
              </a:ext>
            </a:extLst>
          </p:cNvPr>
          <p:cNvSpPr/>
          <p:nvPr/>
        </p:nvSpPr>
        <p:spPr>
          <a:xfrm>
            <a:off x="4806039" y="4696157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59B9A7C4-49FC-4950-92BE-82AD3A1BE0B0}"/>
              </a:ext>
            </a:extLst>
          </p:cNvPr>
          <p:cNvSpPr/>
          <p:nvPr/>
        </p:nvSpPr>
        <p:spPr>
          <a:xfrm>
            <a:off x="5942071" y="4678833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id="{87E24679-47E6-418D-8B40-7ED113FAA894}"/>
              </a:ext>
            </a:extLst>
          </p:cNvPr>
          <p:cNvSpPr/>
          <p:nvPr/>
        </p:nvSpPr>
        <p:spPr>
          <a:xfrm>
            <a:off x="7094631" y="4688451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자유형 176">
            <a:extLst>
              <a:ext uri="{FF2B5EF4-FFF2-40B4-BE49-F238E27FC236}">
                <a16:creationId xmlns:a16="http://schemas.microsoft.com/office/drawing/2014/main" id="{AAE0AC78-88A8-42F0-A961-C4D670694FFF}"/>
              </a:ext>
            </a:extLst>
          </p:cNvPr>
          <p:cNvSpPr/>
          <p:nvPr/>
        </p:nvSpPr>
        <p:spPr>
          <a:xfrm>
            <a:off x="5916409" y="2776429"/>
            <a:ext cx="359181" cy="3769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Block Arc 14">
            <a:extLst>
              <a:ext uri="{FF2B5EF4-FFF2-40B4-BE49-F238E27FC236}">
                <a16:creationId xmlns:a16="http://schemas.microsoft.com/office/drawing/2014/main" id="{B883ADD0-5D00-4625-A441-9281D3FFEDBA}"/>
              </a:ext>
            </a:extLst>
          </p:cNvPr>
          <p:cNvSpPr/>
          <p:nvPr/>
        </p:nvSpPr>
        <p:spPr>
          <a:xfrm rot="16200000">
            <a:off x="7094309" y="2796977"/>
            <a:ext cx="335669" cy="3358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FEB2C-34D7-47F5-9C66-59C414DFFC05}"/>
              </a:ext>
            </a:extLst>
          </p:cNvPr>
          <p:cNvSpPr txBox="1"/>
          <p:nvPr/>
        </p:nvSpPr>
        <p:spPr>
          <a:xfrm>
            <a:off x="4236940" y="3225221"/>
            <a:ext cx="141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89131E-3BC7-445E-AA44-81DB92FFB571}"/>
              </a:ext>
            </a:extLst>
          </p:cNvPr>
          <p:cNvSpPr txBox="1"/>
          <p:nvPr/>
        </p:nvSpPr>
        <p:spPr>
          <a:xfrm>
            <a:off x="5389314" y="2186029"/>
            <a:ext cx="141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A9514F-19AF-43D6-B6E1-6824E24A2C42}"/>
              </a:ext>
            </a:extLst>
          </p:cNvPr>
          <p:cNvSpPr txBox="1"/>
          <p:nvPr/>
        </p:nvSpPr>
        <p:spPr>
          <a:xfrm>
            <a:off x="6519396" y="3225221"/>
            <a:ext cx="141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DAFC1D-DDE3-4846-9FA3-24FE599F4751}"/>
              </a:ext>
            </a:extLst>
          </p:cNvPr>
          <p:cNvSpPr txBox="1"/>
          <p:nvPr/>
        </p:nvSpPr>
        <p:spPr>
          <a:xfrm>
            <a:off x="6519396" y="4107214"/>
            <a:ext cx="141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5865AB-54F9-450E-B6A6-D30DC8DA43E6}"/>
              </a:ext>
            </a:extLst>
          </p:cNvPr>
          <p:cNvSpPr txBox="1"/>
          <p:nvPr/>
        </p:nvSpPr>
        <p:spPr>
          <a:xfrm>
            <a:off x="4236940" y="4107214"/>
            <a:ext cx="141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DA2C82-384D-411C-959F-77045A9BCF39}"/>
              </a:ext>
            </a:extLst>
          </p:cNvPr>
          <p:cNvSpPr txBox="1"/>
          <p:nvPr/>
        </p:nvSpPr>
        <p:spPr>
          <a:xfrm>
            <a:off x="5389314" y="5160181"/>
            <a:ext cx="141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colors.</a:t>
            </a:r>
          </a:p>
        </p:txBody>
      </p:sp>
      <p:grpSp>
        <p:nvGrpSpPr>
          <p:cNvPr id="45" name="Group 13">
            <a:extLst>
              <a:ext uri="{FF2B5EF4-FFF2-40B4-BE49-F238E27FC236}">
                <a16:creationId xmlns:a16="http://schemas.microsoft.com/office/drawing/2014/main" id="{3BA87637-B4C0-4417-AE5D-F9E48A12C83E}"/>
              </a:ext>
            </a:extLst>
          </p:cNvPr>
          <p:cNvGrpSpPr/>
          <p:nvPr/>
        </p:nvGrpSpPr>
        <p:grpSpPr>
          <a:xfrm>
            <a:off x="9183750" y="3412455"/>
            <a:ext cx="2207354" cy="893296"/>
            <a:chOff x="9023213" y="2973444"/>
            <a:chExt cx="2207354" cy="893296"/>
          </a:xfrm>
        </p:grpSpPr>
        <p:grpSp>
          <p:nvGrpSpPr>
            <p:cNvPr id="46" name="Group 66">
              <a:extLst>
                <a:ext uri="{FF2B5EF4-FFF2-40B4-BE49-F238E27FC236}">
                  <a16:creationId xmlns:a16="http://schemas.microsoft.com/office/drawing/2014/main" id="{A7FACE00-61CE-4765-80CA-8E3F4A730BC9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1" name="Oval 72">
                <a:extLst>
                  <a:ext uri="{FF2B5EF4-FFF2-40B4-BE49-F238E27FC236}">
                    <a16:creationId xmlns:a16="http://schemas.microsoft.com/office/drawing/2014/main" id="{C935D1B1-13F0-4666-8BDA-77FE60182F58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2" name="Chevron 60">
                <a:extLst>
                  <a:ext uri="{FF2B5EF4-FFF2-40B4-BE49-F238E27FC236}">
                    <a16:creationId xmlns:a16="http://schemas.microsoft.com/office/drawing/2014/main" id="{48652C5D-5837-4B1F-A39F-702EE7BA005A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47" name="Group 67">
              <a:extLst>
                <a:ext uri="{FF2B5EF4-FFF2-40B4-BE49-F238E27FC236}">
                  <a16:creationId xmlns:a16="http://schemas.microsoft.com/office/drawing/2014/main" id="{D82B7FBE-26F0-4D2B-9897-DEF7FC726106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DF8F42-F312-4103-A876-1890DFBA6B1E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EA580E-8E28-47B9-8ABE-3A4929C5B5B3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183920-9A11-4821-9531-3A1816D7BC6B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3" name="Group 74">
            <a:extLst>
              <a:ext uri="{FF2B5EF4-FFF2-40B4-BE49-F238E27FC236}">
                <a16:creationId xmlns:a16="http://schemas.microsoft.com/office/drawing/2014/main" id="{39C9585A-5493-4932-9691-9CBDADC91A5B}"/>
              </a:ext>
            </a:extLst>
          </p:cNvPr>
          <p:cNvGrpSpPr/>
          <p:nvPr/>
        </p:nvGrpSpPr>
        <p:grpSpPr>
          <a:xfrm>
            <a:off x="8080074" y="1673113"/>
            <a:ext cx="2207354" cy="893296"/>
            <a:chOff x="9023213" y="2973444"/>
            <a:chExt cx="2207354" cy="893296"/>
          </a:xfrm>
        </p:grpSpPr>
        <p:grpSp>
          <p:nvGrpSpPr>
            <p:cNvPr id="54" name="Group 75">
              <a:extLst>
                <a:ext uri="{FF2B5EF4-FFF2-40B4-BE49-F238E27FC236}">
                  <a16:creationId xmlns:a16="http://schemas.microsoft.com/office/drawing/2014/main" id="{0B29239B-EE0A-4F7E-A4B6-CD35C389F697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9" name="Oval 80">
                <a:extLst>
                  <a:ext uri="{FF2B5EF4-FFF2-40B4-BE49-F238E27FC236}">
                    <a16:creationId xmlns:a16="http://schemas.microsoft.com/office/drawing/2014/main" id="{4EDDF99E-93D1-45AF-ADE5-94A8135F489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0" name="Chevron 60">
                <a:extLst>
                  <a:ext uri="{FF2B5EF4-FFF2-40B4-BE49-F238E27FC236}">
                    <a16:creationId xmlns:a16="http://schemas.microsoft.com/office/drawing/2014/main" id="{DD75A7A8-D9D0-48AA-BF3B-51F7A75295C6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55" name="Group 76">
              <a:extLst>
                <a:ext uri="{FF2B5EF4-FFF2-40B4-BE49-F238E27FC236}">
                  <a16:creationId xmlns:a16="http://schemas.microsoft.com/office/drawing/2014/main" id="{736F874C-2EC5-4665-ABD8-1031F66B8DD0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C9224A-36FD-471E-A341-956974CB8EAA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17E5F-6508-49A4-B186-EFB1FF8F6E9C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DDD574-A41F-43BC-8971-9BBF1E71514A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1" name="Group 82">
            <a:extLst>
              <a:ext uri="{FF2B5EF4-FFF2-40B4-BE49-F238E27FC236}">
                <a16:creationId xmlns:a16="http://schemas.microsoft.com/office/drawing/2014/main" id="{292A0FA8-B576-4E98-BE90-23CCE06709CE}"/>
              </a:ext>
            </a:extLst>
          </p:cNvPr>
          <p:cNvGrpSpPr/>
          <p:nvPr/>
        </p:nvGrpSpPr>
        <p:grpSpPr>
          <a:xfrm>
            <a:off x="8080074" y="5151796"/>
            <a:ext cx="2207354" cy="893296"/>
            <a:chOff x="9023213" y="2973444"/>
            <a:chExt cx="2207354" cy="893296"/>
          </a:xfrm>
        </p:grpSpPr>
        <p:grpSp>
          <p:nvGrpSpPr>
            <p:cNvPr id="62" name="Group 83">
              <a:extLst>
                <a:ext uri="{FF2B5EF4-FFF2-40B4-BE49-F238E27FC236}">
                  <a16:creationId xmlns:a16="http://schemas.microsoft.com/office/drawing/2014/main" id="{D919F765-EE99-41C2-B7C1-5EC11489F742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67" name="Oval 88">
                <a:extLst>
                  <a:ext uri="{FF2B5EF4-FFF2-40B4-BE49-F238E27FC236}">
                    <a16:creationId xmlns:a16="http://schemas.microsoft.com/office/drawing/2014/main" id="{77BD1AC9-BAE7-4EE3-92D3-A9495D946254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8" name="Chevron 60">
                <a:extLst>
                  <a:ext uri="{FF2B5EF4-FFF2-40B4-BE49-F238E27FC236}">
                    <a16:creationId xmlns:a16="http://schemas.microsoft.com/office/drawing/2014/main" id="{66D365F6-DAC6-4C8E-A146-4EAEEFC1A43A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63" name="Group 84">
              <a:extLst>
                <a:ext uri="{FF2B5EF4-FFF2-40B4-BE49-F238E27FC236}">
                  <a16:creationId xmlns:a16="http://schemas.microsoft.com/office/drawing/2014/main" id="{32007FA1-DAAC-49FB-8B82-1F9674DD53B9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9042B0-4BF9-490B-B433-4E8587CCFD88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C935A7-8E30-40AC-B2A0-CBB570DB4F80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E71BC27-D470-4FC6-A6A4-53B006ECC44B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91">
            <a:extLst>
              <a:ext uri="{FF2B5EF4-FFF2-40B4-BE49-F238E27FC236}">
                <a16:creationId xmlns:a16="http://schemas.microsoft.com/office/drawing/2014/main" id="{2E6FCFCA-BC93-49CB-BD95-216487819452}"/>
              </a:ext>
            </a:extLst>
          </p:cNvPr>
          <p:cNvGrpSpPr/>
          <p:nvPr/>
        </p:nvGrpSpPr>
        <p:grpSpPr>
          <a:xfrm flipH="1">
            <a:off x="803576" y="3412455"/>
            <a:ext cx="2207354" cy="893296"/>
            <a:chOff x="9023213" y="2973444"/>
            <a:chExt cx="2207354" cy="893296"/>
          </a:xfrm>
        </p:grpSpPr>
        <p:grpSp>
          <p:nvGrpSpPr>
            <p:cNvPr id="70" name="Group 108">
              <a:extLst>
                <a:ext uri="{FF2B5EF4-FFF2-40B4-BE49-F238E27FC236}">
                  <a16:creationId xmlns:a16="http://schemas.microsoft.com/office/drawing/2014/main" id="{8DEA31B7-7071-457F-BA8F-63E8F00E03D0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75" name="Oval 113">
                <a:extLst>
                  <a:ext uri="{FF2B5EF4-FFF2-40B4-BE49-F238E27FC236}">
                    <a16:creationId xmlns:a16="http://schemas.microsoft.com/office/drawing/2014/main" id="{9F0CFD03-9FBE-4261-808E-4A97DC2D73A8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76" name="Chevron 60">
                <a:extLst>
                  <a:ext uri="{FF2B5EF4-FFF2-40B4-BE49-F238E27FC236}">
                    <a16:creationId xmlns:a16="http://schemas.microsoft.com/office/drawing/2014/main" id="{D789CEF9-B5E2-4CB5-8061-0D1F3ADB22AA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71" name="Group 109">
              <a:extLst>
                <a:ext uri="{FF2B5EF4-FFF2-40B4-BE49-F238E27FC236}">
                  <a16:creationId xmlns:a16="http://schemas.microsoft.com/office/drawing/2014/main" id="{66F87315-D453-4CE4-A156-02E4695AFD96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EFFB03-0B56-4315-AC5C-5A9852948D60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A5B702A-374C-45EC-9B5A-8B6929DDBE2A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2566A7-6DA1-4691-9F67-22394B905D61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AAFD816B-7F7D-46C0-98C6-C060B42C9CDB}"/>
              </a:ext>
            </a:extLst>
          </p:cNvPr>
          <p:cNvGrpSpPr/>
          <p:nvPr/>
        </p:nvGrpSpPr>
        <p:grpSpPr>
          <a:xfrm flipH="1">
            <a:off x="1907252" y="1673113"/>
            <a:ext cx="2207354" cy="893296"/>
            <a:chOff x="9023213" y="2973444"/>
            <a:chExt cx="2207354" cy="893296"/>
          </a:xfrm>
        </p:grpSpPr>
        <p:grpSp>
          <p:nvGrpSpPr>
            <p:cNvPr id="78" name="Group 101">
              <a:extLst>
                <a:ext uri="{FF2B5EF4-FFF2-40B4-BE49-F238E27FC236}">
                  <a16:creationId xmlns:a16="http://schemas.microsoft.com/office/drawing/2014/main" id="{1601307C-E762-47F5-B4F0-067BCFCF7A1C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83" name="Oval 106">
                <a:extLst>
                  <a:ext uri="{FF2B5EF4-FFF2-40B4-BE49-F238E27FC236}">
                    <a16:creationId xmlns:a16="http://schemas.microsoft.com/office/drawing/2014/main" id="{9547E2F2-012B-4A71-8615-55157B3BAC58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4" name="Chevron 60">
                <a:extLst>
                  <a:ext uri="{FF2B5EF4-FFF2-40B4-BE49-F238E27FC236}">
                    <a16:creationId xmlns:a16="http://schemas.microsoft.com/office/drawing/2014/main" id="{BFE07F83-3443-4DDD-8A30-CF7C2FF66C63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79" name="Group 102">
              <a:extLst>
                <a:ext uri="{FF2B5EF4-FFF2-40B4-BE49-F238E27FC236}">
                  <a16:creationId xmlns:a16="http://schemas.microsoft.com/office/drawing/2014/main" id="{118D6A6F-3720-45F8-9E9F-048CA7C9C509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616B0BE-EDB0-4C8A-AA06-A6785A99137A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1BC6E69-BC7B-4F3B-9510-E10393F8AEF9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A1CD1BF-855C-468B-9876-D0309CDE63F3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5" name="Group 93">
            <a:extLst>
              <a:ext uri="{FF2B5EF4-FFF2-40B4-BE49-F238E27FC236}">
                <a16:creationId xmlns:a16="http://schemas.microsoft.com/office/drawing/2014/main" id="{A6E8CCB7-C0C0-42FA-AC28-7A9828407066}"/>
              </a:ext>
            </a:extLst>
          </p:cNvPr>
          <p:cNvGrpSpPr/>
          <p:nvPr/>
        </p:nvGrpSpPr>
        <p:grpSpPr>
          <a:xfrm flipH="1">
            <a:off x="1907252" y="5151796"/>
            <a:ext cx="2207354" cy="893296"/>
            <a:chOff x="9023213" y="2973444"/>
            <a:chExt cx="2207354" cy="893296"/>
          </a:xfrm>
        </p:grpSpPr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B61EBA46-548D-4223-96FC-1F50E05D0522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91" name="Oval 99">
                <a:extLst>
                  <a:ext uri="{FF2B5EF4-FFF2-40B4-BE49-F238E27FC236}">
                    <a16:creationId xmlns:a16="http://schemas.microsoft.com/office/drawing/2014/main" id="{42FD7C24-86B0-4268-9208-A8CF8FB5F338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92" name="Chevron 60">
                <a:extLst>
                  <a:ext uri="{FF2B5EF4-FFF2-40B4-BE49-F238E27FC236}">
                    <a16:creationId xmlns:a16="http://schemas.microsoft.com/office/drawing/2014/main" id="{D8B35F6B-BC27-45BA-857F-456B18705FAF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87" name="Group 95">
              <a:extLst>
                <a:ext uri="{FF2B5EF4-FFF2-40B4-BE49-F238E27FC236}">
                  <a16:creationId xmlns:a16="http://schemas.microsoft.com/office/drawing/2014/main" id="{64B90DCF-BF9C-4774-828A-ED60282E2B1E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8D0304B-B9F2-4B5B-8A87-389F2C505B51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44E021-BEA3-41C1-82E6-E9D54512AA33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2BDA22-D4E9-4057-9008-CEB1F0D868F1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6FEAAD-6E9F-40BA-A59C-0765A487DBF7}"/>
              </a:ext>
            </a:extLst>
          </p:cNvPr>
          <p:cNvSpPr txBox="1"/>
          <p:nvPr/>
        </p:nvSpPr>
        <p:spPr>
          <a:xfrm>
            <a:off x="614580" y="2921169"/>
            <a:ext cx="539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B74A4-B220-426D-8029-EA5367AB5338}"/>
              </a:ext>
            </a:extLst>
          </p:cNvPr>
          <p:cNvSpPr txBox="1"/>
          <p:nvPr/>
        </p:nvSpPr>
        <p:spPr>
          <a:xfrm>
            <a:off x="841926" y="4906173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</a:t>
            </a:r>
            <a:r>
              <a:rPr lang="en-US" altLang="ko-KR" sz="2800" dirty="0"/>
              <a:t>Presentation</a:t>
            </a:r>
            <a:endParaRPr lang="ko-KR" altLang="en-US" sz="2800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87F01D8E-8A97-4C3E-BA32-AFE8873C7EFF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41D206BB-3FB1-4556-B8CE-46B5F30382DE}"/>
              </a:ext>
            </a:extLst>
          </p:cNvPr>
          <p:cNvSpPr/>
          <p:nvPr/>
        </p:nvSpPr>
        <p:spPr>
          <a:xfrm>
            <a:off x="2297428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9D775-91C2-44F8-AE5C-68B75725BC68}"/>
              </a:ext>
            </a:extLst>
          </p:cNvPr>
          <p:cNvSpPr txBox="1"/>
          <p:nvPr/>
        </p:nvSpPr>
        <p:spPr>
          <a:xfrm>
            <a:off x="841926" y="5831640"/>
            <a:ext cx="529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C18AC-9F1A-40C4-93F2-374D45CA7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7D8C8EF7-C7FB-4DA7-965F-568F0857F81E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42">
              <a:extLst>
                <a:ext uri="{FF2B5EF4-FFF2-40B4-BE49-F238E27FC236}">
                  <a16:creationId xmlns:a16="http://schemas.microsoft.com/office/drawing/2014/main" id="{D0BC1FE5-86D0-4EB0-89C1-AE8F52E98318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6">
              <a:extLst>
                <a:ext uri="{FF2B5EF4-FFF2-40B4-BE49-F238E27FC236}">
                  <a16:creationId xmlns:a16="http://schemas.microsoft.com/office/drawing/2014/main" id="{9C37CDC7-C0A2-4E78-A2C1-F6741FA75BEF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47">
              <a:extLst>
                <a:ext uri="{FF2B5EF4-FFF2-40B4-BE49-F238E27FC236}">
                  <a16:creationId xmlns:a16="http://schemas.microsoft.com/office/drawing/2014/main" id="{0771A8B5-F67B-4E73-81DB-D81B17D26036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50">
                <a:extLst>
                  <a:ext uri="{FF2B5EF4-FFF2-40B4-BE49-F238E27FC236}">
                    <a16:creationId xmlns:a16="http://schemas.microsoft.com/office/drawing/2014/main" id="{6A98349F-8B32-40AA-A56C-6BA40AD4DA85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51">
                <a:extLst>
                  <a:ext uri="{FF2B5EF4-FFF2-40B4-BE49-F238E27FC236}">
                    <a16:creationId xmlns:a16="http://schemas.microsoft.com/office/drawing/2014/main" id="{C41917A2-9115-4045-83EA-1AE3BB81B247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48">
              <a:extLst>
                <a:ext uri="{FF2B5EF4-FFF2-40B4-BE49-F238E27FC236}">
                  <a16:creationId xmlns:a16="http://schemas.microsoft.com/office/drawing/2014/main" id="{CCABC0CA-09C5-4852-AE03-4060BD13BF6C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49">
              <a:extLst>
                <a:ext uri="{FF2B5EF4-FFF2-40B4-BE49-F238E27FC236}">
                  <a16:creationId xmlns:a16="http://schemas.microsoft.com/office/drawing/2014/main" id="{D92BD616-BE18-4303-BF0E-761795299F29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A6234F14-1909-47D2-97B2-3B2D6E4F9603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49190E-DE13-43E6-A35F-793C7C67D41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C5CCF3-EA42-46C6-89E8-CC8EEEC58D29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14DE5370-A539-43C7-A49B-998070C3BFDD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84C0D-6FD5-4DA6-87EA-332BCE60EE73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ECC3FC-2B28-48F4-B429-9697D28138CC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62694B88-68D5-463F-AC6A-D16C7597368F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36B431-0DEE-4907-8118-00B91DD2EA73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1966DB-123E-4E26-A5B4-034B932E6B21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49CEED66-0AAF-4137-B027-4078B004A0F7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A618BF-6F7C-4B02-8D0C-1A3B00A10E79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312CB7-53A2-4D26-B1F7-B619162E747C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44DA2B88-7069-4D5D-A735-6EB7C2A23336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21E910-8952-4D9F-AC4C-3251A7351EF4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F64679-F3B3-4E90-8309-B2DCCF661545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6BFA6243-35D7-4BDF-8767-D4C3389DCFFD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4A7B14-2A57-4AD0-BFE1-5A97EE1C91B9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9E2C7A-4D4F-4907-90CB-87AA7235876F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id="{9AF8647A-B5DE-4A90-823F-11CC1DD36355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7278F2-733A-479E-82AD-B1AF7036756E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8399DD-0786-45C2-9FE4-C66ADD950C5E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27AD12E0-374C-45A4-9231-C2ECF7DCF1D0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9EF19E49-DF9F-4137-A24C-D08FEC3D672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100">
            <a:extLst>
              <a:ext uri="{FF2B5EF4-FFF2-40B4-BE49-F238E27FC236}">
                <a16:creationId xmlns:a16="http://schemas.microsoft.com/office/drawing/2014/main" id="{CA0FCBB2-940E-4DEB-8569-2EE3719FB0E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FC2202E7-2527-4021-AF3D-D8273B690FA2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40">
            <a:extLst>
              <a:ext uri="{FF2B5EF4-FFF2-40B4-BE49-F238E27FC236}">
                <a16:creationId xmlns:a16="http://schemas.microsoft.com/office/drawing/2014/main" id="{0C9FB8A4-FAA7-4AA0-835D-7E8C01442B1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AE2D3AD5-687D-4017-9D8B-76FA304A50B5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4">
            <a:extLst>
              <a:ext uri="{FF2B5EF4-FFF2-40B4-BE49-F238E27FC236}">
                <a16:creationId xmlns:a16="http://schemas.microsoft.com/office/drawing/2014/main" id="{98121FB6-FF74-404B-8D83-5BADD935C02C}"/>
              </a:ext>
            </a:extLst>
          </p:cNvPr>
          <p:cNvGrpSpPr/>
          <p:nvPr/>
        </p:nvGrpSpPr>
        <p:grpSpPr>
          <a:xfrm>
            <a:off x="5187124" y="2895242"/>
            <a:ext cx="1817752" cy="1297830"/>
            <a:chOff x="4477067" y="3209349"/>
            <a:chExt cx="1130986" cy="807495"/>
          </a:xfrm>
        </p:grpSpPr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43C9224F-909B-412F-B23D-F25EC81CD6D3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24">
                <a:extLst>
                  <a:ext uri="{FF2B5EF4-FFF2-40B4-BE49-F238E27FC236}">
                    <a16:creationId xmlns:a16="http://schemas.microsoft.com/office/drawing/2014/main" id="{CA9F2D29-9A57-4FAA-8349-201524537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31">
                <a:extLst>
                  <a:ext uri="{FF2B5EF4-FFF2-40B4-BE49-F238E27FC236}">
                    <a16:creationId xmlns:a16="http://schemas.microsoft.com/office/drawing/2014/main" id="{06858468-F758-420B-AFCB-57F821D0E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38">
              <a:extLst>
                <a:ext uri="{FF2B5EF4-FFF2-40B4-BE49-F238E27FC236}">
                  <a16:creationId xmlns:a16="http://schemas.microsoft.com/office/drawing/2014/main" id="{CF89130A-6ADF-4A81-9688-F9F21581D3FE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41">
              <a:extLst>
                <a:ext uri="{FF2B5EF4-FFF2-40B4-BE49-F238E27FC236}">
                  <a16:creationId xmlns:a16="http://schemas.microsoft.com/office/drawing/2014/main" id="{2FDA4A72-2F0D-4633-B1EA-C3FEDC507D79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42">
                <a:extLst>
                  <a:ext uri="{FF2B5EF4-FFF2-40B4-BE49-F238E27FC236}">
                    <a16:creationId xmlns:a16="http://schemas.microsoft.com/office/drawing/2014/main" id="{6DF5D3BF-07BB-4576-BBE0-D9E4F8A0E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3">
                <a:extLst>
                  <a:ext uri="{FF2B5EF4-FFF2-40B4-BE49-F238E27FC236}">
                    <a16:creationId xmlns:a16="http://schemas.microsoft.com/office/drawing/2014/main" id="{D89C6436-2B9D-43B9-9175-CF620E68B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2A0BFA2-6B4C-4B5F-9D54-C0CE24B9F5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209349"/>
              <a:ext cx="913718" cy="492296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4820</Words>
  <Application>Microsoft Office PowerPoint</Application>
  <PresentationFormat>와이드스크린</PresentationFormat>
  <Paragraphs>568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74</cp:revision>
  <dcterms:created xsi:type="dcterms:W3CDTF">2020-01-20T05:08:25Z</dcterms:created>
  <dcterms:modified xsi:type="dcterms:W3CDTF">2022-08-11T02:47:11Z</dcterms:modified>
</cp:coreProperties>
</file>