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1686" y="418129"/>
            <a:ext cx="4186779" cy="4186779"/>
            <a:chOff x="3978189" y="123479"/>
            <a:chExt cx="4402802" cy="4402802"/>
          </a:xfrm>
        </p:grpSpPr>
        <p:sp>
          <p:nvSpPr>
            <p:cNvPr id="11" name="Oval 10"/>
            <p:cNvSpPr/>
            <p:nvPr/>
          </p:nvSpPr>
          <p:spPr>
            <a:xfrm>
              <a:off x="3978189" y="123479"/>
              <a:ext cx="4402802" cy="4402802"/>
            </a:xfrm>
            <a:prstGeom prst="ellipse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94008" y="239298"/>
              <a:ext cx="4185270" cy="4185270"/>
            </a:xfrm>
            <a:prstGeom prst="ellipse">
              <a:avLst/>
            </a:prstGeom>
            <a:solidFill>
              <a:schemeClr val="accent5">
                <a:alpha val="8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92137" y="2586837"/>
            <a:ext cx="4556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192137" y="1548123"/>
            <a:ext cx="45563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09946" y="3180550"/>
            <a:ext cx="1320707" cy="324574"/>
            <a:chOff x="3275856" y="1242391"/>
            <a:chExt cx="1656184" cy="407020"/>
          </a:xfrm>
        </p:grpSpPr>
        <p:sp>
          <p:nvSpPr>
            <p:cNvPr id="16" name="Rounded Rectangle 15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2016-01-22T07:13:07Z</dcterms:modified>
</cp:coreProperties>
</file>