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DM Sans Medium"/>
      <p:regular r:id="rId42"/>
      <p:bold r:id="rId43"/>
      <p:italic r:id="rId44"/>
      <p:boldItalic r:id="rId45"/>
    </p:embeddedFont>
    <p:embeddedFont>
      <p:font typeface="Proxima Nova"/>
      <p:regular r:id="rId46"/>
      <p:bold r:id="rId47"/>
      <p:italic r:id="rId48"/>
      <p:boldItalic r:id="rId49"/>
    </p:embeddedFont>
    <p:embeddedFont>
      <p:font typeface="Cabin"/>
      <p:regular r:id="rId50"/>
      <p:bold r:id="rId51"/>
      <p:italic r:id="rId52"/>
      <p:boldItalic r:id="rId53"/>
    </p:embeddedFont>
    <p:embeddedFont>
      <p:font typeface="Montserrat"/>
      <p:regular r:id="rId54"/>
      <p:bold r:id="rId55"/>
      <p:italic r:id="rId56"/>
      <p:boldItalic r:id="rId57"/>
    </p:embeddedFont>
    <p:embeddedFont>
      <p:font typeface="Armata"/>
      <p:regular r:id="rId58"/>
    </p:embeddedFont>
    <p:embeddedFont>
      <p:font typeface="Proxima Nova Semibold"/>
      <p:regular r:id="rId59"/>
      <p:bold r:id="rId60"/>
      <p:boldItalic r:id="rId61"/>
    </p:embeddedFont>
    <p:embeddedFont>
      <p:font typeface="Hind Siliguri SemiBold"/>
      <p:regular r:id="rId62"/>
      <p:bold r:id="rId63"/>
    </p:embeddedFont>
    <p:embeddedFont>
      <p:font typeface="Hind Siliguri Medium"/>
      <p:regular r:id="rId64"/>
      <p:bold r:id="rId65"/>
    </p:embeddedFont>
    <p:embeddedFont>
      <p:font typeface="Hind Siliguri"/>
      <p:regular r:id="rId66"/>
      <p:bold r:id="rId67"/>
    </p:embeddedFont>
    <p:embeddedFont>
      <p:font typeface="DM Sans"/>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0FDD6F-1146-47FE-85B9-DBA965D3DF55}">
  <a:tblStyle styleId="{CC0FDD6F-1146-47FE-85B9-DBA965D3DF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DMSansMedium-regular.fntdata"/><Relationship Id="rId41" Type="http://schemas.openxmlformats.org/officeDocument/2006/relationships/slide" Target="slides/slide35.xml"/><Relationship Id="rId44" Type="http://schemas.openxmlformats.org/officeDocument/2006/relationships/font" Target="fonts/DMSansMedium-italic.fntdata"/><Relationship Id="rId43" Type="http://schemas.openxmlformats.org/officeDocument/2006/relationships/font" Target="fonts/DMSansMedium-bold.fntdata"/><Relationship Id="rId46" Type="http://schemas.openxmlformats.org/officeDocument/2006/relationships/font" Target="fonts/ProximaNova-regular.fntdata"/><Relationship Id="rId45" Type="http://schemas.openxmlformats.org/officeDocument/2006/relationships/font" Target="fonts/DMSans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DMSans-boldItalic.fntdata"/><Relationship Id="rId70" Type="http://schemas.openxmlformats.org/officeDocument/2006/relationships/font" Target="fonts/DMSans-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indSiliguriSemiBold-regular.fntdata"/><Relationship Id="rId61" Type="http://schemas.openxmlformats.org/officeDocument/2006/relationships/font" Target="fonts/ProximaNovaSemibold-boldItalic.fntdata"/><Relationship Id="rId20" Type="http://schemas.openxmlformats.org/officeDocument/2006/relationships/slide" Target="slides/slide14.xml"/><Relationship Id="rId64" Type="http://schemas.openxmlformats.org/officeDocument/2006/relationships/font" Target="fonts/HindSiliguriMedium-regular.fntdata"/><Relationship Id="rId63" Type="http://schemas.openxmlformats.org/officeDocument/2006/relationships/font" Target="fonts/HindSiliguriSemiBold-bold.fntdata"/><Relationship Id="rId22" Type="http://schemas.openxmlformats.org/officeDocument/2006/relationships/slide" Target="slides/slide16.xml"/><Relationship Id="rId66" Type="http://schemas.openxmlformats.org/officeDocument/2006/relationships/font" Target="fonts/HindSiliguri-regular.fntdata"/><Relationship Id="rId21" Type="http://schemas.openxmlformats.org/officeDocument/2006/relationships/slide" Target="slides/slide15.xml"/><Relationship Id="rId65" Type="http://schemas.openxmlformats.org/officeDocument/2006/relationships/font" Target="fonts/HindSiliguriMedium-bold.fntdata"/><Relationship Id="rId24" Type="http://schemas.openxmlformats.org/officeDocument/2006/relationships/slide" Target="slides/slide18.xml"/><Relationship Id="rId68" Type="http://schemas.openxmlformats.org/officeDocument/2006/relationships/font" Target="fonts/DMSans-regular.fntdata"/><Relationship Id="rId23" Type="http://schemas.openxmlformats.org/officeDocument/2006/relationships/slide" Target="slides/slide17.xml"/><Relationship Id="rId67" Type="http://schemas.openxmlformats.org/officeDocument/2006/relationships/font" Target="fonts/HindSiliguri-bold.fntdata"/><Relationship Id="rId60" Type="http://schemas.openxmlformats.org/officeDocument/2006/relationships/font" Target="fonts/ProximaNovaSemibold-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DMSans-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abin-bold.fntdata"/><Relationship Id="rId50" Type="http://schemas.openxmlformats.org/officeDocument/2006/relationships/font" Target="fonts/Cabin-regular.fntdata"/><Relationship Id="rId53" Type="http://schemas.openxmlformats.org/officeDocument/2006/relationships/font" Target="fonts/Cabin-boldItalic.fntdata"/><Relationship Id="rId52" Type="http://schemas.openxmlformats.org/officeDocument/2006/relationships/font" Target="fonts/Cabin-italic.fntdata"/><Relationship Id="rId11" Type="http://schemas.openxmlformats.org/officeDocument/2006/relationships/slide" Target="slides/slide5.xml"/><Relationship Id="rId55" Type="http://schemas.openxmlformats.org/officeDocument/2006/relationships/font" Target="fonts/Montserrat-bold.fntdata"/><Relationship Id="rId10" Type="http://schemas.openxmlformats.org/officeDocument/2006/relationships/slide" Target="slides/slide4.xml"/><Relationship Id="rId54" Type="http://schemas.openxmlformats.org/officeDocument/2006/relationships/font" Target="fonts/Montserrat-regular.fntdata"/><Relationship Id="rId13" Type="http://schemas.openxmlformats.org/officeDocument/2006/relationships/slide" Target="slides/slide7.xml"/><Relationship Id="rId57" Type="http://schemas.openxmlformats.org/officeDocument/2006/relationships/font" Target="fonts/Montserrat-boldItalic.fntdata"/><Relationship Id="rId12" Type="http://schemas.openxmlformats.org/officeDocument/2006/relationships/slide" Target="slides/slide6.xml"/><Relationship Id="rId56" Type="http://schemas.openxmlformats.org/officeDocument/2006/relationships/font" Target="fonts/Montserrat-italic.fntdata"/><Relationship Id="rId15" Type="http://schemas.openxmlformats.org/officeDocument/2006/relationships/slide" Target="slides/slide9.xml"/><Relationship Id="rId59" Type="http://schemas.openxmlformats.org/officeDocument/2006/relationships/font" Target="fonts/ProximaNovaSemibold-regular.fntdata"/><Relationship Id="rId14" Type="http://schemas.openxmlformats.org/officeDocument/2006/relationships/slide" Target="slides/slide8.xml"/><Relationship Id="rId58" Type="http://schemas.openxmlformats.org/officeDocument/2006/relationships/font" Target="fonts/Armata-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310dc6b8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310dc6b8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256e71fa67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256e71fa67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256e71fa67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256e71fa67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256e71fa67b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256e71fa67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256e71fa67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256e71fa67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256e71fa67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256e71fa67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256e71fa67b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256e71fa67b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256e71fa67b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256e71fa67b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256e71fa67b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256e71fa67b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256e71fa67b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256e71fa67b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256e71fa67b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256e71fa67b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2e478d988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2e478d988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256e71fa67b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256e71fa67b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256e71fa67b_0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256e71fa67b_0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256e71fa67b_0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256e71fa67b_0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256e71fa67b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256e71fa67b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56e71fa67b_0_1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56e71fa67b_0_1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g256e71fa67b_0_1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2" name="Google Shape;1522;g256e71fa67b_0_1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256e71fa67b_0_1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6" name="Google Shape;1536;g256e71fa67b_0_1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256e71fa67b_0_1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256e71fa67b_0_1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256e71fa67b_0_1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5" name="Google Shape;1575;g256e71fa67b_0_1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g2571f414c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g2571f414c4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561d328af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561d328af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256e71fa67b_0_1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256e71fa67b_0_1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2571f414c4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2571f414c4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g2571f414c4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5" name="Google Shape;1675;g2571f414c4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25de90c03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25de90c03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2561d328af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8" name="Google Shape;1688;g2561d328af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2561d328af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2561d328af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ec9722e16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ec9722e16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561d328aff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561d328aff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2561d328aff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2561d328aff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561d328aff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561d328aff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56e71fa67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56e71fa67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256e71fa67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256e71fa67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flipH="1">
            <a:off x="4602915" y="812400"/>
            <a:ext cx="3840600" cy="3097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0" name="Google Shape;10;p2"/>
          <p:cNvSpPr txBox="1"/>
          <p:nvPr>
            <p:ph idx="1" type="subTitle"/>
          </p:nvPr>
        </p:nvSpPr>
        <p:spPr>
          <a:xfrm flipH="1">
            <a:off x="4577515" y="3861300"/>
            <a:ext cx="3837600" cy="469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1" name="Google Shape;11;p2"/>
          <p:cNvGrpSpPr/>
          <p:nvPr/>
        </p:nvGrpSpPr>
        <p:grpSpPr>
          <a:xfrm>
            <a:off x="4735500" y="281575"/>
            <a:ext cx="100325" cy="100325"/>
            <a:chOff x="3879350" y="945625"/>
            <a:chExt cx="100325" cy="100325"/>
          </a:xfrm>
        </p:grpSpPr>
        <p:sp>
          <p:nvSpPr>
            <p:cNvPr id="12" name="Google Shape;12;p2"/>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309850" y="4048875"/>
            <a:ext cx="100325" cy="100325"/>
            <a:chOff x="3879350" y="945625"/>
            <a:chExt cx="100325" cy="100325"/>
          </a:xfrm>
        </p:grpSpPr>
        <p:sp>
          <p:nvSpPr>
            <p:cNvPr id="15" name="Google Shape;15;p2"/>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7" name="Shape 287"/>
        <p:cNvGrpSpPr/>
        <p:nvPr/>
      </p:nvGrpSpPr>
      <p:grpSpPr>
        <a:xfrm>
          <a:off x="0" y="0"/>
          <a:ext cx="0" cy="0"/>
          <a:chOff x="0" y="0"/>
          <a:chExt cx="0" cy="0"/>
        </a:xfrm>
      </p:grpSpPr>
      <p:sp>
        <p:nvSpPr>
          <p:cNvPr id="288" name="Google Shape;288;p11"/>
          <p:cNvSpPr/>
          <p:nvPr/>
        </p:nvSpPr>
        <p:spPr>
          <a:xfrm>
            <a:off x="2366500" y="1643663"/>
            <a:ext cx="6392250" cy="3541375"/>
          </a:xfrm>
          <a:custGeom>
            <a:rect b="b" l="l" r="r" t="t"/>
            <a:pathLst>
              <a:path extrusionOk="0" h="141655" w="255690">
                <a:moveTo>
                  <a:pt x="72084" y="1"/>
                </a:moveTo>
                <a:cubicBezTo>
                  <a:pt x="65739" y="1"/>
                  <a:pt x="59397" y="1795"/>
                  <a:pt x="54166" y="5391"/>
                </a:cubicBezTo>
                <a:cubicBezTo>
                  <a:pt x="43436" y="12777"/>
                  <a:pt x="38178" y="27215"/>
                  <a:pt x="41613" y="39769"/>
                </a:cubicBezTo>
                <a:cubicBezTo>
                  <a:pt x="44531" y="50498"/>
                  <a:pt x="53163" y="60954"/>
                  <a:pt x="49394" y="71441"/>
                </a:cubicBezTo>
                <a:cubicBezTo>
                  <a:pt x="46780" y="78766"/>
                  <a:pt x="38938" y="82809"/>
                  <a:pt x="31552" y="85058"/>
                </a:cubicBezTo>
                <a:cubicBezTo>
                  <a:pt x="24135" y="87338"/>
                  <a:pt x="16111" y="88706"/>
                  <a:pt x="10031" y="93508"/>
                </a:cubicBezTo>
                <a:cubicBezTo>
                  <a:pt x="3132" y="99040"/>
                  <a:pt x="1" y="108341"/>
                  <a:pt x="578" y="117156"/>
                </a:cubicBezTo>
                <a:cubicBezTo>
                  <a:pt x="882" y="121746"/>
                  <a:pt x="2281" y="126244"/>
                  <a:pt x="4317" y="130530"/>
                </a:cubicBezTo>
                <a:cubicBezTo>
                  <a:pt x="7509" y="137338"/>
                  <a:pt x="14287" y="141655"/>
                  <a:pt x="21795" y="141655"/>
                </a:cubicBezTo>
                <a:lnTo>
                  <a:pt x="233561" y="141655"/>
                </a:lnTo>
                <a:cubicBezTo>
                  <a:pt x="246297" y="141655"/>
                  <a:pt x="255690" y="129496"/>
                  <a:pt x="252133" y="117277"/>
                </a:cubicBezTo>
                <a:cubicBezTo>
                  <a:pt x="252103" y="117034"/>
                  <a:pt x="252042" y="116821"/>
                  <a:pt x="251951" y="116578"/>
                </a:cubicBezTo>
                <a:cubicBezTo>
                  <a:pt x="249702" y="109496"/>
                  <a:pt x="244534" y="103387"/>
                  <a:pt x="237969" y="99922"/>
                </a:cubicBezTo>
                <a:cubicBezTo>
                  <a:pt x="231434" y="96548"/>
                  <a:pt x="223926" y="95788"/>
                  <a:pt x="216813" y="93934"/>
                </a:cubicBezTo>
                <a:cubicBezTo>
                  <a:pt x="209670" y="92079"/>
                  <a:pt x="203591" y="88158"/>
                  <a:pt x="199549" y="81988"/>
                </a:cubicBezTo>
                <a:cubicBezTo>
                  <a:pt x="196327" y="77125"/>
                  <a:pt x="196904" y="70651"/>
                  <a:pt x="198758" y="65088"/>
                </a:cubicBezTo>
                <a:cubicBezTo>
                  <a:pt x="200643" y="59556"/>
                  <a:pt x="203683" y="54419"/>
                  <a:pt x="205263" y="48796"/>
                </a:cubicBezTo>
                <a:cubicBezTo>
                  <a:pt x="207148" y="41988"/>
                  <a:pt x="206783" y="34510"/>
                  <a:pt x="203591" y="28188"/>
                </a:cubicBezTo>
                <a:cubicBezTo>
                  <a:pt x="200430" y="21926"/>
                  <a:pt x="194351" y="17033"/>
                  <a:pt x="187390" y="15847"/>
                </a:cubicBezTo>
                <a:cubicBezTo>
                  <a:pt x="186171" y="15638"/>
                  <a:pt x="184960" y="15541"/>
                  <a:pt x="183759" y="15541"/>
                </a:cubicBezTo>
                <a:cubicBezTo>
                  <a:pt x="174121" y="15541"/>
                  <a:pt x="165099" y="21847"/>
                  <a:pt x="157207" y="27793"/>
                </a:cubicBezTo>
                <a:cubicBezTo>
                  <a:pt x="149365" y="33681"/>
                  <a:pt x="140369" y="39852"/>
                  <a:pt x="130860" y="39852"/>
                </a:cubicBezTo>
                <a:cubicBezTo>
                  <a:pt x="129570" y="39852"/>
                  <a:pt x="128271" y="39738"/>
                  <a:pt x="126964" y="39495"/>
                </a:cubicBezTo>
                <a:cubicBezTo>
                  <a:pt x="118696" y="37945"/>
                  <a:pt x="112252" y="31501"/>
                  <a:pt x="107146" y="24844"/>
                </a:cubicBezTo>
                <a:cubicBezTo>
                  <a:pt x="102039" y="18157"/>
                  <a:pt x="97541" y="10802"/>
                  <a:pt x="90732" y="5878"/>
                </a:cubicBezTo>
                <a:cubicBezTo>
                  <a:pt x="85357" y="1962"/>
                  <a:pt x="78718" y="1"/>
                  <a:pt x="72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579538" y="98513"/>
            <a:ext cx="713550" cy="242650"/>
          </a:xfrm>
          <a:custGeom>
            <a:rect b="b" l="l" r="r" t="t"/>
            <a:pathLst>
              <a:path extrusionOk="0" h="9706" w="28542">
                <a:moveTo>
                  <a:pt x="23496" y="0"/>
                </a:moveTo>
                <a:cubicBezTo>
                  <a:pt x="22829" y="0"/>
                  <a:pt x="22163" y="141"/>
                  <a:pt x="21551" y="435"/>
                </a:cubicBezTo>
                <a:cubicBezTo>
                  <a:pt x="20031" y="1165"/>
                  <a:pt x="18998" y="2776"/>
                  <a:pt x="19119" y="4448"/>
                </a:cubicBezTo>
                <a:cubicBezTo>
                  <a:pt x="18367" y="2379"/>
                  <a:pt x="16214" y="904"/>
                  <a:pt x="14003" y="904"/>
                </a:cubicBezTo>
                <a:cubicBezTo>
                  <a:pt x="13712" y="904"/>
                  <a:pt x="13421" y="929"/>
                  <a:pt x="13131" y="982"/>
                </a:cubicBezTo>
                <a:cubicBezTo>
                  <a:pt x="10699" y="1438"/>
                  <a:pt x="8815" y="3809"/>
                  <a:pt x="8876" y="6332"/>
                </a:cubicBezTo>
                <a:cubicBezTo>
                  <a:pt x="8245" y="5265"/>
                  <a:pt x="7015" y="4585"/>
                  <a:pt x="5787" y="4585"/>
                </a:cubicBezTo>
                <a:cubicBezTo>
                  <a:pt x="5476" y="4585"/>
                  <a:pt x="5165" y="4629"/>
                  <a:pt x="4863" y="4721"/>
                </a:cubicBezTo>
                <a:cubicBezTo>
                  <a:pt x="3374" y="5177"/>
                  <a:pt x="2493" y="6636"/>
                  <a:pt x="2584" y="8186"/>
                </a:cubicBezTo>
                <a:cubicBezTo>
                  <a:pt x="2304" y="7906"/>
                  <a:pt x="1910" y="7753"/>
                  <a:pt x="1514" y="7753"/>
                </a:cubicBezTo>
                <a:cubicBezTo>
                  <a:pt x="1264" y="7753"/>
                  <a:pt x="1014" y="7814"/>
                  <a:pt x="790" y="7943"/>
                </a:cubicBezTo>
                <a:cubicBezTo>
                  <a:pt x="0" y="8460"/>
                  <a:pt x="365" y="9706"/>
                  <a:pt x="1338" y="9706"/>
                </a:cubicBezTo>
                <a:lnTo>
                  <a:pt x="24043" y="9706"/>
                </a:lnTo>
                <a:cubicBezTo>
                  <a:pt x="26414" y="9706"/>
                  <a:pt x="28420" y="7882"/>
                  <a:pt x="28542" y="5542"/>
                </a:cubicBezTo>
                <a:lnTo>
                  <a:pt x="28542" y="5147"/>
                </a:lnTo>
                <a:cubicBezTo>
                  <a:pt x="28481" y="3475"/>
                  <a:pt x="27660" y="1833"/>
                  <a:pt x="26292" y="891"/>
                </a:cubicBezTo>
                <a:cubicBezTo>
                  <a:pt x="25476" y="310"/>
                  <a:pt x="24485" y="0"/>
                  <a:pt x="234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11"/>
          <p:cNvGrpSpPr/>
          <p:nvPr/>
        </p:nvGrpSpPr>
        <p:grpSpPr>
          <a:xfrm>
            <a:off x="6127525" y="4478200"/>
            <a:ext cx="1802475" cy="665300"/>
            <a:chOff x="2566600" y="4293075"/>
            <a:chExt cx="1802475" cy="665300"/>
          </a:xfrm>
        </p:grpSpPr>
        <p:sp>
          <p:nvSpPr>
            <p:cNvPr id="291" name="Google Shape;291;p11"/>
            <p:cNvSpPr/>
            <p:nvPr/>
          </p:nvSpPr>
          <p:spPr>
            <a:xfrm>
              <a:off x="2872075" y="4571400"/>
              <a:ext cx="106400" cy="91225"/>
            </a:xfrm>
            <a:custGeom>
              <a:rect b="b" l="l" r="r" t="t"/>
              <a:pathLst>
                <a:path extrusionOk="0" h="3649" w="4256">
                  <a:moveTo>
                    <a:pt x="2128" y="1338"/>
                  </a:moveTo>
                  <a:cubicBezTo>
                    <a:pt x="2797" y="1338"/>
                    <a:pt x="3131" y="1520"/>
                    <a:pt x="3131" y="1794"/>
                  </a:cubicBezTo>
                  <a:cubicBezTo>
                    <a:pt x="3131" y="2098"/>
                    <a:pt x="2797" y="2250"/>
                    <a:pt x="2128" y="2250"/>
                  </a:cubicBezTo>
                  <a:cubicBezTo>
                    <a:pt x="1429" y="2250"/>
                    <a:pt x="1094" y="2098"/>
                    <a:pt x="1094" y="1794"/>
                  </a:cubicBezTo>
                  <a:cubicBezTo>
                    <a:pt x="1094" y="1490"/>
                    <a:pt x="1429" y="1338"/>
                    <a:pt x="2128" y="1338"/>
                  </a:cubicBezTo>
                  <a:close/>
                  <a:moveTo>
                    <a:pt x="2128" y="1"/>
                  </a:moveTo>
                  <a:cubicBezTo>
                    <a:pt x="1702" y="1"/>
                    <a:pt x="1277" y="92"/>
                    <a:pt x="973" y="244"/>
                  </a:cubicBezTo>
                  <a:cubicBezTo>
                    <a:pt x="669" y="396"/>
                    <a:pt x="395" y="609"/>
                    <a:pt x="243" y="882"/>
                  </a:cubicBezTo>
                  <a:cubicBezTo>
                    <a:pt x="61" y="1156"/>
                    <a:pt x="0" y="1460"/>
                    <a:pt x="0" y="1824"/>
                  </a:cubicBezTo>
                  <a:cubicBezTo>
                    <a:pt x="0" y="2159"/>
                    <a:pt x="91" y="2523"/>
                    <a:pt x="243" y="2767"/>
                  </a:cubicBezTo>
                  <a:cubicBezTo>
                    <a:pt x="395" y="3040"/>
                    <a:pt x="669" y="3283"/>
                    <a:pt x="973" y="3435"/>
                  </a:cubicBezTo>
                  <a:cubicBezTo>
                    <a:pt x="1277" y="3587"/>
                    <a:pt x="1672" y="3648"/>
                    <a:pt x="2128" y="3648"/>
                  </a:cubicBezTo>
                  <a:cubicBezTo>
                    <a:pt x="2523" y="3648"/>
                    <a:pt x="2949" y="3587"/>
                    <a:pt x="3253" y="3435"/>
                  </a:cubicBezTo>
                  <a:cubicBezTo>
                    <a:pt x="3556" y="3283"/>
                    <a:pt x="3830" y="3040"/>
                    <a:pt x="3982" y="2767"/>
                  </a:cubicBezTo>
                  <a:cubicBezTo>
                    <a:pt x="4164" y="2523"/>
                    <a:pt x="4256" y="2159"/>
                    <a:pt x="4256" y="1824"/>
                  </a:cubicBezTo>
                  <a:cubicBezTo>
                    <a:pt x="4256" y="1490"/>
                    <a:pt x="4134" y="1156"/>
                    <a:pt x="3982" y="882"/>
                  </a:cubicBezTo>
                  <a:cubicBezTo>
                    <a:pt x="3830" y="609"/>
                    <a:pt x="3556" y="396"/>
                    <a:pt x="3253" y="244"/>
                  </a:cubicBezTo>
                  <a:cubicBezTo>
                    <a:pt x="2949" y="92"/>
                    <a:pt x="2584" y="1"/>
                    <a:pt x="2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3295325" y="47925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3261125" y="48107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332497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349442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3664625"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3834850"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4004300" y="48107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3445025" y="46276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3411600" y="46458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3474650" y="46458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3644875" y="46458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3815100"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3985300" y="46458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4154775"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3232250" y="44619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3198825" y="44802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3261900"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3431350" y="44802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3601575" y="44802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3771025"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3941225" y="44802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3508850" y="42970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3474650" y="43153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35385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37072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3877400" y="43145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4047625"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4217825" y="43145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2578750" y="4299450"/>
              <a:ext cx="699125" cy="607750"/>
            </a:xfrm>
            <a:custGeom>
              <a:rect b="b" l="l" r="r" t="t"/>
              <a:pathLst>
                <a:path extrusionOk="0" h="24310" w="27965">
                  <a:moveTo>
                    <a:pt x="24851" y="1"/>
                  </a:moveTo>
                  <a:cubicBezTo>
                    <a:pt x="24632" y="1"/>
                    <a:pt x="24414" y="79"/>
                    <a:pt x="24226" y="240"/>
                  </a:cubicBezTo>
                  <a:lnTo>
                    <a:pt x="517" y="20240"/>
                  </a:lnTo>
                  <a:cubicBezTo>
                    <a:pt x="92" y="20575"/>
                    <a:pt x="0" y="21213"/>
                    <a:pt x="396" y="21639"/>
                  </a:cubicBezTo>
                  <a:lnTo>
                    <a:pt x="2371" y="23949"/>
                  </a:lnTo>
                  <a:cubicBezTo>
                    <a:pt x="2558" y="24186"/>
                    <a:pt x="2839" y="24310"/>
                    <a:pt x="3124" y="24310"/>
                  </a:cubicBezTo>
                  <a:cubicBezTo>
                    <a:pt x="3351" y="24310"/>
                    <a:pt x="3581" y="24232"/>
                    <a:pt x="3770" y="24070"/>
                  </a:cubicBezTo>
                  <a:lnTo>
                    <a:pt x="27478" y="4070"/>
                  </a:lnTo>
                  <a:cubicBezTo>
                    <a:pt x="27904" y="3736"/>
                    <a:pt x="27964" y="3097"/>
                    <a:pt x="27600" y="2672"/>
                  </a:cubicBezTo>
                  <a:lnTo>
                    <a:pt x="25624" y="362"/>
                  </a:lnTo>
                  <a:cubicBezTo>
                    <a:pt x="25404" y="125"/>
                    <a:pt x="25127" y="1"/>
                    <a:pt x="24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2566600" y="4293075"/>
              <a:ext cx="762175" cy="665300"/>
            </a:xfrm>
            <a:custGeom>
              <a:rect b="b" l="l" r="r" t="t"/>
              <a:pathLst>
                <a:path extrusionOk="0" h="26612" w="30487">
                  <a:moveTo>
                    <a:pt x="26843" y="1"/>
                  </a:moveTo>
                  <a:cubicBezTo>
                    <a:pt x="26583" y="1"/>
                    <a:pt x="26326" y="94"/>
                    <a:pt x="26110" y="282"/>
                  </a:cubicBezTo>
                  <a:lnTo>
                    <a:pt x="547" y="21863"/>
                  </a:lnTo>
                  <a:cubicBezTo>
                    <a:pt x="91" y="22258"/>
                    <a:pt x="0" y="22957"/>
                    <a:pt x="395" y="23444"/>
                  </a:cubicBezTo>
                  <a:lnTo>
                    <a:pt x="2736" y="26210"/>
                  </a:lnTo>
                  <a:cubicBezTo>
                    <a:pt x="2979" y="26470"/>
                    <a:pt x="3311" y="26611"/>
                    <a:pt x="3641" y="26611"/>
                  </a:cubicBezTo>
                  <a:cubicBezTo>
                    <a:pt x="3890" y="26611"/>
                    <a:pt x="4138" y="26531"/>
                    <a:pt x="4347" y="26362"/>
                  </a:cubicBezTo>
                  <a:lnTo>
                    <a:pt x="29940" y="4781"/>
                  </a:lnTo>
                  <a:cubicBezTo>
                    <a:pt x="30396" y="4355"/>
                    <a:pt x="30487" y="3687"/>
                    <a:pt x="30092" y="3200"/>
                  </a:cubicBezTo>
                  <a:lnTo>
                    <a:pt x="27751" y="434"/>
                  </a:lnTo>
                  <a:cubicBezTo>
                    <a:pt x="27498" y="147"/>
                    <a:pt x="27169" y="1"/>
                    <a:pt x="268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2606875" y="4760625"/>
              <a:ext cx="161100" cy="167950"/>
            </a:xfrm>
            <a:custGeom>
              <a:rect b="b" l="l" r="r" t="t"/>
              <a:pathLst>
                <a:path extrusionOk="0" h="6718" w="6444">
                  <a:moveTo>
                    <a:pt x="2645" y="0"/>
                  </a:moveTo>
                  <a:lnTo>
                    <a:pt x="0" y="2219"/>
                  </a:lnTo>
                  <a:lnTo>
                    <a:pt x="3800" y="6718"/>
                  </a:lnTo>
                  <a:lnTo>
                    <a:pt x="6444"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2736800" y="465120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2866000" y="4541775"/>
              <a:ext cx="161100" cy="167950"/>
            </a:xfrm>
            <a:custGeom>
              <a:rect b="b" l="l" r="r" t="t"/>
              <a:pathLst>
                <a:path extrusionOk="0" h="6718" w="6444">
                  <a:moveTo>
                    <a:pt x="2644" y="0"/>
                  </a:moveTo>
                  <a:lnTo>
                    <a:pt x="0" y="2219"/>
                  </a:lnTo>
                  <a:lnTo>
                    <a:pt x="3799" y="6718"/>
                  </a:lnTo>
                  <a:lnTo>
                    <a:pt x="6444" y="4499"/>
                  </a:lnTo>
                  <a:lnTo>
                    <a:pt x="26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2995925" y="443235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3126625" y="4322150"/>
              <a:ext cx="161125" cy="168725"/>
            </a:xfrm>
            <a:custGeom>
              <a:rect b="b" l="l" r="r" t="t"/>
              <a:pathLst>
                <a:path extrusionOk="0" h="6749" w="6445">
                  <a:moveTo>
                    <a:pt x="2645" y="1"/>
                  </a:moveTo>
                  <a:lnTo>
                    <a:pt x="1" y="2250"/>
                  </a:lnTo>
                  <a:lnTo>
                    <a:pt x="3800" y="6749"/>
                  </a:lnTo>
                  <a:lnTo>
                    <a:pt x="6445" y="4530"/>
                  </a:lnTo>
                  <a:lnTo>
                    <a:pt x="26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3852325" y="43271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3706425" y="44494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3689700" y="48236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3869050" y="45412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3533175" y="47099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11"/>
          <p:cNvGrpSpPr/>
          <p:nvPr/>
        </p:nvGrpSpPr>
        <p:grpSpPr>
          <a:xfrm>
            <a:off x="290800" y="1481400"/>
            <a:ext cx="100325" cy="100325"/>
            <a:chOff x="3879350" y="945625"/>
            <a:chExt cx="100325" cy="100325"/>
          </a:xfrm>
        </p:grpSpPr>
        <p:sp>
          <p:nvSpPr>
            <p:cNvPr id="333" name="Google Shape;333;p11"/>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11"/>
          <p:cNvSpPr/>
          <p:nvPr/>
        </p:nvSpPr>
        <p:spPr>
          <a:xfrm>
            <a:off x="80575" y="7278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8647725" y="33234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4032150" y="2890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txBox="1"/>
          <p:nvPr>
            <p:ph hasCustomPrompt="1" type="title"/>
          </p:nvPr>
        </p:nvSpPr>
        <p:spPr>
          <a:xfrm>
            <a:off x="1284000" y="2024575"/>
            <a:ext cx="6576000" cy="825600"/>
          </a:xfrm>
          <a:prstGeom prst="rect">
            <a:avLst/>
          </a:prstGeom>
        </p:spPr>
        <p:txBody>
          <a:bodyPr anchorCtr="0" anchor="ctr" bIns="91425" lIns="91425" spcFirstLastPara="1" rIns="91425" wrap="square" tIns="91425">
            <a:noAutofit/>
          </a:bodyPr>
          <a:lstStyle>
            <a:lvl1pPr lvl="0" algn="ctr">
              <a:lnSpc>
                <a:spcPct val="115000"/>
              </a:lnSpc>
              <a:spcBef>
                <a:spcPts val="0"/>
              </a:spcBef>
              <a:spcAft>
                <a:spcPts val="0"/>
              </a:spcAft>
              <a:buSzPts val="9600"/>
              <a:buNone/>
              <a:defRPr sz="6000"/>
            </a:lvl1pPr>
            <a:lvl2pPr lvl="1" algn="ctr">
              <a:lnSpc>
                <a:spcPct val="115000"/>
              </a:lnSpc>
              <a:spcBef>
                <a:spcPts val="0"/>
              </a:spcBef>
              <a:spcAft>
                <a:spcPts val="0"/>
              </a:spcAft>
              <a:buSzPts val="9600"/>
              <a:buNone/>
              <a:defRPr sz="9600"/>
            </a:lvl2pPr>
            <a:lvl3pPr lvl="2" algn="ctr">
              <a:lnSpc>
                <a:spcPct val="115000"/>
              </a:lnSpc>
              <a:spcBef>
                <a:spcPts val="0"/>
              </a:spcBef>
              <a:spcAft>
                <a:spcPts val="0"/>
              </a:spcAft>
              <a:buSzPts val="9600"/>
              <a:buNone/>
              <a:defRPr sz="9600"/>
            </a:lvl3pPr>
            <a:lvl4pPr lvl="3" algn="ctr">
              <a:lnSpc>
                <a:spcPct val="115000"/>
              </a:lnSpc>
              <a:spcBef>
                <a:spcPts val="0"/>
              </a:spcBef>
              <a:spcAft>
                <a:spcPts val="0"/>
              </a:spcAft>
              <a:buSzPts val="9600"/>
              <a:buNone/>
              <a:defRPr sz="9600"/>
            </a:lvl4pPr>
            <a:lvl5pPr lvl="4" algn="ctr">
              <a:lnSpc>
                <a:spcPct val="115000"/>
              </a:lnSpc>
              <a:spcBef>
                <a:spcPts val="0"/>
              </a:spcBef>
              <a:spcAft>
                <a:spcPts val="0"/>
              </a:spcAft>
              <a:buSzPts val="9600"/>
              <a:buNone/>
              <a:defRPr sz="9600"/>
            </a:lvl5pPr>
            <a:lvl6pPr lvl="5" algn="ctr">
              <a:lnSpc>
                <a:spcPct val="115000"/>
              </a:lnSpc>
              <a:spcBef>
                <a:spcPts val="0"/>
              </a:spcBef>
              <a:spcAft>
                <a:spcPts val="0"/>
              </a:spcAft>
              <a:buSzPts val="9600"/>
              <a:buNone/>
              <a:defRPr sz="9600"/>
            </a:lvl6pPr>
            <a:lvl7pPr lvl="6" algn="ctr">
              <a:lnSpc>
                <a:spcPct val="115000"/>
              </a:lnSpc>
              <a:spcBef>
                <a:spcPts val="0"/>
              </a:spcBef>
              <a:spcAft>
                <a:spcPts val="0"/>
              </a:spcAft>
              <a:buSzPts val="9600"/>
              <a:buNone/>
              <a:defRPr sz="9600"/>
            </a:lvl7pPr>
            <a:lvl8pPr lvl="7" algn="ctr">
              <a:lnSpc>
                <a:spcPct val="115000"/>
              </a:lnSpc>
              <a:spcBef>
                <a:spcPts val="0"/>
              </a:spcBef>
              <a:spcAft>
                <a:spcPts val="0"/>
              </a:spcAft>
              <a:buSzPts val="9600"/>
              <a:buNone/>
              <a:defRPr sz="9600"/>
            </a:lvl8pPr>
            <a:lvl9pPr lvl="8" algn="ctr">
              <a:lnSpc>
                <a:spcPct val="115000"/>
              </a:lnSpc>
              <a:spcBef>
                <a:spcPts val="0"/>
              </a:spcBef>
              <a:spcAft>
                <a:spcPts val="0"/>
              </a:spcAft>
              <a:buSzPts val="9600"/>
              <a:buNone/>
              <a:defRPr sz="9600"/>
            </a:lvl9pPr>
          </a:lstStyle>
          <a:p>
            <a:r>
              <a:t>xx%</a:t>
            </a:r>
          </a:p>
        </p:txBody>
      </p:sp>
      <p:sp>
        <p:nvSpPr>
          <p:cNvPr id="339" name="Google Shape;339;p11"/>
          <p:cNvSpPr txBox="1"/>
          <p:nvPr>
            <p:ph idx="1" type="subTitle"/>
          </p:nvPr>
        </p:nvSpPr>
        <p:spPr>
          <a:xfrm>
            <a:off x="1284000" y="2801875"/>
            <a:ext cx="6576000" cy="497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40" name="Shape 3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_1_1">
    <p:spTree>
      <p:nvGrpSpPr>
        <p:cNvPr id="341" name="Shape 341"/>
        <p:cNvGrpSpPr/>
        <p:nvPr/>
      </p:nvGrpSpPr>
      <p:grpSpPr>
        <a:xfrm>
          <a:off x="0" y="0"/>
          <a:ext cx="0" cy="0"/>
          <a:chOff x="0" y="0"/>
          <a:chExt cx="0" cy="0"/>
        </a:xfrm>
      </p:grpSpPr>
      <p:sp>
        <p:nvSpPr>
          <p:cNvPr id="342" name="Google Shape;34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3" name="Google Shape;343;p13"/>
          <p:cNvSpPr/>
          <p:nvPr/>
        </p:nvSpPr>
        <p:spPr>
          <a:xfrm>
            <a:off x="239325" y="4357025"/>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8853475" y="428222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239325" y="13908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8683238" y="1591500"/>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8662925" y="33234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5438050" y="49916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4032150" y="2890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13"/>
          <p:cNvGrpSpPr/>
          <p:nvPr/>
        </p:nvGrpSpPr>
        <p:grpSpPr>
          <a:xfrm>
            <a:off x="5409950" y="187275"/>
            <a:ext cx="100325" cy="100325"/>
            <a:chOff x="3879350" y="945625"/>
            <a:chExt cx="100325" cy="100325"/>
          </a:xfrm>
        </p:grpSpPr>
        <p:sp>
          <p:nvSpPr>
            <p:cNvPr id="351" name="Google Shape;351;p13"/>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13"/>
          <p:cNvSpPr/>
          <p:nvPr/>
        </p:nvSpPr>
        <p:spPr>
          <a:xfrm rot="7859643">
            <a:off x="-2779435" y="-1844615"/>
            <a:ext cx="5966126" cy="3276797"/>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_1_1">
    <p:spTree>
      <p:nvGrpSpPr>
        <p:cNvPr id="354" name="Shape 354"/>
        <p:cNvGrpSpPr/>
        <p:nvPr/>
      </p:nvGrpSpPr>
      <p:grpSpPr>
        <a:xfrm>
          <a:off x="0" y="0"/>
          <a:ext cx="0" cy="0"/>
          <a:chOff x="0" y="0"/>
          <a:chExt cx="0" cy="0"/>
        </a:xfrm>
      </p:grpSpPr>
      <p:sp>
        <p:nvSpPr>
          <p:cNvPr id="355" name="Google Shape;35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6" name="Google Shape;356;p14"/>
          <p:cNvSpPr/>
          <p:nvPr/>
        </p:nvSpPr>
        <p:spPr>
          <a:xfrm>
            <a:off x="239325" y="13908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5438050" y="49916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8693125" y="1090563"/>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268375" y="481421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8772188" y="22001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8647725" y="33234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56700" y="10905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4032150" y="2890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1204900" y="3887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317775" y="18199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8912800" y="26843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rot="10663827">
            <a:off x="4634546" y="-2435692"/>
            <a:ext cx="5965857" cy="3276649"/>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4_1_1_1_1">
    <p:spTree>
      <p:nvGrpSpPr>
        <p:cNvPr id="368" name="Shape 368"/>
        <p:cNvGrpSpPr/>
        <p:nvPr/>
      </p:nvGrpSpPr>
      <p:grpSpPr>
        <a:xfrm>
          <a:off x="0" y="0"/>
          <a:ext cx="0" cy="0"/>
          <a:chOff x="0" y="0"/>
          <a:chExt cx="0" cy="0"/>
        </a:xfrm>
      </p:grpSpPr>
      <p:sp>
        <p:nvSpPr>
          <p:cNvPr id="369" name="Google Shape;36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0" name="Google Shape;370;p15"/>
          <p:cNvSpPr/>
          <p:nvPr/>
        </p:nvSpPr>
        <p:spPr>
          <a:xfrm>
            <a:off x="7613250" y="248400"/>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
          <p:cNvSpPr/>
          <p:nvPr/>
        </p:nvSpPr>
        <p:spPr>
          <a:xfrm>
            <a:off x="239325" y="13908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324275" y="2352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97150" y="3028300"/>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8875438" y="43950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8992713" y="25356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4653275" y="1212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p:nvPr/>
        </p:nvSpPr>
        <p:spPr>
          <a:xfrm>
            <a:off x="8580950" y="21686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15"/>
          <p:cNvGrpSpPr/>
          <p:nvPr/>
        </p:nvGrpSpPr>
        <p:grpSpPr>
          <a:xfrm>
            <a:off x="8605550" y="4034825"/>
            <a:ext cx="100325" cy="100325"/>
            <a:chOff x="3879350" y="945625"/>
            <a:chExt cx="100325" cy="100325"/>
          </a:xfrm>
        </p:grpSpPr>
        <p:sp>
          <p:nvSpPr>
            <p:cNvPr id="380" name="Google Shape;380;p15"/>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15"/>
          <p:cNvSpPr/>
          <p:nvPr/>
        </p:nvSpPr>
        <p:spPr>
          <a:xfrm rot="8100000">
            <a:off x="-3008461" y="-1947643"/>
            <a:ext cx="6392189" cy="3541341"/>
          </a:xfrm>
          <a:custGeom>
            <a:rect b="b" l="l" r="r" t="t"/>
            <a:pathLst>
              <a:path extrusionOk="0" h="141655" w="255690">
                <a:moveTo>
                  <a:pt x="72084" y="1"/>
                </a:moveTo>
                <a:cubicBezTo>
                  <a:pt x="65739" y="1"/>
                  <a:pt x="59397" y="1795"/>
                  <a:pt x="54166" y="5391"/>
                </a:cubicBezTo>
                <a:cubicBezTo>
                  <a:pt x="43436" y="12777"/>
                  <a:pt x="38178" y="27215"/>
                  <a:pt x="41613" y="39769"/>
                </a:cubicBezTo>
                <a:cubicBezTo>
                  <a:pt x="44531" y="50498"/>
                  <a:pt x="53163" y="60954"/>
                  <a:pt x="49394" y="71441"/>
                </a:cubicBezTo>
                <a:cubicBezTo>
                  <a:pt x="46780" y="78766"/>
                  <a:pt x="38938" y="82809"/>
                  <a:pt x="31552" y="85058"/>
                </a:cubicBezTo>
                <a:cubicBezTo>
                  <a:pt x="24135" y="87338"/>
                  <a:pt x="16111" y="88706"/>
                  <a:pt x="10031" y="93508"/>
                </a:cubicBezTo>
                <a:cubicBezTo>
                  <a:pt x="3132" y="99040"/>
                  <a:pt x="1" y="108341"/>
                  <a:pt x="578" y="117156"/>
                </a:cubicBezTo>
                <a:cubicBezTo>
                  <a:pt x="882" y="121746"/>
                  <a:pt x="2281" y="126244"/>
                  <a:pt x="4317" y="130530"/>
                </a:cubicBezTo>
                <a:cubicBezTo>
                  <a:pt x="7509" y="137338"/>
                  <a:pt x="14287" y="141655"/>
                  <a:pt x="21795" y="141655"/>
                </a:cubicBezTo>
                <a:lnTo>
                  <a:pt x="233561" y="141655"/>
                </a:lnTo>
                <a:cubicBezTo>
                  <a:pt x="246297" y="141655"/>
                  <a:pt x="255690" y="129496"/>
                  <a:pt x="252133" y="117277"/>
                </a:cubicBezTo>
                <a:cubicBezTo>
                  <a:pt x="252103" y="117034"/>
                  <a:pt x="252042" y="116821"/>
                  <a:pt x="251951" y="116578"/>
                </a:cubicBezTo>
                <a:cubicBezTo>
                  <a:pt x="249702" y="109496"/>
                  <a:pt x="244534" y="103387"/>
                  <a:pt x="237969" y="99922"/>
                </a:cubicBezTo>
                <a:cubicBezTo>
                  <a:pt x="231434" y="96548"/>
                  <a:pt x="223926" y="95788"/>
                  <a:pt x="216813" y="93934"/>
                </a:cubicBezTo>
                <a:cubicBezTo>
                  <a:pt x="209670" y="92079"/>
                  <a:pt x="203591" y="88158"/>
                  <a:pt x="199549" y="81988"/>
                </a:cubicBezTo>
                <a:cubicBezTo>
                  <a:pt x="196327" y="77125"/>
                  <a:pt x="196904" y="70651"/>
                  <a:pt x="198758" y="65088"/>
                </a:cubicBezTo>
                <a:cubicBezTo>
                  <a:pt x="200643" y="59556"/>
                  <a:pt x="203683" y="54419"/>
                  <a:pt x="205263" y="48796"/>
                </a:cubicBezTo>
                <a:cubicBezTo>
                  <a:pt x="207148" y="41988"/>
                  <a:pt x="206783" y="34510"/>
                  <a:pt x="203591" y="28188"/>
                </a:cubicBezTo>
                <a:cubicBezTo>
                  <a:pt x="200430" y="21926"/>
                  <a:pt x="194351" y="17033"/>
                  <a:pt x="187390" y="15847"/>
                </a:cubicBezTo>
                <a:cubicBezTo>
                  <a:pt x="186171" y="15638"/>
                  <a:pt x="184960" y="15541"/>
                  <a:pt x="183759" y="15541"/>
                </a:cubicBezTo>
                <a:cubicBezTo>
                  <a:pt x="174121" y="15541"/>
                  <a:pt x="165099" y="21847"/>
                  <a:pt x="157207" y="27793"/>
                </a:cubicBezTo>
                <a:cubicBezTo>
                  <a:pt x="149365" y="33681"/>
                  <a:pt x="140369" y="39852"/>
                  <a:pt x="130860" y="39852"/>
                </a:cubicBezTo>
                <a:cubicBezTo>
                  <a:pt x="129570" y="39852"/>
                  <a:pt x="128271" y="39738"/>
                  <a:pt x="126964" y="39495"/>
                </a:cubicBezTo>
                <a:cubicBezTo>
                  <a:pt x="118696" y="37945"/>
                  <a:pt x="112252" y="31501"/>
                  <a:pt x="107146" y="24844"/>
                </a:cubicBezTo>
                <a:cubicBezTo>
                  <a:pt x="102039" y="18157"/>
                  <a:pt x="97541" y="10802"/>
                  <a:pt x="90732" y="5878"/>
                </a:cubicBezTo>
                <a:cubicBezTo>
                  <a:pt x="85357" y="1962"/>
                  <a:pt x="78718" y="1"/>
                  <a:pt x="72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flipH="1" rot="-8100000">
            <a:off x="5771714" y="-1947643"/>
            <a:ext cx="6392189" cy="3541341"/>
          </a:xfrm>
          <a:custGeom>
            <a:rect b="b" l="l" r="r" t="t"/>
            <a:pathLst>
              <a:path extrusionOk="0" h="141655" w="255690">
                <a:moveTo>
                  <a:pt x="72084" y="1"/>
                </a:moveTo>
                <a:cubicBezTo>
                  <a:pt x="65739" y="1"/>
                  <a:pt x="59397" y="1795"/>
                  <a:pt x="54166" y="5391"/>
                </a:cubicBezTo>
                <a:cubicBezTo>
                  <a:pt x="43436" y="12777"/>
                  <a:pt x="38178" y="27215"/>
                  <a:pt x="41613" y="39769"/>
                </a:cubicBezTo>
                <a:cubicBezTo>
                  <a:pt x="44531" y="50498"/>
                  <a:pt x="53163" y="60954"/>
                  <a:pt x="49394" y="71441"/>
                </a:cubicBezTo>
                <a:cubicBezTo>
                  <a:pt x="46780" y="78766"/>
                  <a:pt x="38938" y="82809"/>
                  <a:pt x="31552" y="85058"/>
                </a:cubicBezTo>
                <a:cubicBezTo>
                  <a:pt x="24135" y="87338"/>
                  <a:pt x="16111" y="88706"/>
                  <a:pt x="10031" y="93508"/>
                </a:cubicBezTo>
                <a:cubicBezTo>
                  <a:pt x="3132" y="99040"/>
                  <a:pt x="1" y="108341"/>
                  <a:pt x="578" y="117156"/>
                </a:cubicBezTo>
                <a:cubicBezTo>
                  <a:pt x="882" y="121746"/>
                  <a:pt x="2281" y="126244"/>
                  <a:pt x="4317" y="130530"/>
                </a:cubicBezTo>
                <a:cubicBezTo>
                  <a:pt x="7509" y="137338"/>
                  <a:pt x="14287" y="141655"/>
                  <a:pt x="21795" y="141655"/>
                </a:cubicBezTo>
                <a:lnTo>
                  <a:pt x="233561" y="141655"/>
                </a:lnTo>
                <a:cubicBezTo>
                  <a:pt x="246297" y="141655"/>
                  <a:pt x="255690" y="129496"/>
                  <a:pt x="252133" y="117277"/>
                </a:cubicBezTo>
                <a:cubicBezTo>
                  <a:pt x="252103" y="117034"/>
                  <a:pt x="252042" y="116821"/>
                  <a:pt x="251951" y="116578"/>
                </a:cubicBezTo>
                <a:cubicBezTo>
                  <a:pt x="249702" y="109496"/>
                  <a:pt x="244534" y="103387"/>
                  <a:pt x="237969" y="99922"/>
                </a:cubicBezTo>
                <a:cubicBezTo>
                  <a:pt x="231434" y="96548"/>
                  <a:pt x="223926" y="95788"/>
                  <a:pt x="216813" y="93934"/>
                </a:cubicBezTo>
                <a:cubicBezTo>
                  <a:pt x="209670" y="92079"/>
                  <a:pt x="203591" y="88158"/>
                  <a:pt x="199549" y="81988"/>
                </a:cubicBezTo>
                <a:cubicBezTo>
                  <a:pt x="196327" y="77125"/>
                  <a:pt x="196904" y="70651"/>
                  <a:pt x="198758" y="65088"/>
                </a:cubicBezTo>
                <a:cubicBezTo>
                  <a:pt x="200643" y="59556"/>
                  <a:pt x="203683" y="54419"/>
                  <a:pt x="205263" y="48796"/>
                </a:cubicBezTo>
                <a:cubicBezTo>
                  <a:pt x="207148" y="41988"/>
                  <a:pt x="206783" y="34510"/>
                  <a:pt x="203591" y="28188"/>
                </a:cubicBezTo>
                <a:cubicBezTo>
                  <a:pt x="200430" y="21926"/>
                  <a:pt x="194351" y="17033"/>
                  <a:pt x="187390" y="15847"/>
                </a:cubicBezTo>
                <a:cubicBezTo>
                  <a:pt x="186171" y="15638"/>
                  <a:pt x="184960" y="15541"/>
                  <a:pt x="183759" y="15541"/>
                </a:cubicBezTo>
                <a:cubicBezTo>
                  <a:pt x="174121" y="15541"/>
                  <a:pt x="165099" y="21847"/>
                  <a:pt x="157207" y="27793"/>
                </a:cubicBezTo>
                <a:cubicBezTo>
                  <a:pt x="149365" y="33681"/>
                  <a:pt x="140369" y="39852"/>
                  <a:pt x="130860" y="39852"/>
                </a:cubicBezTo>
                <a:cubicBezTo>
                  <a:pt x="129570" y="39852"/>
                  <a:pt x="128271" y="39738"/>
                  <a:pt x="126964" y="39495"/>
                </a:cubicBezTo>
                <a:cubicBezTo>
                  <a:pt x="118696" y="37945"/>
                  <a:pt x="112252" y="31501"/>
                  <a:pt x="107146" y="24844"/>
                </a:cubicBezTo>
                <a:cubicBezTo>
                  <a:pt x="102039" y="18157"/>
                  <a:pt x="97541" y="10802"/>
                  <a:pt x="90732" y="5878"/>
                </a:cubicBezTo>
                <a:cubicBezTo>
                  <a:pt x="85357" y="1962"/>
                  <a:pt x="78718" y="1"/>
                  <a:pt x="72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
    <p:spTree>
      <p:nvGrpSpPr>
        <p:cNvPr id="384" name="Shape 384"/>
        <p:cNvGrpSpPr/>
        <p:nvPr/>
      </p:nvGrpSpPr>
      <p:grpSpPr>
        <a:xfrm>
          <a:off x="0" y="0"/>
          <a:ext cx="0" cy="0"/>
          <a:chOff x="0" y="0"/>
          <a:chExt cx="0" cy="0"/>
        </a:xfrm>
      </p:grpSpPr>
      <p:sp>
        <p:nvSpPr>
          <p:cNvPr id="385" name="Google Shape;38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6" name="Google Shape;386;p16"/>
          <p:cNvSpPr/>
          <p:nvPr/>
        </p:nvSpPr>
        <p:spPr>
          <a:xfrm rot="8100000">
            <a:off x="-2932261" y="-1795243"/>
            <a:ext cx="6392189" cy="3541341"/>
          </a:xfrm>
          <a:custGeom>
            <a:rect b="b" l="l" r="r" t="t"/>
            <a:pathLst>
              <a:path extrusionOk="0" h="141655" w="255690">
                <a:moveTo>
                  <a:pt x="72084" y="1"/>
                </a:moveTo>
                <a:cubicBezTo>
                  <a:pt x="65739" y="1"/>
                  <a:pt x="59397" y="1795"/>
                  <a:pt x="54166" y="5391"/>
                </a:cubicBezTo>
                <a:cubicBezTo>
                  <a:pt x="43436" y="12777"/>
                  <a:pt x="38178" y="27215"/>
                  <a:pt x="41613" y="39769"/>
                </a:cubicBezTo>
                <a:cubicBezTo>
                  <a:pt x="44531" y="50498"/>
                  <a:pt x="53163" y="60954"/>
                  <a:pt x="49394" y="71441"/>
                </a:cubicBezTo>
                <a:cubicBezTo>
                  <a:pt x="46780" y="78766"/>
                  <a:pt x="38938" y="82809"/>
                  <a:pt x="31552" y="85058"/>
                </a:cubicBezTo>
                <a:cubicBezTo>
                  <a:pt x="24135" y="87338"/>
                  <a:pt x="16111" y="88706"/>
                  <a:pt x="10031" y="93508"/>
                </a:cubicBezTo>
                <a:cubicBezTo>
                  <a:pt x="3132" y="99040"/>
                  <a:pt x="1" y="108341"/>
                  <a:pt x="578" y="117156"/>
                </a:cubicBezTo>
                <a:cubicBezTo>
                  <a:pt x="882" y="121746"/>
                  <a:pt x="2281" y="126244"/>
                  <a:pt x="4317" y="130530"/>
                </a:cubicBezTo>
                <a:cubicBezTo>
                  <a:pt x="7509" y="137338"/>
                  <a:pt x="14287" y="141655"/>
                  <a:pt x="21795" y="141655"/>
                </a:cubicBezTo>
                <a:lnTo>
                  <a:pt x="233561" y="141655"/>
                </a:lnTo>
                <a:cubicBezTo>
                  <a:pt x="246297" y="141655"/>
                  <a:pt x="255690" y="129496"/>
                  <a:pt x="252133" y="117277"/>
                </a:cubicBezTo>
                <a:cubicBezTo>
                  <a:pt x="252103" y="117034"/>
                  <a:pt x="252042" y="116821"/>
                  <a:pt x="251951" y="116578"/>
                </a:cubicBezTo>
                <a:cubicBezTo>
                  <a:pt x="249702" y="109496"/>
                  <a:pt x="244534" y="103387"/>
                  <a:pt x="237969" y="99922"/>
                </a:cubicBezTo>
                <a:cubicBezTo>
                  <a:pt x="231434" y="96548"/>
                  <a:pt x="223926" y="95788"/>
                  <a:pt x="216813" y="93934"/>
                </a:cubicBezTo>
                <a:cubicBezTo>
                  <a:pt x="209670" y="92079"/>
                  <a:pt x="203591" y="88158"/>
                  <a:pt x="199549" y="81988"/>
                </a:cubicBezTo>
                <a:cubicBezTo>
                  <a:pt x="196327" y="77125"/>
                  <a:pt x="196904" y="70651"/>
                  <a:pt x="198758" y="65088"/>
                </a:cubicBezTo>
                <a:cubicBezTo>
                  <a:pt x="200643" y="59556"/>
                  <a:pt x="203683" y="54419"/>
                  <a:pt x="205263" y="48796"/>
                </a:cubicBezTo>
                <a:cubicBezTo>
                  <a:pt x="207148" y="41988"/>
                  <a:pt x="206783" y="34510"/>
                  <a:pt x="203591" y="28188"/>
                </a:cubicBezTo>
                <a:cubicBezTo>
                  <a:pt x="200430" y="21926"/>
                  <a:pt x="194351" y="17033"/>
                  <a:pt x="187390" y="15847"/>
                </a:cubicBezTo>
                <a:cubicBezTo>
                  <a:pt x="186171" y="15638"/>
                  <a:pt x="184960" y="15541"/>
                  <a:pt x="183759" y="15541"/>
                </a:cubicBezTo>
                <a:cubicBezTo>
                  <a:pt x="174121" y="15541"/>
                  <a:pt x="165099" y="21847"/>
                  <a:pt x="157207" y="27793"/>
                </a:cubicBezTo>
                <a:cubicBezTo>
                  <a:pt x="149365" y="33681"/>
                  <a:pt x="140369" y="39852"/>
                  <a:pt x="130860" y="39852"/>
                </a:cubicBezTo>
                <a:cubicBezTo>
                  <a:pt x="129570" y="39852"/>
                  <a:pt x="128271" y="39738"/>
                  <a:pt x="126964" y="39495"/>
                </a:cubicBezTo>
                <a:cubicBezTo>
                  <a:pt x="118696" y="37945"/>
                  <a:pt x="112252" y="31501"/>
                  <a:pt x="107146" y="24844"/>
                </a:cubicBezTo>
                <a:cubicBezTo>
                  <a:pt x="102039" y="18157"/>
                  <a:pt x="97541" y="10802"/>
                  <a:pt x="90732" y="5878"/>
                </a:cubicBezTo>
                <a:cubicBezTo>
                  <a:pt x="85357" y="1962"/>
                  <a:pt x="78718" y="1"/>
                  <a:pt x="72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flipH="1" rot="10800000">
            <a:off x="8624025" y="138552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16"/>
          <p:cNvGrpSpPr/>
          <p:nvPr/>
        </p:nvGrpSpPr>
        <p:grpSpPr>
          <a:xfrm>
            <a:off x="213675" y="2333375"/>
            <a:ext cx="100325" cy="100325"/>
            <a:chOff x="3879350" y="945625"/>
            <a:chExt cx="100325" cy="100325"/>
          </a:xfrm>
        </p:grpSpPr>
        <p:sp>
          <p:nvSpPr>
            <p:cNvPr id="389" name="Google Shape;389;p16"/>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16"/>
          <p:cNvSpPr/>
          <p:nvPr/>
        </p:nvSpPr>
        <p:spPr>
          <a:xfrm>
            <a:off x="227725" y="39092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8799550" y="6952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8624025" y="23474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8799550" y="47452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a:off x="299938" y="448302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2">
    <p:spTree>
      <p:nvGrpSpPr>
        <p:cNvPr id="396" name="Shape 396"/>
        <p:cNvGrpSpPr/>
        <p:nvPr/>
      </p:nvGrpSpPr>
      <p:grpSpPr>
        <a:xfrm>
          <a:off x="0" y="0"/>
          <a:ext cx="0" cy="0"/>
          <a:chOff x="0" y="0"/>
          <a:chExt cx="0" cy="0"/>
        </a:xfrm>
      </p:grpSpPr>
      <p:sp>
        <p:nvSpPr>
          <p:cNvPr id="397" name="Google Shape;39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8" name="Google Shape;398;p17"/>
          <p:cNvSpPr/>
          <p:nvPr/>
        </p:nvSpPr>
        <p:spPr>
          <a:xfrm>
            <a:off x="146075" y="4140250"/>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239325" y="13908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324275" y="2733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8912800" y="37197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rot="8100000">
            <a:off x="-3008461" y="-1947643"/>
            <a:ext cx="6392189" cy="3541341"/>
          </a:xfrm>
          <a:custGeom>
            <a:rect b="b" l="l" r="r" t="t"/>
            <a:pathLst>
              <a:path extrusionOk="0" h="141655" w="255690">
                <a:moveTo>
                  <a:pt x="72084" y="1"/>
                </a:moveTo>
                <a:cubicBezTo>
                  <a:pt x="65739" y="1"/>
                  <a:pt x="59397" y="1795"/>
                  <a:pt x="54166" y="5391"/>
                </a:cubicBezTo>
                <a:cubicBezTo>
                  <a:pt x="43436" y="12777"/>
                  <a:pt x="38178" y="27215"/>
                  <a:pt x="41613" y="39769"/>
                </a:cubicBezTo>
                <a:cubicBezTo>
                  <a:pt x="44531" y="50498"/>
                  <a:pt x="53163" y="60954"/>
                  <a:pt x="49394" y="71441"/>
                </a:cubicBezTo>
                <a:cubicBezTo>
                  <a:pt x="46780" y="78766"/>
                  <a:pt x="38938" y="82809"/>
                  <a:pt x="31552" y="85058"/>
                </a:cubicBezTo>
                <a:cubicBezTo>
                  <a:pt x="24135" y="87338"/>
                  <a:pt x="16111" y="88706"/>
                  <a:pt x="10031" y="93508"/>
                </a:cubicBezTo>
                <a:cubicBezTo>
                  <a:pt x="3132" y="99040"/>
                  <a:pt x="1" y="108341"/>
                  <a:pt x="578" y="117156"/>
                </a:cubicBezTo>
                <a:cubicBezTo>
                  <a:pt x="882" y="121746"/>
                  <a:pt x="2281" y="126244"/>
                  <a:pt x="4317" y="130530"/>
                </a:cubicBezTo>
                <a:cubicBezTo>
                  <a:pt x="7509" y="137338"/>
                  <a:pt x="14287" y="141655"/>
                  <a:pt x="21795" y="141655"/>
                </a:cubicBezTo>
                <a:lnTo>
                  <a:pt x="233561" y="141655"/>
                </a:lnTo>
                <a:cubicBezTo>
                  <a:pt x="246297" y="141655"/>
                  <a:pt x="255690" y="129496"/>
                  <a:pt x="252133" y="117277"/>
                </a:cubicBezTo>
                <a:cubicBezTo>
                  <a:pt x="252103" y="117034"/>
                  <a:pt x="252042" y="116821"/>
                  <a:pt x="251951" y="116578"/>
                </a:cubicBezTo>
                <a:cubicBezTo>
                  <a:pt x="249702" y="109496"/>
                  <a:pt x="244534" y="103387"/>
                  <a:pt x="237969" y="99922"/>
                </a:cubicBezTo>
                <a:cubicBezTo>
                  <a:pt x="231434" y="96548"/>
                  <a:pt x="223926" y="95788"/>
                  <a:pt x="216813" y="93934"/>
                </a:cubicBezTo>
                <a:cubicBezTo>
                  <a:pt x="209670" y="92079"/>
                  <a:pt x="203591" y="88158"/>
                  <a:pt x="199549" y="81988"/>
                </a:cubicBezTo>
                <a:cubicBezTo>
                  <a:pt x="196327" y="77125"/>
                  <a:pt x="196904" y="70651"/>
                  <a:pt x="198758" y="65088"/>
                </a:cubicBezTo>
                <a:cubicBezTo>
                  <a:pt x="200643" y="59556"/>
                  <a:pt x="203683" y="54419"/>
                  <a:pt x="205263" y="48796"/>
                </a:cubicBezTo>
                <a:cubicBezTo>
                  <a:pt x="207148" y="41988"/>
                  <a:pt x="206783" y="34510"/>
                  <a:pt x="203591" y="28188"/>
                </a:cubicBezTo>
                <a:cubicBezTo>
                  <a:pt x="200430" y="21926"/>
                  <a:pt x="194351" y="17033"/>
                  <a:pt x="187390" y="15847"/>
                </a:cubicBezTo>
                <a:cubicBezTo>
                  <a:pt x="186171" y="15638"/>
                  <a:pt x="184960" y="15541"/>
                  <a:pt x="183759" y="15541"/>
                </a:cubicBezTo>
                <a:cubicBezTo>
                  <a:pt x="174121" y="15541"/>
                  <a:pt x="165099" y="21847"/>
                  <a:pt x="157207" y="27793"/>
                </a:cubicBezTo>
                <a:cubicBezTo>
                  <a:pt x="149365" y="33681"/>
                  <a:pt x="140369" y="39852"/>
                  <a:pt x="130860" y="39852"/>
                </a:cubicBezTo>
                <a:cubicBezTo>
                  <a:pt x="129570" y="39852"/>
                  <a:pt x="128271" y="39738"/>
                  <a:pt x="126964" y="39495"/>
                </a:cubicBezTo>
                <a:cubicBezTo>
                  <a:pt x="118696" y="37945"/>
                  <a:pt x="112252" y="31501"/>
                  <a:pt x="107146" y="24844"/>
                </a:cubicBezTo>
                <a:cubicBezTo>
                  <a:pt x="102039" y="18157"/>
                  <a:pt x="97541" y="10802"/>
                  <a:pt x="90732" y="5878"/>
                </a:cubicBezTo>
                <a:cubicBezTo>
                  <a:pt x="85357" y="1962"/>
                  <a:pt x="78718" y="1"/>
                  <a:pt x="72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flipH="1" rot="-8100000">
            <a:off x="5771714" y="-1947643"/>
            <a:ext cx="6392189" cy="3541341"/>
          </a:xfrm>
          <a:custGeom>
            <a:rect b="b" l="l" r="r" t="t"/>
            <a:pathLst>
              <a:path extrusionOk="0" h="141655" w="255690">
                <a:moveTo>
                  <a:pt x="72084" y="1"/>
                </a:moveTo>
                <a:cubicBezTo>
                  <a:pt x="65739" y="1"/>
                  <a:pt x="59397" y="1795"/>
                  <a:pt x="54166" y="5391"/>
                </a:cubicBezTo>
                <a:cubicBezTo>
                  <a:pt x="43436" y="12777"/>
                  <a:pt x="38178" y="27215"/>
                  <a:pt x="41613" y="39769"/>
                </a:cubicBezTo>
                <a:cubicBezTo>
                  <a:pt x="44531" y="50498"/>
                  <a:pt x="53163" y="60954"/>
                  <a:pt x="49394" y="71441"/>
                </a:cubicBezTo>
                <a:cubicBezTo>
                  <a:pt x="46780" y="78766"/>
                  <a:pt x="38938" y="82809"/>
                  <a:pt x="31552" y="85058"/>
                </a:cubicBezTo>
                <a:cubicBezTo>
                  <a:pt x="24135" y="87338"/>
                  <a:pt x="16111" y="88706"/>
                  <a:pt x="10031" y="93508"/>
                </a:cubicBezTo>
                <a:cubicBezTo>
                  <a:pt x="3132" y="99040"/>
                  <a:pt x="1" y="108341"/>
                  <a:pt x="578" y="117156"/>
                </a:cubicBezTo>
                <a:cubicBezTo>
                  <a:pt x="882" y="121746"/>
                  <a:pt x="2281" y="126244"/>
                  <a:pt x="4317" y="130530"/>
                </a:cubicBezTo>
                <a:cubicBezTo>
                  <a:pt x="7509" y="137338"/>
                  <a:pt x="14287" y="141655"/>
                  <a:pt x="21795" y="141655"/>
                </a:cubicBezTo>
                <a:lnTo>
                  <a:pt x="233561" y="141655"/>
                </a:lnTo>
                <a:cubicBezTo>
                  <a:pt x="246297" y="141655"/>
                  <a:pt x="255690" y="129496"/>
                  <a:pt x="252133" y="117277"/>
                </a:cubicBezTo>
                <a:cubicBezTo>
                  <a:pt x="252103" y="117034"/>
                  <a:pt x="252042" y="116821"/>
                  <a:pt x="251951" y="116578"/>
                </a:cubicBezTo>
                <a:cubicBezTo>
                  <a:pt x="249702" y="109496"/>
                  <a:pt x="244534" y="103387"/>
                  <a:pt x="237969" y="99922"/>
                </a:cubicBezTo>
                <a:cubicBezTo>
                  <a:pt x="231434" y="96548"/>
                  <a:pt x="223926" y="95788"/>
                  <a:pt x="216813" y="93934"/>
                </a:cubicBezTo>
                <a:cubicBezTo>
                  <a:pt x="209670" y="92079"/>
                  <a:pt x="203591" y="88158"/>
                  <a:pt x="199549" y="81988"/>
                </a:cubicBezTo>
                <a:cubicBezTo>
                  <a:pt x="196327" y="77125"/>
                  <a:pt x="196904" y="70651"/>
                  <a:pt x="198758" y="65088"/>
                </a:cubicBezTo>
                <a:cubicBezTo>
                  <a:pt x="200643" y="59556"/>
                  <a:pt x="203683" y="54419"/>
                  <a:pt x="205263" y="48796"/>
                </a:cubicBezTo>
                <a:cubicBezTo>
                  <a:pt x="207148" y="41988"/>
                  <a:pt x="206783" y="34510"/>
                  <a:pt x="203591" y="28188"/>
                </a:cubicBezTo>
                <a:cubicBezTo>
                  <a:pt x="200430" y="21926"/>
                  <a:pt x="194351" y="17033"/>
                  <a:pt x="187390" y="15847"/>
                </a:cubicBezTo>
                <a:cubicBezTo>
                  <a:pt x="186171" y="15638"/>
                  <a:pt x="184960" y="15541"/>
                  <a:pt x="183759" y="15541"/>
                </a:cubicBezTo>
                <a:cubicBezTo>
                  <a:pt x="174121" y="15541"/>
                  <a:pt x="165099" y="21847"/>
                  <a:pt x="157207" y="27793"/>
                </a:cubicBezTo>
                <a:cubicBezTo>
                  <a:pt x="149365" y="33681"/>
                  <a:pt x="140369" y="39852"/>
                  <a:pt x="130860" y="39852"/>
                </a:cubicBezTo>
                <a:cubicBezTo>
                  <a:pt x="129570" y="39852"/>
                  <a:pt x="128271" y="39738"/>
                  <a:pt x="126964" y="39495"/>
                </a:cubicBezTo>
                <a:cubicBezTo>
                  <a:pt x="118696" y="37945"/>
                  <a:pt x="112252" y="31501"/>
                  <a:pt x="107146" y="24844"/>
                </a:cubicBezTo>
                <a:cubicBezTo>
                  <a:pt x="102039" y="18157"/>
                  <a:pt x="97541" y="10802"/>
                  <a:pt x="90732" y="5878"/>
                </a:cubicBezTo>
                <a:cubicBezTo>
                  <a:pt x="85357" y="1962"/>
                  <a:pt x="78718" y="1"/>
                  <a:pt x="72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8423988" y="190647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8772188" y="27335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3">
    <p:spTree>
      <p:nvGrpSpPr>
        <p:cNvPr id="406" name="Shape 406"/>
        <p:cNvGrpSpPr/>
        <p:nvPr/>
      </p:nvGrpSpPr>
      <p:grpSpPr>
        <a:xfrm>
          <a:off x="0" y="0"/>
          <a:ext cx="0" cy="0"/>
          <a:chOff x="0" y="0"/>
          <a:chExt cx="0" cy="0"/>
        </a:xfrm>
      </p:grpSpPr>
      <p:sp>
        <p:nvSpPr>
          <p:cNvPr id="407" name="Google Shape;40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8" name="Google Shape;408;p18"/>
          <p:cNvSpPr/>
          <p:nvPr/>
        </p:nvSpPr>
        <p:spPr>
          <a:xfrm>
            <a:off x="391725" y="18480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285300" y="131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4032150" y="2890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1204900" y="3887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rot="-8464090">
            <a:off x="5938557" y="-1555593"/>
            <a:ext cx="5965995" cy="3276725"/>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8600013" y="389152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8527800" y="36423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8897925" y="30027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338150" y="4260400"/>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17" name="Shape 417"/>
        <p:cNvGrpSpPr/>
        <p:nvPr/>
      </p:nvGrpSpPr>
      <p:grpSpPr>
        <a:xfrm>
          <a:off x="0" y="0"/>
          <a:ext cx="0" cy="0"/>
          <a:chOff x="0" y="0"/>
          <a:chExt cx="0" cy="0"/>
        </a:xfrm>
      </p:grpSpPr>
      <p:sp>
        <p:nvSpPr>
          <p:cNvPr id="418" name="Google Shape;418;p19"/>
          <p:cNvSpPr/>
          <p:nvPr/>
        </p:nvSpPr>
        <p:spPr>
          <a:xfrm>
            <a:off x="-1075325" y="3529900"/>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rot="10800000">
            <a:off x="2934883" y="-1859399"/>
            <a:ext cx="6904084" cy="3418787"/>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19"/>
          <p:cNvGrpSpPr/>
          <p:nvPr/>
        </p:nvGrpSpPr>
        <p:grpSpPr>
          <a:xfrm>
            <a:off x="4890613" y="4514050"/>
            <a:ext cx="1802475" cy="665300"/>
            <a:chOff x="2566600" y="4293075"/>
            <a:chExt cx="1802475" cy="665300"/>
          </a:xfrm>
        </p:grpSpPr>
        <p:sp>
          <p:nvSpPr>
            <p:cNvPr id="421" name="Google Shape;421;p19"/>
            <p:cNvSpPr/>
            <p:nvPr/>
          </p:nvSpPr>
          <p:spPr>
            <a:xfrm>
              <a:off x="2872075" y="4571400"/>
              <a:ext cx="106400" cy="91225"/>
            </a:xfrm>
            <a:custGeom>
              <a:rect b="b" l="l" r="r" t="t"/>
              <a:pathLst>
                <a:path extrusionOk="0" h="3649" w="4256">
                  <a:moveTo>
                    <a:pt x="2128" y="1338"/>
                  </a:moveTo>
                  <a:cubicBezTo>
                    <a:pt x="2797" y="1338"/>
                    <a:pt x="3131" y="1520"/>
                    <a:pt x="3131" y="1794"/>
                  </a:cubicBezTo>
                  <a:cubicBezTo>
                    <a:pt x="3131" y="2098"/>
                    <a:pt x="2797" y="2250"/>
                    <a:pt x="2128" y="2250"/>
                  </a:cubicBezTo>
                  <a:cubicBezTo>
                    <a:pt x="1429" y="2250"/>
                    <a:pt x="1094" y="2098"/>
                    <a:pt x="1094" y="1794"/>
                  </a:cubicBezTo>
                  <a:cubicBezTo>
                    <a:pt x="1094" y="1490"/>
                    <a:pt x="1429" y="1338"/>
                    <a:pt x="2128" y="1338"/>
                  </a:cubicBezTo>
                  <a:close/>
                  <a:moveTo>
                    <a:pt x="2128" y="1"/>
                  </a:moveTo>
                  <a:cubicBezTo>
                    <a:pt x="1702" y="1"/>
                    <a:pt x="1277" y="92"/>
                    <a:pt x="973" y="244"/>
                  </a:cubicBezTo>
                  <a:cubicBezTo>
                    <a:pt x="669" y="396"/>
                    <a:pt x="395" y="609"/>
                    <a:pt x="243" y="882"/>
                  </a:cubicBezTo>
                  <a:cubicBezTo>
                    <a:pt x="61" y="1156"/>
                    <a:pt x="0" y="1460"/>
                    <a:pt x="0" y="1824"/>
                  </a:cubicBezTo>
                  <a:cubicBezTo>
                    <a:pt x="0" y="2159"/>
                    <a:pt x="91" y="2523"/>
                    <a:pt x="243" y="2767"/>
                  </a:cubicBezTo>
                  <a:cubicBezTo>
                    <a:pt x="395" y="3040"/>
                    <a:pt x="669" y="3283"/>
                    <a:pt x="973" y="3435"/>
                  </a:cubicBezTo>
                  <a:cubicBezTo>
                    <a:pt x="1277" y="3587"/>
                    <a:pt x="1672" y="3648"/>
                    <a:pt x="2128" y="3648"/>
                  </a:cubicBezTo>
                  <a:cubicBezTo>
                    <a:pt x="2523" y="3648"/>
                    <a:pt x="2949" y="3587"/>
                    <a:pt x="3253" y="3435"/>
                  </a:cubicBezTo>
                  <a:cubicBezTo>
                    <a:pt x="3556" y="3283"/>
                    <a:pt x="3830" y="3040"/>
                    <a:pt x="3982" y="2767"/>
                  </a:cubicBezTo>
                  <a:cubicBezTo>
                    <a:pt x="4164" y="2523"/>
                    <a:pt x="4256" y="2159"/>
                    <a:pt x="4256" y="1824"/>
                  </a:cubicBezTo>
                  <a:cubicBezTo>
                    <a:pt x="4256" y="1490"/>
                    <a:pt x="4134" y="1156"/>
                    <a:pt x="3982" y="882"/>
                  </a:cubicBezTo>
                  <a:cubicBezTo>
                    <a:pt x="3830" y="609"/>
                    <a:pt x="3556" y="396"/>
                    <a:pt x="3253" y="244"/>
                  </a:cubicBezTo>
                  <a:cubicBezTo>
                    <a:pt x="2949" y="92"/>
                    <a:pt x="2584" y="1"/>
                    <a:pt x="2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3295325" y="47925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3261125" y="48107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332497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349442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3664625"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3834850"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4004300" y="48107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3445025" y="46276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3411600" y="46458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3474650" y="46458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3644875" y="46458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3815100"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3985300" y="46458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4154775"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3232250" y="44619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3198825" y="44802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3261900"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3431350" y="44802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3601575" y="44802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3771025"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3941225" y="44802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3508850" y="42970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3474650" y="43153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35385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37072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3877400" y="43145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4047625"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4217825" y="43145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2578750" y="4299450"/>
              <a:ext cx="699125" cy="607750"/>
            </a:xfrm>
            <a:custGeom>
              <a:rect b="b" l="l" r="r" t="t"/>
              <a:pathLst>
                <a:path extrusionOk="0" h="24310" w="27965">
                  <a:moveTo>
                    <a:pt x="24851" y="1"/>
                  </a:moveTo>
                  <a:cubicBezTo>
                    <a:pt x="24632" y="1"/>
                    <a:pt x="24414" y="79"/>
                    <a:pt x="24226" y="240"/>
                  </a:cubicBezTo>
                  <a:lnTo>
                    <a:pt x="517" y="20240"/>
                  </a:lnTo>
                  <a:cubicBezTo>
                    <a:pt x="92" y="20575"/>
                    <a:pt x="0" y="21213"/>
                    <a:pt x="396" y="21639"/>
                  </a:cubicBezTo>
                  <a:lnTo>
                    <a:pt x="2371" y="23949"/>
                  </a:lnTo>
                  <a:cubicBezTo>
                    <a:pt x="2558" y="24186"/>
                    <a:pt x="2839" y="24310"/>
                    <a:pt x="3124" y="24310"/>
                  </a:cubicBezTo>
                  <a:cubicBezTo>
                    <a:pt x="3351" y="24310"/>
                    <a:pt x="3581" y="24232"/>
                    <a:pt x="3770" y="24070"/>
                  </a:cubicBezTo>
                  <a:lnTo>
                    <a:pt x="27478" y="4070"/>
                  </a:lnTo>
                  <a:cubicBezTo>
                    <a:pt x="27904" y="3736"/>
                    <a:pt x="27964" y="3097"/>
                    <a:pt x="27600" y="2672"/>
                  </a:cubicBezTo>
                  <a:lnTo>
                    <a:pt x="25624" y="362"/>
                  </a:lnTo>
                  <a:cubicBezTo>
                    <a:pt x="25404" y="125"/>
                    <a:pt x="25127" y="1"/>
                    <a:pt x="24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2566600" y="4293075"/>
              <a:ext cx="762175" cy="665300"/>
            </a:xfrm>
            <a:custGeom>
              <a:rect b="b" l="l" r="r" t="t"/>
              <a:pathLst>
                <a:path extrusionOk="0" h="26612" w="30487">
                  <a:moveTo>
                    <a:pt x="26843" y="1"/>
                  </a:moveTo>
                  <a:cubicBezTo>
                    <a:pt x="26583" y="1"/>
                    <a:pt x="26326" y="94"/>
                    <a:pt x="26110" y="282"/>
                  </a:cubicBezTo>
                  <a:lnTo>
                    <a:pt x="547" y="21863"/>
                  </a:lnTo>
                  <a:cubicBezTo>
                    <a:pt x="91" y="22258"/>
                    <a:pt x="0" y="22957"/>
                    <a:pt x="395" y="23444"/>
                  </a:cubicBezTo>
                  <a:lnTo>
                    <a:pt x="2736" y="26210"/>
                  </a:lnTo>
                  <a:cubicBezTo>
                    <a:pt x="2979" y="26470"/>
                    <a:pt x="3311" y="26611"/>
                    <a:pt x="3641" y="26611"/>
                  </a:cubicBezTo>
                  <a:cubicBezTo>
                    <a:pt x="3890" y="26611"/>
                    <a:pt x="4138" y="26531"/>
                    <a:pt x="4347" y="26362"/>
                  </a:cubicBezTo>
                  <a:lnTo>
                    <a:pt x="29940" y="4781"/>
                  </a:lnTo>
                  <a:cubicBezTo>
                    <a:pt x="30396" y="4355"/>
                    <a:pt x="30487" y="3687"/>
                    <a:pt x="30092" y="3200"/>
                  </a:cubicBezTo>
                  <a:lnTo>
                    <a:pt x="27751" y="434"/>
                  </a:lnTo>
                  <a:cubicBezTo>
                    <a:pt x="27498" y="147"/>
                    <a:pt x="27169" y="1"/>
                    <a:pt x="268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2606875" y="4760625"/>
              <a:ext cx="161100" cy="167950"/>
            </a:xfrm>
            <a:custGeom>
              <a:rect b="b" l="l" r="r" t="t"/>
              <a:pathLst>
                <a:path extrusionOk="0" h="6718" w="6444">
                  <a:moveTo>
                    <a:pt x="2645" y="0"/>
                  </a:moveTo>
                  <a:lnTo>
                    <a:pt x="0" y="2219"/>
                  </a:lnTo>
                  <a:lnTo>
                    <a:pt x="3800" y="6718"/>
                  </a:lnTo>
                  <a:lnTo>
                    <a:pt x="6444"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2736800" y="465120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2866000" y="4541775"/>
              <a:ext cx="161100" cy="167950"/>
            </a:xfrm>
            <a:custGeom>
              <a:rect b="b" l="l" r="r" t="t"/>
              <a:pathLst>
                <a:path extrusionOk="0" h="6718" w="6444">
                  <a:moveTo>
                    <a:pt x="2644" y="0"/>
                  </a:moveTo>
                  <a:lnTo>
                    <a:pt x="0" y="2219"/>
                  </a:lnTo>
                  <a:lnTo>
                    <a:pt x="3799" y="6718"/>
                  </a:lnTo>
                  <a:lnTo>
                    <a:pt x="6444" y="4499"/>
                  </a:lnTo>
                  <a:lnTo>
                    <a:pt x="26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2995925" y="443235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3126625" y="4322150"/>
              <a:ext cx="161125" cy="168725"/>
            </a:xfrm>
            <a:custGeom>
              <a:rect b="b" l="l" r="r" t="t"/>
              <a:pathLst>
                <a:path extrusionOk="0" h="6749" w="6445">
                  <a:moveTo>
                    <a:pt x="2645" y="1"/>
                  </a:moveTo>
                  <a:lnTo>
                    <a:pt x="1" y="2250"/>
                  </a:lnTo>
                  <a:lnTo>
                    <a:pt x="3800" y="6749"/>
                  </a:lnTo>
                  <a:lnTo>
                    <a:pt x="6445" y="4530"/>
                  </a:lnTo>
                  <a:lnTo>
                    <a:pt x="26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3852325" y="43271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3706425" y="44494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3689700" y="48236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3869050" y="45412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3533175" y="47099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19"/>
          <p:cNvGrpSpPr/>
          <p:nvPr/>
        </p:nvGrpSpPr>
        <p:grpSpPr>
          <a:xfrm>
            <a:off x="8315325" y="765950"/>
            <a:ext cx="759625" cy="712525"/>
            <a:chOff x="2462300" y="1258000"/>
            <a:chExt cx="759625" cy="712525"/>
          </a:xfrm>
        </p:grpSpPr>
        <p:sp>
          <p:nvSpPr>
            <p:cNvPr id="463" name="Google Shape;463;p19"/>
            <p:cNvSpPr/>
            <p:nvPr/>
          </p:nvSpPr>
          <p:spPr>
            <a:xfrm>
              <a:off x="2462300" y="1258000"/>
              <a:ext cx="759625" cy="712525"/>
            </a:xfrm>
            <a:custGeom>
              <a:rect b="b" l="l" r="r" t="t"/>
              <a:pathLst>
                <a:path extrusionOk="0" h="28501" w="30385">
                  <a:moveTo>
                    <a:pt x="4669" y="1"/>
                  </a:moveTo>
                  <a:cubicBezTo>
                    <a:pt x="3909" y="1"/>
                    <a:pt x="3271" y="609"/>
                    <a:pt x="3271" y="1429"/>
                  </a:cubicBezTo>
                  <a:lnTo>
                    <a:pt x="3271" y="22463"/>
                  </a:lnTo>
                  <a:lnTo>
                    <a:pt x="171" y="27782"/>
                  </a:lnTo>
                  <a:cubicBezTo>
                    <a:pt x="1" y="28122"/>
                    <a:pt x="257" y="28500"/>
                    <a:pt x="568" y="28500"/>
                  </a:cubicBezTo>
                  <a:cubicBezTo>
                    <a:pt x="647" y="28500"/>
                    <a:pt x="729" y="28476"/>
                    <a:pt x="809" y="28421"/>
                  </a:cubicBezTo>
                  <a:lnTo>
                    <a:pt x="6128" y="25533"/>
                  </a:lnTo>
                  <a:lnTo>
                    <a:pt x="28986" y="25533"/>
                  </a:lnTo>
                  <a:cubicBezTo>
                    <a:pt x="29746" y="25533"/>
                    <a:pt x="30384" y="24925"/>
                    <a:pt x="30384" y="24135"/>
                  </a:cubicBezTo>
                  <a:lnTo>
                    <a:pt x="30384" y="1338"/>
                  </a:lnTo>
                  <a:cubicBezTo>
                    <a:pt x="30384" y="609"/>
                    <a:pt x="29746" y="1"/>
                    <a:pt x="289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2762925" y="1389475"/>
              <a:ext cx="250025" cy="372375"/>
            </a:xfrm>
            <a:custGeom>
              <a:rect b="b" l="l" r="r" t="t"/>
              <a:pathLst>
                <a:path extrusionOk="0" h="14895" w="10001">
                  <a:moveTo>
                    <a:pt x="4073" y="0"/>
                  </a:moveTo>
                  <a:lnTo>
                    <a:pt x="4073" y="1702"/>
                  </a:lnTo>
                  <a:cubicBezTo>
                    <a:pt x="2827" y="1854"/>
                    <a:pt x="1854" y="2310"/>
                    <a:pt x="1186" y="2949"/>
                  </a:cubicBezTo>
                  <a:cubicBezTo>
                    <a:pt x="547" y="3648"/>
                    <a:pt x="182" y="4438"/>
                    <a:pt x="182" y="5350"/>
                  </a:cubicBezTo>
                  <a:cubicBezTo>
                    <a:pt x="182" y="6140"/>
                    <a:pt x="426" y="6809"/>
                    <a:pt x="851" y="7265"/>
                  </a:cubicBezTo>
                  <a:cubicBezTo>
                    <a:pt x="1246" y="7751"/>
                    <a:pt x="1763" y="8085"/>
                    <a:pt x="2310" y="8268"/>
                  </a:cubicBezTo>
                  <a:cubicBezTo>
                    <a:pt x="2888" y="8481"/>
                    <a:pt x="3617" y="8663"/>
                    <a:pt x="4438" y="8845"/>
                  </a:cubicBezTo>
                  <a:cubicBezTo>
                    <a:pt x="5137" y="8997"/>
                    <a:pt x="5593" y="9119"/>
                    <a:pt x="5897" y="9241"/>
                  </a:cubicBezTo>
                  <a:cubicBezTo>
                    <a:pt x="6170" y="9332"/>
                    <a:pt x="6322" y="9544"/>
                    <a:pt x="6322" y="9757"/>
                  </a:cubicBezTo>
                  <a:cubicBezTo>
                    <a:pt x="6322" y="9940"/>
                    <a:pt x="6201" y="10092"/>
                    <a:pt x="5958" y="10213"/>
                  </a:cubicBezTo>
                  <a:cubicBezTo>
                    <a:pt x="5745" y="10335"/>
                    <a:pt x="5411" y="10365"/>
                    <a:pt x="4863" y="10365"/>
                  </a:cubicBezTo>
                  <a:cubicBezTo>
                    <a:pt x="4286" y="10365"/>
                    <a:pt x="3648" y="10304"/>
                    <a:pt x="3009" y="10092"/>
                  </a:cubicBezTo>
                  <a:cubicBezTo>
                    <a:pt x="2341" y="9909"/>
                    <a:pt x="1763" y="9696"/>
                    <a:pt x="1216" y="9392"/>
                  </a:cubicBezTo>
                  <a:lnTo>
                    <a:pt x="0" y="12067"/>
                  </a:lnTo>
                  <a:cubicBezTo>
                    <a:pt x="456" y="12371"/>
                    <a:pt x="1064" y="12645"/>
                    <a:pt x="1793" y="12827"/>
                  </a:cubicBezTo>
                  <a:cubicBezTo>
                    <a:pt x="2523" y="13070"/>
                    <a:pt x="3283" y="13192"/>
                    <a:pt x="4073" y="13222"/>
                  </a:cubicBezTo>
                  <a:lnTo>
                    <a:pt x="4073" y="14894"/>
                  </a:lnTo>
                  <a:lnTo>
                    <a:pt x="6322" y="14894"/>
                  </a:lnTo>
                  <a:lnTo>
                    <a:pt x="6322" y="13131"/>
                  </a:lnTo>
                  <a:cubicBezTo>
                    <a:pt x="7477" y="12949"/>
                    <a:pt x="8420" y="12493"/>
                    <a:pt x="9058" y="11855"/>
                  </a:cubicBezTo>
                  <a:cubicBezTo>
                    <a:pt x="9696" y="11186"/>
                    <a:pt x="10000" y="10426"/>
                    <a:pt x="10000" y="9392"/>
                  </a:cubicBezTo>
                  <a:cubicBezTo>
                    <a:pt x="10000" y="8572"/>
                    <a:pt x="9757" y="7934"/>
                    <a:pt x="9362" y="7478"/>
                  </a:cubicBezTo>
                  <a:cubicBezTo>
                    <a:pt x="8906" y="7022"/>
                    <a:pt x="8389" y="6687"/>
                    <a:pt x="7842" y="6505"/>
                  </a:cubicBezTo>
                  <a:cubicBezTo>
                    <a:pt x="7265" y="6292"/>
                    <a:pt x="6535" y="6110"/>
                    <a:pt x="5714" y="5958"/>
                  </a:cubicBezTo>
                  <a:cubicBezTo>
                    <a:pt x="5046" y="5836"/>
                    <a:pt x="4559" y="5745"/>
                    <a:pt x="4286" y="5623"/>
                  </a:cubicBezTo>
                  <a:cubicBezTo>
                    <a:pt x="4043" y="5502"/>
                    <a:pt x="3891" y="5350"/>
                    <a:pt x="3891" y="5137"/>
                  </a:cubicBezTo>
                  <a:cubicBezTo>
                    <a:pt x="3891" y="4681"/>
                    <a:pt x="4377" y="4438"/>
                    <a:pt x="5319" y="4438"/>
                  </a:cubicBezTo>
                  <a:cubicBezTo>
                    <a:pt x="6262" y="4438"/>
                    <a:pt x="7295" y="4742"/>
                    <a:pt x="8389" y="5289"/>
                  </a:cubicBezTo>
                  <a:lnTo>
                    <a:pt x="9514" y="2584"/>
                  </a:lnTo>
                  <a:cubicBezTo>
                    <a:pt x="8632" y="2098"/>
                    <a:pt x="7569" y="1794"/>
                    <a:pt x="6322" y="1672"/>
                  </a:cubicBezTo>
                  <a:lnTo>
                    <a:pt x="63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19"/>
          <p:cNvGrpSpPr/>
          <p:nvPr/>
        </p:nvGrpSpPr>
        <p:grpSpPr>
          <a:xfrm flipH="1">
            <a:off x="6784263" y="4689313"/>
            <a:ext cx="1170250" cy="661125"/>
            <a:chOff x="8333938" y="5875475"/>
            <a:chExt cx="1170250" cy="661125"/>
          </a:xfrm>
        </p:grpSpPr>
        <p:sp>
          <p:nvSpPr>
            <p:cNvPr id="466" name="Google Shape;466;p19"/>
            <p:cNvSpPr/>
            <p:nvPr/>
          </p:nvSpPr>
          <p:spPr>
            <a:xfrm>
              <a:off x="8430438" y="63709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8396238" y="63891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8460088" y="63891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8629538" y="63891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8799738" y="63891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8969963" y="63891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9139413" y="63891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8580138" y="62060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8546713" y="62242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8609763" y="62242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8779988" y="62242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8950213" y="62242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9120413" y="62242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9289888" y="62242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8367363" y="60403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8333938" y="60586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8397013" y="60586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8566463" y="60586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8736688" y="60586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8906138" y="60586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9076338" y="60586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8643963" y="58754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8609763" y="58937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8673613"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8842313"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9012513" y="58929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9182738"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9352938" y="58929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8987438" y="59055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8841538" y="60278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8824813" y="64020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9004163" y="61196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8668288" y="62883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19"/>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8727725" y="310372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316900" y="1788500"/>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8852425" y="38779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141575" y="14007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8534550" y="17015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a:off x="504100" y="22207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166425" y="3071438"/>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19"/>
          <p:cNvGrpSpPr/>
          <p:nvPr/>
        </p:nvGrpSpPr>
        <p:grpSpPr>
          <a:xfrm>
            <a:off x="3615025" y="193475"/>
            <a:ext cx="100325" cy="100325"/>
            <a:chOff x="3879350" y="945625"/>
            <a:chExt cx="100325" cy="100325"/>
          </a:xfrm>
        </p:grpSpPr>
        <p:sp>
          <p:nvSpPr>
            <p:cNvPr id="508" name="Google Shape;508;p19"/>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10" name="Shape 510"/>
        <p:cNvGrpSpPr/>
        <p:nvPr/>
      </p:nvGrpSpPr>
      <p:grpSpPr>
        <a:xfrm>
          <a:off x="0" y="0"/>
          <a:ext cx="0" cy="0"/>
          <a:chOff x="0" y="0"/>
          <a:chExt cx="0" cy="0"/>
        </a:xfrm>
      </p:grpSpPr>
      <p:sp>
        <p:nvSpPr>
          <p:cNvPr id="511" name="Google Shape;511;p20"/>
          <p:cNvSpPr/>
          <p:nvPr/>
        </p:nvSpPr>
        <p:spPr>
          <a:xfrm>
            <a:off x="1119958" y="2641064"/>
            <a:ext cx="6904084" cy="3418787"/>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5143088" y="4698475"/>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97150" y="3028300"/>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8590488" y="19346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316900" y="2017100"/>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8639875" y="2857900"/>
            <a:ext cx="352850" cy="503551"/>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8780188" y="43784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8992713" y="1846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4653275" y="1212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4780275" y="4566184"/>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8852425" y="38779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8527038" y="244063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20"/>
          <p:cNvGrpSpPr/>
          <p:nvPr/>
        </p:nvGrpSpPr>
        <p:grpSpPr>
          <a:xfrm>
            <a:off x="6237438" y="77213"/>
            <a:ext cx="576650" cy="250800"/>
            <a:chOff x="8211950" y="-238625"/>
            <a:chExt cx="576650" cy="250800"/>
          </a:xfrm>
        </p:grpSpPr>
        <p:sp>
          <p:nvSpPr>
            <p:cNvPr id="526" name="Google Shape;526;p20"/>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0"/>
          <p:cNvGrpSpPr/>
          <p:nvPr/>
        </p:nvGrpSpPr>
        <p:grpSpPr>
          <a:xfrm>
            <a:off x="238650" y="4713600"/>
            <a:ext cx="100325" cy="100325"/>
            <a:chOff x="3879350" y="945625"/>
            <a:chExt cx="100325" cy="100325"/>
          </a:xfrm>
        </p:grpSpPr>
        <p:sp>
          <p:nvSpPr>
            <p:cNvPr id="531" name="Google Shape;531;p20"/>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713213" y="1571375"/>
            <a:ext cx="4894500" cy="17292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713213" y="539500"/>
            <a:ext cx="1194000" cy="11067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713225" y="3435775"/>
            <a:ext cx="4894500" cy="386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3"/>
          <p:cNvSpPr/>
          <p:nvPr/>
        </p:nvSpPr>
        <p:spPr>
          <a:xfrm>
            <a:off x="422263" y="1411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338688" y="72052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63363" y="3327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66413" y="42628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8803038" y="1646200"/>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533975" y="46821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268375" y="300092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25888" y="44064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7213" y="49194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5769413" y="3327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2533963" y="2134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3"/>
          <p:cNvGrpSpPr/>
          <p:nvPr/>
        </p:nvGrpSpPr>
        <p:grpSpPr>
          <a:xfrm>
            <a:off x="4740675" y="127150"/>
            <a:ext cx="100325" cy="100325"/>
            <a:chOff x="3879350" y="945625"/>
            <a:chExt cx="100325" cy="100325"/>
          </a:xfrm>
        </p:grpSpPr>
        <p:sp>
          <p:nvSpPr>
            <p:cNvPr id="33" name="Google Shape;33;p3"/>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36" name="Shape 53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sp>
        <p:nvSpPr>
          <p:cNvPr id="36" name="Google Shape;3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4"/>
          <p:cNvSpPr txBox="1"/>
          <p:nvPr>
            <p:ph idx="1" type="body"/>
          </p:nvPr>
        </p:nvSpPr>
        <p:spPr>
          <a:xfrm>
            <a:off x="720000" y="1201825"/>
            <a:ext cx="7704000" cy="24177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3"/>
              </a:buClr>
              <a:buSzPts val="1200"/>
              <a:buFont typeface="Anaheim"/>
              <a:buChar char="●"/>
              <a:defRPr/>
            </a:lvl1pPr>
            <a:lvl2pPr indent="-317500" lvl="1" marL="914400" rtl="0">
              <a:lnSpc>
                <a:spcPct val="115000"/>
              </a:lnSpc>
              <a:spcBef>
                <a:spcPts val="1600"/>
              </a:spcBef>
              <a:spcAft>
                <a:spcPts val="0"/>
              </a:spcAft>
              <a:buClr>
                <a:srgbClr val="434343"/>
              </a:buClr>
              <a:buSzPts val="1400"/>
              <a:buFont typeface="Roboto Condensed Light"/>
              <a:buChar char="○"/>
              <a:defRPr/>
            </a:lvl2pPr>
            <a:lvl3pPr indent="-317500" lvl="2" marL="1371600" rtl="0">
              <a:lnSpc>
                <a:spcPct val="115000"/>
              </a:lnSpc>
              <a:spcBef>
                <a:spcPts val="0"/>
              </a:spcBef>
              <a:spcAft>
                <a:spcPts val="0"/>
              </a:spcAft>
              <a:buClr>
                <a:srgbClr val="434343"/>
              </a:buClr>
              <a:buSzPts val="1400"/>
              <a:buFont typeface="Roboto Condensed Light"/>
              <a:buChar char="■"/>
              <a:defRPr/>
            </a:lvl3pPr>
            <a:lvl4pPr indent="-317500" lvl="3" marL="1828800" rtl="0">
              <a:lnSpc>
                <a:spcPct val="115000"/>
              </a:lnSpc>
              <a:spcBef>
                <a:spcPts val="1600"/>
              </a:spcBef>
              <a:spcAft>
                <a:spcPts val="0"/>
              </a:spcAft>
              <a:buClr>
                <a:srgbClr val="434343"/>
              </a:buClr>
              <a:buSzPts val="1400"/>
              <a:buFont typeface="Roboto Condensed Light"/>
              <a:buChar char="●"/>
              <a:defRPr/>
            </a:lvl4pPr>
            <a:lvl5pPr indent="-317500" lvl="4" marL="2286000" rtl="0">
              <a:lnSpc>
                <a:spcPct val="115000"/>
              </a:lnSpc>
              <a:spcBef>
                <a:spcPts val="1600"/>
              </a:spcBef>
              <a:spcAft>
                <a:spcPts val="0"/>
              </a:spcAft>
              <a:buClr>
                <a:srgbClr val="434343"/>
              </a:buClr>
              <a:buSzPts val="1400"/>
              <a:buFont typeface="Roboto Condensed Light"/>
              <a:buChar char="○"/>
              <a:defRPr/>
            </a:lvl5pPr>
            <a:lvl6pPr indent="-317500" lvl="5" marL="2743200" rtl="0">
              <a:lnSpc>
                <a:spcPct val="115000"/>
              </a:lnSpc>
              <a:spcBef>
                <a:spcPts val="1600"/>
              </a:spcBef>
              <a:spcAft>
                <a:spcPts val="0"/>
              </a:spcAft>
              <a:buClr>
                <a:srgbClr val="434343"/>
              </a:buClr>
              <a:buSzPts val="1400"/>
              <a:buFont typeface="Roboto Condensed Light"/>
              <a:buChar char="■"/>
              <a:defRPr/>
            </a:lvl6pPr>
            <a:lvl7pPr indent="-317500" lvl="6" marL="3200400" rtl="0">
              <a:lnSpc>
                <a:spcPct val="115000"/>
              </a:lnSpc>
              <a:spcBef>
                <a:spcPts val="1600"/>
              </a:spcBef>
              <a:spcAft>
                <a:spcPts val="0"/>
              </a:spcAft>
              <a:buClr>
                <a:srgbClr val="434343"/>
              </a:buClr>
              <a:buSzPts val="1400"/>
              <a:buFont typeface="Roboto Condensed Light"/>
              <a:buChar char="●"/>
              <a:defRPr/>
            </a:lvl7pPr>
            <a:lvl8pPr indent="-317500" lvl="7" marL="3657600" rtl="0">
              <a:lnSpc>
                <a:spcPct val="115000"/>
              </a:lnSpc>
              <a:spcBef>
                <a:spcPts val="1600"/>
              </a:spcBef>
              <a:spcAft>
                <a:spcPts val="0"/>
              </a:spcAft>
              <a:buClr>
                <a:srgbClr val="434343"/>
              </a:buClr>
              <a:buSzPts val="1400"/>
              <a:buFont typeface="Roboto Condensed Light"/>
              <a:buChar char="○"/>
              <a:defRPr/>
            </a:lvl8pPr>
            <a:lvl9pPr indent="-317500" lvl="8" marL="4114800" rtl="0">
              <a:lnSpc>
                <a:spcPct val="115000"/>
              </a:lnSpc>
              <a:spcBef>
                <a:spcPts val="1600"/>
              </a:spcBef>
              <a:spcAft>
                <a:spcPts val="1600"/>
              </a:spcAft>
              <a:buClr>
                <a:srgbClr val="434343"/>
              </a:buClr>
              <a:buSzPts val="1400"/>
              <a:buFont typeface="Roboto Condensed Light"/>
              <a:buChar char="■"/>
              <a:defRPr/>
            </a:lvl9pPr>
          </a:lstStyle>
          <a:p/>
        </p:txBody>
      </p:sp>
      <p:sp>
        <p:nvSpPr>
          <p:cNvPr id="38" name="Google Shape;38;p4"/>
          <p:cNvSpPr/>
          <p:nvPr/>
        </p:nvSpPr>
        <p:spPr>
          <a:xfrm>
            <a:off x="348850" y="1745500"/>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8573000" y="2143138"/>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6494425" y="277400"/>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4"/>
          <p:cNvGrpSpPr/>
          <p:nvPr/>
        </p:nvGrpSpPr>
        <p:grpSpPr>
          <a:xfrm>
            <a:off x="8737150" y="2984500"/>
            <a:ext cx="100325" cy="100325"/>
            <a:chOff x="3879350" y="945625"/>
            <a:chExt cx="100325" cy="100325"/>
          </a:xfrm>
        </p:grpSpPr>
        <p:sp>
          <p:nvSpPr>
            <p:cNvPr id="42" name="Google Shape;42;p4"/>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4"/>
          <p:cNvSpPr/>
          <p:nvPr/>
        </p:nvSpPr>
        <p:spPr>
          <a:xfrm>
            <a:off x="429450" y="3832813"/>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5"/>
          <p:cNvSpPr txBox="1"/>
          <p:nvPr>
            <p:ph idx="1" type="subTitle"/>
          </p:nvPr>
        </p:nvSpPr>
        <p:spPr>
          <a:xfrm>
            <a:off x="4936774" y="3733850"/>
            <a:ext cx="2742600" cy="61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 name="Google Shape;48;p5"/>
          <p:cNvSpPr txBox="1"/>
          <p:nvPr>
            <p:ph idx="2" type="subTitle"/>
          </p:nvPr>
        </p:nvSpPr>
        <p:spPr>
          <a:xfrm>
            <a:off x="1464625" y="3733850"/>
            <a:ext cx="2742600" cy="61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9" name="Google Shape;49;p5"/>
          <p:cNvSpPr txBox="1"/>
          <p:nvPr>
            <p:ph idx="3" type="subTitle"/>
          </p:nvPr>
        </p:nvSpPr>
        <p:spPr>
          <a:xfrm>
            <a:off x="4936775" y="3380150"/>
            <a:ext cx="2742600" cy="429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Cabin"/>
                <a:ea typeface="Cabin"/>
                <a:cs typeface="Cabin"/>
                <a:sym typeface="Cabin"/>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50" name="Google Shape;50;p5"/>
          <p:cNvSpPr txBox="1"/>
          <p:nvPr>
            <p:ph idx="4" type="subTitle"/>
          </p:nvPr>
        </p:nvSpPr>
        <p:spPr>
          <a:xfrm>
            <a:off x="1464625" y="3380150"/>
            <a:ext cx="2742600" cy="429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Cabin"/>
                <a:ea typeface="Cabin"/>
                <a:cs typeface="Cabin"/>
                <a:sym typeface="Cabin"/>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51" name="Google Shape;51;p5"/>
          <p:cNvSpPr/>
          <p:nvPr/>
        </p:nvSpPr>
        <p:spPr>
          <a:xfrm rot="-7393838">
            <a:off x="4749486" y="-715199"/>
            <a:ext cx="6903712" cy="3418603"/>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rot="5400000">
            <a:off x="-2684587" y="2362360"/>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574850" y="27728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438388" y="473706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8099875" y="445417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8726725" y="1784439"/>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8872750" y="8067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134925" y="44966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90850" y="32092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5"/>
          <p:cNvGrpSpPr/>
          <p:nvPr/>
        </p:nvGrpSpPr>
        <p:grpSpPr>
          <a:xfrm>
            <a:off x="4327650" y="383775"/>
            <a:ext cx="100325" cy="100325"/>
            <a:chOff x="3879350" y="945625"/>
            <a:chExt cx="100325" cy="100325"/>
          </a:xfrm>
        </p:grpSpPr>
        <p:sp>
          <p:nvSpPr>
            <p:cNvPr id="61" name="Google Shape;61;p5"/>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5"/>
          <p:cNvSpPr/>
          <p:nvPr/>
        </p:nvSpPr>
        <p:spPr>
          <a:xfrm>
            <a:off x="255238" y="2730252"/>
            <a:ext cx="343457" cy="343437"/>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8875438" y="43950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8992713" y="1846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4653275" y="1212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5"/>
          <p:cNvGrpSpPr/>
          <p:nvPr/>
        </p:nvGrpSpPr>
        <p:grpSpPr>
          <a:xfrm>
            <a:off x="8605550" y="4034825"/>
            <a:ext cx="100325" cy="100325"/>
            <a:chOff x="3879350" y="945625"/>
            <a:chExt cx="100325" cy="100325"/>
          </a:xfrm>
        </p:grpSpPr>
        <p:sp>
          <p:nvSpPr>
            <p:cNvPr id="70" name="Google Shape;70;p5"/>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6"/>
          <p:cNvSpPr/>
          <p:nvPr/>
        </p:nvSpPr>
        <p:spPr>
          <a:xfrm>
            <a:off x="166425" y="175475"/>
            <a:ext cx="364031" cy="36401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8690800" y="460857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rot="-6187198">
            <a:off x="4336365" y="-3379861"/>
            <a:ext cx="6904020" cy="3418756"/>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8996225" y="38582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8639875" y="20526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6"/>
          <p:cNvGrpSpPr/>
          <p:nvPr/>
        </p:nvGrpSpPr>
        <p:grpSpPr>
          <a:xfrm>
            <a:off x="8824550" y="1861175"/>
            <a:ext cx="100325" cy="100325"/>
            <a:chOff x="3879350" y="945625"/>
            <a:chExt cx="100325" cy="100325"/>
          </a:xfrm>
        </p:grpSpPr>
        <p:sp>
          <p:nvSpPr>
            <p:cNvPr id="81" name="Google Shape;81;p6"/>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6"/>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7"/>
          <p:cNvSpPr/>
          <p:nvPr/>
        </p:nvSpPr>
        <p:spPr>
          <a:xfrm>
            <a:off x="-1075325" y="3529900"/>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rot="10800000">
            <a:off x="2934883" y="-1859399"/>
            <a:ext cx="6904084" cy="3418787"/>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7"/>
          <p:cNvGrpSpPr/>
          <p:nvPr/>
        </p:nvGrpSpPr>
        <p:grpSpPr>
          <a:xfrm>
            <a:off x="4890613" y="4514050"/>
            <a:ext cx="1802475" cy="665300"/>
            <a:chOff x="2566600" y="4293075"/>
            <a:chExt cx="1802475" cy="665300"/>
          </a:xfrm>
        </p:grpSpPr>
        <p:sp>
          <p:nvSpPr>
            <p:cNvPr id="88" name="Google Shape;88;p7"/>
            <p:cNvSpPr/>
            <p:nvPr/>
          </p:nvSpPr>
          <p:spPr>
            <a:xfrm>
              <a:off x="2872075" y="4571400"/>
              <a:ext cx="106400" cy="91225"/>
            </a:xfrm>
            <a:custGeom>
              <a:rect b="b" l="l" r="r" t="t"/>
              <a:pathLst>
                <a:path extrusionOk="0" h="3649" w="4256">
                  <a:moveTo>
                    <a:pt x="2128" y="1338"/>
                  </a:moveTo>
                  <a:cubicBezTo>
                    <a:pt x="2797" y="1338"/>
                    <a:pt x="3131" y="1520"/>
                    <a:pt x="3131" y="1794"/>
                  </a:cubicBezTo>
                  <a:cubicBezTo>
                    <a:pt x="3131" y="2098"/>
                    <a:pt x="2797" y="2250"/>
                    <a:pt x="2128" y="2250"/>
                  </a:cubicBezTo>
                  <a:cubicBezTo>
                    <a:pt x="1429" y="2250"/>
                    <a:pt x="1094" y="2098"/>
                    <a:pt x="1094" y="1794"/>
                  </a:cubicBezTo>
                  <a:cubicBezTo>
                    <a:pt x="1094" y="1490"/>
                    <a:pt x="1429" y="1338"/>
                    <a:pt x="2128" y="1338"/>
                  </a:cubicBezTo>
                  <a:close/>
                  <a:moveTo>
                    <a:pt x="2128" y="1"/>
                  </a:moveTo>
                  <a:cubicBezTo>
                    <a:pt x="1702" y="1"/>
                    <a:pt x="1277" y="92"/>
                    <a:pt x="973" y="244"/>
                  </a:cubicBezTo>
                  <a:cubicBezTo>
                    <a:pt x="669" y="396"/>
                    <a:pt x="395" y="609"/>
                    <a:pt x="243" y="882"/>
                  </a:cubicBezTo>
                  <a:cubicBezTo>
                    <a:pt x="61" y="1156"/>
                    <a:pt x="0" y="1460"/>
                    <a:pt x="0" y="1824"/>
                  </a:cubicBezTo>
                  <a:cubicBezTo>
                    <a:pt x="0" y="2159"/>
                    <a:pt x="91" y="2523"/>
                    <a:pt x="243" y="2767"/>
                  </a:cubicBezTo>
                  <a:cubicBezTo>
                    <a:pt x="395" y="3040"/>
                    <a:pt x="669" y="3283"/>
                    <a:pt x="973" y="3435"/>
                  </a:cubicBezTo>
                  <a:cubicBezTo>
                    <a:pt x="1277" y="3587"/>
                    <a:pt x="1672" y="3648"/>
                    <a:pt x="2128" y="3648"/>
                  </a:cubicBezTo>
                  <a:cubicBezTo>
                    <a:pt x="2523" y="3648"/>
                    <a:pt x="2949" y="3587"/>
                    <a:pt x="3253" y="3435"/>
                  </a:cubicBezTo>
                  <a:cubicBezTo>
                    <a:pt x="3556" y="3283"/>
                    <a:pt x="3830" y="3040"/>
                    <a:pt x="3982" y="2767"/>
                  </a:cubicBezTo>
                  <a:cubicBezTo>
                    <a:pt x="4164" y="2523"/>
                    <a:pt x="4256" y="2159"/>
                    <a:pt x="4256" y="1824"/>
                  </a:cubicBezTo>
                  <a:cubicBezTo>
                    <a:pt x="4256" y="1490"/>
                    <a:pt x="4134" y="1156"/>
                    <a:pt x="3982" y="882"/>
                  </a:cubicBezTo>
                  <a:cubicBezTo>
                    <a:pt x="3830" y="609"/>
                    <a:pt x="3556" y="396"/>
                    <a:pt x="3253" y="244"/>
                  </a:cubicBezTo>
                  <a:cubicBezTo>
                    <a:pt x="2949" y="92"/>
                    <a:pt x="2584" y="1"/>
                    <a:pt x="2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3295325" y="47925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3261125" y="48107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332497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349442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3664625"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3834850"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4004300" y="48107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3445025" y="46276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3411600" y="46458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3474650" y="46458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3644875" y="46458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3815100"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3985300" y="46458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4154775"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3232250" y="44619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3198825" y="44802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3261900"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3431350" y="44802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3601575" y="44802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3771025"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3941225" y="44802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3508850" y="42970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3474650" y="43153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35385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37072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3877400" y="43145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047625"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217825" y="43145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2578750" y="4299450"/>
              <a:ext cx="699125" cy="607750"/>
            </a:xfrm>
            <a:custGeom>
              <a:rect b="b" l="l" r="r" t="t"/>
              <a:pathLst>
                <a:path extrusionOk="0" h="24310" w="27965">
                  <a:moveTo>
                    <a:pt x="24851" y="1"/>
                  </a:moveTo>
                  <a:cubicBezTo>
                    <a:pt x="24632" y="1"/>
                    <a:pt x="24414" y="79"/>
                    <a:pt x="24226" y="240"/>
                  </a:cubicBezTo>
                  <a:lnTo>
                    <a:pt x="517" y="20240"/>
                  </a:lnTo>
                  <a:cubicBezTo>
                    <a:pt x="92" y="20575"/>
                    <a:pt x="0" y="21213"/>
                    <a:pt x="396" y="21639"/>
                  </a:cubicBezTo>
                  <a:lnTo>
                    <a:pt x="2371" y="23949"/>
                  </a:lnTo>
                  <a:cubicBezTo>
                    <a:pt x="2558" y="24186"/>
                    <a:pt x="2839" y="24310"/>
                    <a:pt x="3124" y="24310"/>
                  </a:cubicBezTo>
                  <a:cubicBezTo>
                    <a:pt x="3351" y="24310"/>
                    <a:pt x="3581" y="24232"/>
                    <a:pt x="3770" y="24070"/>
                  </a:cubicBezTo>
                  <a:lnTo>
                    <a:pt x="27478" y="4070"/>
                  </a:lnTo>
                  <a:cubicBezTo>
                    <a:pt x="27904" y="3736"/>
                    <a:pt x="27964" y="3097"/>
                    <a:pt x="27600" y="2672"/>
                  </a:cubicBezTo>
                  <a:lnTo>
                    <a:pt x="25624" y="362"/>
                  </a:lnTo>
                  <a:cubicBezTo>
                    <a:pt x="25404" y="125"/>
                    <a:pt x="25127" y="1"/>
                    <a:pt x="24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566600" y="4293075"/>
              <a:ext cx="762175" cy="665300"/>
            </a:xfrm>
            <a:custGeom>
              <a:rect b="b" l="l" r="r" t="t"/>
              <a:pathLst>
                <a:path extrusionOk="0" h="26612" w="30487">
                  <a:moveTo>
                    <a:pt x="26843" y="1"/>
                  </a:moveTo>
                  <a:cubicBezTo>
                    <a:pt x="26583" y="1"/>
                    <a:pt x="26326" y="94"/>
                    <a:pt x="26110" y="282"/>
                  </a:cubicBezTo>
                  <a:lnTo>
                    <a:pt x="547" y="21863"/>
                  </a:lnTo>
                  <a:cubicBezTo>
                    <a:pt x="91" y="22258"/>
                    <a:pt x="0" y="22957"/>
                    <a:pt x="395" y="23444"/>
                  </a:cubicBezTo>
                  <a:lnTo>
                    <a:pt x="2736" y="26210"/>
                  </a:lnTo>
                  <a:cubicBezTo>
                    <a:pt x="2979" y="26470"/>
                    <a:pt x="3311" y="26611"/>
                    <a:pt x="3641" y="26611"/>
                  </a:cubicBezTo>
                  <a:cubicBezTo>
                    <a:pt x="3890" y="26611"/>
                    <a:pt x="4138" y="26531"/>
                    <a:pt x="4347" y="26362"/>
                  </a:cubicBezTo>
                  <a:lnTo>
                    <a:pt x="29940" y="4781"/>
                  </a:lnTo>
                  <a:cubicBezTo>
                    <a:pt x="30396" y="4355"/>
                    <a:pt x="30487" y="3687"/>
                    <a:pt x="30092" y="3200"/>
                  </a:cubicBezTo>
                  <a:lnTo>
                    <a:pt x="27751" y="434"/>
                  </a:lnTo>
                  <a:cubicBezTo>
                    <a:pt x="27498" y="147"/>
                    <a:pt x="27169" y="1"/>
                    <a:pt x="268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2606875" y="4760625"/>
              <a:ext cx="161100" cy="167950"/>
            </a:xfrm>
            <a:custGeom>
              <a:rect b="b" l="l" r="r" t="t"/>
              <a:pathLst>
                <a:path extrusionOk="0" h="6718" w="6444">
                  <a:moveTo>
                    <a:pt x="2645" y="0"/>
                  </a:moveTo>
                  <a:lnTo>
                    <a:pt x="0" y="2219"/>
                  </a:lnTo>
                  <a:lnTo>
                    <a:pt x="3800" y="6718"/>
                  </a:lnTo>
                  <a:lnTo>
                    <a:pt x="6444"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2736800" y="465120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2866000" y="4541775"/>
              <a:ext cx="161100" cy="167950"/>
            </a:xfrm>
            <a:custGeom>
              <a:rect b="b" l="l" r="r" t="t"/>
              <a:pathLst>
                <a:path extrusionOk="0" h="6718" w="6444">
                  <a:moveTo>
                    <a:pt x="2644" y="0"/>
                  </a:moveTo>
                  <a:lnTo>
                    <a:pt x="0" y="2219"/>
                  </a:lnTo>
                  <a:lnTo>
                    <a:pt x="3799" y="6718"/>
                  </a:lnTo>
                  <a:lnTo>
                    <a:pt x="6444" y="4499"/>
                  </a:lnTo>
                  <a:lnTo>
                    <a:pt x="26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2995925" y="443235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3126625" y="4322150"/>
              <a:ext cx="161125" cy="168725"/>
            </a:xfrm>
            <a:custGeom>
              <a:rect b="b" l="l" r="r" t="t"/>
              <a:pathLst>
                <a:path extrusionOk="0" h="6749" w="6445">
                  <a:moveTo>
                    <a:pt x="2645" y="1"/>
                  </a:moveTo>
                  <a:lnTo>
                    <a:pt x="1" y="2250"/>
                  </a:lnTo>
                  <a:lnTo>
                    <a:pt x="3800" y="6749"/>
                  </a:lnTo>
                  <a:lnTo>
                    <a:pt x="6445" y="4530"/>
                  </a:lnTo>
                  <a:lnTo>
                    <a:pt x="26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852325" y="43271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3706425" y="44494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3689700" y="48236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3869050" y="45412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3533175" y="47099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7"/>
          <p:cNvGrpSpPr/>
          <p:nvPr/>
        </p:nvGrpSpPr>
        <p:grpSpPr>
          <a:xfrm>
            <a:off x="8315325" y="765950"/>
            <a:ext cx="759625" cy="712525"/>
            <a:chOff x="2462300" y="1258000"/>
            <a:chExt cx="759625" cy="712525"/>
          </a:xfrm>
        </p:grpSpPr>
        <p:sp>
          <p:nvSpPr>
            <p:cNvPr id="130" name="Google Shape;130;p7"/>
            <p:cNvSpPr/>
            <p:nvPr/>
          </p:nvSpPr>
          <p:spPr>
            <a:xfrm>
              <a:off x="2462300" y="1258000"/>
              <a:ext cx="759625" cy="712525"/>
            </a:xfrm>
            <a:custGeom>
              <a:rect b="b" l="l" r="r" t="t"/>
              <a:pathLst>
                <a:path extrusionOk="0" h="28501" w="30385">
                  <a:moveTo>
                    <a:pt x="4669" y="1"/>
                  </a:moveTo>
                  <a:cubicBezTo>
                    <a:pt x="3909" y="1"/>
                    <a:pt x="3271" y="609"/>
                    <a:pt x="3271" y="1429"/>
                  </a:cubicBezTo>
                  <a:lnTo>
                    <a:pt x="3271" y="22463"/>
                  </a:lnTo>
                  <a:lnTo>
                    <a:pt x="171" y="27782"/>
                  </a:lnTo>
                  <a:cubicBezTo>
                    <a:pt x="1" y="28122"/>
                    <a:pt x="257" y="28500"/>
                    <a:pt x="568" y="28500"/>
                  </a:cubicBezTo>
                  <a:cubicBezTo>
                    <a:pt x="647" y="28500"/>
                    <a:pt x="729" y="28476"/>
                    <a:pt x="809" y="28421"/>
                  </a:cubicBezTo>
                  <a:lnTo>
                    <a:pt x="6128" y="25533"/>
                  </a:lnTo>
                  <a:lnTo>
                    <a:pt x="28986" y="25533"/>
                  </a:lnTo>
                  <a:cubicBezTo>
                    <a:pt x="29746" y="25533"/>
                    <a:pt x="30384" y="24925"/>
                    <a:pt x="30384" y="24135"/>
                  </a:cubicBezTo>
                  <a:lnTo>
                    <a:pt x="30384" y="1338"/>
                  </a:lnTo>
                  <a:cubicBezTo>
                    <a:pt x="30384" y="609"/>
                    <a:pt x="29746" y="1"/>
                    <a:pt x="289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762925" y="1389475"/>
              <a:ext cx="250025" cy="372375"/>
            </a:xfrm>
            <a:custGeom>
              <a:rect b="b" l="l" r="r" t="t"/>
              <a:pathLst>
                <a:path extrusionOk="0" h="14895" w="10001">
                  <a:moveTo>
                    <a:pt x="4073" y="0"/>
                  </a:moveTo>
                  <a:lnTo>
                    <a:pt x="4073" y="1702"/>
                  </a:lnTo>
                  <a:cubicBezTo>
                    <a:pt x="2827" y="1854"/>
                    <a:pt x="1854" y="2310"/>
                    <a:pt x="1186" y="2949"/>
                  </a:cubicBezTo>
                  <a:cubicBezTo>
                    <a:pt x="547" y="3648"/>
                    <a:pt x="182" y="4438"/>
                    <a:pt x="182" y="5350"/>
                  </a:cubicBezTo>
                  <a:cubicBezTo>
                    <a:pt x="182" y="6140"/>
                    <a:pt x="426" y="6809"/>
                    <a:pt x="851" y="7265"/>
                  </a:cubicBezTo>
                  <a:cubicBezTo>
                    <a:pt x="1246" y="7751"/>
                    <a:pt x="1763" y="8085"/>
                    <a:pt x="2310" y="8268"/>
                  </a:cubicBezTo>
                  <a:cubicBezTo>
                    <a:pt x="2888" y="8481"/>
                    <a:pt x="3617" y="8663"/>
                    <a:pt x="4438" y="8845"/>
                  </a:cubicBezTo>
                  <a:cubicBezTo>
                    <a:pt x="5137" y="8997"/>
                    <a:pt x="5593" y="9119"/>
                    <a:pt x="5897" y="9241"/>
                  </a:cubicBezTo>
                  <a:cubicBezTo>
                    <a:pt x="6170" y="9332"/>
                    <a:pt x="6322" y="9544"/>
                    <a:pt x="6322" y="9757"/>
                  </a:cubicBezTo>
                  <a:cubicBezTo>
                    <a:pt x="6322" y="9940"/>
                    <a:pt x="6201" y="10092"/>
                    <a:pt x="5958" y="10213"/>
                  </a:cubicBezTo>
                  <a:cubicBezTo>
                    <a:pt x="5745" y="10335"/>
                    <a:pt x="5411" y="10365"/>
                    <a:pt x="4863" y="10365"/>
                  </a:cubicBezTo>
                  <a:cubicBezTo>
                    <a:pt x="4286" y="10365"/>
                    <a:pt x="3648" y="10304"/>
                    <a:pt x="3009" y="10092"/>
                  </a:cubicBezTo>
                  <a:cubicBezTo>
                    <a:pt x="2341" y="9909"/>
                    <a:pt x="1763" y="9696"/>
                    <a:pt x="1216" y="9392"/>
                  </a:cubicBezTo>
                  <a:lnTo>
                    <a:pt x="0" y="12067"/>
                  </a:lnTo>
                  <a:cubicBezTo>
                    <a:pt x="456" y="12371"/>
                    <a:pt x="1064" y="12645"/>
                    <a:pt x="1793" y="12827"/>
                  </a:cubicBezTo>
                  <a:cubicBezTo>
                    <a:pt x="2523" y="13070"/>
                    <a:pt x="3283" y="13192"/>
                    <a:pt x="4073" y="13222"/>
                  </a:cubicBezTo>
                  <a:lnTo>
                    <a:pt x="4073" y="14894"/>
                  </a:lnTo>
                  <a:lnTo>
                    <a:pt x="6322" y="14894"/>
                  </a:lnTo>
                  <a:lnTo>
                    <a:pt x="6322" y="13131"/>
                  </a:lnTo>
                  <a:cubicBezTo>
                    <a:pt x="7477" y="12949"/>
                    <a:pt x="8420" y="12493"/>
                    <a:pt x="9058" y="11855"/>
                  </a:cubicBezTo>
                  <a:cubicBezTo>
                    <a:pt x="9696" y="11186"/>
                    <a:pt x="10000" y="10426"/>
                    <a:pt x="10000" y="9392"/>
                  </a:cubicBezTo>
                  <a:cubicBezTo>
                    <a:pt x="10000" y="8572"/>
                    <a:pt x="9757" y="7934"/>
                    <a:pt x="9362" y="7478"/>
                  </a:cubicBezTo>
                  <a:cubicBezTo>
                    <a:pt x="8906" y="7022"/>
                    <a:pt x="8389" y="6687"/>
                    <a:pt x="7842" y="6505"/>
                  </a:cubicBezTo>
                  <a:cubicBezTo>
                    <a:pt x="7265" y="6292"/>
                    <a:pt x="6535" y="6110"/>
                    <a:pt x="5714" y="5958"/>
                  </a:cubicBezTo>
                  <a:cubicBezTo>
                    <a:pt x="5046" y="5836"/>
                    <a:pt x="4559" y="5745"/>
                    <a:pt x="4286" y="5623"/>
                  </a:cubicBezTo>
                  <a:cubicBezTo>
                    <a:pt x="4043" y="5502"/>
                    <a:pt x="3891" y="5350"/>
                    <a:pt x="3891" y="5137"/>
                  </a:cubicBezTo>
                  <a:cubicBezTo>
                    <a:pt x="3891" y="4681"/>
                    <a:pt x="4377" y="4438"/>
                    <a:pt x="5319" y="4438"/>
                  </a:cubicBezTo>
                  <a:cubicBezTo>
                    <a:pt x="6262" y="4438"/>
                    <a:pt x="7295" y="4742"/>
                    <a:pt x="8389" y="5289"/>
                  </a:cubicBezTo>
                  <a:lnTo>
                    <a:pt x="9514" y="2584"/>
                  </a:lnTo>
                  <a:cubicBezTo>
                    <a:pt x="8632" y="2098"/>
                    <a:pt x="7569" y="1794"/>
                    <a:pt x="6322" y="1672"/>
                  </a:cubicBezTo>
                  <a:lnTo>
                    <a:pt x="63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7"/>
          <p:cNvGrpSpPr/>
          <p:nvPr/>
        </p:nvGrpSpPr>
        <p:grpSpPr>
          <a:xfrm flipH="1">
            <a:off x="6784263" y="4689313"/>
            <a:ext cx="1170250" cy="661125"/>
            <a:chOff x="8333938" y="5875475"/>
            <a:chExt cx="1170250" cy="661125"/>
          </a:xfrm>
        </p:grpSpPr>
        <p:sp>
          <p:nvSpPr>
            <p:cNvPr id="133" name="Google Shape;133;p7"/>
            <p:cNvSpPr/>
            <p:nvPr/>
          </p:nvSpPr>
          <p:spPr>
            <a:xfrm>
              <a:off x="8430438" y="63709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8396238" y="63891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8460088" y="63891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8629538" y="63891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8799738" y="63891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8969963" y="63891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9139413" y="63891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8580138" y="62060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8546713" y="62242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8609763" y="62242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8779988" y="62242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8950213" y="62242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9120413" y="62242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9289888" y="62242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8367363" y="60403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8333938" y="60586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8397013" y="60586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8566463" y="60586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8736688" y="60586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8906138" y="60586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9076338" y="60586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8643963" y="58754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8609763" y="58937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8673613"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8842313"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9012513" y="58929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9182738"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9352938" y="58929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8987438" y="59055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8841538" y="60278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8824813" y="64020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9004163" y="61196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8668288" y="62883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7"/>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8727725" y="310372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316900" y="1788500"/>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8852425" y="38779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141575" y="14007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8534550" y="17015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504100" y="22207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166425" y="3071438"/>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7"/>
          <p:cNvGrpSpPr/>
          <p:nvPr/>
        </p:nvGrpSpPr>
        <p:grpSpPr>
          <a:xfrm>
            <a:off x="3615025" y="193475"/>
            <a:ext cx="100325" cy="100325"/>
            <a:chOff x="3879350" y="945625"/>
            <a:chExt cx="100325" cy="100325"/>
          </a:xfrm>
        </p:grpSpPr>
        <p:sp>
          <p:nvSpPr>
            <p:cNvPr id="175" name="Google Shape;175;p7"/>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7"/>
          <p:cNvSpPr txBox="1"/>
          <p:nvPr>
            <p:ph idx="1" type="subTitle"/>
          </p:nvPr>
        </p:nvSpPr>
        <p:spPr>
          <a:xfrm>
            <a:off x="4832078" y="1667625"/>
            <a:ext cx="3254100" cy="195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7"/>
          <p:cNvSpPr txBox="1"/>
          <p:nvPr>
            <p:ph idx="2" type="subTitle"/>
          </p:nvPr>
        </p:nvSpPr>
        <p:spPr>
          <a:xfrm>
            <a:off x="1057900" y="1667625"/>
            <a:ext cx="3254100" cy="195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0" name="Shape 180"/>
        <p:cNvGrpSpPr/>
        <p:nvPr/>
      </p:nvGrpSpPr>
      <p:grpSpPr>
        <a:xfrm>
          <a:off x="0" y="0"/>
          <a:ext cx="0" cy="0"/>
          <a:chOff x="0" y="0"/>
          <a:chExt cx="0" cy="0"/>
        </a:xfrm>
      </p:grpSpPr>
      <p:grpSp>
        <p:nvGrpSpPr>
          <p:cNvPr id="181" name="Google Shape;181;p8"/>
          <p:cNvGrpSpPr/>
          <p:nvPr/>
        </p:nvGrpSpPr>
        <p:grpSpPr>
          <a:xfrm>
            <a:off x="713228" y="2420658"/>
            <a:ext cx="4624159" cy="2722811"/>
            <a:chOff x="-81400" y="1677600"/>
            <a:chExt cx="5886150" cy="3465900"/>
          </a:xfrm>
        </p:grpSpPr>
        <p:sp>
          <p:nvSpPr>
            <p:cNvPr id="182" name="Google Shape;182;p8"/>
            <p:cNvSpPr/>
            <p:nvPr/>
          </p:nvSpPr>
          <p:spPr>
            <a:xfrm>
              <a:off x="-81400" y="4152575"/>
              <a:ext cx="643650" cy="990925"/>
            </a:xfrm>
            <a:custGeom>
              <a:rect b="b" l="l" r="r" t="t"/>
              <a:pathLst>
                <a:path extrusionOk="0" h="39637" w="25746">
                  <a:moveTo>
                    <a:pt x="1" y="0"/>
                  </a:moveTo>
                  <a:lnTo>
                    <a:pt x="1" y="39636"/>
                  </a:lnTo>
                  <a:lnTo>
                    <a:pt x="25746" y="39636"/>
                  </a:lnTo>
                  <a:lnTo>
                    <a:pt x="257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967250" y="3700425"/>
              <a:ext cx="642900" cy="1441550"/>
            </a:xfrm>
            <a:custGeom>
              <a:rect b="b" l="l" r="r" t="t"/>
              <a:pathLst>
                <a:path extrusionOk="0" h="57662" w="25716">
                  <a:moveTo>
                    <a:pt x="1" y="1"/>
                  </a:moveTo>
                  <a:lnTo>
                    <a:pt x="1" y="57661"/>
                  </a:lnTo>
                  <a:lnTo>
                    <a:pt x="25716" y="57661"/>
                  </a:lnTo>
                  <a:lnTo>
                    <a:pt x="257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2015900" y="2552250"/>
              <a:ext cx="643650" cy="2591250"/>
            </a:xfrm>
            <a:custGeom>
              <a:rect b="b" l="l" r="r" t="t"/>
              <a:pathLst>
                <a:path extrusionOk="0" h="103650" w="25746">
                  <a:moveTo>
                    <a:pt x="1" y="0"/>
                  </a:moveTo>
                  <a:lnTo>
                    <a:pt x="1" y="103649"/>
                  </a:lnTo>
                  <a:lnTo>
                    <a:pt x="25746" y="103649"/>
                  </a:lnTo>
                  <a:lnTo>
                    <a:pt x="257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3064550" y="3265775"/>
              <a:ext cx="642900" cy="1877725"/>
            </a:xfrm>
            <a:custGeom>
              <a:rect b="b" l="l" r="r" t="t"/>
              <a:pathLst>
                <a:path extrusionOk="0" h="75109" w="25716">
                  <a:moveTo>
                    <a:pt x="1" y="1"/>
                  </a:moveTo>
                  <a:lnTo>
                    <a:pt x="1" y="75108"/>
                  </a:lnTo>
                  <a:lnTo>
                    <a:pt x="25716" y="75108"/>
                  </a:lnTo>
                  <a:lnTo>
                    <a:pt x="257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4113200" y="2365300"/>
              <a:ext cx="642900" cy="2776675"/>
            </a:xfrm>
            <a:custGeom>
              <a:rect b="b" l="l" r="r" t="t"/>
              <a:pathLst>
                <a:path extrusionOk="0" h="111067" w="25716">
                  <a:moveTo>
                    <a:pt x="1" y="1"/>
                  </a:moveTo>
                  <a:lnTo>
                    <a:pt x="1" y="111066"/>
                  </a:lnTo>
                  <a:lnTo>
                    <a:pt x="25716" y="111066"/>
                  </a:lnTo>
                  <a:lnTo>
                    <a:pt x="257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5161875" y="1677600"/>
              <a:ext cx="642875" cy="3465900"/>
            </a:xfrm>
            <a:custGeom>
              <a:rect b="b" l="l" r="r" t="t"/>
              <a:pathLst>
                <a:path extrusionOk="0" h="138636" w="25715">
                  <a:moveTo>
                    <a:pt x="0" y="1"/>
                  </a:moveTo>
                  <a:lnTo>
                    <a:pt x="0" y="138635"/>
                  </a:lnTo>
                  <a:lnTo>
                    <a:pt x="25715" y="138635"/>
                  </a:lnTo>
                  <a:lnTo>
                    <a:pt x="257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8"/>
          <p:cNvGrpSpPr/>
          <p:nvPr/>
        </p:nvGrpSpPr>
        <p:grpSpPr>
          <a:xfrm>
            <a:off x="1518675" y="4460325"/>
            <a:ext cx="1667250" cy="759175"/>
            <a:chOff x="5709675" y="3594300"/>
            <a:chExt cx="1667250" cy="759175"/>
          </a:xfrm>
        </p:grpSpPr>
        <p:sp>
          <p:nvSpPr>
            <p:cNvPr id="189" name="Google Shape;189;p8"/>
            <p:cNvSpPr/>
            <p:nvPr/>
          </p:nvSpPr>
          <p:spPr>
            <a:xfrm>
              <a:off x="6500725" y="3594300"/>
              <a:ext cx="455200" cy="758400"/>
            </a:xfrm>
            <a:custGeom>
              <a:rect b="b" l="l" r="r" t="t"/>
              <a:pathLst>
                <a:path extrusionOk="0" h="30336" w="18208">
                  <a:moveTo>
                    <a:pt x="15199" y="1"/>
                  </a:moveTo>
                  <a:cubicBezTo>
                    <a:pt x="6809" y="1"/>
                    <a:pt x="1" y="6810"/>
                    <a:pt x="1" y="15168"/>
                  </a:cubicBezTo>
                  <a:cubicBezTo>
                    <a:pt x="1" y="23527"/>
                    <a:pt x="6809" y="30336"/>
                    <a:pt x="15168" y="30336"/>
                  </a:cubicBezTo>
                  <a:lnTo>
                    <a:pt x="18208" y="30336"/>
                  </a:lnTo>
                  <a:lnTo>
                    <a:pt x="182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6553925" y="3595050"/>
              <a:ext cx="823000" cy="758225"/>
            </a:xfrm>
            <a:custGeom>
              <a:rect b="b" l="l" r="r" t="t"/>
              <a:pathLst>
                <a:path extrusionOk="0" h="30329" w="32920">
                  <a:moveTo>
                    <a:pt x="16429" y="1"/>
                  </a:moveTo>
                  <a:cubicBezTo>
                    <a:pt x="9293" y="1"/>
                    <a:pt x="2946" y="5066"/>
                    <a:pt x="1551" y="12312"/>
                  </a:cubicBezTo>
                  <a:cubicBezTo>
                    <a:pt x="0" y="20549"/>
                    <a:pt x="5381" y="28482"/>
                    <a:pt x="13618" y="30063"/>
                  </a:cubicBezTo>
                  <a:cubicBezTo>
                    <a:pt x="14568" y="30242"/>
                    <a:pt x="15515" y="30329"/>
                    <a:pt x="16449" y="30329"/>
                  </a:cubicBezTo>
                  <a:cubicBezTo>
                    <a:pt x="23577" y="30329"/>
                    <a:pt x="29941" y="25282"/>
                    <a:pt x="31338" y="18026"/>
                  </a:cubicBezTo>
                  <a:cubicBezTo>
                    <a:pt x="32919" y="9789"/>
                    <a:pt x="27539" y="1855"/>
                    <a:pt x="19302" y="275"/>
                  </a:cubicBezTo>
                  <a:cubicBezTo>
                    <a:pt x="18337" y="90"/>
                    <a:pt x="17376" y="1"/>
                    <a:pt x="164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6631425" y="3669550"/>
              <a:ext cx="667225" cy="607925"/>
            </a:xfrm>
            <a:custGeom>
              <a:rect b="b" l="l" r="r" t="t"/>
              <a:pathLst>
                <a:path extrusionOk="0" h="24317" w="26689">
                  <a:moveTo>
                    <a:pt x="13345" y="0"/>
                  </a:moveTo>
                  <a:cubicBezTo>
                    <a:pt x="10229" y="0"/>
                    <a:pt x="7113" y="1186"/>
                    <a:pt x="4743" y="3556"/>
                  </a:cubicBezTo>
                  <a:cubicBezTo>
                    <a:pt x="1" y="8329"/>
                    <a:pt x="1" y="16019"/>
                    <a:pt x="4743" y="20760"/>
                  </a:cubicBezTo>
                  <a:cubicBezTo>
                    <a:pt x="7113" y="23131"/>
                    <a:pt x="10229" y="24317"/>
                    <a:pt x="13345" y="24317"/>
                  </a:cubicBezTo>
                  <a:cubicBezTo>
                    <a:pt x="16460" y="24317"/>
                    <a:pt x="19576" y="23131"/>
                    <a:pt x="21947" y="20760"/>
                  </a:cubicBezTo>
                  <a:cubicBezTo>
                    <a:pt x="26688" y="16019"/>
                    <a:pt x="26688" y="8329"/>
                    <a:pt x="21947" y="3556"/>
                  </a:cubicBezTo>
                  <a:cubicBezTo>
                    <a:pt x="19576" y="1186"/>
                    <a:pt x="16460" y="0"/>
                    <a:pt x="133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6662600" y="3669550"/>
              <a:ext cx="323725" cy="607925"/>
            </a:xfrm>
            <a:custGeom>
              <a:rect b="b" l="l" r="r" t="t"/>
              <a:pathLst>
                <a:path extrusionOk="0" h="24317" w="12949">
                  <a:moveTo>
                    <a:pt x="12158" y="0"/>
                  </a:moveTo>
                  <a:cubicBezTo>
                    <a:pt x="5411" y="0"/>
                    <a:pt x="0" y="5441"/>
                    <a:pt x="0" y="12158"/>
                  </a:cubicBezTo>
                  <a:cubicBezTo>
                    <a:pt x="0" y="18876"/>
                    <a:pt x="5411" y="24317"/>
                    <a:pt x="12158" y="24317"/>
                  </a:cubicBezTo>
                  <a:cubicBezTo>
                    <a:pt x="12402" y="24317"/>
                    <a:pt x="12675" y="24286"/>
                    <a:pt x="12949" y="24286"/>
                  </a:cubicBezTo>
                  <a:cubicBezTo>
                    <a:pt x="6596" y="23861"/>
                    <a:pt x="1581" y="18602"/>
                    <a:pt x="1611" y="12158"/>
                  </a:cubicBezTo>
                  <a:cubicBezTo>
                    <a:pt x="1611" y="5745"/>
                    <a:pt x="6596" y="456"/>
                    <a:pt x="12949" y="31"/>
                  </a:cubicBezTo>
                  <a:cubicBezTo>
                    <a:pt x="12675" y="0"/>
                    <a:pt x="12402" y="0"/>
                    <a:pt x="12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6822925" y="3739450"/>
              <a:ext cx="312350" cy="469625"/>
            </a:xfrm>
            <a:custGeom>
              <a:rect b="b" l="l" r="r" t="t"/>
              <a:pathLst>
                <a:path extrusionOk="0" h="18785" w="12494">
                  <a:moveTo>
                    <a:pt x="5806" y="4833"/>
                  </a:moveTo>
                  <a:lnTo>
                    <a:pt x="5806" y="7691"/>
                  </a:lnTo>
                  <a:cubicBezTo>
                    <a:pt x="5320" y="7539"/>
                    <a:pt x="4985" y="7356"/>
                    <a:pt x="4712" y="7143"/>
                  </a:cubicBezTo>
                  <a:cubicBezTo>
                    <a:pt x="4438" y="6931"/>
                    <a:pt x="4317" y="6657"/>
                    <a:pt x="4317" y="6323"/>
                  </a:cubicBezTo>
                  <a:cubicBezTo>
                    <a:pt x="4317" y="5988"/>
                    <a:pt x="4438" y="5684"/>
                    <a:pt x="4682" y="5411"/>
                  </a:cubicBezTo>
                  <a:cubicBezTo>
                    <a:pt x="4894" y="5137"/>
                    <a:pt x="5289" y="4955"/>
                    <a:pt x="5806" y="4833"/>
                  </a:cubicBezTo>
                  <a:close/>
                  <a:moveTo>
                    <a:pt x="7812" y="11156"/>
                  </a:moveTo>
                  <a:cubicBezTo>
                    <a:pt x="8268" y="11308"/>
                    <a:pt x="8663" y="11490"/>
                    <a:pt x="8876" y="11703"/>
                  </a:cubicBezTo>
                  <a:cubicBezTo>
                    <a:pt x="9150" y="11946"/>
                    <a:pt x="9271" y="12220"/>
                    <a:pt x="9271" y="12554"/>
                  </a:cubicBezTo>
                  <a:cubicBezTo>
                    <a:pt x="9271" y="12858"/>
                    <a:pt x="9150" y="13131"/>
                    <a:pt x="8876" y="13375"/>
                  </a:cubicBezTo>
                  <a:cubicBezTo>
                    <a:pt x="8663" y="13618"/>
                    <a:pt x="8268" y="13800"/>
                    <a:pt x="7812" y="13922"/>
                  </a:cubicBezTo>
                  <a:lnTo>
                    <a:pt x="7812" y="11156"/>
                  </a:lnTo>
                  <a:close/>
                  <a:moveTo>
                    <a:pt x="5806" y="1"/>
                  </a:moveTo>
                  <a:lnTo>
                    <a:pt x="5806" y="2250"/>
                  </a:lnTo>
                  <a:cubicBezTo>
                    <a:pt x="4286" y="2432"/>
                    <a:pt x="3101" y="2888"/>
                    <a:pt x="2311" y="3709"/>
                  </a:cubicBezTo>
                  <a:cubicBezTo>
                    <a:pt x="1520" y="4499"/>
                    <a:pt x="1095" y="5441"/>
                    <a:pt x="1095" y="6536"/>
                  </a:cubicBezTo>
                  <a:cubicBezTo>
                    <a:pt x="1095" y="7447"/>
                    <a:pt x="1338" y="8147"/>
                    <a:pt x="1733" y="8724"/>
                  </a:cubicBezTo>
                  <a:cubicBezTo>
                    <a:pt x="2189" y="9241"/>
                    <a:pt x="2736" y="9666"/>
                    <a:pt x="3374" y="9909"/>
                  </a:cubicBezTo>
                  <a:cubicBezTo>
                    <a:pt x="4013" y="10183"/>
                    <a:pt x="4833" y="10457"/>
                    <a:pt x="5776" y="10669"/>
                  </a:cubicBezTo>
                  <a:lnTo>
                    <a:pt x="5776" y="14043"/>
                  </a:lnTo>
                  <a:cubicBezTo>
                    <a:pt x="5046" y="13952"/>
                    <a:pt x="4378" y="13800"/>
                    <a:pt x="3678" y="13527"/>
                  </a:cubicBezTo>
                  <a:cubicBezTo>
                    <a:pt x="3010" y="13283"/>
                    <a:pt x="2402" y="12949"/>
                    <a:pt x="1885" y="12584"/>
                  </a:cubicBezTo>
                  <a:lnTo>
                    <a:pt x="1" y="12584"/>
                  </a:lnTo>
                  <a:lnTo>
                    <a:pt x="669" y="14621"/>
                  </a:lnTo>
                  <a:lnTo>
                    <a:pt x="943" y="14590"/>
                  </a:lnTo>
                  <a:lnTo>
                    <a:pt x="760" y="15016"/>
                  </a:lnTo>
                  <a:cubicBezTo>
                    <a:pt x="1277" y="15441"/>
                    <a:pt x="2007" y="15806"/>
                    <a:pt x="2919" y="16080"/>
                  </a:cubicBezTo>
                  <a:cubicBezTo>
                    <a:pt x="3830" y="16384"/>
                    <a:pt x="4742" y="16536"/>
                    <a:pt x="5745" y="16597"/>
                  </a:cubicBezTo>
                  <a:lnTo>
                    <a:pt x="5745" y="18785"/>
                  </a:lnTo>
                  <a:lnTo>
                    <a:pt x="7751" y="18785"/>
                  </a:lnTo>
                  <a:lnTo>
                    <a:pt x="7751" y="16536"/>
                  </a:lnTo>
                  <a:cubicBezTo>
                    <a:pt x="9271" y="16353"/>
                    <a:pt x="10396" y="15837"/>
                    <a:pt x="11217" y="15077"/>
                  </a:cubicBezTo>
                  <a:cubicBezTo>
                    <a:pt x="12007" y="14286"/>
                    <a:pt x="12432" y="13375"/>
                    <a:pt x="12432" y="12280"/>
                  </a:cubicBezTo>
                  <a:cubicBezTo>
                    <a:pt x="12493" y="11399"/>
                    <a:pt x="12280" y="10700"/>
                    <a:pt x="11824" y="10153"/>
                  </a:cubicBezTo>
                  <a:cubicBezTo>
                    <a:pt x="11369" y="9636"/>
                    <a:pt x="10821" y="9210"/>
                    <a:pt x="10183" y="8937"/>
                  </a:cubicBezTo>
                  <a:cubicBezTo>
                    <a:pt x="9545" y="8663"/>
                    <a:pt x="8724" y="8420"/>
                    <a:pt x="7812" y="8207"/>
                  </a:cubicBezTo>
                  <a:lnTo>
                    <a:pt x="7812" y="4803"/>
                  </a:lnTo>
                  <a:cubicBezTo>
                    <a:pt x="8086" y="4833"/>
                    <a:pt x="8390" y="4864"/>
                    <a:pt x="8663" y="4955"/>
                  </a:cubicBezTo>
                  <a:lnTo>
                    <a:pt x="8998" y="5867"/>
                  </a:lnTo>
                  <a:lnTo>
                    <a:pt x="10913" y="5867"/>
                  </a:lnTo>
                  <a:lnTo>
                    <a:pt x="11885" y="3405"/>
                  </a:lnTo>
                  <a:cubicBezTo>
                    <a:pt x="10821" y="2706"/>
                    <a:pt x="9454" y="2280"/>
                    <a:pt x="7812" y="2189"/>
                  </a:cubicBezTo>
                  <a:lnTo>
                    <a:pt x="78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6796325" y="3739450"/>
              <a:ext cx="291825" cy="469625"/>
            </a:xfrm>
            <a:custGeom>
              <a:rect b="b" l="l" r="r" t="t"/>
              <a:pathLst>
                <a:path extrusionOk="0" h="18785" w="11673">
                  <a:moveTo>
                    <a:pt x="4986" y="4833"/>
                  </a:moveTo>
                  <a:lnTo>
                    <a:pt x="4986" y="7691"/>
                  </a:lnTo>
                  <a:cubicBezTo>
                    <a:pt x="4469" y="7539"/>
                    <a:pt x="4135" y="7387"/>
                    <a:pt x="3861" y="7143"/>
                  </a:cubicBezTo>
                  <a:cubicBezTo>
                    <a:pt x="3648" y="6931"/>
                    <a:pt x="3496" y="6657"/>
                    <a:pt x="3496" y="6323"/>
                  </a:cubicBezTo>
                  <a:cubicBezTo>
                    <a:pt x="3496" y="5988"/>
                    <a:pt x="3618" y="5684"/>
                    <a:pt x="3831" y="5411"/>
                  </a:cubicBezTo>
                  <a:cubicBezTo>
                    <a:pt x="4104" y="5137"/>
                    <a:pt x="4469" y="4955"/>
                    <a:pt x="4986" y="4833"/>
                  </a:cubicBezTo>
                  <a:close/>
                  <a:moveTo>
                    <a:pt x="6992" y="11095"/>
                  </a:moveTo>
                  <a:cubicBezTo>
                    <a:pt x="7448" y="11247"/>
                    <a:pt x="7782" y="11429"/>
                    <a:pt x="8056" y="11672"/>
                  </a:cubicBezTo>
                  <a:cubicBezTo>
                    <a:pt x="8329" y="11885"/>
                    <a:pt x="8420" y="12159"/>
                    <a:pt x="8420" y="12523"/>
                  </a:cubicBezTo>
                  <a:cubicBezTo>
                    <a:pt x="8420" y="12858"/>
                    <a:pt x="8329" y="13162"/>
                    <a:pt x="8086" y="13375"/>
                  </a:cubicBezTo>
                  <a:cubicBezTo>
                    <a:pt x="7812" y="13618"/>
                    <a:pt x="7478" y="13800"/>
                    <a:pt x="6992" y="13891"/>
                  </a:cubicBezTo>
                  <a:lnTo>
                    <a:pt x="6992" y="11095"/>
                  </a:lnTo>
                  <a:close/>
                  <a:moveTo>
                    <a:pt x="5016" y="1"/>
                  </a:moveTo>
                  <a:lnTo>
                    <a:pt x="5016" y="2250"/>
                  </a:lnTo>
                  <a:cubicBezTo>
                    <a:pt x="3496" y="2402"/>
                    <a:pt x="2311" y="2888"/>
                    <a:pt x="1520" y="3709"/>
                  </a:cubicBezTo>
                  <a:cubicBezTo>
                    <a:pt x="700" y="4499"/>
                    <a:pt x="305" y="5441"/>
                    <a:pt x="305" y="6536"/>
                  </a:cubicBezTo>
                  <a:cubicBezTo>
                    <a:pt x="305" y="7447"/>
                    <a:pt x="487" y="8177"/>
                    <a:pt x="943" y="8724"/>
                  </a:cubicBezTo>
                  <a:cubicBezTo>
                    <a:pt x="1369" y="9241"/>
                    <a:pt x="1946" y="9666"/>
                    <a:pt x="2584" y="9940"/>
                  </a:cubicBezTo>
                  <a:cubicBezTo>
                    <a:pt x="3223" y="10183"/>
                    <a:pt x="4013" y="10457"/>
                    <a:pt x="4986" y="10700"/>
                  </a:cubicBezTo>
                  <a:lnTo>
                    <a:pt x="4986" y="14043"/>
                  </a:lnTo>
                  <a:cubicBezTo>
                    <a:pt x="4256" y="13952"/>
                    <a:pt x="3557" y="13800"/>
                    <a:pt x="2888" y="13527"/>
                  </a:cubicBezTo>
                  <a:cubicBezTo>
                    <a:pt x="2189" y="13283"/>
                    <a:pt x="1581" y="12979"/>
                    <a:pt x="1095" y="12584"/>
                  </a:cubicBezTo>
                  <a:lnTo>
                    <a:pt x="1" y="15016"/>
                  </a:lnTo>
                  <a:cubicBezTo>
                    <a:pt x="517" y="15441"/>
                    <a:pt x="1247" y="15776"/>
                    <a:pt x="2159" y="16080"/>
                  </a:cubicBezTo>
                  <a:cubicBezTo>
                    <a:pt x="3040" y="16384"/>
                    <a:pt x="3983" y="16566"/>
                    <a:pt x="4986" y="16627"/>
                  </a:cubicBezTo>
                  <a:lnTo>
                    <a:pt x="4986" y="18785"/>
                  </a:lnTo>
                  <a:lnTo>
                    <a:pt x="6992" y="18785"/>
                  </a:lnTo>
                  <a:lnTo>
                    <a:pt x="6992" y="16536"/>
                  </a:lnTo>
                  <a:cubicBezTo>
                    <a:pt x="8512" y="16353"/>
                    <a:pt x="9636" y="15897"/>
                    <a:pt x="10457" y="15107"/>
                  </a:cubicBezTo>
                  <a:cubicBezTo>
                    <a:pt x="11247" y="14286"/>
                    <a:pt x="11673" y="13375"/>
                    <a:pt x="11642" y="12311"/>
                  </a:cubicBezTo>
                  <a:cubicBezTo>
                    <a:pt x="11642" y="11460"/>
                    <a:pt x="11460" y="10730"/>
                    <a:pt x="11004" y="10183"/>
                  </a:cubicBezTo>
                  <a:cubicBezTo>
                    <a:pt x="10548" y="9666"/>
                    <a:pt x="10031" y="9241"/>
                    <a:pt x="9363" y="8967"/>
                  </a:cubicBezTo>
                  <a:cubicBezTo>
                    <a:pt x="8724" y="8724"/>
                    <a:pt x="7964" y="8481"/>
                    <a:pt x="7022" y="8268"/>
                  </a:cubicBezTo>
                  <a:lnTo>
                    <a:pt x="7022" y="4833"/>
                  </a:lnTo>
                  <a:cubicBezTo>
                    <a:pt x="8086" y="4955"/>
                    <a:pt x="9119" y="5289"/>
                    <a:pt x="10092" y="5867"/>
                  </a:cubicBezTo>
                  <a:lnTo>
                    <a:pt x="11095" y="3405"/>
                  </a:lnTo>
                  <a:cubicBezTo>
                    <a:pt x="10031" y="2706"/>
                    <a:pt x="8663" y="2341"/>
                    <a:pt x="7022" y="2189"/>
                  </a:cubicBezTo>
                  <a:lnTo>
                    <a:pt x="70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5977175" y="4208300"/>
              <a:ext cx="716600" cy="125400"/>
            </a:xfrm>
            <a:custGeom>
              <a:rect b="b" l="l" r="r" t="t"/>
              <a:pathLst>
                <a:path extrusionOk="0" h="5016" w="28664">
                  <a:moveTo>
                    <a:pt x="152" y="1"/>
                  </a:moveTo>
                  <a:cubicBezTo>
                    <a:pt x="91" y="1"/>
                    <a:pt x="0" y="61"/>
                    <a:pt x="0" y="153"/>
                  </a:cubicBezTo>
                  <a:lnTo>
                    <a:pt x="0" y="5016"/>
                  </a:lnTo>
                  <a:lnTo>
                    <a:pt x="28663" y="5016"/>
                  </a:lnTo>
                  <a:lnTo>
                    <a:pt x="28663" y="153"/>
                  </a:lnTo>
                  <a:cubicBezTo>
                    <a:pt x="28663" y="61"/>
                    <a:pt x="28572" y="1"/>
                    <a:pt x="285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5934600" y="4220450"/>
              <a:ext cx="802475" cy="133025"/>
            </a:xfrm>
            <a:custGeom>
              <a:rect b="b" l="l" r="r" t="t"/>
              <a:pathLst>
                <a:path extrusionOk="0" h="5321" w="32099">
                  <a:moveTo>
                    <a:pt x="579" y="1"/>
                  </a:moveTo>
                  <a:cubicBezTo>
                    <a:pt x="275" y="1"/>
                    <a:pt x="1" y="274"/>
                    <a:pt x="1" y="578"/>
                  </a:cubicBezTo>
                  <a:lnTo>
                    <a:pt x="1" y="4743"/>
                  </a:lnTo>
                  <a:cubicBezTo>
                    <a:pt x="1" y="5047"/>
                    <a:pt x="275" y="5320"/>
                    <a:pt x="579" y="5320"/>
                  </a:cubicBezTo>
                  <a:lnTo>
                    <a:pt x="31552" y="5320"/>
                  </a:lnTo>
                  <a:cubicBezTo>
                    <a:pt x="31856" y="5320"/>
                    <a:pt x="32099" y="5047"/>
                    <a:pt x="32099" y="4743"/>
                  </a:cubicBezTo>
                  <a:lnTo>
                    <a:pt x="32099" y="578"/>
                  </a:lnTo>
                  <a:cubicBezTo>
                    <a:pt x="32099" y="274"/>
                    <a:pt x="31856" y="1"/>
                    <a:pt x="31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6522775" y="4219700"/>
              <a:ext cx="133750" cy="133775"/>
            </a:xfrm>
            <a:custGeom>
              <a:rect b="b" l="l" r="r" t="t"/>
              <a:pathLst>
                <a:path extrusionOk="0" h="5351" w="5350">
                  <a:moveTo>
                    <a:pt x="0" y="1"/>
                  </a:moveTo>
                  <a:lnTo>
                    <a:pt x="0" y="5350"/>
                  </a:lnTo>
                  <a:lnTo>
                    <a:pt x="5350" y="5350"/>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5752250" y="4064675"/>
              <a:ext cx="716600" cy="125425"/>
            </a:xfrm>
            <a:custGeom>
              <a:rect b="b" l="l" r="r" t="t"/>
              <a:pathLst>
                <a:path extrusionOk="0" h="5017" w="28664">
                  <a:moveTo>
                    <a:pt x="152" y="1"/>
                  </a:moveTo>
                  <a:cubicBezTo>
                    <a:pt x="91" y="1"/>
                    <a:pt x="0" y="62"/>
                    <a:pt x="0" y="153"/>
                  </a:cubicBezTo>
                  <a:lnTo>
                    <a:pt x="0" y="5016"/>
                  </a:lnTo>
                  <a:lnTo>
                    <a:pt x="28663" y="5016"/>
                  </a:lnTo>
                  <a:lnTo>
                    <a:pt x="28663" y="153"/>
                  </a:lnTo>
                  <a:cubicBezTo>
                    <a:pt x="28663" y="62"/>
                    <a:pt x="28572" y="1"/>
                    <a:pt x="285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5709675" y="4076075"/>
              <a:ext cx="802475" cy="133000"/>
            </a:xfrm>
            <a:custGeom>
              <a:rect b="b" l="l" r="r" t="t"/>
              <a:pathLst>
                <a:path extrusionOk="0" h="5320" w="32099">
                  <a:moveTo>
                    <a:pt x="578" y="1"/>
                  </a:moveTo>
                  <a:cubicBezTo>
                    <a:pt x="274" y="1"/>
                    <a:pt x="1" y="274"/>
                    <a:pt x="1" y="578"/>
                  </a:cubicBezTo>
                  <a:lnTo>
                    <a:pt x="1" y="4742"/>
                  </a:lnTo>
                  <a:cubicBezTo>
                    <a:pt x="1" y="5046"/>
                    <a:pt x="274" y="5320"/>
                    <a:pt x="578" y="5320"/>
                  </a:cubicBezTo>
                  <a:lnTo>
                    <a:pt x="31521" y="5320"/>
                  </a:lnTo>
                  <a:cubicBezTo>
                    <a:pt x="31825" y="5320"/>
                    <a:pt x="32099" y="5046"/>
                    <a:pt x="32099" y="4742"/>
                  </a:cubicBezTo>
                  <a:lnTo>
                    <a:pt x="32099" y="578"/>
                  </a:lnTo>
                  <a:cubicBezTo>
                    <a:pt x="32099" y="274"/>
                    <a:pt x="31825" y="1"/>
                    <a:pt x="315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5869250" y="3776675"/>
              <a:ext cx="715850" cy="124650"/>
            </a:xfrm>
            <a:custGeom>
              <a:rect b="b" l="l" r="r" t="t"/>
              <a:pathLst>
                <a:path extrusionOk="0" h="4986" w="28634">
                  <a:moveTo>
                    <a:pt x="153" y="1"/>
                  </a:moveTo>
                  <a:cubicBezTo>
                    <a:pt x="62" y="1"/>
                    <a:pt x="1" y="92"/>
                    <a:pt x="1" y="153"/>
                  </a:cubicBezTo>
                  <a:lnTo>
                    <a:pt x="1" y="4986"/>
                  </a:lnTo>
                  <a:lnTo>
                    <a:pt x="28634" y="4986"/>
                  </a:lnTo>
                  <a:lnTo>
                    <a:pt x="28634" y="153"/>
                  </a:lnTo>
                  <a:cubicBezTo>
                    <a:pt x="28634" y="92"/>
                    <a:pt x="28573" y="1"/>
                    <a:pt x="284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5826700" y="3787325"/>
              <a:ext cx="802475" cy="133000"/>
            </a:xfrm>
            <a:custGeom>
              <a:rect b="b" l="l" r="r" t="t"/>
              <a:pathLst>
                <a:path extrusionOk="0" h="5320" w="32099">
                  <a:moveTo>
                    <a:pt x="548" y="0"/>
                  </a:moveTo>
                  <a:cubicBezTo>
                    <a:pt x="244" y="0"/>
                    <a:pt x="1" y="274"/>
                    <a:pt x="1" y="578"/>
                  </a:cubicBezTo>
                  <a:lnTo>
                    <a:pt x="1" y="4742"/>
                  </a:lnTo>
                  <a:cubicBezTo>
                    <a:pt x="1" y="5046"/>
                    <a:pt x="244" y="5320"/>
                    <a:pt x="548" y="5320"/>
                  </a:cubicBezTo>
                  <a:lnTo>
                    <a:pt x="31521" y="5320"/>
                  </a:lnTo>
                  <a:cubicBezTo>
                    <a:pt x="31855" y="5320"/>
                    <a:pt x="32099" y="5046"/>
                    <a:pt x="32099" y="4742"/>
                  </a:cubicBezTo>
                  <a:lnTo>
                    <a:pt x="32099" y="578"/>
                  </a:lnTo>
                  <a:cubicBezTo>
                    <a:pt x="32099" y="274"/>
                    <a:pt x="31825" y="0"/>
                    <a:pt x="315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6414100" y="3786575"/>
              <a:ext cx="134525" cy="133750"/>
            </a:xfrm>
            <a:custGeom>
              <a:rect b="b" l="l" r="r" t="t"/>
              <a:pathLst>
                <a:path extrusionOk="0" h="5350" w="5381">
                  <a:moveTo>
                    <a:pt x="1" y="0"/>
                  </a:moveTo>
                  <a:lnTo>
                    <a:pt x="1" y="5350"/>
                  </a:lnTo>
                  <a:lnTo>
                    <a:pt x="5381" y="5350"/>
                  </a:lnTo>
                  <a:lnTo>
                    <a:pt x="53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7012900" y="3613125"/>
              <a:ext cx="115525" cy="112675"/>
            </a:xfrm>
            <a:custGeom>
              <a:rect b="b" l="l" r="r" t="t"/>
              <a:pathLst>
                <a:path extrusionOk="0" h="4507" w="4621">
                  <a:moveTo>
                    <a:pt x="2299" y="0"/>
                  </a:moveTo>
                  <a:cubicBezTo>
                    <a:pt x="2189" y="0"/>
                    <a:pt x="2083" y="53"/>
                    <a:pt x="2037" y="160"/>
                  </a:cubicBezTo>
                  <a:lnTo>
                    <a:pt x="1581" y="1376"/>
                  </a:lnTo>
                  <a:cubicBezTo>
                    <a:pt x="1581" y="1467"/>
                    <a:pt x="1520" y="1497"/>
                    <a:pt x="1429" y="1528"/>
                  </a:cubicBezTo>
                  <a:lnTo>
                    <a:pt x="213" y="1984"/>
                  </a:lnTo>
                  <a:cubicBezTo>
                    <a:pt x="0" y="2105"/>
                    <a:pt x="0" y="2440"/>
                    <a:pt x="213" y="2500"/>
                  </a:cubicBezTo>
                  <a:lnTo>
                    <a:pt x="1429" y="2956"/>
                  </a:lnTo>
                  <a:cubicBezTo>
                    <a:pt x="1520" y="2956"/>
                    <a:pt x="1551" y="3047"/>
                    <a:pt x="1581" y="3108"/>
                  </a:cubicBezTo>
                  <a:lnTo>
                    <a:pt x="2037" y="4324"/>
                  </a:lnTo>
                  <a:cubicBezTo>
                    <a:pt x="2098" y="4446"/>
                    <a:pt x="2212" y="4506"/>
                    <a:pt x="2322" y="4506"/>
                  </a:cubicBezTo>
                  <a:cubicBezTo>
                    <a:pt x="2432" y="4506"/>
                    <a:pt x="2539" y="4446"/>
                    <a:pt x="2584" y="4324"/>
                  </a:cubicBezTo>
                  <a:lnTo>
                    <a:pt x="3040" y="3108"/>
                  </a:lnTo>
                  <a:cubicBezTo>
                    <a:pt x="3040" y="3047"/>
                    <a:pt x="3101" y="3017"/>
                    <a:pt x="3192" y="2956"/>
                  </a:cubicBezTo>
                  <a:lnTo>
                    <a:pt x="4408" y="2500"/>
                  </a:lnTo>
                  <a:cubicBezTo>
                    <a:pt x="4621" y="2409"/>
                    <a:pt x="4621" y="2044"/>
                    <a:pt x="4408" y="1984"/>
                  </a:cubicBezTo>
                  <a:lnTo>
                    <a:pt x="3192" y="1528"/>
                  </a:lnTo>
                  <a:cubicBezTo>
                    <a:pt x="3101" y="1528"/>
                    <a:pt x="3070" y="1467"/>
                    <a:pt x="3040" y="1376"/>
                  </a:cubicBezTo>
                  <a:lnTo>
                    <a:pt x="2584" y="160"/>
                  </a:lnTo>
                  <a:cubicBezTo>
                    <a:pt x="2523" y="53"/>
                    <a:pt x="2409" y="0"/>
                    <a:pt x="22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6861675" y="3649600"/>
              <a:ext cx="83625" cy="81125"/>
            </a:xfrm>
            <a:custGeom>
              <a:rect b="b" l="l" r="r" t="t"/>
              <a:pathLst>
                <a:path extrusionOk="0" h="3245" w="3345">
                  <a:moveTo>
                    <a:pt x="1684" y="0"/>
                  </a:moveTo>
                  <a:cubicBezTo>
                    <a:pt x="1604" y="0"/>
                    <a:pt x="1521" y="53"/>
                    <a:pt x="1490" y="160"/>
                  </a:cubicBezTo>
                  <a:lnTo>
                    <a:pt x="1186" y="1011"/>
                  </a:lnTo>
                  <a:cubicBezTo>
                    <a:pt x="1186" y="1072"/>
                    <a:pt x="1095" y="1102"/>
                    <a:pt x="1065" y="1132"/>
                  </a:cubicBezTo>
                  <a:lnTo>
                    <a:pt x="183" y="1436"/>
                  </a:lnTo>
                  <a:cubicBezTo>
                    <a:pt x="1" y="1528"/>
                    <a:pt x="1" y="1740"/>
                    <a:pt x="183" y="1832"/>
                  </a:cubicBezTo>
                  <a:lnTo>
                    <a:pt x="1065" y="2136"/>
                  </a:lnTo>
                  <a:cubicBezTo>
                    <a:pt x="1095" y="2136"/>
                    <a:pt x="1156" y="2196"/>
                    <a:pt x="1186" y="2227"/>
                  </a:cubicBezTo>
                  <a:lnTo>
                    <a:pt x="1490" y="3108"/>
                  </a:lnTo>
                  <a:cubicBezTo>
                    <a:pt x="1521" y="3199"/>
                    <a:pt x="1597" y="3245"/>
                    <a:pt x="1673" y="3245"/>
                  </a:cubicBezTo>
                  <a:cubicBezTo>
                    <a:pt x="1748" y="3245"/>
                    <a:pt x="1824" y="3199"/>
                    <a:pt x="1855" y="3108"/>
                  </a:cubicBezTo>
                  <a:lnTo>
                    <a:pt x="2159" y="2227"/>
                  </a:lnTo>
                  <a:cubicBezTo>
                    <a:pt x="2159" y="2196"/>
                    <a:pt x="2250" y="2166"/>
                    <a:pt x="2280" y="2136"/>
                  </a:cubicBezTo>
                  <a:lnTo>
                    <a:pt x="3162" y="1832"/>
                  </a:lnTo>
                  <a:cubicBezTo>
                    <a:pt x="3344" y="1740"/>
                    <a:pt x="3344" y="1528"/>
                    <a:pt x="3162" y="1436"/>
                  </a:cubicBezTo>
                  <a:lnTo>
                    <a:pt x="2280" y="1132"/>
                  </a:lnTo>
                  <a:cubicBezTo>
                    <a:pt x="2250" y="1132"/>
                    <a:pt x="2220" y="1072"/>
                    <a:pt x="2159" y="1011"/>
                  </a:cubicBezTo>
                  <a:lnTo>
                    <a:pt x="1855" y="160"/>
                  </a:lnTo>
                  <a:cubicBezTo>
                    <a:pt x="1840" y="53"/>
                    <a:pt x="1764" y="0"/>
                    <a:pt x="1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7041025" y="3803275"/>
              <a:ext cx="60050" cy="58550"/>
            </a:xfrm>
            <a:custGeom>
              <a:rect b="b" l="l" r="r" t="t"/>
              <a:pathLst>
                <a:path extrusionOk="0" h="2342" w="2402">
                  <a:moveTo>
                    <a:pt x="1178" y="1"/>
                  </a:moveTo>
                  <a:cubicBezTo>
                    <a:pt x="1117" y="1"/>
                    <a:pt x="1064" y="31"/>
                    <a:pt x="1064" y="92"/>
                  </a:cubicBezTo>
                  <a:lnTo>
                    <a:pt x="851" y="730"/>
                  </a:lnTo>
                  <a:cubicBezTo>
                    <a:pt x="851" y="761"/>
                    <a:pt x="821" y="791"/>
                    <a:pt x="760" y="791"/>
                  </a:cubicBezTo>
                  <a:lnTo>
                    <a:pt x="122" y="1034"/>
                  </a:lnTo>
                  <a:cubicBezTo>
                    <a:pt x="0" y="1065"/>
                    <a:pt x="0" y="1247"/>
                    <a:pt x="122" y="1308"/>
                  </a:cubicBezTo>
                  <a:lnTo>
                    <a:pt x="760" y="1521"/>
                  </a:lnTo>
                  <a:cubicBezTo>
                    <a:pt x="821" y="1521"/>
                    <a:pt x="851" y="1551"/>
                    <a:pt x="851" y="1612"/>
                  </a:cubicBezTo>
                  <a:lnTo>
                    <a:pt x="1064" y="2250"/>
                  </a:lnTo>
                  <a:cubicBezTo>
                    <a:pt x="1094" y="2311"/>
                    <a:pt x="1155" y="2341"/>
                    <a:pt x="1212" y="2341"/>
                  </a:cubicBezTo>
                  <a:cubicBezTo>
                    <a:pt x="1269" y="2341"/>
                    <a:pt x="1322" y="2311"/>
                    <a:pt x="1338" y="2250"/>
                  </a:cubicBezTo>
                  <a:lnTo>
                    <a:pt x="1581" y="1612"/>
                  </a:lnTo>
                  <a:cubicBezTo>
                    <a:pt x="1581" y="1551"/>
                    <a:pt x="1611" y="1521"/>
                    <a:pt x="1641" y="1521"/>
                  </a:cubicBezTo>
                  <a:lnTo>
                    <a:pt x="2280" y="1308"/>
                  </a:lnTo>
                  <a:cubicBezTo>
                    <a:pt x="2401" y="1247"/>
                    <a:pt x="2401" y="1065"/>
                    <a:pt x="2280" y="1034"/>
                  </a:cubicBezTo>
                  <a:lnTo>
                    <a:pt x="1641" y="791"/>
                  </a:lnTo>
                  <a:cubicBezTo>
                    <a:pt x="1611" y="791"/>
                    <a:pt x="1581" y="761"/>
                    <a:pt x="1581" y="730"/>
                  </a:cubicBezTo>
                  <a:lnTo>
                    <a:pt x="1338" y="92"/>
                  </a:lnTo>
                  <a:cubicBezTo>
                    <a:pt x="1307" y="31"/>
                    <a:pt x="1239" y="1"/>
                    <a:pt x="11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8"/>
          <p:cNvGrpSpPr/>
          <p:nvPr/>
        </p:nvGrpSpPr>
        <p:grpSpPr>
          <a:xfrm>
            <a:off x="3402150" y="4469875"/>
            <a:ext cx="2487925" cy="758000"/>
            <a:chOff x="7564575" y="3603850"/>
            <a:chExt cx="2487925" cy="758000"/>
          </a:xfrm>
        </p:grpSpPr>
        <p:sp>
          <p:nvSpPr>
            <p:cNvPr id="207" name="Google Shape;207;p8"/>
            <p:cNvSpPr/>
            <p:nvPr/>
          </p:nvSpPr>
          <p:spPr>
            <a:xfrm>
              <a:off x="9597300" y="3604200"/>
              <a:ext cx="455200" cy="757625"/>
            </a:xfrm>
            <a:custGeom>
              <a:rect b="b" l="l" r="r" t="t"/>
              <a:pathLst>
                <a:path extrusionOk="0" h="30305" w="18208">
                  <a:moveTo>
                    <a:pt x="0" y="0"/>
                  </a:moveTo>
                  <a:lnTo>
                    <a:pt x="0" y="30304"/>
                  </a:lnTo>
                  <a:lnTo>
                    <a:pt x="3040" y="30304"/>
                  </a:lnTo>
                  <a:cubicBezTo>
                    <a:pt x="11399" y="30304"/>
                    <a:pt x="18207" y="23496"/>
                    <a:pt x="18207" y="15137"/>
                  </a:cubicBezTo>
                  <a:cubicBezTo>
                    <a:pt x="18177" y="6748"/>
                    <a:pt x="11399" y="0"/>
                    <a:pt x="30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9187700" y="3603850"/>
              <a:ext cx="838950" cy="758000"/>
            </a:xfrm>
            <a:custGeom>
              <a:rect b="b" l="l" r="r" t="t"/>
              <a:pathLst>
                <a:path extrusionOk="0" h="30320" w="33558">
                  <a:moveTo>
                    <a:pt x="16807" y="1"/>
                  </a:moveTo>
                  <a:cubicBezTo>
                    <a:pt x="15534" y="1"/>
                    <a:pt x="14240" y="162"/>
                    <a:pt x="12950" y="500"/>
                  </a:cubicBezTo>
                  <a:cubicBezTo>
                    <a:pt x="4864" y="2598"/>
                    <a:pt x="1" y="10865"/>
                    <a:pt x="2098" y="18981"/>
                  </a:cubicBezTo>
                  <a:cubicBezTo>
                    <a:pt x="3891" y="25794"/>
                    <a:pt x="10045" y="30320"/>
                    <a:pt x="16793" y="30320"/>
                  </a:cubicBezTo>
                  <a:cubicBezTo>
                    <a:pt x="18052" y="30320"/>
                    <a:pt x="19333" y="30162"/>
                    <a:pt x="20609" y="29832"/>
                  </a:cubicBezTo>
                  <a:cubicBezTo>
                    <a:pt x="28695" y="27704"/>
                    <a:pt x="33558" y="19437"/>
                    <a:pt x="31430" y="11321"/>
                  </a:cubicBezTo>
                  <a:cubicBezTo>
                    <a:pt x="29666" y="4521"/>
                    <a:pt x="23538" y="1"/>
                    <a:pt x="16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9267500" y="3678825"/>
              <a:ext cx="678600" cy="607925"/>
            </a:xfrm>
            <a:custGeom>
              <a:rect b="b" l="l" r="r" t="t"/>
              <a:pathLst>
                <a:path extrusionOk="0" h="24317" w="27144">
                  <a:moveTo>
                    <a:pt x="13549" y="1"/>
                  </a:moveTo>
                  <a:cubicBezTo>
                    <a:pt x="12396" y="1"/>
                    <a:pt x="11223" y="165"/>
                    <a:pt x="10062" y="511"/>
                  </a:cubicBezTo>
                  <a:cubicBezTo>
                    <a:pt x="3648" y="2456"/>
                    <a:pt x="1" y="9234"/>
                    <a:pt x="1915" y="15648"/>
                  </a:cubicBezTo>
                  <a:cubicBezTo>
                    <a:pt x="3506" y="20917"/>
                    <a:pt x="8329" y="24317"/>
                    <a:pt x="13542" y="24317"/>
                  </a:cubicBezTo>
                  <a:cubicBezTo>
                    <a:pt x="14703" y="24317"/>
                    <a:pt x="15884" y="24148"/>
                    <a:pt x="17053" y="23794"/>
                  </a:cubicBezTo>
                  <a:cubicBezTo>
                    <a:pt x="23496" y="21879"/>
                    <a:pt x="27144" y="15100"/>
                    <a:pt x="25229" y="8657"/>
                  </a:cubicBezTo>
                  <a:cubicBezTo>
                    <a:pt x="23634" y="3400"/>
                    <a:pt x="18793" y="1"/>
                    <a:pt x="135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9303225" y="3678650"/>
              <a:ext cx="323725" cy="607950"/>
            </a:xfrm>
            <a:custGeom>
              <a:rect b="b" l="l" r="r" t="t"/>
              <a:pathLst>
                <a:path extrusionOk="0" h="24318" w="12949">
                  <a:moveTo>
                    <a:pt x="12158" y="1"/>
                  </a:moveTo>
                  <a:cubicBezTo>
                    <a:pt x="5411" y="1"/>
                    <a:pt x="0" y="5442"/>
                    <a:pt x="0" y="12159"/>
                  </a:cubicBezTo>
                  <a:cubicBezTo>
                    <a:pt x="0" y="18907"/>
                    <a:pt x="5411" y="24317"/>
                    <a:pt x="12158" y="24317"/>
                  </a:cubicBezTo>
                  <a:cubicBezTo>
                    <a:pt x="12402" y="24317"/>
                    <a:pt x="12675" y="24287"/>
                    <a:pt x="12949" y="24287"/>
                  </a:cubicBezTo>
                  <a:cubicBezTo>
                    <a:pt x="6626" y="23861"/>
                    <a:pt x="1611" y="18603"/>
                    <a:pt x="1611" y="12159"/>
                  </a:cubicBezTo>
                  <a:cubicBezTo>
                    <a:pt x="1611" y="5746"/>
                    <a:pt x="6596" y="457"/>
                    <a:pt x="12949" y="62"/>
                  </a:cubicBezTo>
                  <a:cubicBezTo>
                    <a:pt x="12675" y="1"/>
                    <a:pt x="12402" y="1"/>
                    <a:pt x="121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9464325" y="3748575"/>
              <a:ext cx="311575" cy="468875"/>
            </a:xfrm>
            <a:custGeom>
              <a:rect b="b" l="l" r="r" t="t"/>
              <a:pathLst>
                <a:path extrusionOk="0" h="18755" w="12463">
                  <a:moveTo>
                    <a:pt x="5806" y="4803"/>
                  </a:moveTo>
                  <a:lnTo>
                    <a:pt x="5806" y="7660"/>
                  </a:lnTo>
                  <a:cubicBezTo>
                    <a:pt x="5319" y="7508"/>
                    <a:pt x="4985" y="7326"/>
                    <a:pt x="4711" y="7143"/>
                  </a:cubicBezTo>
                  <a:cubicBezTo>
                    <a:pt x="4438" y="6900"/>
                    <a:pt x="4347" y="6627"/>
                    <a:pt x="4347" y="6292"/>
                  </a:cubicBezTo>
                  <a:cubicBezTo>
                    <a:pt x="4347" y="5958"/>
                    <a:pt x="4438" y="5654"/>
                    <a:pt x="4681" y="5380"/>
                  </a:cubicBezTo>
                  <a:cubicBezTo>
                    <a:pt x="4894" y="5107"/>
                    <a:pt x="5289" y="4924"/>
                    <a:pt x="5806" y="4803"/>
                  </a:cubicBezTo>
                  <a:close/>
                  <a:moveTo>
                    <a:pt x="7842" y="11125"/>
                  </a:moveTo>
                  <a:cubicBezTo>
                    <a:pt x="8298" y="11277"/>
                    <a:pt x="8663" y="11459"/>
                    <a:pt x="8906" y="11703"/>
                  </a:cubicBezTo>
                  <a:cubicBezTo>
                    <a:pt x="9149" y="11915"/>
                    <a:pt x="9271" y="12189"/>
                    <a:pt x="9271" y="12523"/>
                  </a:cubicBezTo>
                  <a:cubicBezTo>
                    <a:pt x="9240" y="12827"/>
                    <a:pt x="9119" y="13131"/>
                    <a:pt x="8906" y="13374"/>
                  </a:cubicBezTo>
                  <a:cubicBezTo>
                    <a:pt x="8663" y="13587"/>
                    <a:pt x="8298" y="13769"/>
                    <a:pt x="7842" y="13891"/>
                  </a:cubicBezTo>
                  <a:lnTo>
                    <a:pt x="7842" y="11125"/>
                  </a:lnTo>
                  <a:close/>
                  <a:moveTo>
                    <a:pt x="5806" y="0"/>
                  </a:moveTo>
                  <a:lnTo>
                    <a:pt x="5806" y="2219"/>
                  </a:lnTo>
                  <a:cubicBezTo>
                    <a:pt x="4286" y="2432"/>
                    <a:pt x="3100" y="2888"/>
                    <a:pt x="2310" y="3678"/>
                  </a:cubicBezTo>
                  <a:cubicBezTo>
                    <a:pt x="1520" y="4468"/>
                    <a:pt x="1094" y="5411"/>
                    <a:pt x="1094" y="6535"/>
                  </a:cubicBezTo>
                  <a:cubicBezTo>
                    <a:pt x="1094" y="7447"/>
                    <a:pt x="1337" y="8116"/>
                    <a:pt x="1763" y="8693"/>
                  </a:cubicBezTo>
                  <a:cubicBezTo>
                    <a:pt x="2219" y="9210"/>
                    <a:pt x="2736" y="9636"/>
                    <a:pt x="3374" y="9909"/>
                  </a:cubicBezTo>
                  <a:cubicBezTo>
                    <a:pt x="4043" y="10183"/>
                    <a:pt x="4833" y="10426"/>
                    <a:pt x="5775" y="10669"/>
                  </a:cubicBezTo>
                  <a:lnTo>
                    <a:pt x="5775" y="14013"/>
                  </a:lnTo>
                  <a:cubicBezTo>
                    <a:pt x="5046" y="13921"/>
                    <a:pt x="4377" y="13769"/>
                    <a:pt x="3678" y="13526"/>
                  </a:cubicBezTo>
                  <a:cubicBezTo>
                    <a:pt x="3009" y="13253"/>
                    <a:pt x="2401" y="12949"/>
                    <a:pt x="1915" y="12554"/>
                  </a:cubicBezTo>
                  <a:lnTo>
                    <a:pt x="0" y="12554"/>
                  </a:lnTo>
                  <a:lnTo>
                    <a:pt x="699" y="14621"/>
                  </a:lnTo>
                  <a:lnTo>
                    <a:pt x="942" y="14560"/>
                  </a:lnTo>
                  <a:lnTo>
                    <a:pt x="760" y="14985"/>
                  </a:lnTo>
                  <a:cubicBezTo>
                    <a:pt x="1307" y="15411"/>
                    <a:pt x="2006" y="15806"/>
                    <a:pt x="2918" y="16049"/>
                  </a:cubicBezTo>
                  <a:cubicBezTo>
                    <a:pt x="3830" y="16353"/>
                    <a:pt x="4742" y="16505"/>
                    <a:pt x="5745" y="16596"/>
                  </a:cubicBezTo>
                  <a:lnTo>
                    <a:pt x="5745" y="18754"/>
                  </a:lnTo>
                  <a:lnTo>
                    <a:pt x="7751" y="18754"/>
                  </a:lnTo>
                  <a:lnTo>
                    <a:pt x="7751" y="16505"/>
                  </a:lnTo>
                  <a:cubicBezTo>
                    <a:pt x="9271" y="16323"/>
                    <a:pt x="10426" y="15836"/>
                    <a:pt x="11216" y="15076"/>
                  </a:cubicBezTo>
                  <a:cubicBezTo>
                    <a:pt x="12006" y="14256"/>
                    <a:pt x="12432" y="13344"/>
                    <a:pt x="12432" y="12250"/>
                  </a:cubicBezTo>
                  <a:cubicBezTo>
                    <a:pt x="12462" y="11399"/>
                    <a:pt x="12219" y="10669"/>
                    <a:pt x="11824" y="10122"/>
                  </a:cubicBezTo>
                  <a:cubicBezTo>
                    <a:pt x="11368" y="9605"/>
                    <a:pt x="10821" y="9180"/>
                    <a:pt x="10183" y="8906"/>
                  </a:cubicBezTo>
                  <a:cubicBezTo>
                    <a:pt x="9544" y="8663"/>
                    <a:pt x="8754" y="8389"/>
                    <a:pt x="7842" y="8207"/>
                  </a:cubicBezTo>
                  <a:lnTo>
                    <a:pt x="7842" y="4772"/>
                  </a:lnTo>
                  <a:cubicBezTo>
                    <a:pt x="8085" y="4803"/>
                    <a:pt x="8389" y="4864"/>
                    <a:pt x="8663" y="4924"/>
                  </a:cubicBezTo>
                  <a:lnTo>
                    <a:pt x="8997" y="5836"/>
                  </a:lnTo>
                  <a:lnTo>
                    <a:pt x="10912" y="5836"/>
                  </a:lnTo>
                  <a:lnTo>
                    <a:pt x="11885" y="3374"/>
                  </a:lnTo>
                  <a:cubicBezTo>
                    <a:pt x="10821" y="2675"/>
                    <a:pt x="9453" y="2280"/>
                    <a:pt x="7842" y="2158"/>
                  </a:cubicBezTo>
                  <a:lnTo>
                    <a:pt x="78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9437725" y="3748575"/>
              <a:ext cx="291825" cy="468875"/>
            </a:xfrm>
            <a:custGeom>
              <a:rect b="b" l="l" r="r" t="t"/>
              <a:pathLst>
                <a:path extrusionOk="0" h="18755" w="11673">
                  <a:moveTo>
                    <a:pt x="4985" y="4803"/>
                  </a:moveTo>
                  <a:lnTo>
                    <a:pt x="4985" y="7660"/>
                  </a:lnTo>
                  <a:cubicBezTo>
                    <a:pt x="4499" y="7508"/>
                    <a:pt x="4134" y="7356"/>
                    <a:pt x="3891" y="7143"/>
                  </a:cubicBezTo>
                  <a:cubicBezTo>
                    <a:pt x="3617" y="6930"/>
                    <a:pt x="3496" y="6627"/>
                    <a:pt x="3496" y="6292"/>
                  </a:cubicBezTo>
                  <a:cubicBezTo>
                    <a:pt x="3496" y="5958"/>
                    <a:pt x="3617" y="5654"/>
                    <a:pt x="3830" y="5380"/>
                  </a:cubicBezTo>
                  <a:cubicBezTo>
                    <a:pt x="4104" y="5107"/>
                    <a:pt x="4499" y="4924"/>
                    <a:pt x="4985" y="4803"/>
                  </a:cubicBezTo>
                  <a:close/>
                  <a:moveTo>
                    <a:pt x="6961" y="11095"/>
                  </a:moveTo>
                  <a:cubicBezTo>
                    <a:pt x="7417" y="11247"/>
                    <a:pt x="7751" y="11429"/>
                    <a:pt x="8025" y="11642"/>
                  </a:cubicBezTo>
                  <a:cubicBezTo>
                    <a:pt x="8298" y="11885"/>
                    <a:pt x="8389" y="12158"/>
                    <a:pt x="8389" y="12493"/>
                  </a:cubicBezTo>
                  <a:cubicBezTo>
                    <a:pt x="8389" y="12827"/>
                    <a:pt x="8298" y="13131"/>
                    <a:pt x="8055" y="13374"/>
                  </a:cubicBezTo>
                  <a:cubicBezTo>
                    <a:pt x="7842" y="13617"/>
                    <a:pt x="7478" y="13769"/>
                    <a:pt x="6961" y="13861"/>
                  </a:cubicBezTo>
                  <a:lnTo>
                    <a:pt x="6961" y="11095"/>
                  </a:lnTo>
                  <a:close/>
                  <a:moveTo>
                    <a:pt x="5015" y="0"/>
                  </a:moveTo>
                  <a:lnTo>
                    <a:pt x="5015" y="2219"/>
                  </a:lnTo>
                  <a:cubicBezTo>
                    <a:pt x="3496" y="2371"/>
                    <a:pt x="2310" y="2888"/>
                    <a:pt x="1520" y="3678"/>
                  </a:cubicBezTo>
                  <a:cubicBezTo>
                    <a:pt x="730" y="4468"/>
                    <a:pt x="304" y="5411"/>
                    <a:pt x="304" y="6535"/>
                  </a:cubicBezTo>
                  <a:cubicBezTo>
                    <a:pt x="304" y="7447"/>
                    <a:pt x="487" y="8146"/>
                    <a:pt x="942" y="8693"/>
                  </a:cubicBezTo>
                  <a:cubicBezTo>
                    <a:pt x="1368" y="9210"/>
                    <a:pt x="1946" y="9636"/>
                    <a:pt x="2584" y="9909"/>
                  </a:cubicBezTo>
                  <a:cubicBezTo>
                    <a:pt x="3222" y="10183"/>
                    <a:pt x="4043" y="10426"/>
                    <a:pt x="4985" y="10669"/>
                  </a:cubicBezTo>
                  <a:lnTo>
                    <a:pt x="4985" y="14013"/>
                  </a:lnTo>
                  <a:cubicBezTo>
                    <a:pt x="4256" y="13921"/>
                    <a:pt x="3587" y="13769"/>
                    <a:pt x="2888" y="13526"/>
                  </a:cubicBezTo>
                  <a:cubicBezTo>
                    <a:pt x="2219" y="13253"/>
                    <a:pt x="1611" y="12949"/>
                    <a:pt x="1094" y="12554"/>
                  </a:cubicBezTo>
                  <a:lnTo>
                    <a:pt x="0" y="14985"/>
                  </a:lnTo>
                  <a:cubicBezTo>
                    <a:pt x="547" y="15411"/>
                    <a:pt x="1246" y="15745"/>
                    <a:pt x="2158" y="16049"/>
                  </a:cubicBezTo>
                  <a:cubicBezTo>
                    <a:pt x="3040" y="16353"/>
                    <a:pt x="3982" y="16566"/>
                    <a:pt x="4985" y="16596"/>
                  </a:cubicBezTo>
                  <a:lnTo>
                    <a:pt x="4985" y="18754"/>
                  </a:lnTo>
                  <a:lnTo>
                    <a:pt x="6991" y="18754"/>
                  </a:lnTo>
                  <a:lnTo>
                    <a:pt x="6991" y="16505"/>
                  </a:lnTo>
                  <a:cubicBezTo>
                    <a:pt x="8511" y="16323"/>
                    <a:pt x="9666" y="15867"/>
                    <a:pt x="10456" y="15076"/>
                  </a:cubicBezTo>
                  <a:cubicBezTo>
                    <a:pt x="11247" y="14317"/>
                    <a:pt x="11672" y="13374"/>
                    <a:pt x="11672" y="12310"/>
                  </a:cubicBezTo>
                  <a:cubicBezTo>
                    <a:pt x="11672" y="11429"/>
                    <a:pt x="11459" y="10700"/>
                    <a:pt x="11003" y="10183"/>
                  </a:cubicBezTo>
                  <a:cubicBezTo>
                    <a:pt x="10547" y="9636"/>
                    <a:pt x="10031" y="9210"/>
                    <a:pt x="9392" y="8967"/>
                  </a:cubicBezTo>
                  <a:cubicBezTo>
                    <a:pt x="8724" y="8693"/>
                    <a:pt x="7964" y="8450"/>
                    <a:pt x="7022" y="8237"/>
                  </a:cubicBezTo>
                  <a:lnTo>
                    <a:pt x="7022" y="4803"/>
                  </a:lnTo>
                  <a:cubicBezTo>
                    <a:pt x="8085" y="4924"/>
                    <a:pt x="9119" y="5259"/>
                    <a:pt x="10092" y="5836"/>
                  </a:cubicBezTo>
                  <a:lnTo>
                    <a:pt x="11095" y="3374"/>
                  </a:lnTo>
                  <a:cubicBezTo>
                    <a:pt x="10031" y="2675"/>
                    <a:pt x="8663" y="2310"/>
                    <a:pt x="7022" y="2158"/>
                  </a:cubicBezTo>
                  <a:lnTo>
                    <a:pt x="70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8486325" y="4208300"/>
              <a:ext cx="715850" cy="125400"/>
            </a:xfrm>
            <a:custGeom>
              <a:rect b="b" l="l" r="r" t="t"/>
              <a:pathLst>
                <a:path extrusionOk="0" h="5016" w="28634">
                  <a:moveTo>
                    <a:pt x="153" y="1"/>
                  </a:moveTo>
                  <a:cubicBezTo>
                    <a:pt x="62" y="1"/>
                    <a:pt x="1" y="61"/>
                    <a:pt x="1" y="153"/>
                  </a:cubicBezTo>
                  <a:lnTo>
                    <a:pt x="1" y="5016"/>
                  </a:lnTo>
                  <a:lnTo>
                    <a:pt x="28634" y="5016"/>
                  </a:lnTo>
                  <a:lnTo>
                    <a:pt x="28634" y="153"/>
                  </a:lnTo>
                  <a:cubicBezTo>
                    <a:pt x="28634" y="61"/>
                    <a:pt x="28573" y="1"/>
                    <a:pt x="284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8443025" y="4220450"/>
              <a:ext cx="803225" cy="133025"/>
            </a:xfrm>
            <a:custGeom>
              <a:rect b="b" l="l" r="r" t="t"/>
              <a:pathLst>
                <a:path extrusionOk="0" h="5321" w="32129">
                  <a:moveTo>
                    <a:pt x="578" y="1"/>
                  </a:moveTo>
                  <a:cubicBezTo>
                    <a:pt x="274" y="1"/>
                    <a:pt x="0" y="274"/>
                    <a:pt x="0" y="578"/>
                  </a:cubicBezTo>
                  <a:lnTo>
                    <a:pt x="0" y="4743"/>
                  </a:lnTo>
                  <a:cubicBezTo>
                    <a:pt x="0" y="5047"/>
                    <a:pt x="274" y="5320"/>
                    <a:pt x="578" y="5320"/>
                  </a:cubicBezTo>
                  <a:lnTo>
                    <a:pt x="31551" y="5320"/>
                  </a:lnTo>
                  <a:cubicBezTo>
                    <a:pt x="31855" y="5320"/>
                    <a:pt x="32128" y="5047"/>
                    <a:pt x="32128" y="4743"/>
                  </a:cubicBezTo>
                  <a:lnTo>
                    <a:pt x="32128" y="578"/>
                  </a:lnTo>
                  <a:cubicBezTo>
                    <a:pt x="32128" y="274"/>
                    <a:pt x="31855" y="1"/>
                    <a:pt x="315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8517475" y="4219700"/>
              <a:ext cx="100350" cy="133775"/>
            </a:xfrm>
            <a:custGeom>
              <a:rect b="b" l="l" r="r" t="t"/>
              <a:pathLst>
                <a:path extrusionOk="0" h="5351" w="4014">
                  <a:moveTo>
                    <a:pt x="1" y="1"/>
                  </a:moveTo>
                  <a:lnTo>
                    <a:pt x="1" y="5350"/>
                  </a:lnTo>
                  <a:lnTo>
                    <a:pt x="4013" y="5350"/>
                  </a:lnTo>
                  <a:lnTo>
                    <a:pt x="40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9031175" y="4219700"/>
              <a:ext cx="133775" cy="133775"/>
            </a:xfrm>
            <a:custGeom>
              <a:rect b="b" l="l" r="r" t="t"/>
              <a:pathLst>
                <a:path extrusionOk="0" h="5351" w="5351">
                  <a:moveTo>
                    <a:pt x="0" y="1"/>
                  </a:moveTo>
                  <a:lnTo>
                    <a:pt x="0" y="5350"/>
                  </a:lnTo>
                  <a:lnTo>
                    <a:pt x="5350" y="5350"/>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8585125" y="4064675"/>
              <a:ext cx="715825" cy="125425"/>
            </a:xfrm>
            <a:custGeom>
              <a:rect b="b" l="l" r="r" t="t"/>
              <a:pathLst>
                <a:path extrusionOk="0" h="5017" w="28633">
                  <a:moveTo>
                    <a:pt x="152" y="1"/>
                  </a:moveTo>
                  <a:cubicBezTo>
                    <a:pt x="61" y="1"/>
                    <a:pt x="0" y="62"/>
                    <a:pt x="0" y="153"/>
                  </a:cubicBezTo>
                  <a:lnTo>
                    <a:pt x="0" y="5016"/>
                  </a:lnTo>
                  <a:lnTo>
                    <a:pt x="28633" y="5016"/>
                  </a:lnTo>
                  <a:lnTo>
                    <a:pt x="28633" y="153"/>
                  </a:lnTo>
                  <a:cubicBezTo>
                    <a:pt x="28633" y="62"/>
                    <a:pt x="28572" y="1"/>
                    <a:pt x="284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8541800" y="4076075"/>
              <a:ext cx="804000" cy="133000"/>
            </a:xfrm>
            <a:custGeom>
              <a:rect b="b" l="l" r="r" t="t"/>
              <a:pathLst>
                <a:path extrusionOk="0" h="5320" w="32160">
                  <a:moveTo>
                    <a:pt x="578" y="1"/>
                  </a:moveTo>
                  <a:cubicBezTo>
                    <a:pt x="274" y="1"/>
                    <a:pt x="1" y="274"/>
                    <a:pt x="1" y="578"/>
                  </a:cubicBezTo>
                  <a:lnTo>
                    <a:pt x="1" y="4742"/>
                  </a:lnTo>
                  <a:cubicBezTo>
                    <a:pt x="1" y="5046"/>
                    <a:pt x="274" y="5320"/>
                    <a:pt x="578" y="5320"/>
                  </a:cubicBezTo>
                  <a:lnTo>
                    <a:pt x="31551" y="5320"/>
                  </a:lnTo>
                  <a:cubicBezTo>
                    <a:pt x="31886" y="5320"/>
                    <a:pt x="32159" y="5046"/>
                    <a:pt x="32129" y="4742"/>
                  </a:cubicBezTo>
                  <a:lnTo>
                    <a:pt x="32129" y="578"/>
                  </a:lnTo>
                  <a:cubicBezTo>
                    <a:pt x="32129" y="274"/>
                    <a:pt x="31855" y="1"/>
                    <a:pt x="315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8616275" y="4075325"/>
              <a:ext cx="100325" cy="133750"/>
            </a:xfrm>
            <a:custGeom>
              <a:rect b="b" l="l" r="r" t="t"/>
              <a:pathLst>
                <a:path extrusionOk="0" h="5350" w="4013">
                  <a:moveTo>
                    <a:pt x="0" y="0"/>
                  </a:moveTo>
                  <a:lnTo>
                    <a:pt x="0" y="5350"/>
                  </a:lnTo>
                  <a:lnTo>
                    <a:pt x="4013" y="5350"/>
                  </a:lnTo>
                  <a:lnTo>
                    <a:pt x="40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9129950" y="4075325"/>
              <a:ext cx="133775" cy="133750"/>
            </a:xfrm>
            <a:custGeom>
              <a:rect b="b" l="l" r="r" t="t"/>
              <a:pathLst>
                <a:path extrusionOk="0" h="5350" w="5351">
                  <a:moveTo>
                    <a:pt x="1" y="0"/>
                  </a:moveTo>
                  <a:lnTo>
                    <a:pt x="1" y="5350"/>
                  </a:lnTo>
                  <a:lnTo>
                    <a:pt x="5351" y="5350"/>
                  </a:lnTo>
                  <a:lnTo>
                    <a:pt x="53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7940725" y="3912400"/>
              <a:ext cx="703700" cy="408400"/>
            </a:xfrm>
            <a:custGeom>
              <a:rect b="b" l="l" r="r" t="t"/>
              <a:pathLst>
                <a:path extrusionOk="0" h="16336" w="28148">
                  <a:moveTo>
                    <a:pt x="25987" y="1"/>
                  </a:moveTo>
                  <a:cubicBezTo>
                    <a:pt x="25965" y="1"/>
                    <a:pt x="25944" y="5"/>
                    <a:pt x="25928" y="13"/>
                  </a:cubicBezTo>
                  <a:lnTo>
                    <a:pt x="122" y="11745"/>
                  </a:lnTo>
                  <a:cubicBezTo>
                    <a:pt x="31" y="11745"/>
                    <a:pt x="1" y="11867"/>
                    <a:pt x="31" y="11928"/>
                  </a:cubicBezTo>
                  <a:lnTo>
                    <a:pt x="2068" y="16335"/>
                  </a:lnTo>
                  <a:lnTo>
                    <a:pt x="28147" y="4450"/>
                  </a:lnTo>
                  <a:lnTo>
                    <a:pt x="26111" y="74"/>
                  </a:lnTo>
                  <a:cubicBezTo>
                    <a:pt x="26111" y="29"/>
                    <a:pt x="26045" y="1"/>
                    <a:pt x="259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7909575" y="3905450"/>
              <a:ext cx="779675" cy="446150"/>
            </a:xfrm>
            <a:custGeom>
              <a:rect b="b" l="l" r="r" t="t"/>
              <a:pathLst>
                <a:path extrusionOk="0" h="17846" w="31187">
                  <a:moveTo>
                    <a:pt x="28810" y="1"/>
                  </a:moveTo>
                  <a:cubicBezTo>
                    <a:pt x="28731" y="1"/>
                    <a:pt x="28651" y="16"/>
                    <a:pt x="28572" y="48"/>
                  </a:cubicBezTo>
                  <a:lnTo>
                    <a:pt x="396" y="12905"/>
                  </a:lnTo>
                  <a:cubicBezTo>
                    <a:pt x="92" y="13026"/>
                    <a:pt x="0" y="13361"/>
                    <a:pt x="92" y="13665"/>
                  </a:cubicBezTo>
                  <a:lnTo>
                    <a:pt x="1855" y="17495"/>
                  </a:lnTo>
                  <a:cubicBezTo>
                    <a:pt x="1945" y="17720"/>
                    <a:pt x="2152" y="17845"/>
                    <a:pt x="2377" y="17845"/>
                  </a:cubicBezTo>
                  <a:cubicBezTo>
                    <a:pt x="2455" y="17845"/>
                    <a:pt x="2536" y="17830"/>
                    <a:pt x="2614" y="17799"/>
                  </a:cubicBezTo>
                  <a:lnTo>
                    <a:pt x="30761" y="4972"/>
                  </a:lnTo>
                  <a:cubicBezTo>
                    <a:pt x="31065" y="4820"/>
                    <a:pt x="31186" y="4455"/>
                    <a:pt x="31065" y="4212"/>
                  </a:cubicBezTo>
                  <a:lnTo>
                    <a:pt x="29332" y="352"/>
                  </a:lnTo>
                  <a:cubicBezTo>
                    <a:pt x="29242" y="126"/>
                    <a:pt x="29035" y="1"/>
                    <a:pt x="28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7972650" y="4161950"/>
              <a:ext cx="146675" cy="163400"/>
            </a:xfrm>
            <a:custGeom>
              <a:rect b="b" l="l" r="r" t="t"/>
              <a:pathLst>
                <a:path extrusionOk="0" h="6536" w="5867">
                  <a:moveTo>
                    <a:pt x="3648" y="0"/>
                  </a:moveTo>
                  <a:lnTo>
                    <a:pt x="0" y="1642"/>
                  </a:lnTo>
                  <a:lnTo>
                    <a:pt x="2219" y="6536"/>
                  </a:lnTo>
                  <a:lnTo>
                    <a:pt x="5867" y="4864"/>
                  </a:lnTo>
                  <a:lnTo>
                    <a:pt x="36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8440750" y="3935500"/>
              <a:ext cx="177075" cy="177075"/>
            </a:xfrm>
            <a:custGeom>
              <a:rect b="b" l="l" r="r" t="t"/>
              <a:pathLst>
                <a:path extrusionOk="0" h="7083" w="7083">
                  <a:moveTo>
                    <a:pt x="4863" y="1"/>
                  </a:moveTo>
                  <a:lnTo>
                    <a:pt x="0" y="2219"/>
                  </a:lnTo>
                  <a:lnTo>
                    <a:pt x="2219" y="7083"/>
                  </a:lnTo>
                  <a:lnTo>
                    <a:pt x="7082" y="4864"/>
                  </a:lnTo>
                  <a:lnTo>
                    <a:pt x="48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7595725" y="3911325"/>
              <a:ext cx="704450" cy="408700"/>
            </a:xfrm>
            <a:custGeom>
              <a:rect b="b" l="l" r="r" t="t"/>
              <a:pathLst>
                <a:path extrusionOk="0" h="16348" w="28178">
                  <a:moveTo>
                    <a:pt x="25993" y="0"/>
                  </a:moveTo>
                  <a:cubicBezTo>
                    <a:pt x="25969" y="0"/>
                    <a:pt x="25946" y="8"/>
                    <a:pt x="25929" y="25"/>
                  </a:cubicBezTo>
                  <a:lnTo>
                    <a:pt x="123" y="11758"/>
                  </a:lnTo>
                  <a:cubicBezTo>
                    <a:pt x="62" y="11758"/>
                    <a:pt x="1" y="11880"/>
                    <a:pt x="62" y="11940"/>
                  </a:cubicBezTo>
                  <a:lnTo>
                    <a:pt x="2068" y="16348"/>
                  </a:lnTo>
                  <a:lnTo>
                    <a:pt x="28178" y="4463"/>
                  </a:lnTo>
                  <a:lnTo>
                    <a:pt x="26111" y="86"/>
                  </a:lnTo>
                  <a:cubicBezTo>
                    <a:pt x="26111" y="43"/>
                    <a:pt x="26050" y="0"/>
                    <a:pt x="259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7564575" y="3904700"/>
              <a:ext cx="779675" cy="446125"/>
            </a:xfrm>
            <a:custGeom>
              <a:rect b="b" l="l" r="r" t="t"/>
              <a:pathLst>
                <a:path extrusionOk="0" h="17845" w="31187">
                  <a:moveTo>
                    <a:pt x="28810" y="1"/>
                  </a:moveTo>
                  <a:cubicBezTo>
                    <a:pt x="28732" y="1"/>
                    <a:pt x="28651" y="16"/>
                    <a:pt x="28573" y="47"/>
                  </a:cubicBezTo>
                  <a:lnTo>
                    <a:pt x="426" y="12904"/>
                  </a:lnTo>
                  <a:cubicBezTo>
                    <a:pt x="122" y="12996"/>
                    <a:pt x="1" y="13360"/>
                    <a:pt x="122" y="13664"/>
                  </a:cubicBezTo>
                  <a:lnTo>
                    <a:pt x="1855" y="17494"/>
                  </a:lnTo>
                  <a:cubicBezTo>
                    <a:pt x="1945" y="17720"/>
                    <a:pt x="2152" y="17845"/>
                    <a:pt x="2377" y="17845"/>
                  </a:cubicBezTo>
                  <a:cubicBezTo>
                    <a:pt x="2456" y="17845"/>
                    <a:pt x="2536" y="17830"/>
                    <a:pt x="2615" y="17798"/>
                  </a:cubicBezTo>
                  <a:lnTo>
                    <a:pt x="30792" y="4941"/>
                  </a:lnTo>
                  <a:cubicBezTo>
                    <a:pt x="31035" y="4789"/>
                    <a:pt x="31187" y="4455"/>
                    <a:pt x="31096" y="4181"/>
                  </a:cubicBezTo>
                  <a:lnTo>
                    <a:pt x="29333" y="351"/>
                  </a:lnTo>
                  <a:cubicBezTo>
                    <a:pt x="29242" y="126"/>
                    <a:pt x="29035" y="1"/>
                    <a:pt x="28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7627650" y="4160425"/>
              <a:ext cx="147450" cy="164175"/>
            </a:xfrm>
            <a:custGeom>
              <a:rect b="b" l="l" r="r" t="t"/>
              <a:pathLst>
                <a:path extrusionOk="0" h="6567" w="5898">
                  <a:moveTo>
                    <a:pt x="3678" y="1"/>
                  </a:moveTo>
                  <a:lnTo>
                    <a:pt x="1" y="1672"/>
                  </a:lnTo>
                  <a:lnTo>
                    <a:pt x="2219" y="6566"/>
                  </a:lnTo>
                  <a:lnTo>
                    <a:pt x="5897" y="4894"/>
                  </a:lnTo>
                  <a:lnTo>
                    <a:pt x="36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8094975" y="3933225"/>
              <a:ext cx="177850" cy="177825"/>
            </a:xfrm>
            <a:custGeom>
              <a:rect b="b" l="l" r="r" t="t"/>
              <a:pathLst>
                <a:path extrusionOk="0" h="7113" w="7114">
                  <a:moveTo>
                    <a:pt x="4895" y="0"/>
                  </a:moveTo>
                  <a:lnTo>
                    <a:pt x="1" y="2219"/>
                  </a:lnTo>
                  <a:lnTo>
                    <a:pt x="2220" y="7113"/>
                  </a:lnTo>
                  <a:lnTo>
                    <a:pt x="7114" y="4894"/>
                  </a:lnTo>
                  <a:lnTo>
                    <a:pt x="48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9539550" y="3631575"/>
              <a:ext cx="115525" cy="113825"/>
            </a:xfrm>
            <a:custGeom>
              <a:rect b="b" l="l" r="r" t="t"/>
              <a:pathLst>
                <a:path extrusionOk="0" h="4553" w="4621">
                  <a:moveTo>
                    <a:pt x="2299" y="0"/>
                  </a:moveTo>
                  <a:cubicBezTo>
                    <a:pt x="2189" y="0"/>
                    <a:pt x="2082" y="69"/>
                    <a:pt x="2037" y="206"/>
                  </a:cubicBezTo>
                  <a:lnTo>
                    <a:pt x="1581" y="1421"/>
                  </a:lnTo>
                  <a:cubicBezTo>
                    <a:pt x="1581" y="1482"/>
                    <a:pt x="1520" y="1513"/>
                    <a:pt x="1429" y="1573"/>
                  </a:cubicBezTo>
                  <a:lnTo>
                    <a:pt x="213" y="2029"/>
                  </a:lnTo>
                  <a:cubicBezTo>
                    <a:pt x="0" y="2121"/>
                    <a:pt x="0" y="2485"/>
                    <a:pt x="213" y="2546"/>
                  </a:cubicBezTo>
                  <a:lnTo>
                    <a:pt x="1429" y="3002"/>
                  </a:lnTo>
                  <a:cubicBezTo>
                    <a:pt x="1520" y="3002"/>
                    <a:pt x="1550" y="3093"/>
                    <a:pt x="1581" y="3154"/>
                  </a:cubicBezTo>
                  <a:lnTo>
                    <a:pt x="2037" y="4370"/>
                  </a:lnTo>
                  <a:cubicBezTo>
                    <a:pt x="2098" y="4491"/>
                    <a:pt x="2211" y="4552"/>
                    <a:pt x="2322" y="4552"/>
                  </a:cubicBezTo>
                  <a:cubicBezTo>
                    <a:pt x="2432" y="4552"/>
                    <a:pt x="2538" y="4491"/>
                    <a:pt x="2584" y="4370"/>
                  </a:cubicBezTo>
                  <a:lnTo>
                    <a:pt x="3040" y="3154"/>
                  </a:lnTo>
                  <a:cubicBezTo>
                    <a:pt x="3040" y="3093"/>
                    <a:pt x="3101" y="3032"/>
                    <a:pt x="3192" y="3002"/>
                  </a:cubicBezTo>
                  <a:lnTo>
                    <a:pt x="4408" y="2546"/>
                  </a:lnTo>
                  <a:cubicBezTo>
                    <a:pt x="4620" y="2424"/>
                    <a:pt x="4620" y="2090"/>
                    <a:pt x="4408" y="2029"/>
                  </a:cubicBezTo>
                  <a:lnTo>
                    <a:pt x="3192" y="1573"/>
                  </a:lnTo>
                  <a:cubicBezTo>
                    <a:pt x="3101" y="1573"/>
                    <a:pt x="3070" y="1482"/>
                    <a:pt x="3040" y="1421"/>
                  </a:cubicBezTo>
                  <a:lnTo>
                    <a:pt x="2584" y="206"/>
                  </a:lnTo>
                  <a:cubicBezTo>
                    <a:pt x="2523" y="69"/>
                    <a:pt x="2409" y="0"/>
                    <a:pt x="22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8551675" y="4024225"/>
              <a:ext cx="115525" cy="112850"/>
            </a:xfrm>
            <a:custGeom>
              <a:rect b="b" l="l" r="r" t="t"/>
              <a:pathLst>
                <a:path extrusionOk="0" h="4514" w="4621">
                  <a:moveTo>
                    <a:pt x="2299" y="0"/>
                  </a:moveTo>
                  <a:cubicBezTo>
                    <a:pt x="2189" y="0"/>
                    <a:pt x="2083" y="53"/>
                    <a:pt x="2037" y="160"/>
                  </a:cubicBezTo>
                  <a:lnTo>
                    <a:pt x="1581" y="1376"/>
                  </a:lnTo>
                  <a:cubicBezTo>
                    <a:pt x="1581" y="1467"/>
                    <a:pt x="1521" y="1497"/>
                    <a:pt x="1429" y="1528"/>
                  </a:cubicBezTo>
                  <a:lnTo>
                    <a:pt x="214" y="1984"/>
                  </a:lnTo>
                  <a:cubicBezTo>
                    <a:pt x="1" y="2105"/>
                    <a:pt x="1" y="2440"/>
                    <a:pt x="214" y="2531"/>
                  </a:cubicBezTo>
                  <a:lnTo>
                    <a:pt x="1429" y="2987"/>
                  </a:lnTo>
                  <a:cubicBezTo>
                    <a:pt x="1521" y="2987"/>
                    <a:pt x="1551" y="3047"/>
                    <a:pt x="1581" y="3139"/>
                  </a:cubicBezTo>
                  <a:lnTo>
                    <a:pt x="2037" y="4354"/>
                  </a:lnTo>
                  <a:cubicBezTo>
                    <a:pt x="2098" y="4461"/>
                    <a:pt x="2212" y="4514"/>
                    <a:pt x="2322" y="4514"/>
                  </a:cubicBezTo>
                  <a:cubicBezTo>
                    <a:pt x="2432" y="4514"/>
                    <a:pt x="2539" y="4461"/>
                    <a:pt x="2584" y="4354"/>
                  </a:cubicBezTo>
                  <a:lnTo>
                    <a:pt x="3040" y="3139"/>
                  </a:lnTo>
                  <a:cubicBezTo>
                    <a:pt x="3040" y="3047"/>
                    <a:pt x="3101" y="3017"/>
                    <a:pt x="3192" y="2987"/>
                  </a:cubicBezTo>
                  <a:lnTo>
                    <a:pt x="4408" y="2531"/>
                  </a:lnTo>
                  <a:cubicBezTo>
                    <a:pt x="4621" y="2409"/>
                    <a:pt x="4621" y="2075"/>
                    <a:pt x="4408" y="1984"/>
                  </a:cubicBezTo>
                  <a:lnTo>
                    <a:pt x="3192" y="1528"/>
                  </a:lnTo>
                  <a:cubicBezTo>
                    <a:pt x="3101" y="1528"/>
                    <a:pt x="3071" y="1467"/>
                    <a:pt x="3040" y="1376"/>
                  </a:cubicBezTo>
                  <a:lnTo>
                    <a:pt x="2584" y="160"/>
                  </a:lnTo>
                  <a:cubicBezTo>
                    <a:pt x="2524" y="53"/>
                    <a:pt x="2410" y="0"/>
                    <a:pt x="22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9405800" y="3805600"/>
              <a:ext cx="83625" cy="80750"/>
            </a:xfrm>
            <a:custGeom>
              <a:rect b="b" l="l" r="r" t="t"/>
              <a:pathLst>
                <a:path extrusionOk="0" h="3230" w="3345">
                  <a:moveTo>
                    <a:pt x="1680" y="0"/>
                  </a:moveTo>
                  <a:cubicBezTo>
                    <a:pt x="1596" y="0"/>
                    <a:pt x="1505" y="38"/>
                    <a:pt x="1460" y="114"/>
                  </a:cubicBezTo>
                  <a:lnTo>
                    <a:pt x="1156" y="995"/>
                  </a:lnTo>
                  <a:cubicBezTo>
                    <a:pt x="1156" y="1026"/>
                    <a:pt x="1095" y="1056"/>
                    <a:pt x="1064" y="1117"/>
                  </a:cubicBezTo>
                  <a:lnTo>
                    <a:pt x="183" y="1421"/>
                  </a:lnTo>
                  <a:cubicBezTo>
                    <a:pt x="1" y="1482"/>
                    <a:pt x="1" y="1725"/>
                    <a:pt x="183" y="1786"/>
                  </a:cubicBezTo>
                  <a:lnTo>
                    <a:pt x="1064" y="2090"/>
                  </a:lnTo>
                  <a:cubicBezTo>
                    <a:pt x="1095" y="2090"/>
                    <a:pt x="1125" y="2181"/>
                    <a:pt x="1156" y="2211"/>
                  </a:cubicBezTo>
                  <a:lnTo>
                    <a:pt x="1460" y="3093"/>
                  </a:lnTo>
                  <a:cubicBezTo>
                    <a:pt x="1505" y="3184"/>
                    <a:pt x="1581" y="3230"/>
                    <a:pt x="1657" y="3230"/>
                  </a:cubicBezTo>
                  <a:cubicBezTo>
                    <a:pt x="1733" y="3230"/>
                    <a:pt x="1809" y="3184"/>
                    <a:pt x="1855" y="3093"/>
                  </a:cubicBezTo>
                  <a:lnTo>
                    <a:pt x="2159" y="2211"/>
                  </a:lnTo>
                  <a:cubicBezTo>
                    <a:pt x="2159" y="2181"/>
                    <a:pt x="2219" y="2120"/>
                    <a:pt x="2280" y="2090"/>
                  </a:cubicBezTo>
                  <a:lnTo>
                    <a:pt x="3131" y="1786"/>
                  </a:lnTo>
                  <a:cubicBezTo>
                    <a:pt x="3344" y="1725"/>
                    <a:pt x="3344" y="1482"/>
                    <a:pt x="3131" y="1421"/>
                  </a:cubicBezTo>
                  <a:lnTo>
                    <a:pt x="2280" y="1117"/>
                  </a:lnTo>
                  <a:cubicBezTo>
                    <a:pt x="2219" y="1117"/>
                    <a:pt x="2189" y="1026"/>
                    <a:pt x="2159" y="995"/>
                  </a:cubicBezTo>
                  <a:lnTo>
                    <a:pt x="1855" y="114"/>
                  </a:lnTo>
                  <a:cubicBezTo>
                    <a:pt x="1840" y="38"/>
                    <a:pt x="1764" y="0"/>
                    <a:pt x="1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8810800" y="4081025"/>
              <a:ext cx="83625" cy="81325"/>
            </a:xfrm>
            <a:custGeom>
              <a:rect b="b" l="l" r="r" t="t"/>
              <a:pathLst>
                <a:path extrusionOk="0" h="3253" w="3345">
                  <a:moveTo>
                    <a:pt x="1684" y="0"/>
                  </a:moveTo>
                  <a:cubicBezTo>
                    <a:pt x="1604" y="0"/>
                    <a:pt x="1521" y="46"/>
                    <a:pt x="1490" y="137"/>
                  </a:cubicBezTo>
                  <a:lnTo>
                    <a:pt x="1186" y="1019"/>
                  </a:lnTo>
                  <a:cubicBezTo>
                    <a:pt x="1186" y="1049"/>
                    <a:pt x="1095" y="1079"/>
                    <a:pt x="1065" y="1140"/>
                  </a:cubicBezTo>
                  <a:lnTo>
                    <a:pt x="183" y="1444"/>
                  </a:lnTo>
                  <a:cubicBezTo>
                    <a:pt x="1" y="1505"/>
                    <a:pt x="1" y="1748"/>
                    <a:pt x="183" y="1809"/>
                  </a:cubicBezTo>
                  <a:lnTo>
                    <a:pt x="1065" y="2113"/>
                  </a:lnTo>
                  <a:cubicBezTo>
                    <a:pt x="1095" y="2113"/>
                    <a:pt x="1125" y="2204"/>
                    <a:pt x="1186" y="2234"/>
                  </a:cubicBezTo>
                  <a:lnTo>
                    <a:pt x="1490" y="3116"/>
                  </a:lnTo>
                  <a:cubicBezTo>
                    <a:pt x="1521" y="3207"/>
                    <a:pt x="1597" y="3253"/>
                    <a:pt x="1672" y="3253"/>
                  </a:cubicBezTo>
                  <a:cubicBezTo>
                    <a:pt x="1748" y="3253"/>
                    <a:pt x="1824" y="3207"/>
                    <a:pt x="1855" y="3116"/>
                  </a:cubicBezTo>
                  <a:lnTo>
                    <a:pt x="2159" y="2234"/>
                  </a:lnTo>
                  <a:cubicBezTo>
                    <a:pt x="2159" y="2204"/>
                    <a:pt x="2250" y="2143"/>
                    <a:pt x="2280" y="2113"/>
                  </a:cubicBezTo>
                  <a:lnTo>
                    <a:pt x="3162" y="1809"/>
                  </a:lnTo>
                  <a:cubicBezTo>
                    <a:pt x="3344" y="1748"/>
                    <a:pt x="3344" y="1505"/>
                    <a:pt x="3162" y="1444"/>
                  </a:cubicBezTo>
                  <a:lnTo>
                    <a:pt x="2280" y="1140"/>
                  </a:lnTo>
                  <a:cubicBezTo>
                    <a:pt x="2250" y="1140"/>
                    <a:pt x="2220" y="1049"/>
                    <a:pt x="2159" y="1019"/>
                  </a:cubicBezTo>
                  <a:lnTo>
                    <a:pt x="1855" y="137"/>
                  </a:lnTo>
                  <a:cubicBezTo>
                    <a:pt x="1840" y="46"/>
                    <a:pt x="1764" y="0"/>
                    <a:pt x="1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8889075" y="4240400"/>
              <a:ext cx="59300" cy="59125"/>
            </a:xfrm>
            <a:custGeom>
              <a:rect b="b" l="l" r="r" t="t"/>
              <a:pathLst>
                <a:path extrusionOk="0" h="2365" w="2372">
                  <a:moveTo>
                    <a:pt x="1186" y="1"/>
                  </a:moveTo>
                  <a:cubicBezTo>
                    <a:pt x="1133" y="1"/>
                    <a:pt x="1080" y="39"/>
                    <a:pt x="1064" y="115"/>
                  </a:cubicBezTo>
                  <a:lnTo>
                    <a:pt x="821" y="753"/>
                  </a:lnTo>
                  <a:cubicBezTo>
                    <a:pt x="821" y="783"/>
                    <a:pt x="791" y="844"/>
                    <a:pt x="760" y="844"/>
                  </a:cubicBezTo>
                  <a:lnTo>
                    <a:pt x="92" y="1057"/>
                  </a:lnTo>
                  <a:cubicBezTo>
                    <a:pt x="0" y="1087"/>
                    <a:pt x="0" y="1270"/>
                    <a:pt x="92" y="1331"/>
                  </a:cubicBezTo>
                  <a:lnTo>
                    <a:pt x="760" y="1543"/>
                  </a:lnTo>
                  <a:cubicBezTo>
                    <a:pt x="791" y="1543"/>
                    <a:pt x="821" y="1604"/>
                    <a:pt x="821" y="1635"/>
                  </a:cubicBezTo>
                  <a:lnTo>
                    <a:pt x="1064" y="2273"/>
                  </a:lnTo>
                  <a:cubicBezTo>
                    <a:pt x="1080" y="2334"/>
                    <a:pt x="1133" y="2364"/>
                    <a:pt x="1186" y="2364"/>
                  </a:cubicBezTo>
                  <a:cubicBezTo>
                    <a:pt x="1239" y="2364"/>
                    <a:pt x="1292" y="2334"/>
                    <a:pt x="1307" y="2273"/>
                  </a:cubicBezTo>
                  <a:lnTo>
                    <a:pt x="1551" y="1635"/>
                  </a:lnTo>
                  <a:cubicBezTo>
                    <a:pt x="1551" y="1604"/>
                    <a:pt x="1581" y="1543"/>
                    <a:pt x="1611" y="1543"/>
                  </a:cubicBezTo>
                  <a:lnTo>
                    <a:pt x="2280" y="1331"/>
                  </a:lnTo>
                  <a:cubicBezTo>
                    <a:pt x="2371" y="1300"/>
                    <a:pt x="2371" y="1087"/>
                    <a:pt x="2280" y="1057"/>
                  </a:cubicBezTo>
                  <a:lnTo>
                    <a:pt x="1611" y="844"/>
                  </a:lnTo>
                  <a:cubicBezTo>
                    <a:pt x="1581" y="844"/>
                    <a:pt x="1551" y="783"/>
                    <a:pt x="1551" y="753"/>
                  </a:cubicBezTo>
                  <a:lnTo>
                    <a:pt x="1307" y="115"/>
                  </a:lnTo>
                  <a:cubicBezTo>
                    <a:pt x="1292" y="39"/>
                    <a:pt x="1239" y="1"/>
                    <a:pt x="1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9590450" y="3869425"/>
              <a:ext cx="60050" cy="59100"/>
            </a:xfrm>
            <a:custGeom>
              <a:rect b="b" l="l" r="r" t="t"/>
              <a:pathLst>
                <a:path extrusionOk="0" h="2364" w="2402">
                  <a:moveTo>
                    <a:pt x="1213" y="0"/>
                  </a:moveTo>
                  <a:cubicBezTo>
                    <a:pt x="1156" y="0"/>
                    <a:pt x="1095" y="38"/>
                    <a:pt x="1065" y="114"/>
                  </a:cubicBezTo>
                  <a:lnTo>
                    <a:pt x="852" y="753"/>
                  </a:lnTo>
                  <a:cubicBezTo>
                    <a:pt x="852" y="783"/>
                    <a:pt x="821" y="844"/>
                    <a:pt x="761" y="844"/>
                  </a:cubicBezTo>
                  <a:lnTo>
                    <a:pt x="122" y="1056"/>
                  </a:lnTo>
                  <a:cubicBezTo>
                    <a:pt x="1" y="1087"/>
                    <a:pt x="1" y="1269"/>
                    <a:pt x="122" y="1330"/>
                  </a:cubicBezTo>
                  <a:lnTo>
                    <a:pt x="761" y="1543"/>
                  </a:lnTo>
                  <a:cubicBezTo>
                    <a:pt x="791" y="1543"/>
                    <a:pt x="852" y="1604"/>
                    <a:pt x="852" y="1634"/>
                  </a:cubicBezTo>
                  <a:lnTo>
                    <a:pt x="1065" y="2272"/>
                  </a:lnTo>
                  <a:cubicBezTo>
                    <a:pt x="1080" y="2333"/>
                    <a:pt x="1141" y="2363"/>
                    <a:pt x="1201" y="2363"/>
                  </a:cubicBezTo>
                  <a:cubicBezTo>
                    <a:pt x="1262" y="2363"/>
                    <a:pt x="1323" y="2333"/>
                    <a:pt x="1338" y="2272"/>
                  </a:cubicBezTo>
                  <a:lnTo>
                    <a:pt x="1581" y="1634"/>
                  </a:lnTo>
                  <a:cubicBezTo>
                    <a:pt x="1581" y="1604"/>
                    <a:pt x="1612" y="1543"/>
                    <a:pt x="1642" y="1543"/>
                  </a:cubicBezTo>
                  <a:lnTo>
                    <a:pt x="2280" y="1330"/>
                  </a:lnTo>
                  <a:cubicBezTo>
                    <a:pt x="2402" y="1300"/>
                    <a:pt x="2402" y="1087"/>
                    <a:pt x="2280" y="1056"/>
                  </a:cubicBezTo>
                  <a:lnTo>
                    <a:pt x="1642" y="844"/>
                  </a:lnTo>
                  <a:cubicBezTo>
                    <a:pt x="1612" y="844"/>
                    <a:pt x="1581" y="783"/>
                    <a:pt x="1581" y="753"/>
                  </a:cubicBezTo>
                  <a:lnTo>
                    <a:pt x="1338" y="114"/>
                  </a:lnTo>
                  <a:cubicBezTo>
                    <a:pt x="1323" y="38"/>
                    <a:pt x="1270" y="0"/>
                    <a:pt x="12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8"/>
          <p:cNvSpPr/>
          <p:nvPr/>
        </p:nvSpPr>
        <p:spPr>
          <a:xfrm rot="5400000">
            <a:off x="-2269762" y="-2151415"/>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166425" y="320147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8761488" y="379868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8"/>
          <p:cNvGrpSpPr/>
          <p:nvPr/>
        </p:nvGrpSpPr>
        <p:grpSpPr>
          <a:xfrm flipH="1">
            <a:off x="-43137" y="3656650"/>
            <a:ext cx="576650" cy="250800"/>
            <a:chOff x="8211950" y="-238625"/>
            <a:chExt cx="576650" cy="250800"/>
          </a:xfrm>
        </p:grpSpPr>
        <p:sp>
          <p:nvSpPr>
            <p:cNvPr id="240" name="Google Shape;240;p8"/>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8"/>
          <p:cNvSpPr/>
          <p:nvPr/>
        </p:nvSpPr>
        <p:spPr>
          <a:xfrm>
            <a:off x="166425" y="23976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8862150" y="2535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8518275" y="36226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3185925" y="3985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8"/>
          <p:cNvGrpSpPr/>
          <p:nvPr/>
        </p:nvGrpSpPr>
        <p:grpSpPr>
          <a:xfrm>
            <a:off x="290800" y="1481400"/>
            <a:ext cx="100325" cy="100325"/>
            <a:chOff x="3879350" y="945625"/>
            <a:chExt cx="100325" cy="100325"/>
          </a:xfrm>
        </p:grpSpPr>
        <p:sp>
          <p:nvSpPr>
            <p:cNvPr id="249" name="Google Shape;249;p8"/>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8"/>
          <p:cNvSpPr txBox="1"/>
          <p:nvPr>
            <p:ph type="title"/>
          </p:nvPr>
        </p:nvSpPr>
        <p:spPr>
          <a:xfrm>
            <a:off x="713225" y="1132025"/>
            <a:ext cx="4344600" cy="157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2" name="Shape 252"/>
        <p:cNvGrpSpPr/>
        <p:nvPr/>
      </p:nvGrpSpPr>
      <p:grpSpPr>
        <a:xfrm>
          <a:off x="0" y="0"/>
          <a:ext cx="0" cy="0"/>
          <a:chOff x="0" y="0"/>
          <a:chExt cx="0" cy="0"/>
        </a:xfrm>
      </p:grpSpPr>
      <p:sp>
        <p:nvSpPr>
          <p:cNvPr id="253" name="Google Shape;253;p9"/>
          <p:cNvSpPr/>
          <p:nvPr/>
        </p:nvSpPr>
        <p:spPr>
          <a:xfrm flipH="1" rot="7393838">
            <a:off x="-3198982" y="-158637"/>
            <a:ext cx="6903712" cy="3418603"/>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flipH="1" rot="-5400000">
            <a:off x="5363902" y="1757085"/>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flipH="1">
            <a:off x="8803165" y="152152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flipH="1">
            <a:off x="385303" y="1424875"/>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957578" y="33017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1438740" y="488128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9"/>
          <p:cNvGrpSpPr/>
          <p:nvPr/>
        </p:nvGrpSpPr>
        <p:grpSpPr>
          <a:xfrm>
            <a:off x="7844628" y="79363"/>
            <a:ext cx="576650" cy="250800"/>
            <a:chOff x="8211950" y="-238625"/>
            <a:chExt cx="576650" cy="250800"/>
          </a:xfrm>
        </p:grpSpPr>
        <p:sp>
          <p:nvSpPr>
            <p:cNvPr id="260" name="Google Shape;260;p9"/>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9"/>
          <p:cNvSpPr/>
          <p:nvPr/>
        </p:nvSpPr>
        <p:spPr>
          <a:xfrm flipH="1">
            <a:off x="4535878" y="2579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flipH="1">
            <a:off x="626840" y="19427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flipH="1">
            <a:off x="6353590" y="31628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flipH="1">
            <a:off x="1366515" y="30906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9"/>
          <p:cNvGrpSpPr/>
          <p:nvPr/>
        </p:nvGrpSpPr>
        <p:grpSpPr>
          <a:xfrm flipH="1">
            <a:off x="8478365" y="630000"/>
            <a:ext cx="100325" cy="100325"/>
            <a:chOff x="3879350" y="945625"/>
            <a:chExt cx="100325" cy="100325"/>
          </a:xfrm>
        </p:grpSpPr>
        <p:sp>
          <p:nvSpPr>
            <p:cNvPr id="269" name="Google Shape;269;p9"/>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9"/>
          <p:cNvSpPr/>
          <p:nvPr/>
        </p:nvSpPr>
        <p:spPr>
          <a:xfrm flipH="1">
            <a:off x="6246378" y="48813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flipH="1">
            <a:off x="3158653" y="49073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txBox="1"/>
          <p:nvPr>
            <p:ph type="title"/>
          </p:nvPr>
        </p:nvSpPr>
        <p:spPr>
          <a:xfrm>
            <a:off x="713225" y="954450"/>
            <a:ext cx="4142100" cy="75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4" name="Google Shape;274;p9"/>
          <p:cNvSpPr txBox="1"/>
          <p:nvPr>
            <p:ph idx="1" type="subTitle"/>
          </p:nvPr>
        </p:nvSpPr>
        <p:spPr>
          <a:xfrm>
            <a:off x="713225" y="1710750"/>
            <a:ext cx="4141200" cy="247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Font typeface="Montserrat"/>
              <a:buChar char="●"/>
              <a:defRPr sz="1600"/>
            </a:lvl1pPr>
            <a:lvl2pPr lvl="1" rtl="0" algn="ctr">
              <a:lnSpc>
                <a:spcPct val="115000"/>
              </a:lnSpc>
              <a:spcBef>
                <a:spcPts val="0"/>
              </a:spcBef>
              <a:spcAft>
                <a:spcPts val="0"/>
              </a:spcAft>
              <a:buClr>
                <a:schemeClr val="dk2"/>
              </a:buClr>
              <a:buSzPts val="1400"/>
              <a:buFont typeface="Montserrat"/>
              <a:buChar char="○"/>
              <a:defRPr/>
            </a:lvl2pPr>
            <a:lvl3pPr lvl="2" rtl="0" algn="ctr">
              <a:lnSpc>
                <a:spcPct val="115000"/>
              </a:lnSpc>
              <a:spcBef>
                <a:spcPts val="0"/>
              </a:spcBef>
              <a:spcAft>
                <a:spcPts val="0"/>
              </a:spcAft>
              <a:buClr>
                <a:schemeClr val="dk2"/>
              </a:buClr>
              <a:buSzPts val="1400"/>
              <a:buFont typeface="Montserrat"/>
              <a:buChar char="■"/>
              <a:defRPr/>
            </a:lvl3pPr>
            <a:lvl4pPr lvl="3" rtl="0" algn="ctr">
              <a:lnSpc>
                <a:spcPct val="115000"/>
              </a:lnSpc>
              <a:spcBef>
                <a:spcPts val="0"/>
              </a:spcBef>
              <a:spcAft>
                <a:spcPts val="0"/>
              </a:spcAft>
              <a:buClr>
                <a:schemeClr val="dk2"/>
              </a:buClr>
              <a:buSzPts val="1400"/>
              <a:buFont typeface="Montserrat"/>
              <a:buChar char="●"/>
              <a:defRPr/>
            </a:lvl4pPr>
            <a:lvl5pPr lvl="4" rtl="0" algn="ctr">
              <a:lnSpc>
                <a:spcPct val="115000"/>
              </a:lnSpc>
              <a:spcBef>
                <a:spcPts val="0"/>
              </a:spcBef>
              <a:spcAft>
                <a:spcPts val="0"/>
              </a:spcAft>
              <a:buClr>
                <a:schemeClr val="dk2"/>
              </a:buClr>
              <a:buSzPts val="1400"/>
              <a:buFont typeface="Montserrat"/>
              <a:buChar char="○"/>
              <a:defRPr/>
            </a:lvl5pPr>
            <a:lvl6pPr lvl="5" rtl="0" algn="ctr">
              <a:lnSpc>
                <a:spcPct val="115000"/>
              </a:lnSpc>
              <a:spcBef>
                <a:spcPts val="0"/>
              </a:spcBef>
              <a:spcAft>
                <a:spcPts val="0"/>
              </a:spcAft>
              <a:buClr>
                <a:schemeClr val="dk2"/>
              </a:buClr>
              <a:buSzPts val="1400"/>
              <a:buFont typeface="Montserrat"/>
              <a:buChar char="■"/>
              <a:defRPr/>
            </a:lvl6pPr>
            <a:lvl7pPr lvl="6" rtl="0" algn="ctr">
              <a:lnSpc>
                <a:spcPct val="115000"/>
              </a:lnSpc>
              <a:spcBef>
                <a:spcPts val="0"/>
              </a:spcBef>
              <a:spcAft>
                <a:spcPts val="0"/>
              </a:spcAft>
              <a:buClr>
                <a:schemeClr val="dk2"/>
              </a:buClr>
              <a:buSzPts val="1400"/>
              <a:buFont typeface="Montserrat"/>
              <a:buChar char="●"/>
              <a:defRPr/>
            </a:lvl7pPr>
            <a:lvl8pPr lvl="7" rtl="0" algn="ctr">
              <a:lnSpc>
                <a:spcPct val="115000"/>
              </a:lnSpc>
              <a:spcBef>
                <a:spcPts val="0"/>
              </a:spcBef>
              <a:spcAft>
                <a:spcPts val="0"/>
              </a:spcAft>
              <a:buClr>
                <a:schemeClr val="dk2"/>
              </a:buClr>
              <a:buSzPts val="1400"/>
              <a:buFont typeface="Montserrat"/>
              <a:buChar char="○"/>
              <a:defRPr/>
            </a:lvl8pPr>
            <a:lvl9pPr lvl="8" rtl="0" algn="ctr">
              <a:lnSpc>
                <a:spcPct val="115000"/>
              </a:lnSpc>
              <a:spcBef>
                <a:spcPts val="0"/>
              </a:spcBef>
              <a:spcAft>
                <a:spcPts val="0"/>
              </a:spcAft>
              <a:buClr>
                <a:schemeClr val="dk2"/>
              </a:buClr>
              <a:buSzPts val="1400"/>
              <a:buFont typeface="Montserrat"/>
              <a:buChar char="■"/>
              <a:defRPr/>
            </a:lvl9pPr>
          </a:lstStyle>
          <a:p/>
        </p:txBody>
      </p:sp>
      <p:sp>
        <p:nvSpPr>
          <p:cNvPr id="275" name="Google Shape;275;p9"/>
          <p:cNvSpPr/>
          <p:nvPr>
            <p:ph idx="2" type="pic"/>
          </p:nvPr>
        </p:nvSpPr>
        <p:spPr>
          <a:xfrm>
            <a:off x="5146675" y="533850"/>
            <a:ext cx="3284100" cy="4075800"/>
          </a:xfrm>
          <a:prstGeom prst="roundRect">
            <a:avLst>
              <a:gd fmla="val 16667" name="adj"/>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6" name="Shape 276"/>
        <p:cNvGrpSpPr/>
        <p:nvPr/>
      </p:nvGrpSpPr>
      <p:grpSpPr>
        <a:xfrm>
          <a:off x="0" y="0"/>
          <a:ext cx="0" cy="0"/>
          <a:chOff x="0" y="0"/>
          <a:chExt cx="0" cy="0"/>
        </a:xfrm>
      </p:grpSpPr>
      <p:sp>
        <p:nvSpPr>
          <p:cNvPr id="277" name="Google Shape;277;p10"/>
          <p:cNvSpPr/>
          <p:nvPr>
            <p:ph idx="2" type="pic"/>
          </p:nvPr>
        </p:nvSpPr>
        <p:spPr>
          <a:xfrm>
            <a:off x="-75" y="-150"/>
            <a:ext cx="9144000" cy="5143500"/>
          </a:xfrm>
          <a:prstGeom prst="rect">
            <a:avLst/>
          </a:prstGeom>
          <a:noFill/>
          <a:ln>
            <a:noFill/>
          </a:ln>
        </p:spPr>
      </p:sp>
      <p:sp>
        <p:nvSpPr>
          <p:cNvPr id="278" name="Google Shape;278;p10"/>
          <p:cNvSpPr txBox="1"/>
          <p:nvPr>
            <p:ph type="title"/>
          </p:nvPr>
        </p:nvSpPr>
        <p:spPr>
          <a:xfrm>
            <a:off x="720000" y="3862050"/>
            <a:ext cx="7704000" cy="572700"/>
          </a:xfrm>
          <a:prstGeom prst="rect">
            <a:avLst/>
          </a:prstGeom>
          <a:solidFill>
            <a:schemeClr val="lt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79" name="Google Shape;279;p10"/>
          <p:cNvSpPr/>
          <p:nvPr/>
        </p:nvSpPr>
        <p:spPr>
          <a:xfrm>
            <a:off x="379925" y="4485900"/>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a:off x="8853475" y="428222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a:off x="48275" y="3942614"/>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a:off x="8768350" y="150677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p:nvPr/>
        </p:nvSpPr>
        <p:spPr>
          <a:xfrm>
            <a:off x="720000" y="49093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p:nvPr/>
        </p:nvSpPr>
        <p:spPr>
          <a:xfrm>
            <a:off x="8552600" y="28387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a:off x="8815325" y="34758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
          <p:cNvSpPr/>
          <p:nvPr/>
        </p:nvSpPr>
        <p:spPr>
          <a:xfrm>
            <a:off x="8933600" y="12506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Cabin"/>
              <a:buNone/>
              <a:defRPr b="1" sz="3500">
                <a:solidFill>
                  <a:schemeClr val="dk1"/>
                </a:solidFill>
                <a:latin typeface="Cabin"/>
                <a:ea typeface="Cabin"/>
                <a:cs typeface="Cabin"/>
                <a:sym typeface="Cabin"/>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1pPr>
            <a:lvl2pPr indent="-317500" lvl="1" marL="914400">
              <a:lnSpc>
                <a:spcPct val="115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2pPr>
            <a:lvl3pPr indent="-317500" lvl="2" marL="1371600">
              <a:lnSpc>
                <a:spcPct val="115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3pPr>
            <a:lvl4pPr indent="-317500" lvl="3" marL="1828800">
              <a:lnSpc>
                <a:spcPct val="115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4pPr>
            <a:lvl5pPr indent="-317500" lvl="4" marL="2286000">
              <a:lnSpc>
                <a:spcPct val="115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5pPr>
            <a:lvl6pPr indent="-317500" lvl="5" marL="2743200">
              <a:lnSpc>
                <a:spcPct val="115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6pPr>
            <a:lvl7pPr indent="-317500" lvl="6" marL="3200400">
              <a:lnSpc>
                <a:spcPct val="115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7pPr>
            <a:lvl8pPr indent="-317500" lvl="7" marL="3657600">
              <a:lnSpc>
                <a:spcPct val="115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8pPr>
            <a:lvl9pPr indent="-317500" lvl="8" marL="4114800">
              <a:lnSpc>
                <a:spcPct val="115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33" name="Shape 533"/>
        <p:cNvGrpSpPr/>
        <p:nvPr/>
      </p:nvGrpSpPr>
      <p:grpSpPr>
        <a:xfrm>
          <a:off x="0" y="0"/>
          <a:ext cx="0" cy="0"/>
          <a:chOff x="0" y="0"/>
          <a:chExt cx="0" cy="0"/>
        </a:xfrm>
      </p:grpSpPr>
      <p:sp>
        <p:nvSpPr>
          <p:cNvPr id="534" name="Google Shape;534;p2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35" name="Google Shape;535;p2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LvRLUh-zQPE-QSUsHgjgj76aC3GkyWpuG_M3t8RKudA/copy#gid=349501549" TargetMode="External"/><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LvRLUh-zQPE-QSUsHgjgj76aC3GkyWpuG_M3t8RKudA/copy"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3"/>
          <p:cNvSpPr/>
          <p:nvPr/>
        </p:nvSpPr>
        <p:spPr>
          <a:xfrm flipH="1">
            <a:off x="-2182375" y="1952175"/>
            <a:ext cx="6903440" cy="3418468"/>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txBox="1"/>
          <p:nvPr>
            <p:ph type="ctrTitle"/>
          </p:nvPr>
        </p:nvSpPr>
        <p:spPr>
          <a:xfrm flipH="1">
            <a:off x="4602915" y="812400"/>
            <a:ext cx="3840600" cy="309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Business Leadership Academy Infographics</a:t>
            </a:r>
            <a:endParaRPr/>
          </a:p>
        </p:txBody>
      </p:sp>
      <p:sp>
        <p:nvSpPr>
          <p:cNvPr id="543" name="Google Shape;543;p23"/>
          <p:cNvSpPr txBox="1"/>
          <p:nvPr>
            <p:ph idx="1" type="subTitle"/>
          </p:nvPr>
        </p:nvSpPr>
        <p:spPr>
          <a:xfrm flipH="1">
            <a:off x="4577515" y="3861300"/>
            <a:ext cx="3837600" cy="46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Here is where this template begins</a:t>
            </a:r>
            <a:endParaRPr/>
          </a:p>
        </p:txBody>
      </p:sp>
      <p:grpSp>
        <p:nvGrpSpPr>
          <p:cNvPr id="544" name="Google Shape;544;p23"/>
          <p:cNvGrpSpPr/>
          <p:nvPr/>
        </p:nvGrpSpPr>
        <p:grpSpPr>
          <a:xfrm flipH="1">
            <a:off x="519340" y="381900"/>
            <a:ext cx="759625" cy="712525"/>
            <a:chOff x="2462300" y="1258000"/>
            <a:chExt cx="759625" cy="712525"/>
          </a:xfrm>
        </p:grpSpPr>
        <p:sp>
          <p:nvSpPr>
            <p:cNvPr id="545" name="Google Shape;545;p23"/>
            <p:cNvSpPr/>
            <p:nvPr/>
          </p:nvSpPr>
          <p:spPr>
            <a:xfrm>
              <a:off x="2462300" y="1258000"/>
              <a:ext cx="759625" cy="712525"/>
            </a:xfrm>
            <a:custGeom>
              <a:rect b="b" l="l" r="r" t="t"/>
              <a:pathLst>
                <a:path extrusionOk="0" h="28501" w="30385">
                  <a:moveTo>
                    <a:pt x="4669" y="1"/>
                  </a:moveTo>
                  <a:cubicBezTo>
                    <a:pt x="3909" y="1"/>
                    <a:pt x="3271" y="609"/>
                    <a:pt x="3271" y="1429"/>
                  </a:cubicBezTo>
                  <a:lnTo>
                    <a:pt x="3271" y="22463"/>
                  </a:lnTo>
                  <a:lnTo>
                    <a:pt x="171" y="27782"/>
                  </a:lnTo>
                  <a:cubicBezTo>
                    <a:pt x="1" y="28122"/>
                    <a:pt x="257" y="28500"/>
                    <a:pt x="568" y="28500"/>
                  </a:cubicBezTo>
                  <a:cubicBezTo>
                    <a:pt x="647" y="28500"/>
                    <a:pt x="729" y="28476"/>
                    <a:pt x="809" y="28421"/>
                  </a:cubicBezTo>
                  <a:lnTo>
                    <a:pt x="6128" y="25533"/>
                  </a:lnTo>
                  <a:lnTo>
                    <a:pt x="28986" y="25533"/>
                  </a:lnTo>
                  <a:cubicBezTo>
                    <a:pt x="29746" y="25533"/>
                    <a:pt x="30384" y="24925"/>
                    <a:pt x="30384" y="24135"/>
                  </a:cubicBezTo>
                  <a:lnTo>
                    <a:pt x="30384" y="1338"/>
                  </a:lnTo>
                  <a:cubicBezTo>
                    <a:pt x="30384" y="609"/>
                    <a:pt x="29746" y="1"/>
                    <a:pt x="289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flipH="1">
              <a:off x="2762925" y="1389475"/>
              <a:ext cx="250025" cy="372375"/>
            </a:xfrm>
            <a:custGeom>
              <a:rect b="b" l="l" r="r" t="t"/>
              <a:pathLst>
                <a:path extrusionOk="0" h="14895" w="10001">
                  <a:moveTo>
                    <a:pt x="4073" y="0"/>
                  </a:moveTo>
                  <a:lnTo>
                    <a:pt x="4073" y="1702"/>
                  </a:lnTo>
                  <a:cubicBezTo>
                    <a:pt x="2827" y="1854"/>
                    <a:pt x="1854" y="2310"/>
                    <a:pt x="1186" y="2949"/>
                  </a:cubicBezTo>
                  <a:cubicBezTo>
                    <a:pt x="547" y="3648"/>
                    <a:pt x="182" y="4438"/>
                    <a:pt x="182" y="5350"/>
                  </a:cubicBezTo>
                  <a:cubicBezTo>
                    <a:pt x="182" y="6140"/>
                    <a:pt x="426" y="6809"/>
                    <a:pt x="851" y="7265"/>
                  </a:cubicBezTo>
                  <a:cubicBezTo>
                    <a:pt x="1246" y="7751"/>
                    <a:pt x="1763" y="8085"/>
                    <a:pt x="2310" y="8268"/>
                  </a:cubicBezTo>
                  <a:cubicBezTo>
                    <a:pt x="2888" y="8481"/>
                    <a:pt x="3617" y="8663"/>
                    <a:pt x="4438" y="8845"/>
                  </a:cubicBezTo>
                  <a:cubicBezTo>
                    <a:pt x="5137" y="8997"/>
                    <a:pt x="5593" y="9119"/>
                    <a:pt x="5897" y="9241"/>
                  </a:cubicBezTo>
                  <a:cubicBezTo>
                    <a:pt x="6170" y="9332"/>
                    <a:pt x="6322" y="9544"/>
                    <a:pt x="6322" y="9757"/>
                  </a:cubicBezTo>
                  <a:cubicBezTo>
                    <a:pt x="6322" y="9940"/>
                    <a:pt x="6201" y="10092"/>
                    <a:pt x="5958" y="10213"/>
                  </a:cubicBezTo>
                  <a:cubicBezTo>
                    <a:pt x="5745" y="10335"/>
                    <a:pt x="5411" y="10365"/>
                    <a:pt x="4863" y="10365"/>
                  </a:cubicBezTo>
                  <a:cubicBezTo>
                    <a:pt x="4286" y="10365"/>
                    <a:pt x="3648" y="10304"/>
                    <a:pt x="3009" y="10092"/>
                  </a:cubicBezTo>
                  <a:cubicBezTo>
                    <a:pt x="2341" y="9909"/>
                    <a:pt x="1763" y="9696"/>
                    <a:pt x="1216" y="9392"/>
                  </a:cubicBezTo>
                  <a:lnTo>
                    <a:pt x="0" y="12067"/>
                  </a:lnTo>
                  <a:cubicBezTo>
                    <a:pt x="456" y="12371"/>
                    <a:pt x="1064" y="12645"/>
                    <a:pt x="1793" y="12827"/>
                  </a:cubicBezTo>
                  <a:cubicBezTo>
                    <a:pt x="2523" y="13070"/>
                    <a:pt x="3283" y="13192"/>
                    <a:pt x="4073" y="13222"/>
                  </a:cubicBezTo>
                  <a:lnTo>
                    <a:pt x="4073" y="14894"/>
                  </a:lnTo>
                  <a:lnTo>
                    <a:pt x="6322" y="14894"/>
                  </a:lnTo>
                  <a:lnTo>
                    <a:pt x="6322" y="13131"/>
                  </a:lnTo>
                  <a:cubicBezTo>
                    <a:pt x="7477" y="12949"/>
                    <a:pt x="8420" y="12493"/>
                    <a:pt x="9058" y="11855"/>
                  </a:cubicBezTo>
                  <a:cubicBezTo>
                    <a:pt x="9696" y="11186"/>
                    <a:pt x="10000" y="10426"/>
                    <a:pt x="10000" y="9392"/>
                  </a:cubicBezTo>
                  <a:cubicBezTo>
                    <a:pt x="10000" y="8572"/>
                    <a:pt x="9757" y="7934"/>
                    <a:pt x="9362" y="7478"/>
                  </a:cubicBezTo>
                  <a:cubicBezTo>
                    <a:pt x="8906" y="7022"/>
                    <a:pt x="8389" y="6687"/>
                    <a:pt x="7842" y="6505"/>
                  </a:cubicBezTo>
                  <a:cubicBezTo>
                    <a:pt x="7265" y="6292"/>
                    <a:pt x="6535" y="6110"/>
                    <a:pt x="5714" y="5958"/>
                  </a:cubicBezTo>
                  <a:cubicBezTo>
                    <a:pt x="5046" y="5836"/>
                    <a:pt x="4559" y="5745"/>
                    <a:pt x="4286" y="5623"/>
                  </a:cubicBezTo>
                  <a:cubicBezTo>
                    <a:pt x="4043" y="5502"/>
                    <a:pt x="3891" y="5350"/>
                    <a:pt x="3891" y="5137"/>
                  </a:cubicBezTo>
                  <a:cubicBezTo>
                    <a:pt x="3891" y="4681"/>
                    <a:pt x="4377" y="4438"/>
                    <a:pt x="5319" y="4438"/>
                  </a:cubicBezTo>
                  <a:cubicBezTo>
                    <a:pt x="6262" y="4438"/>
                    <a:pt x="7295" y="4742"/>
                    <a:pt x="8389" y="5289"/>
                  </a:cubicBezTo>
                  <a:lnTo>
                    <a:pt x="9514" y="2584"/>
                  </a:lnTo>
                  <a:cubicBezTo>
                    <a:pt x="8632" y="2098"/>
                    <a:pt x="7569" y="1794"/>
                    <a:pt x="6322" y="1672"/>
                  </a:cubicBezTo>
                  <a:lnTo>
                    <a:pt x="63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3"/>
          <p:cNvGrpSpPr/>
          <p:nvPr/>
        </p:nvGrpSpPr>
        <p:grpSpPr>
          <a:xfrm flipH="1">
            <a:off x="671753" y="1503438"/>
            <a:ext cx="2941575" cy="1658175"/>
            <a:chOff x="5847025" y="-238625"/>
            <a:chExt cx="2941575" cy="1658175"/>
          </a:xfrm>
        </p:grpSpPr>
        <p:sp>
          <p:nvSpPr>
            <p:cNvPr id="548" name="Google Shape;548;p23"/>
            <p:cNvSpPr/>
            <p:nvPr/>
          </p:nvSpPr>
          <p:spPr>
            <a:xfrm>
              <a:off x="7511950" y="132200"/>
              <a:ext cx="1003850" cy="733325"/>
            </a:xfrm>
            <a:custGeom>
              <a:rect b="b" l="l" r="r" t="t"/>
              <a:pathLst>
                <a:path extrusionOk="0" h="29333" w="40154">
                  <a:moveTo>
                    <a:pt x="19484" y="1"/>
                  </a:moveTo>
                  <a:cubicBezTo>
                    <a:pt x="18755" y="1"/>
                    <a:pt x="18086" y="518"/>
                    <a:pt x="17873" y="1217"/>
                  </a:cubicBezTo>
                  <a:cubicBezTo>
                    <a:pt x="17660" y="1946"/>
                    <a:pt x="17022" y="2433"/>
                    <a:pt x="16293" y="2433"/>
                  </a:cubicBezTo>
                  <a:lnTo>
                    <a:pt x="2371" y="2433"/>
                  </a:lnTo>
                  <a:cubicBezTo>
                    <a:pt x="1460" y="2433"/>
                    <a:pt x="700" y="3162"/>
                    <a:pt x="700" y="4074"/>
                  </a:cubicBezTo>
                  <a:lnTo>
                    <a:pt x="1" y="29333"/>
                  </a:lnTo>
                  <a:lnTo>
                    <a:pt x="39393" y="29333"/>
                  </a:lnTo>
                  <a:lnTo>
                    <a:pt x="40123" y="4074"/>
                  </a:lnTo>
                  <a:cubicBezTo>
                    <a:pt x="40153" y="3162"/>
                    <a:pt x="39424" y="2433"/>
                    <a:pt x="38512" y="2433"/>
                  </a:cubicBezTo>
                  <a:lnTo>
                    <a:pt x="37752" y="2433"/>
                  </a:lnTo>
                  <a:cubicBezTo>
                    <a:pt x="37053" y="2433"/>
                    <a:pt x="36384" y="1946"/>
                    <a:pt x="36202" y="1217"/>
                  </a:cubicBezTo>
                  <a:cubicBezTo>
                    <a:pt x="36019" y="518"/>
                    <a:pt x="35412" y="1"/>
                    <a:pt x="346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6463300" y="-46350"/>
              <a:ext cx="1412675" cy="505350"/>
            </a:xfrm>
            <a:custGeom>
              <a:rect b="b" l="l" r="r" t="t"/>
              <a:pathLst>
                <a:path extrusionOk="0" h="20214" w="56507">
                  <a:moveTo>
                    <a:pt x="2797" y="0"/>
                  </a:moveTo>
                  <a:cubicBezTo>
                    <a:pt x="1247" y="0"/>
                    <a:pt x="0" y="1277"/>
                    <a:pt x="0" y="2827"/>
                  </a:cubicBezTo>
                  <a:lnTo>
                    <a:pt x="0" y="17417"/>
                  </a:lnTo>
                  <a:cubicBezTo>
                    <a:pt x="0" y="18967"/>
                    <a:pt x="1247" y="20213"/>
                    <a:pt x="2797" y="20213"/>
                  </a:cubicBezTo>
                  <a:lnTo>
                    <a:pt x="53679" y="20213"/>
                  </a:lnTo>
                  <a:cubicBezTo>
                    <a:pt x="55229" y="20213"/>
                    <a:pt x="56506" y="18967"/>
                    <a:pt x="56506" y="17386"/>
                  </a:cubicBezTo>
                  <a:lnTo>
                    <a:pt x="56506" y="2827"/>
                  </a:lnTo>
                  <a:cubicBezTo>
                    <a:pt x="56506" y="1277"/>
                    <a:pt x="55229" y="0"/>
                    <a:pt x="53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6612225" y="18225"/>
              <a:ext cx="180125" cy="180875"/>
            </a:xfrm>
            <a:custGeom>
              <a:rect b="b" l="l" r="r" t="t"/>
              <a:pathLst>
                <a:path extrusionOk="0" h="7235" w="7205">
                  <a:moveTo>
                    <a:pt x="3618" y="1"/>
                  </a:moveTo>
                  <a:cubicBezTo>
                    <a:pt x="1612" y="1"/>
                    <a:pt x="1" y="1612"/>
                    <a:pt x="1" y="3618"/>
                  </a:cubicBezTo>
                  <a:cubicBezTo>
                    <a:pt x="1" y="5624"/>
                    <a:pt x="1612" y="7235"/>
                    <a:pt x="3618" y="7235"/>
                  </a:cubicBezTo>
                  <a:cubicBezTo>
                    <a:pt x="5594" y="7235"/>
                    <a:pt x="7205" y="5624"/>
                    <a:pt x="7205" y="3618"/>
                  </a:cubicBezTo>
                  <a:cubicBezTo>
                    <a:pt x="7205" y="1612"/>
                    <a:pt x="5594" y="1"/>
                    <a:pt x="3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6536250" y="226450"/>
              <a:ext cx="333625" cy="166425"/>
            </a:xfrm>
            <a:custGeom>
              <a:rect b="b" l="l" r="r" t="t"/>
              <a:pathLst>
                <a:path extrusionOk="0" h="6657" w="13345">
                  <a:moveTo>
                    <a:pt x="6657" y="0"/>
                  </a:moveTo>
                  <a:cubicBezTo>
                    <a:pt x="2979" y="0"/>
                    <a:pt x="0" y="3009"/>
                    <a:pt x="0" y="6657"/>
                  </a:cubicBezTo>
                  <a:lnTo>
                    <a:pt x="13344" y="6657"/>
                  </a:lnTo>
                  <a:cubicBezTo>
                    <a:pt x="13314" y="3009"/>
                    <a:pt x="10335" y="0"/>
                    <a:pt x="66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6908600" y="259125"/>
              <a:ext cx="405050" cy="50925"/>
            </a:xfrm>
            <a:custGeom>
              <a:rect b="b" l="l" r="r" t="t"/>
              <a:pathLst>
                <a:path extrusionOk="0" h="2037" w="16202">
                  <a:moveTo>
                    <a:pt x="1034" y="0"/>
                  </a:moveTo>
                  <a:cubicBezTo>
                    <a:pt x="456" y="0"/>
                    <a:pt x="0" y="456"/>
                    <a:pt x="0" y="1003"/>
                  </a:cubicBezTo>
                  <a:cubicBezTo>
                    <a:pt x="0" y="1581"/>
                    <a:pt x="456" y="2037"/>
                    <a:pt x="1034" y="2037"/>
                  </a:cubicBezTo>
                  <a:lnTo>
                    <a:pt x="15168" y="2037"/>
                  </a:lnTo>
                  <a:cubicBezTo>
                    <a:pt x="15745" y="2037"/>
                    <a:pt x="16201" y="1581"/>
                    <a:pt x="16201" y="1003"/>
                  </a:cubicBezTo>
                  <a:cubicBezTo>
                    <a:pt x="16201" y="456"/>
                    <a:pt x="15745" y="0"/>
                    <a:pt x="15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6909350" y="342700"/>
              <a:ext cx="877700" cy="50950"/>
            </a:xfrm>
            <a:custGeom>
              <a:rect b="b" l="l" r="r" t="t"/>
              <a:pathLst>
                <a:path extrusionOk="0" h="2038" w="35108">
                  <a:moveTo>
                    <a:pt x="1034" y="1"/>
                  </a:moveTo>
                  <a:cubicBezTo>
                    <a:pt x="457" y="1"/>
                    <a:pt x="1" y="457"/>
                    <a:pt x="1" y="1004"/>
                  </a:cubicBezTo>
                  <a:cubicBezTo>
                    <a:pt x="1" y="1581"/>
                    <a:pt x="457" y="2037"/>
                    <a:pt x="1034" y="2037"/>
                  </a:cubicBezTo>
                  <a:lnTo>
                    <a:pt x="34105" y="2037"/>
                  </a:lnTo>
                  <a:cubicBezTo>
                    <a:pt x="34652" y="2037"/>
                    <a:pt x="35108" y="1551"/>
                    <a:pt x="35108" y="1004"/>
                  </a:cubicBezTo>
                  <a:cubicBezTo>
                    <a:pt x="35108" y="457"/>
                    <a:pt x="34652" y="1"/>
                    <a:pt x="34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6907825" y="46150"/>
              <a:ext cx="132250" cy="125950"/>
            </a:xfrm>
            <a:custGeom>
              <a:rect b="b" l="l" r="r" t="t"/>
              <a:pathLst>
                <a:path extrusionOk="0" h="5038" w="5290">
                  <a:moveTo>
                    <a:pt x="2638" y="1"/>
                  </a:moveTo>
                  <a:cubicBezTo>
                    <a:pt x="2554" y="1"/>
                    <a:pt x="2478" y="54"/>
                    <a:pt x="2463" y="160"/>
                  </a:cubicBezTo>
                  <a:lnTo>
                    <a:pt x="1855" y="1406"/>
                  </a:lnTo>
                  <a:cubicBezTo>
                    <a:pt x="1825" y="1467"/>
                    <a:pt x="1733" y="1558"/>
                    <a:pt x="1673" y="1558"/>
                  </a:cubicBezTo>
                  <a:lnTo>
                    <a:pt x="305" y="1741"/>
                  </a:lnTo>
                  <a:cubicBezTo>
                    <a:pt x="62" y="1771"/>
                    <a:pt x="1" y="2014"/>
                    <a:pt x="153" y="2166"/>
                  </a:cubicBezTo>
                  <a:lnTo>
                    <a:pt x="1126" y="3139"/>
                  </a:lnTo>
                  <a:cubicBezTo>
                    <a:pt x="1217" y="3230"/>
                    <a:pt x="1217" y="3291"/>
                    <a:pt x="1217" y="3382"/>
                  </a:cubicBezTo>
                  <a:lnTo>
                    <a:pt x="974" y="4750"/>
                  </a:lnTo>
                  <a:cubicBezTo>
                    <a:pt x="948" y="4904"/>
                    <a:pt x="1075" y="5037"/>
                    <a:pt x="1244" y="5037"/>
                  </a:cubicBezTo>
                  <a:cubicBezTo>
                    <a:pt x="1274" y="5037"/>
                    <a:pt x="1306" y="5033"/>
                    <a:pt x="1338" y="5024"/>
                  </a:cubicBezTo>
                  <a:lnTo>
                    <a:pt x="2554" y="4355"/>
                  </a:lnTo>
                  <a:cubicBezTo>
                    <a:pt x="2585" y="4340"/>
                    <a:pt x="2623" y="4332"/>
                    <a:pt x="2661" y="4332"/>
                  </a:cubicBezTo>
                  <a:cubicBezTo>
                    <a:pt x="2699" y="4332"/>
                    <a:pt x="2737" y="4340"/>
                    <a:pt x="2767" y="4355"/>
                  </a:cubicBezTo>
                  <a:lnTo>
                    <a:pt x="3983" y="5024"/>
                  </a:lnTo>
                  <a:cubicBezTo>
                    <a:pt x="4006" y="5033"/>
                    <a:pt x="4031" y="5037"/>
                    <a:pt x="4057" y="5037"/>
                  </a:cubicBezTo>
                  <a:cubicBezTo>
                    <a:pt x="4202" y="5037"/>
                    <a:pt x="4369" y="4904"/>
                    <a:pt x="4317" y="4750"/>
                  </a:cubicBezTo>
                  <a:lnTo>
                    <a:pt x="4104" y="3382"/>
                  </a:lnTo>
                  <a:cubicBezTo>
                    <a:pt x="4104" y="3291"/>
                    <a:pt x="4104" y="3200"/>
                    <a:pt x="4165" y="3139"/>
                  </a:cubicBezTo>
                  <a:lnTo>
                    <a:pt x="5168" y="2166"/>
                  </a:lnTo>
                  <a:cubicBezTo>
                    <a:pt x="5290" y="2014"/>
                    <a:pt x="5199" y="1771"/>
                    <a:pt x="5016" y="1741"/>
                  </a:cubicBezTo>
                  <a:lnTo>
                    <a:pt x="3648" y="1558"/>
                  </a:lnTo>
                  <a:cubicBezTo>
                    <a:pt x="3557" y="1528"/>
                    <a:pt x="3496" y="1467"/>
                    <a:pt x="3466" y="1406"/>
                  </a:cubicBezTo>
                  <a:lnTo>
                    <a:pt x="2858" y="160"/>
                  </a:lnTo>
                  <a:cubicBezTo>
                    <a:pt x="2813" y="54"/>
                    <a:pt x="2721" y="1"/>
                    <a:pt x="26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7087175" y="46150"/>
              <a:ext cx="132250" cy="125950"/>
            </a:xfrm>
            <a:custGeom>
              <a:rect b="b" l="l" r="r" t="t"/>
              <a:pathLst>
                <a:path extrusionOk="0" h="5038" w="5290">
                  <a:moveTo>
                    <a:pt x="2637" y="1"/>
                  </a:moveTo>
                  <a:cubicBezTo>
                    <a:pt x="2561" y="1"/>
                    <a:pt x="2493" y="54"/>
                    <a:pt x="2462" y="160"/>
                  </a:cubicBezTo>
                  <a:lnTo>
                    <a:pt x="1854" y="1406"/>
                  </a:lnTo>
                  <a:cubicBezTo>
                    <a:pt x="1824" y="1467"/>
                    <a:pt x="1763" y="1558"/>
                    <a:pt x="1672" y="1558"/>
                  </a:cubicBezTo>
                  <a:lnTo>
                    <a:pt x="304" y="1741"/>
                  </a:lnTo>
                  <a:cubicBezTo>
                    <a:pt x="91" y="1771"/>
                    <a:pt x="0" y="2014"/>
                    <a:pt x="152" y="2166"/>
                  </a:cubicBezTo>
                  <a:lnTo>
                    <a:pt x="1155" y="3139"/>
                  </a:lnTo>
                  <a:cubicBezTo>
                    <a:pt x="1216" y="3230"/>
                    <a:pt x="1216" y="3291"/>
                    <a:pt x="1216" y="3382"/>
                  </a:cubicBezTo>
                  <a:lnTo>
                    <a:pt x="1003" y="4750"/>
                  </a:lnTo>
                  <a:cubicBezTo>
                    <a:pt x="952" y="4904"/>
                    <a:pt x="1097" y="5037"/>
                    <a:pt x="1253" y="5037"/>
                  </a:cubicBezTo>
                  <a:cubicBezTo>
                    <a:pt x="1281" y="5037"/>
                    <a:pt x="1310" y="5033"/>
                    <a:pt x="1338" y="5024"/>
                  </a:cubicBezTo>
                  <a:lnTo>
                    <a:pt x="2554" y="4355"/>
                  </a:lnTo>
                  <a:cubicBezTo>
                    <a:pt x="2584" y="4340"/>
                    <a:pt x="2622" y="4332"/>
                    <a:pt x="2660" y="4332"/>
                  </a:cubicBezTo>
                  <a:cubicBezTo>
                    <a:pt x="2698" y="4332"/>
                    <a:pt x="2736" y="4340"/>
                    <a:pt x="2766" y="4355"/>
                  </a:cubicBezTo>
                  <a:lnTo>
                    <a:pt x="3982" y="5024"/>
                  </a:lnTo>
                  <a:cubicBezTo>
                    <a:pt x="4005" y="5033"/>
                    <a:pt x="4031" y="5037"/>
                    <a:pt x="4057" y="5037"/>
                  </a:cubicBezTo>
                  <a:cubicBezTo>
                    <a:pt x="4202" y="5037"/>
                    <a:pt x="4373" y="4904"/>
                    <a:pt x="4347" y="4750"/>
                  </a:cubicBezTo>
                  <a:lnTo>
                    <a:pt x="4104" y="3382"/>
                  </a:lnTo>
                  <a:cubicBezTo>
                    <a:pt x="4104" y="3291"/>
                    <a:pt x="4104" y="3200"/>
                    <a:pt x="4195" y="3139"/>
                  </a:cubicBezTo>
                  <a:lnTo>
                    <a:pt x="5168" y="2166"/>
                  </a:lnTo>
                  <a:cubicBezTo>
                    <a:pt x="5289" y="2014"/>
                    <a:pt x="5198" y="1771"/>
                    <a:pt x="5016" y="1741"/>
                  </a:cubicBezTo>
                  <a:lnTo>
                    <a:pt x="3648" y="1558"/>
                  </a:lnTo>
                  <a:cubicBezTo>
                    <a:pt x="3587" y="1528"/>
                    <a:pt x="3496" y="1467"/>
                    <a:pt x="3465" y="1406"/>
                  </a:cubicBezTo>
                  <a:lnTo>
                    <a:pt x="2858" y="160"/>
                  </a:lnTo>
                  <a:cubicBezTo>
                    <a:pt x="2797" y="54"/>
                    <a:pt x="2713" y="1"/>
                    <a:pt x="26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7265750" y="46150"/>
              <a:ext cx="132250" cy="125950"/>
            </a:xfrm>
            <a:custGeom>
              <a:rect b="b" l="l" r="r" t="t"/>
              <a:pathLst>
                <a:path extrusionOk="0" h="5038" w="5290">
                  <a:moveTo>
                    <a:pt x="2649" y="1"/>
                  </a:moveTo>
                  <a:cubicBezTo>
                    <a:pt x="2569" y="1"/>
                    <a:pt x="2493" y="54"/>
                    <a:pt x="2462" y="160"/>
                  </a:cubicBezTo>
                  <a:lnTo>
                    <a:pt x="1854" y="1406"/>
                  </a:lnTo>
                  <a:cubicBezTo>
                    <a:pt x="1824" y="1467"/>
                    <a:pt x="1763" y="1558"/>
                    <a:pt x="1672" y="1558"/>
                  </a:cubicBezTo>
                  <a:lnTo>
                    <a:pt x="304" y="1741"/>
                  </a:lnTo>
                  <a:cubicBezTo>
                    <a:pt x="91" y="1771"/>
                    <a:pt x="0" y="2014"/>
                    <a:pt x="152" y="2166"/>
                  </a:cubicBezTo>
                  <a:lnTo>
                    <a:pt x="1155" y="3139"/>
                  </a:lnTo>
                  <a:cubicBezTo>
                    <a:pt x="1216" y="3230"/>
                    <a:pt x="1216" y="3291"/>
                    <a:pt x="1216" y="3382"/>
                  </a:cubicBezTo>
                  <a:lnTo>
                    <a:pt x="1003" y="4750"/>
                  </a:lnTo>
                  <a:cubicBezTo>
                    <a:pt x="952" y="4904"/>
                    <a:pt x="1097" y="5037"/>
                    <a:pt x="1253" y="5037"/>
                  </a:cubicBezTo>
                  <a:cubicBezTo>
                    <a:pt x="1281" y="5037"/>
                    <a:pt x="1310" y="5033"/>
                    <a:pt x="1338" y="5024"/>
                  </a:cubicBezTo>
                  <a:lnTo>
                    <a:pt x="2554" y="4355"/>
                  </a:lnTo>
                  <a:cubicBezTo>
                    <a:pt x="2584" y="4340"/>
                    <a:pt x="2622" y="4332"/>
                    <a:pt x="2660" y="4332"/>
                  </a:cubicBezTo>
                  <a:cubicBezTo>
                    <a:pt x="2698" y="4332"/>
                    <a:pt x="2736" y="4340"/>
                    <a:pt x="2766" y="4355"/>
                  </a:cubicBezTo>
                  <a:lnTo>
                    <a:pt x="3982" y="5024"/>
                  </a:lnTo>
                  <a:cubicBezTo>
                    <a:pt x="4005" y="5033"/>
                    <a:pt x="4031" y="5037"/>
                    <a:pt x="4057" y="5037"/>
                  </a:cubicBezTo>
                  <a:cubicBezTo>
                    <a:pt x="4202" y="5037"/>
                    <a:pt x="4373" y="4904"/>
                    <a:pt x="4347" y="4750"/>
                  </a:cubicBezTo>
                  <a:lnTo>
                    <a:pt x="4104" y="3382"/>
                  </a:lnTo>
                  <a:cubicBezTo>
                    <a:pt x="4104" y="3291"/>
                    <a:pt x="4104" y="3200"/>
                    <a:pt x="4195" y="3139"/>
                  </a:cubicBezTo>
                  <a:lnTo>
                    <a:pt x="5168" y="2166"/>
                  </a:lnTo>
                  <a:cubicBezTo>
                    <a:pt x="5289" y="2014"/>
                    <a:pt x="5198" y="1771"/>
                    <a:pt x="5016" y="1741"/>
                  </a:cubicBezTo>
                  <a:lnTo>
                    <a:pt x="3648" y="1558"/>
                  </a:lnTo>
                  <a:cubicBezTo>
                    <a:pt x="3587" y="1528"/>
                    <a:pt x="3496" y="1467"/>
                    <a:pt x="3465" y="1406"/>
                  </a:cubicBezTo>
                  <a:lnTo>
                    <a:pt x="2857" y="160"/>
                  </a:lnTo>
                  <a:cubicBezTo>
                    <a:pt x="2812" y="54"/>
                    <a:pt x="2728" y="1"/>
                    <a:pt x="26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7445075" y="46150"/>
              <a:ext cx="132250" cy="125950"/>
            </a:xfrm>
            <a:custGeom>
              <a:rect b="b" l="l" r="r" t="t"/>
              <a:pathLst>
                <a:path extrusionOk="0" h="5038" w="5290">
                  <a:moveTo>
                    <a:pt x="2626" y="1"/>
                  </a:moveTo>
                  <a:cubicBezTo>
                    <a:pt x="2546" y="1"/>
                    <a:pt x="2478" y="54"/>
                    <a:pt x="2463" y="160"/>
                  </a:cubicBezTo>
                  <a:lnTo>
                    <a:pt x="1855" y="1406"/>
                  </a:lnTo>
                  <a:cubicBezTo>
                    <a:pt x="1824" y="1467"/>
                    <a:pt x="1764" y="1558"/>
                    <a:pt x="1672" y="1558"/>
                  </a:cubicBezTo>
                  <a:lnTo>
                    <a:pt x="305" y="1741"/>
                  </a:lnTo>
                  <a:cubicBezTo>
                    <a:pt x="92" y="1771"/>
                    <a:pt x="1" y="2014"/>
                    <a:pt x="153" y="2166"/>
                  </a:cubicBezTo>
                  <a:lnTo>
                    <a:pt x="1156" y="3139"/>
                  </a:lnTo>
                  <a:cubicBezTo>
                    <a:pt x="1217" y="3230"/>
                    <a:pt x="1217" y="3291"/>
                    <a:pt x="1217" y="3382"/>
                  </a:cubicBezTo>
                  <a:lnTo>
                    <a:pt x="1004" y="4750"/>
                  </a:lnTo>
                  <a:cubicBezTo>
                    <a:pt x="952" y="4904"/>
                    <a:pt x="1097" y="5037"/>
                    <a:pt x="1253" y="5037"/>
                  </a:cubicBezTo>
                  <a:cubicBezTo>
                    <a:pt x="1282" y="5037"/>
                    <a:pt x="1310" y="5033"/>
                    <a:pt x="1338" y="5024"/>
                  </a:cubicBezTo>
                  <a:lnTo>
                    <a:pt x="2554" y="4355"/>
                  </a:lnTo>
                  <a:cubicBezTo>
                    <a:pt x="2600" y="4340"/>
                    <a:pt x="2638" y="4332"/>
                    <a:pt x="2676" y="4332"/>
                  </a:cubicBezTo>
                  <a:cubicBezTo>
                    <a:pt x="2714" y="4332"/>
                    <a:pt x="2751" y="4340"/>
                    <a:pt x="2797" y="4355"/>
                  </a:cubicBezTo>
                  <a:lnTo>
                    <a:pt x="4013" y="5024"/>
                  </a:lnTo>
                  <a:cubicBezTo>
                    <a:pt x="4036" y="5033"/>
                    <a:pt x="4061" y="5037"/>
                    <a:pt x="4086" y="5037"/>
                  </a:cubicBezTo>
                  <a:cubicBezTo>
                    <a:pt x="4224" y="5037"/>
                    <a:pt x="4373" y="4904"/>
                    <a:pt x="4347" y="4750"/>
                  </a:cubicBezTo>
                  <a:lnTo>
                    <a:pt x="4104" y="3382"/>
                  </a:lnTo>
                  <a:cubicBezTo>
                    <a:pt x="4104" y="3291"/>
                    <a:pt x="4104" y="3200"/>
                    <a:pt x="4195" y="3139"/>
                  </a:cubicBezTo>
                  <a:lnTo>
                    <a:pt x="5168" y="2166"/>
                  </a:lnTo>
                  <a:cubicBezTo>
                    <a:pt x="5290" y="2014"/>
                    <a:pt x="5229" y="1771"/>
                    <a:pt x="5016" y="1741"/>
                  </a:cubicBezTo>
                  <a:lnTo>
                    <a:pt x="3648" y="1558"/>
                  </a:lnTo>
                  <a:cubicBezTo>
                    <a:pt x="3587" y="1528"/>
                    <a:pt x="3496" y="1467"/>
                    <a:pt x="3466" y="1406"/>
                  </a:cubicBezTo>
                  <a:lnTo>
                    <a:pt x="2858" y="160"/>
                  </a:lnTo>
                  <a:cubicBezTo>
                    <a:pt x="2797" y="54"/>
                    <a:pt x="2706" y="1"/>
                    <a:pt x="2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7623650" y="46150"/>
              <a:ext cx="132250" cy="125950"/>
            </a:xfrm>
            <a:custGeom>
              <a:rect b="b" l="l" r="r" t="t"/>
              <a:pathLst>
                <a:path extrusionOk="0" h="5038" w="5290">
                  <a:moveTo>
                    <a:pt x="2660" y="1"/>
                  </a:moveTo>
                  <a:cubicBezTo>
                    <a:pt x="2577" y="1"/>
                    <a:pt x="2493" y="54"/>
                    <a:pt x="2463" y="160"/>
                  </a:cubicBezTo>
                  <a:lnTo>
                    <a:pt x="1855" y="1406"/>
                  </a:lnTo>
                  <a:cubicBezTo>
                    <a:pt x="1824" y="1467"/>
                    <a:pt x="1764" y="1558"/>
                    <a:pt x="1672" y="1558"/>
                  </a:cubicBezTo>
                  <a:lnTo>
                    <a:pt x="305" y="1741"/>
                  </a:lnTo>
                  <a:cubicBezTo>
                    <a:pt x="92" y="1771"/>
                    <a:pt x="1" y="2014"/>
                    <a:pt x="153" y="2166"/>
                  </a:cubicBezTo>
                  <a:lnTo>
                    <a:pt x="1156" y="3139"/>
                  </a:lnTo>
                  <a:cubicBezTo>
                    <a:pt x="1217" y="3230"/>
                    <a:pt x="1217" y="3291"/>
                    <a:pt x="1217" y="3382"/>
                  </a:cubicBezTo>
                  <a:lnTo>
                    <a:pt x="1004" y="4750"/>
                  </a:lnTo>
                  <a:cubicBezTo>
                    <a:pt x="952" y="4904"/>
                    <a:pt x="1097" y="5037"/>
                    <a:pt x="1253" y="5037"/>
                  </a:cubicBezTo>
                  <a:cubicBezTo>
                    <a:pt x="1282" y="5037"/>
                    <a:pt x="1310" y="5033"/>
                    <a:pt x="1338" y="5024"/>
                  </a:cubicBezTo>
                  <a:lnTo>
                    <a:pt x="2554" y="4355"/>
                  </a:lnTo>
                  <a:cubicBezTo>
                    <a:pt x="2584" y="4340"/>
                    <a:pt x="2622" y="4332"/>
                    <a:pt x="2660" y="4332"/>
                  </a:cubicBezTo>
                  <a:cubicBezTo>
                    <a:pt x="2698" y="4332"/>
                    <a:pt x="2736" y="4340"/>
                    <a:pt x="2767" y="4355"/>
                  </a:cubicBezTo>
                  <a:lnTo>
                    <a:pt x="4013" y="5024"/>
                  </a:lnTo>
                  <a:cubicBezTo>
                    <a:pt x="4031" y="5033"/>
                    <a:pt x="4053" y="5037"/>
                    <a:pt x="4076" y="5037"/>
                  </a:cubicBezTo>
                  <a:cubicBezTo>
                    <a:pt x="4202" y="5037"/>
                    <a:pt x="4373" y="4904"/>
                    <a:pt x="4347" y="4750"/>
                  </a:cubicBezTo>
                  <a:lnTo>
                    <a:pt x="4104" y="3382"/>
                  </a:lnTo>
                  <a:cubicBezTo>
                    <a:pt x="4104" y="3291"/>
                    <a:pt x="4104" y="3200"/>
                    <a:pt x="4195" y="3139"/>
                  </a:cubicBezTo>
                  <a:lnTo>
                    <a:pt x="5168" y="2166"/>
                  </a:lnTo>
                  <a:cubicBezTo>
                    <a:pt x="5290" y="2014"/>
                    <a:pt x="5229" y="1771"/>
                    <a:pt x="5016" y="1741"/>
                  </a:cubicBezTo>
                  <a:lnTo>
                    <a:pt x="3648" y="1558"/>
                  </a:lnTo>
                  <a:cubicBezTo>
                    <a:pt x="3587" y="1528"/>
                    <a:pt x="3496" y="1467"/>
                    <a:pt x="3466" y="1406"/>
                  </a:cubicBezTo>
                  <a:lnTo>
                    <a:pt x="2858" y="160"/>
                  </a:lnTo>
                  <a:cubicBezTo>
                    <a:pt x="2827" y="54"/>
                    <a:pt x="2744" y="1"/>
                    <a:pt x="26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7375175" y="267475"/>
              <a:ext cx="1121625" cy="599575"/>
            </a:xfrm>
            <a:custGeom>
              <a:rect b="b" l="l" r="r" t="t"/>
              <a:pathLst>
                <a:path extrusionOk="0" h="23983" w="44865">
                  <a:moveTo>
                    <a:pt x="1824" y="0"/>
                  </a:moveTo>
                  <a:cubicBezTo>
                    <a:pt x="760" y="0"/>
                    <a:pt x="0" y="973"/>
                    <a:pt x="213" y="2007"/>
                  </a:cubicBezTo>
                  <a:lnTo>
                    <a:pt x="5472" y="23983"/>
                  </a:lnTo>
                  <a:lnTo>
                    <a:pt x="44864" y="23983"/>
                  </a:lnTo>
                  <a:lnTo>
                    <a:pt x="39484" y="1247"/>
                  </a:lnTo>
                  <a:cubicBezTo>
                    <a:pt x="39272" y="517"/>
                    <a:pt x="38633" y="0"/>
                    <a:pt x="378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5847025" y="536575"/>
              <a:ext cx="662650" cy="882975"/>
            </a:xfrm>
            <a:custGeom>
              <a:rect b="b" l="l" r="r" t="t"/>
              <a:pathLst>
                <a:path extrusionOk="0" h="35319" w="26506">
                  <a:moveTo>
                    <a:pt x="24981" y="1"/>
                  </a:moveTo>
                  <a:cubicBezTo>
                    <a:pt x="24573" y="1"/>
                    <a:pt x="24177" y="180"/>
                    <a:pt x="23922" y="544"/>
                  </a:cubicBezTo>
                  <a:lnTo>
                    <a:pt x="700" y="31821"/>
                  </a:lnTo>
                  <a:cubicBezTo>
                    <a:pt x="700" y="31851"/>
                    <a:pt x="669" y="31851"/>
                    <a:pt x="669" y="31912"/>
                  </a:cubicBezTo>
                  <a:cubicBezTo>
                    <a:pt x="1" y="32884"/>
                    <a:pt x="244" y="34252"/>
                    <a:pt x="1247" y="34951"/>
                  </a:cubicBezTo>
                  <a:cubicBezTo>
                    <a:pt x="1609" y="35201"/>
                    <a:pt x="2027" y="35319"/>
                    <a:pt x="2444" y="35319"/>
                  </a:cubicBezTo>
                  <a:cubicBezTo>
                    <a:pt x="3146" y="35319"/>
                    <a:pt x="3848" y="34984"/>
                    <a:pt x="4286" y="34374"/>
                  </a:cubicBezTo>
                  <a:lnTo>
                    <a:pt x="26080" y="2124"/>
                  </a:lnTo>
                  <a:cubicBezTo>
                    <a:pt x="26506" y="1547"/>
                    <a:pt x="26354" y="756"/>
                    <a:pt x="25776" y="240"/>
                  </a:cubicBezTo>
                  <a:cubicBezTo>
                    <a:pt x="25532" y="81"/>
                    <a:pt x="25254" y="1"/>
                    <a:pt x="249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6387300" y="492400"/>
              <a:ext cx="177850" cy="143575"/>
            </a:xfrm>
            <a:custGeom>
              <a:rect b="b" l="l" r="r" t="t"/>
              <a:pathLst>
                <a:path extrusionOk="0" h="5743" w="7114">
                  <a:moveTo>
                    <a:pt x="1095" y="0"/>
                  </a:moveTo>
                  <a:lnTo>
                    <a:pt x="1095" y="0"/>
                  </a:lnTo>
                  <a:cubicBezTo>
                    <a:pt x="1" y="1611"/>
                    <a:pt x="366" y="3770"/>
                    <a:pt x="1946" y="4894"/>
                  </a:cubicBezTo>
                  <a:lnTo>
                    <a:pt x="2189" y="5077"/>
                  </a:lnTo>
                  <a:cubicBezTo>
                    <a:pt x="2818" y="5528"/>
                    <a:pt x="3536" y="5742"/>
                    <a:pt x="4243" y="5742"/>
                  </a:cubicBezTo>
                  <a:cubicBezTo>
                    <a:pt x="5347" y="5742"/>
                    <a:pt x="6428" y="5219"/>
                    <a:pt x="7113" y="4256"/>
                  </a:cubicBezTo>
                  <a:lnTo>
                    <a:pt x="10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6229250" y="-222225"/>
              <a:ext cx="990175" cy="872950"/>
            </a:xfrm>
            <a:custGeom>
              <a:rect b="b" l="l" r="r" t="t"/>
              <a:pathLst>
                <a:path extrusionOk="0" h="34918" w="39607">
                  <a:moveTo>
                    <a:pt x="19874" y="2155"/>
                  </a:moveTo>
                  <a:cubicBezTo>
                    <a:pt x="22998" y="2155"/>
                    <a:pt x="26053" y="3117"/>
                    <a:pt x="28664" y="4968"/>
                  </a:cubicBezTo>
                  <a:cubicBezTo>
                    <a:pt x="35533" y="9831"/>
                    <a:pt x="37205" y="19406"/>
                    <a:pt x="32342" y="26306"/>
                  </a:cubicBezTo>
                  <a:cubicBezTo>
                    <a:pt x="30001" y="29649"/>
                    <a:pt x="26445" y="31868"/>
                    <a:pt x="22433" y="32567"/>
                  </a:cubicBezTo>
                  <a:cubicBezTo>
                    <a:pt x="21546" y="32721"/>
                    <a:pt x="20658" y="32796"/>
                    <a:pt x="19777" y="32796"/>
                  </a:cubicBezTo>
                  <a:cubicBezTo>
                    <a:pt x="16639" y="32796"/>
                    <a:pt x="13584" y="31835"/>
                    <a:pt x="10973" y="29984"/>
                  </a:cubicBezTo>
                  <a:cubicBezTo>
                    <a:pt x="4104" y="25120"/>
                    <a:pt x="2432" y="15546"/>
                    <a:pt x="7296" y="8646"/>
                  </a:cubicBezTo>
                  <a:cubicBezTo>
                    <a:pt x="9666" y="5272"/>
                    <a:pt x="13192" y="3053"/>
                    <a:pt x="17235" y="2385"/>
                  </a:cubicBezTo>
                  <a:cubicBezTo>
                    <a:pt x="18115" y="2231"/>
                    <a:pt x="18997" y="2155"/>
                    <a:pt x="19874" y="2155"/>
                  </a:cubicBezTo>
                  <a:close/>
                  <a:moveTo>
                    <a:pt x="19836" y="0"/>
                  </a:moveTo>
                  <a:cubicBezTo>
                    <a:pt x="18830" y="0"/>
                    <a:pt x="17827" y="87"/>
                    <a:pt x="16840" y="257"/>
                  </a:cubicBezTo>
                  <a:cubicBezTo>
                    <a:pt x="12432" y="1017"/>
                    <a:pt x="8329" y="3448"/>
                    <a:pt x="5563" y="7400"/>
                  </a:cubicBezTo>
                  <a:cubicBezTo>
                    <a:pt x="1" y="15242"/>
                    <a:pt x="1885" y="26154"/>
                    <a:pt x="9727" y="31716"/>
                  </a:cubicBezTo>
                  <a:cubicBezTo>
                    <a:pt x="12804" y="33870"/>
                    <a:pt x="16322" y="34918"/>
                    <a:pt x="19809" y="34918"/>
                  </a:cubicBezTo>
                  <a:cubicBezTo>
                    <a:pt x="20801" y="34918"/>
                    <a:pt x="21791" y="34833"/>
                    <a:pt x="22767" y="34665"/>
                  </a:cubicBezTo>
                  <a:cubicBezTo>
                    <a:pt x="27174" y="33905"/>
                    <a:pt x="31278" y="31473"/>
                    <a:pt x="34044" y="27522"/>
                  </a:cubicBezTo>
                  <a:cubicBezTo>
                    <a:pt x="39606" y="19649"/>
                    <a:pt x="37752" y="8768"/>
                    <a:pt x="29880" y="3205"/>
                  </a:cubicBezTo>
                  <a:cubicBezTo>
                    <a:pt x="26837" y="1035"/>
                    <a:pt x="23319" y="0"/>
                    <a:pt x="19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23"/>
          <p:cNvSpPr/>
          <p:nvPr/>
        </p:nvSpPr>
        <p:spPr>
          <a:xfrm>
            <a:off x="3911265" y="360657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23"/>
          <p:cNvGrpSpPr/>
          <p:nvPr/>
        </p:nvGrpSpPr>
        <p:grpSpPr>
          <a:xfrm flipH="1">
            <a:off x="2978340" y="1046625"/>
            <a:ext cx="1007275" cy="452900"/>
            <a:chOff x="2525550" y="2769875"/>
            <a:chExt cx="1007275" cy="452900"/>
          </a:xfrm>
        </p:grpSpPr>
        <p:sp>
          <p:nvSpPr>
            <p:cNvPr id="569" name="Google Shape;569;p23"/>
            <p:cNvSpPr/>
            <p:nvPr/>
          </p:nvSpPr>
          <p:spPr>
            <a:xfrm>
              <a:off x="2525550" y="2858775"/>
              <a:ext cx="497775" cy="364000"/>
            </a:xfrm>
            <a:custGeom>
              <a:rect b="b" l="l" r="r" t="t"/>
              <a:pathLst>
                <a:path extrusionOk="0" h="14560" w="19911">
                  <a:moveTo>
                    <a:pt x="2676" y="0"/>
                  </a:moveTo>
                  <a:cubicBezTo>
                    <a:pt x="2341" y="0"/>
                    <a:pt x="2007" y="274"/>
                    <a:pt x="1916" y="608"/>
                  </a:cubicBezTo>
                  <a:cubicBezTo>
                    <a:pt x="1794" y="943"/>
                    <a:pt x="1521" y="1216"/>
                    <a:pt x="1156" y="1216"/>
                  </a:cubicBezTo>
                  <a:lnTo>
                    <a:pt x="791" y="1216"/>
                  </a:lnTo>
                  <a:cubicBezTo>
                    <a:pt x="335" y="1216"/>
                    <a:pt x="1" y="1551"/>
                    <a:pt x="1" y="2006"/>
                  </a:cubicBezTo>
                  <a:lnTo>
                    <a:pt x="335" y="14560"/>
                  </a:lnTo>
                  <a:lnTo>
                    <a:pt x="19910" y="14560"/>
                  </a:lnTo>
                  <a:lnTo>
                    <a:pt x="19545" y="2006"/>
                  </a:lnTo>
                  <a:cubicBezTo>
                    <a:pt x="19545" y="1611"/>
                    <a:pt x="19181" y="1216"/>
                    <a:pt x="18725" y="1216"/>
                  </a:cubicBezTo>
                  <a:lnTo>
                    <a:pt x="11794" y="1216"/>
                  </a:lnTo>
                  <a:cubicBezTo>
                    <a:pt x="11430" y="1216"/>
                    <a:pt x="11126" y="943"/>
                    <a:pt x="11004" y="608"/>
                  </a:cubicBezTo>
                  <a:cubicBezTo>
                    <a:pt x="10883" y="244"/>
                    <a:pt x="10579" y="0"/>
                    <a:pt x="10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2831400" y="2769875"/>
              <a:ext cx="701425" cy="251525"/>
            </a:xfrm>
            <a:custGeom>
              <a:rect b="b" l="l" r="r" t="t"/>
              <a:pathLst>
                <a:path extrusionOk="0" h="10061" w="28057">
                  <a:moveTo>
                    <a:pt x="1399" y="0"/>
                  </a:moveTo>
                  <a:cubicBezTo>
                    <a:pt x="639" y="0"/>
                    <a:pt x="1" y="638"/>
                    <a:pt x="1" y="1398"/>
                  </a:cubicBezTo>
                  <a:lnTo>
                    <a:pt x="1" y="8663"/>
                  </a:lnTo>
                  <a:cubicBezTo>
                    <a:pt x="1" y="9423"/>
                    <a:pt x="639" y="10061"/>
                    <a:pt x="1399" y="10061"/>
                  </a:cubicBezTo>
                  <a:lnTo>
                    <a:pt x="26628" y="10061"/>
                  </a:lnTo>
                  <a:cubicBezTo>
                    <a:pt x="27387" y="10061"/>
                    <a:pt x="28056" y="9423"/>
                    <a:pt x="28056" y="8663"/>
                  </a:cubicBezTo>
                  <a:lnTo>
                    <a:pt x="28056" y="1398"/>
                  </a:lnTo>
                  <a:cubicBezTo>
                    <a:pt x="28056" y="638"/>
                    <a:pt x="27387" y="0"/>
                    <a:pt x="26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2916900" y="2802525"/>
              <a:ext cx="88925" cy="89700"/>
            </a:xfrm>
            <a:custGeom>
              <a:rect b="b" l="l" r="r" t="t"/>
              <a:pathLst>
                <a:path extrusionOk="0" h="3588" w="3557">
                  <a:moveTo>
                    <a:pt x="1816" y="0"/>
                  </a:moveTo>
                  <a:cubicBezTo>
                    <a:pt x="1798" y="0"/>
                    <a:pt x="1781" y="1"/>
                    <a:pt x="1764" y="1"/>
                  </a:cubicBezTo>
                  <a:cubicBezTo>
                    <a:pt x="791" y="1"/>
                    <a:pt x="1" y="822"/>
                    <a:pt x="1" y="1794"/>
                  </a:cubicBezTo>
                  <a:cubicBezTo>
                    <a:pt x="1" y="2797"/>
                    <a:pt x="791" y="3588"/>
                    <a:pt x="1764" y="3588"/>
                  </a:cubicBezTo>
                  <a:cubicBezTo>
                    <a:pt x="2767" y="3588"/>
                    <a:pt x="3557" y="2797"/>
                    <a:pt x="3557" y="1794"/>
                  </a:cubicBezTo>
                  <a:cubicBezTo>
                    <a:pt x="3557" y="839"/>
                    <a:pt x="2794" y="0"/>
                    <a:pt x="18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2878900" y="2905125"/>
              <a:ext cx="164925" cy="82850"/>
            </a:xfrm>
            <a:custGeom>
              <a:rect b="b" l="l" r="r" t="t"/>
              <a:pathLst>
                <a:path extrusionOk="0" h="3314" w="6597">
                  <a:moveTo>
                    <a:pt x="3284" y="0"/>
                  </a:moveTo>
                  <a:cubicBezTo>
                    <a:pt x="1460" y="0"/>
                    <a:pt x="1" y="1490"/>
                    <a:pt x="1" y="3314"/>
                  </a:cubicBezTo>
                  <a:lnTo>
                    <a:pt x="6597" y="3314"/>
                  </a:lnTo>
                  <a:cubicBezTo>
                    <a:pt x="6597" y="1490"/>
                    <a:pt x="5107" y="0"/>
                    <a:pt x="3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3063575" y="2920325"/>
              <a:ext cx="201375" cy="26625"/>
            </a:xfrm>
            <a:custGeom>
              <a:rect b="b" l="l" r="r" t="t"/>
              <a:pathLst>
                <a:path extrusionOk="0" h="1065" w="8055">
                  <a:moveTo>
                    <a:pt x="547" y="0"/>
                  </a:moveTo>
                  <a:cubicBezTo>
                    <a:pt x="243" y="0"/>
                    <a:pt x="0" y="244"/>
                    <a:pt x="0" y="548"/>
                  </a:cubicBezTo>
                  <a:cubicBezTo>
                    <a:pt x="0" y="851"/>
                    <a:pt x="243" y="1064"/>
                    <a:pt x="547" y="1064"/>
                  </a:cubicBezTo>
                  <a:lnTo>
                    <a:pt x="7538" y="1064"/>
                  </a:lnTo>
                  <a:cubicBezTo>
                    <a:pt x="7812" y="1064"/>
                    <a:pt x="8025" y="851"/>
                    <a:pt x="8055" y="548"/>
                  </a:cubicBezTo>
                  <a:cubicBezTo>
                    <a:pt x="8055" y="244"/>
                    <a:pt x="7842" y="0"/>
                    <a:pt x="75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3062800" y="2961350"/>
              <a:ext cx="436975" cy="26625"/>
            </a:xfrm>
            <a:custGeom>
              <a:rect b="b" l="l" r="r" t="t"/>
              <a:pathLst>
                <a:path extrusionOk="0" h="1065" w="17479">
                  <a:moveTo>
                    <a:pt x="548" y="1"/>
                  </a:moveTo>
                  <a:cubicBezTo>
                    <a:pt x="244" y="1"/>
                    <a:pt x="1" y="244"/>
                    <a:pt x="1" y="548"/>
                  </a:cubicBezTo>
                  <a:cubicBezTo>
                    <a:pt x="1" y="852"/>
                    <a:pt x="244" y="1065"/>
                    <a:pt x="548" y="1065"/>
                  </a:cubicBezTo>
                  <a:lnTo>
                    <a:pt x="16961" y="1065"/>
                  </a:lnTo>
                  <a:cubicBezTo>
                    <a:pt x="17205" y="1065"/>
                    <a:pt x="17478" y="852"/>
                    <a:pt x="17478" y="548"/>
                  </a:cubicBezTo>
                  <a:cubicBezTo>
                    <a:pt x="17478" y="244"/>
                    <a:pt x="17265" y="1"/>
                    <a:pt x="169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3060525" y="2816025"/>
              <a:ext cx="67650" cy="62700"/>
            </a:xfrm>
            <a:custGeom>
              <a:rect b="b" l="l" r="r" t="t"/>
              <a:pathLst>
                <a:path extrusionOk="0" h="2508" w="2706">
                  <a:moveTo>
                    <a:pt x="1387" y="1"/>
                  </a:moveTo>
                  <a:cubicBezTo>
                    <a:pt x="1338" y="1"/>
                    <a:pt x="1277" y="23"/>
                    <a:pt x="1216" y="69"/>
                  </a:cubicBezTo>
                  <a:lnTo>
                    <a:pt x="912" y="677"/>
                  </a:lnTo>
                  <a:cubicBezTo>
                    <a:pt x="912" y="738"/>
                    <a:pt x="882" y="768"/>
                    <a:pt x="852" y="768"/>
                  </a:cubicBezTo>
                  <a:lnTo>
                    <a:pt x="152" y="890"/>
                  </a:lnTo>
                  <a:cubicBezTo>
                    <a:pt x="61" y="890"/>
                    <a:pt x="0" y="981"/>
                    <a:pt x="92" y="1072"/>
                  </a:cubicBezTo>
                  <a:lnTo>
                    <a:pt x="578" y="1558"/>
                  </a:lnTo>
                  <a:cubicBezTo>
                    <a:pt x="608" y="1589"/>
                    <a:pt x="608" y="1650"/>
                    <a:pt x="608" y="1680"/>
                  </a:cubicBezTo>
                  <a:lnTo>
                    <a:pt x="517" y="2349"/>
                  </a:lnTo>
                  <a:cubicBezTo>
                    <a:pt x="517" y="2424"/>
                    <a:pt x="579" y="2478"/>
                    <a:pt x="652" y="2478"/>
                  </a:cubicBezTo>
                  <a:cubicBezTo>
                    <a:pt x="667" y="2478"/>
                    <a:pt x="683" y="2476"/>
                    <a:pt x="700" y="2470"/>
                  </a:cubicBezTo>
                  <a:lnTo>
                    <a:pt x="1307" y="2166"/>
                  </a:lnTo>
                  <a:lnTo>
                    <a:pt x="1429" y="2166"/>
                  </a:lnTo>
                  <a:lnTo>
                    <a:pt x="2037" y="2470"/>
                  </a:lnTo>
                  <a:cubicBezTo>
                    <a:pt x="2071" y="2496"/>
                    <a:pt x="2101" y="2507"/>
                    <a:pt x="2126" y="2507"/>
                  </a:cubicBezTo>
                  <a:cubicBezTo>
                    <a:pt x="2188" y="2507"/>
                    <a:pt x="2219" y="2436"/>
                    <a:pt x="2219" y="2349"/>
                  </a:cubicBezTo>
                  <a:lnTo>
                    <a:pt x="2098" y="1680"/>
                  </a:lnTo>
                  <a:cubicBezTo>
                    <a:pt x="2098" y="1650"/>
                    <a:pt x="2098" y="1589"/>
                    <a:pt x="2159" y="1558"/>
                  </a:cubicBezTo>
                  <a:lnTo>
                    <a:pt x="2645" y="1072"/>
                  </a:lnTo>
                  <a:cubicBezTo>
                    <a:pt x="2706" y="1042"/>
                    <a:pt x="2675" y="890"/>
                    <a:pt x="2554" y="890"/>
                  </a:cubicBezTo>
                  <a:lnTo>
                    <a:pt x="1885" y="768"/>
                  </a:lnTo>
                  <a:cubicBezTo>
                    <a:pt x="1855" y="768"/>
                    <a:pt x="1794" y="738"/>
                    <a:pt x="1794" y="677"/>
                  </a:cubicBezTo>
                  <a:lnTo>
                    <a:pt x="1490" y="69"/>
                  </a:lnTo>
                  <a:cubicBezTo>
                    <a:pt x="1475" y="23"/>
                    <a:pt x="1437" y="1"/>
                    <a:pt x="13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3150200" y="2816025"/>
              <a:ext cx="67650" cy="62700"/>
            </a:xfrm>
            <a:custGeom>
              <a:rect b="b" l="l" r="r" t="t"/>
              <a:pathLst>
                <a:path extrusionOk="0" h="2508" w="2706">
                  <a:moveTo>
                    <a:pt x="1376" y="1"/>
                  </a:moveTo>
                  <a:cubicBezTo>
                    <a:pt x="1322" y="1"/>
                    <a:pt x="1262" y="23"/>
                    <a:pt x="1216" y="69"/>
                  </a:cubicBezTo>
                  <a:lnTo>
                    <a:pt x="912" y="677"/>
                  </a:lnTo>
                  <a:cubicBezTo>
                    <a:pt x="912" y="738"/>
                    <a:pt x="882" y="768"/>
                    <a:pt x="821" y="768"/>
                  </a:cubicBezTo>
                  <a:lnTo>
                    <a:pt x="152" y="890"/>
                  </a:lnTo>
                  <a:cubicBezTo>
                    <a:pt x="31" y="890"/>
                    <a:pt x="0" y="981"/>
                    <a:pt x="61" y="1072"/>
                  </a:cubicBezTo>
                  <a:lnTo>
                    <a:pt x="578" y="1558"/>
                  </a:lnTo>
                  <a:cubicBezTo>
                    <a:pt x="608" y="1589"/>
                    <a:pt x="608" y="1650"/>
                    <a:pt x="608" y="1680"/>
                  </a:cubicBezTo>
                  <a:lnTo>
                    <a:pt x="486" y="2349"/>
                  </a:lnTo>
                  <a:cubicBezTo>
                    <a:pt x="486" y="2424"/>
                    <a:pt x="569" y="2478"/>
                    <a:pt x="632" y="2478"/>
                  </a:cubicBezTo>
                  <a:cubicBezTo>
                    <a:pt x="645" y="2478"/>
                    <a:pt x="658" y="2476"/>
                    <a:pt x="669" y="2470"/>
                  </a:cubicBezTo>
                  <a:lnTo>
                    <a:pt x="1277" y="2166"/>
                  </a:lnTo>
                  <a:lnTo>
                    <a:pt x="1398" y="2166"/>
                  </a:lnTo>
                  <a:lnTo>
                    <a:pt x="2006" y="2470"/>
                  </a:lnTo>
                  <a:cubicBezTo>
                    <a:pt x="2041" y="2496"/>
                    <a:pt x="2073" y="2507"/>
                    <a:pt x="2101" y="2507"/>
                  </a:cubicBezTo>
                  <a:cubicBezTo>
                    <a:pt x="2172" y="2507"/>
                    <a:pt x="2219" y="2436"/>
                    <a:pt x="2219" y="2349"/>
                  </a:cubicBezTo>
                  <a:lnTo>
                    <a:pt x="2097" y="1680"/>
                  </a:lnTo>
                  <a:cubicBezTo>
                    <a:pt x="2097" y="1650"/>
                    <a:pt x="2097" y="1589"/>
                    <a:pt x="2128" y="1558"/>
                  </a:cubicBezTo>
                  <a:lnTo>
                    <a:pt x="2614" y="1072"/>
                  </a:lnTo>
                  <a:cubicBezTo>
                    <a:pt x="2705" y="1042"/>
                    <a:pt x="2675" y="890"/>
                    <a:pt x="2553" y="890"/>
                  </a:cubicBezTo>
                  <a:lnTo>
                    <a:pt x="1854" y="768"/>
                  </a:lnTo>
                  <a:cubicBezTo>
                    <a:pt x="1824" y="768"/>
                    <a:pt x="1793" y="738"/>
                    <a:pt x="1793" y="677"/>
                  </a:cubicBezTo>
                  <a:lnTo>
                    <a:pt x="1490" y="69"/>
                  </a:lnTo>
                  <a:cubicBezTo>
                    <a:pt x="1474" y="23"/>
                    <a:pt x="1429" y="1"/>
                    <a:pt x="1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3238350" y="2816025"/>
              <a:ext cx="67650" cy="62700"/>
            </a:xfrm>
            <a:custGeom>
              <a:rect b="b" l="l" r="r" t="t"/>
              <a:pathLst>
                <a:path extrusionOk="0" h="2508" w="2706">
                  <a:moveTo>
                    <a:pt x="1387" y="1"/>
                  </a:moveTo>
                  <a:cubicBezTo>
                    <a:pt x="1337" y="1"/>
                    <a:pt x="1277" y="23"/>
                    <a:pt x="1216" y="69"/>
                  </a:cubicBezTo>
                  <a:lnTo>
                    <a:pt x="912" y="677"/>
                  </a:lnTo>
                  <a:cubicBezTo>
                    <a:pt x="912" y="738"/>
                    <a:pt x="882" y="768"/>
                    <a:pt x="851" y="768"/>
                  </a:cubicBezTo>
                  <a:lnTo>
                    <a:pt x="152" y="890"/>
                  </a:lnTo>
                  <a:cubicBezTo>
                    <a:pt x="30" y="890"/>
                    <a:pt x="0" y="981"/>
                    <a:pt x="91" y="1072"/>
                  </a:cubicBezTo>
                  <a:lnTo>
                    <a:pt x="578" y="1558"/>
                  </a:lnTo>
                  <a:cubicBezTo>
                    <a:pt x="608" y="1589"/>
                    <a:pt x="608" y="1650"/>
                    <a:pt x="608" y="1680"/>
                  </a:cubicBezTo>
                  <a:lnTo>
                    <a:pt x="486" y="2349"/>
                  </a:lnTo>
                  <a:cubicBezTo>
                    <a:pt x="486" y="2424"/>
                    <a:pt x="569" y="2478"/>
                    <a:pt x="649" y="2478"/>
                  </a:cubicBezTo>
                  <a:cubicBezTo>
                    <a:pt x="666" y="2478"/>
                    <a:pt x="683" y="2476"/>
                    <a:pt x="699" y="2470"/>
                  </a:cubicBezTo>
                  <a:lnTo>
                    <a:pt x="1307" y="2166"/>
                  </a:lnTo>
                  <a:lnTo>
                    <a:pt x="1429" y="2166"/>
                  </a:lnTo>
                  <a:lnTo>
                    <a:pt x="2037" y="2470"/>
                  </a:lnTo>
                  <a:cubicBezTo>
                    <a:pt x="2062" y="2496"/>
                    <a:pt x="2088" y="2507"/>
                    <a:pt x="2112" y="2507"/>
                  </a:cubicBezTo>
                  <a:cubicBezTo>
                    <a:pt x="2172" y="2507"/>
                    <a:pt x="2219" y="2436"/>
                    <a:pt x="2219" y="2349"/>
                  </a:cubicBezTo>
                  <a:lnTo>
                    <a:pt x="2097" y="1680"/>
                  </a:lnTo>
                  <a:cubicBezTo>
                    <a:pt x="2097" y="1650"/>
                    <a:pt x="2097" y="1589"/>
                    <a:pt x="2128" y="1558"/>
                  </a:cubicBezTo>
                  <a:lnTo>
                    <a:pt x="2644" y="1072"/>
                  </a:lnTo>
                  <a:cubicBezTo>
                    <a:pt x="2705" y="1042"/>
                    <a:pt x="2675" y="890"/>
                    <a:pt x="2553" y="890"/>
                  </a:cubicBezTo>
                  <a:lnTo>
                    <a:pt x="1885" y="768"/>
                  </a:lnTo>
                  <a:cubicBezTo>
                    <a:pt x="1824" y="768"/>
                    <a:pt x="1793" y="738"/>
                    <a:pt x="1793" y="677"/>
                  </a:cubicBezTo>
                  <a:lnTo>
                    <a:pt x="1489" y="69"/>
                  </a:lnTo>
                  <a:cubicBezTo>
                    <a:pt x="1474" y="23"/>
                    <a:pt x="1436"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3316975" y="2816025"/>
              <a:ext cx="67650" cy="62700"/>
            </a:xfrm>
            <a:custGeom>
              <a:rect b="b" l="l" r="r" t="t"/>
              <a:pathLst>
                <a:path extrusionOk="0" h="2508" w="2706">
                  <a:moveTo>
                    <a:pt x="1353" y="1"/>
                  </a:moveTo>
                  <a:cubicBezTo>
                    <a:pt x="1300" y="1"/>
                    <a:pt x="1247" y="23"/>
                    <a:pt x="1217" y="69"/>
                  </a:cubicBezTo>
                  <a:lnTo>
                    <a:pt x="913" y="677"/>
                  </a:lnTo>
                  <a:cubicBezTo>
                    <a:pt x="913" y="738"/>
                    <a:pt x="852" y="768"/>
                    <a:pt x="821" y="768"/>
                  </a:cubicBezTo>
                  <a:lnTo>
                    <a:pt x="153" y="890"/>
                  </a:lnTo>
                  <a:cubicBezTo>
                    <a:pt x="31" y="890"/>
                    <a:pt x="1" y="981"/>
                    <a:pt x="62" y="1072"/>
                  </a:cubicBezTo>
                  <a:lnTo>
                    <a:pt x="548" y="1558"/>
                  </a:lnTo>
                  <a:cubicBezTo>
                    <a:pt x="609" y="1589"/>
                    <a:pt x="609" y="1650"/>
                    <a:pt x="609" y="1680"/>
                  </a:cubicBezTo>
                  <a:lnTo>
                    <a:pt x="487" y="2349"/>
                  </a:lnTo>
                  <a:cubicBezTo>
                    <a:pt x="487" y="2424"/>
                    <a:pt x="569" y="2478"/>
                    <a:pt x="632" y="2478"/>
                  </a:cubicBezTo>
                  <a:cubicBezTo>
                    <a:pt x="646" y="2478"/>
                    <a:pt x="659" y="2476"/>
                    <a:pt x="669" y="2470"/>
                  </a:cubicBezTo>
                  <a:lnTo>
                    <a:pt x="1277" y="2166"/>
                  </a:lnTo>
                  <a:lnTo>
                    <a:pt x="1399" y="2166"/>
                  </a:lnTo>
                  <a:lnTo>
                    <a:pt x="2007" y="2470"/>
                  </a:lnTo>
                  <a:cubicBezTo>
                    <a:pt x="2041" y="2496"/>
                    <a:pt x="2071" y="2507"/>
                    <a:pt x="2096" y="2507"/>
                  </a:cubicBezTo>
                  <a:cubicBezTo>
                    <a:pt x="2158" y="2507"/>
                    <a:pt x="2189" y="2436"/>
                    <a:pt x="2189" y="2349"/>
                  </a:cubicBezTo>
                  <a:lnTo>
                    <a:pt x="2098" y="1680"/>
                  </a:lnTo>
                  <a:cubicBezTo>
                    <a:pt x="2098" y="1650"/>
                    <a:pt x="2098" y="1589"/>
                    <a:pt x="2128" y="1558"/>
                  </a:cubicBezTo>
                  <a:lnTo>
                    <a:pt x="2615" y="1072"/>
                  </a:lnTo>
                  <a:cubicBezTo>
                    <a:pt x="2706" y="1042"/>
                    <a:pt x="2645" y="890"/>
                    <a:pt x="2554" y="890"/>
                  </a:cubicBezTo>
                  <a:lnTo>
                    <a:pt x="1855" y="768"/>
                  </a:lnTo>
                  <a:cubicBezTo>
                    <a:pt x="1824" y="768"/>
                    <a:pt x="1794" y="738"/>
                    <a:pt x="1794" y="677"/>
                  </a:cubicBezTo>
                  <a:lnTo>
                    <a:pt x="1490" y="69"/>
                  </a:lnTo>
                  <a:cubicBezTo>
                    <a:pt x="1460" y="23"/>
                    <a:pt x="1407" y="1"/>
                    <a:pt x="13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3405125" y="2816025"/>
              <a:ext cx="67650" cy="62700"/>
            </a:xfrm>
            <a:custGeom>
              <a:rect b="b" l="l" r="r" t="t"/>
              <a:pathLst>
                <a:path extrusionOk="0" h="2508" w="2706">
                  <a:moveTo>
                    <a:pt x="1387" y="1"/>
                  </a:moveTo>
                  <a:cubicBezTo>
                    <a:pt x="1338" y="1"/>
                    <a:pt x="1277" y="23"/>
                    <a:pt x="1216" y="69"/>
                  </a:cubicBezTo>
                  <a:lnTo>
                    <a:pt x="913" y="677"/>
                  </a:lnTo>
                  <a:cubicBezTo>
                    <a:pt x="913" y="738"/>
                    <a:pt x="882" y="768"/>
                    <a:pt x="821" y="768"/>
                  </a:cubicBezTo>
                  <a:lnTo>
                    <a:pt x="153" y="890"/>
                  </a:lnTo>
                  <a:cubicBezTo>
                    <a:pt x="31" y="890"/>
                    <a:pt x="1" y="981"/>
                    <a:pt x="61" y="1072"/>
                  </a:cubicBezTo>
                  <a:lnTo>
                    <a:pt x="578" y="1558"/>
                  </a:lnTo>
                  <a:cubicBezTo>
                    <a:pt x="609" y="1589"/>
                    <a:pt x="609" y="1650"/>
                    <a:pt x="609" y="1680"/>
                  </a:cubicBezTo>
                  <a:lnTo>
                    <a:pt x="487" y="2349"/>
                  </a:lnTo>
                  <a:cubicBezTo>
                    <a:pt x="487" y="2424"/>
                    <a:pt x="569" y="2478"/>
                    <a:pt x="632" y="2478"/>
                  </a:cubicBezTo>
                  <a:cubicBezTo>
                    <a:pt x="646" y="2478"/>
                    <a:pt x="659" y="2476"/>
                    <a:pt x="669" y="2470"/>
                  </a:cubicBezTo>
                  <a:lnTo>
                    <a:pt x="1277" y="2166"/>
                  </a:lnTo>
                  <a:lnTo>
                    <a:pt x="1399" y="2166"/>
                  </a:lnTo>
                  <a:lnTo>
                    <a:pt x="2007" y="2470"/>
                  </a:lnTo>
                  <a:cubicBezTo>
                    <a:pt x="2041" y="2496"/>
                    <a:pt x="2073" y="2507"/>
                    <a:pt x="2101" y="2507"/>
                  </a:cubicBezTo>
                  <a:cubicBezTo>
                    <a:pt x="2173" y="2507"/>
                    <a:pt x="2220" y="2436"/>
                    <a:pt x="2220" y="2349"/>
                  </a:cubicBezTo>
                  <a:lnTo>
                    <a:pt x="2098" y="1680"/>
                  </a:lnTo>
                  <a:cubicBezTo>
                    <a:pt x="2098" y="1650"/>
                    <a:pt x="2098" y="1589"/>
                    <a:pt x="2128" y="1558"/>
                  </a:cubicBezTo>
                  <a:lnTo>
                    <a:pt x="2615" y="1072"/>
                  </a:lnTo>
                  <a:cubicBezTo>
                    <a:pt x="2706" y="1042"/>
                    <a:pt x="2675" y="890"/>
                    <a:pt x="2554" y="890"/>
                  </a:cubicBezTo>
                  <a:lnTo>
                    <a:pt x="1855" y="768"/>
                  </a:lnTo>
                  <a:cubicBezTo>
                    <a:pt x="1824" y="768"/>
                    <a:pt x="1794" y="738"/>
                    <a:pt x="1794" y="677"/>
                  </a:cubicBezTo>
                  <a:lnTo>
                    <a:pt x="1490" y="69"/>
                  </a:lnTo>
                  <a:cubicBezTo>
                    <a:pt x="1475" y="23"/>
                    <a:pt x="1437"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2533925" y="2925650"/>
              <a:ext cx="556250" cy="297125"/>
            </a:xfrm>
            <a:custGeom>
              <a:rect b="b" l="l" r="r" t="t"/>
              <a:pathLst>
                <a:path extrusionOk="0" h="11885" w="22250">
                  <a:moveTo>
                    <a:pt x="3435" y="0"/>
                  </a:moveTo>
                  <a:cubicBezTo>
                    <a:pt x="3070" y="0"/>
                    <a:pt x="2766" y="243"/>
                    <a:pt x="2645" y="608"/>
                  </a:cubicBezTo>
                  <a:lnTo>
                    <a:pt x="0" y="11885"/>
                  </a:lnTo>
                  <a:lnTo>
                    <a:pt x="19575" y="11885"/>
                  </a:lnTo>
                  <a:lnTo>
                    <a:pt x="22159" y="973"/>
                  </a:lnTo>
                  <a:cubicBezTo>
                    <a:pt x="22250" y="486"/>
                    <a:pt x="21885" y="0"/>
                    <a:pt x="213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23"/>
          <p:cNvSpPr/>
          <p:nvPr/>
        </p:nvSpPr>
        <p:spPr>
          <a:xfrm>
            <a:off x="1639115" y="1017750"/>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2" name="Google Shape;582;p23"/>
          <p:cNvGrpSpPr/>
          <p:nvPr/>
        </p:nvGrpSpPr>
        <p:grpSpPr>
          <a:xfrm flipH="1">
            <a:off x="4622240" y="4243650"/>
            <a:ext cx="100325" cy="100325"/>
            <a:chOff x="3879350" y="945625"/>
            <a:chExt cx="100325" cy="100325"/>
          </a:xfrm>
        </p:grpSpPr>
        <p:sp>
          <p:nvSpPr>
            <p:cNvPr id="583" name="Google Shape;583;p23"/>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23"/>
          <p:cNvSpPr/>
          <p:nvPr/>
        </p:nvSpPr>
        <p:spPr>
          <a:xfrm rot="-6187198">
            <a:off x="4107765" y="-3456061"/>
            <a:ext cx="6904020" cy="3418756"/>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6" name="Google Shape;586;p23"/>
          <p:cNvGrpSpPr/>
          <p:nvPr/>
        </p:nvGrpSpPr>
        <p:grpSpPr>
          <a:xfrm>
            <a:off x="1143093" y="2422666"/>
            <a:ext cx="1903313" cy="2185920"/>
            <a:chOff x="1698925" y="2154925"/>
            <a:chExt cx="1545650" cy="1775150"/>
          </a:xfrm>
        </p:grpSpPr>
        <p:sp>
          <p:nvSpPr>
            <p:cNvPr id="587" name="Google Shape;587;p23"/>
            <p:cNvSpPr/>
            <p:nvPr/>
          </p:nvSpPr>
          <p:spPr>
            <a:xfrm>
              <a:off x="2895750" y="2182300"/>
              <a:ext cx="133775" cy="174025"/>
            </a:xfrm>
            <a:custGeom>
              <a:rect b="b" l="l" r="r" t="t"/>
              <a:pathLst>
                <a:path extrusionOk="0" fill="none" h="6961" w="5351">
                  <a:moveTo>
                    <a:pt x="5351" y="5532"/>
                  </a:moveTo>
                  <a:cubicBezTo>
                    <a:pt x="4773" y="6414"/>
                    <a:pt x="3952" y="6961"/>
                    <a:pt x="3041" y="6961"/>
                  </a:cubicBezTo>
                  <a:cubicBezTo>
                    <a:pt x="1369" y="6961"/>
                    <a:pt x="1" y="5107"/>
                    <a:pt x="1" y="2918"/>
                  </a:cubicBezTo>
                  <a:cubicBezTo>
                    <a:pt x="1" y="1733"/>
                    <a:pt x="366" y="699"/>
                    <a:pt x="943" y="0"/>
                  </a:cubicBezTo>
                </a:path>
              </a:pathLst>
            </a:custGeom>
            <a:noFill/>
            <a:ln cap="rnd" cmpd="sng" w="47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2566725" y="2182300"/>
              <a:ext cx="134525" cy="174025"/>
            </a:xfrm>
            <a:custGeom>
              <a:rect b="b" l="l" r="r" t="t"/>
              <a:pathLst>
                <a:path extrusionOk="0" fill="none" h="6961" w="5381">
                  <a:moveTo>
                    <a:pt x="5381" y="5532"/>
                  </a:moveTo>
                  <a:cubicBezTo>
                    <a:pt x="4803" y="6414"/>
                    <a:pt x="3952" y="6961"/>
                    <a:pt x="3040" y="6961"/>
                  </a:cubicBezTo>
                  <a:cubicBezTo>
                    <a:pt x="1368" y="6961"/>
                    <a:pt x="1" y="5107"/>
                    <a:pt x="1" y="2918"/>
                  </a:cubicBezTo>
                  <a:cubicBezTo>
                    <a:pt x="1" y="1733"/>
                    <a:pt x="396" y="699"/>
                    <a:pt x="973" y="0"/>
                  </a:cubicBezTo>
                </a:path>
              </a:pathLst>
            </a:custGeom>
            <a:noFill/>
            <a:ln cap="rnd" cmpd="sng" w="47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2239225" y="2182300"/>
              <a:ext cx="133750" cy="174025"/>
            </a:xfrm>
            <a:custGeom>
              <a:rect b="b" l="l" r="r" t="t"/>
              <a:pathLst>
                <a:path extrusionOk="0" fill="none" h="6961" w="5350">
                  <a:moveTo>
                    <a:pt x="5350" y="5532"/>
                  </a:moveTo>
                  <a:cubicBezTo>
                    <a:pt x="4803" y="6414"/>
                    <a:pt x="3951" y="6961"/>
                    <a:pt x="3040" y="6961"/>
                  </a:cubicBezTo>
                  <a:cubicBezTo>
                    <a:pt x="1368" y="6961"/>
                    <a:pt x="0" y="5107"/>
                    <a:pt x="0" y="2918"/>
                  </a:cubicBezTo>
                  <a:cubicBezTo>
                    <a:pt x="0" y="1733"/>
                    <a:pt x="395" y="699"/>
                    <a:pt x="942" y="0"/>
                  </a:cubicBezTo>
                </a:path>
              </a:pathLst>
            </a:custGeom>
            <a:noFill/>
            <a:ln cap="rnd" cmpd="sng" w="47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1910950" y="2182300"/>
              <a:ext cx="133750" cy="174025"/>
            </a:xfrm>
            <a:custGeom>
              <a:rect b="b" l="l" r="r" t="t"/>
              <a:pathLst>
                <a:path extrusionOk="0" fill="none" h="6961" w="5350">
                  <a:moveTo>
                    <a:pt x="5350" y="5532"/>
                  </a:moveTo>
                  <a:cubicBezTo>
                    <a:pt x="4772" y="6414"/>
                    <a:pt x="3952" y="6961"/>
                    <a:pt x="3040" y="6961"/>
                  </a:cubicBezTo>
                  <a:cubicBezTo>
                    <a:pt x="1368" y="6961"/>
                    <a:pt x="0" y="5107"/>
                    <a:pt x="0" y="2918"/>
                  </a:cubicBezTo>
                  <a:cubicBezTo>
                    <a:pt x="0" y="1733"/>
                    <a:pt x="365" y="699"/>
                    <a:pt x="942" y="0"/>
                  </a:cubicBezTo>
                </a:path>
              </a:pathLst>
            </a:custGeom>
            <a:noFill/>
            <a:ln cap="rnd" cmpd="sng" w="47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1698925" y="2296275"/>
              <a:ext cx="1354150" cy="1633800"/>
            </a:xfrm>
            <a:custGeom>
              <a:rect b="b" l="l" r="r" t="t"/>
              <a:pathLst>
                <a:path extrusionOk="0" h="65352" w="54166">
                  <a:moveTo>
                    <a:pt x="5320" y="1"/>
                  </a:moveTo>
                  <a:lnTo>
                    <a:pt x="1" y="65351"/>
                  </a:lnTo>
                  <a:lnTo>
                    <a:pt x="48907" y="65351"/>
                  </a:lnTo>
                  <a:lnTo>
                    <a:pt x="541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1831900" y="2254475"/>
              <a:ext cx="1354175" cy="1675600"/>
            </a:xfrm>
            <a:custGeom>
              <a:rect b="b" l="l" r="r" t="t"/>
              <a:pathLst>
                <a:path extrusionOk="0" h="67024" w="54167">
                  <a:moveTo>
                    <a:pt x="2189" y="1"/>
                  </a:moveTo>
                  <a:lnTo>
                    <a:pt x="1" y="1673"/>
                  </a:lnTo>
                  <a:lnTo>
                    <a:pt x="5290" y="67023"/>
                  </a:lnTo>
                  <a:lnTo>
                    <a:pt x="54166" y="67023"/>
                  </a:lnTo>
                  <a:lnTo>
                    <a:pt x="48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1886625" y="2254475"/>
              <a:ext cx="1357950" cy="1675600"/>
            </a:xfrm>
            <a:custGeom>
              <a:rect b="b" l="l" r="r" t="t"/>
              <a:pathLst>
                <a:path extrusionOk="0" h="67024" w="54318">
                  <a:moveTo>
                    <a:pt x="0" y="1"/>
                  </a:moveTo>
                  <a:lnTo>
                    <a:pt x="5411" y="67023"/>
                  </a:lnTo>
                  <a:lnTo>
                    <a:pt x="54318" y="67023"/>
                  </a:lnTo>
                  <a:lnTo>
                    <a:pt x="488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1934500" y="2154925"/>
              <a:ext cx="128450" cy="165700"/>
            </a:xfrm>
            <a:custGeom>
              <a:rect b="b" l="l" r="r" t="t"/>
              <a:pathLst>
                <a:path extrusionOk="0" fill="none" h="6628" w="5138">
                  <a:moveTo>
                    <a:pt x="0" y="1095"/>
                  </a:moveTo>
                  <a:cubicBezTo>
                    <a:pt x="517" y="396"/>
                    <a:pt x="1277" y="1"/>
                    <a:pt x="2098" y="1"/>
                  </a:cubicBezTo>
                  <a:cubicBezTo>
                    <a:pt x="3769" y="1"/>
                    <a:pt x="5137" y="1825"/>
                    <a:pt x="5137" y="4013"/>
                  </a:cubicBezTo>
                  <a:cubicBezTo>
                    <a:pt x="5137" y="5016"/>
                    <a:pt x="4864" y="5928"/>
                    <a:pt x="4408" y="6627"/>
                  </a:cubicBezTo>
                </a:path>
              </a:pathLst>
            </a:custGeom>
            <a:noFill/>
            <a:ln cap="rnd" cmpd="sng" w="47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2262775" y="2154925"/>
              <a:ext cx="128450" cy="165700"/>
            </a:xfrm>
            <a:custGeom>
              <a:rect b="b" l="l" r="r" t="t"/>
              <a:pathLst>
                <a:path extrusionOk="0" fill="none" h="6628" w="5138">
                  <a:moveTo>
                    <a:pt x="0" y="1095"/>
                  </a:moveTo>
                  <a:cubicBezTo>
                    <a:pt x="547" y="396"/>
                    <a:pt x="1307" y="1"/>
                    <a:pt x="2098" y="1"/>
                  </a:cubicBezTo>
                  <a:cubicBezTo>
                    <a:pt x="3769" y="1"/>
                    <a:pt x="5137" y="1825"/>
                    <a:pt x="5137" y="4013"/>
                  </a:cubicBezTo>
                  <a:cubicBezTo>
                    <a:pt x="5137" y="5016"/>
                    <a:pt x="4864" y="5928"/>
                    <a:pt x="4408" y="6627"/>
                  </a:cubicBezTo>
                </a:path>
              </a:pathLst>
            </a:custGeom>
            <a:noFill/>
            <a:ln cap="rnd" cmpd="sng" w="47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2591050" y="2154925"/>
              <a:ext cx="127675" cy="165700"/>
            </a:xfrm>
            <a:custGeom>
              <a:rect b="b" l="l" r="r" t="t"/>
              <a:pathLst>
                <a:path extrusionOk="0" fill="none" h="6628" w="5107">
                  <a:moveTo>
                    <a:pt x="0" y="1095"/>
                  </a:moveTo>
                  <a:cubicBezTo>
                    <a:pt x="517" y="396"/>
                    <a:pt x="1277" y="1"/>
                    <a:pt x="2067" y="1"/>
                  </a:cubicBezTo>
                  <a:cubicBezTo>
                    <a:pt x="3739" y="1"/>
                    <a:pt x="5107" y="1825"/>
                    <a:pt x="5107" y="4013"/>
                  </a:cubicBezTo>
                  <a:cubicBezTo>
                    <a:pt x="5107" y="5016"/>
                    <a:pt x="4864" y="5928"/>
                    <a:pt x="4408" y="6627"/>
                  </a:cubicBezTo>
                </a:path>
              </a:pathLst>
            </a:custGeom>
            <a:noFill/>
            <a:ln cap="rnd" cmpd="sng" w="47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2919325" y="2154925"/>
              <a:ext cx="128450" cy="165700"/>
            </a:xfrm>
            <a:custGeom>
              <a:rect b="b" l="l" r="r" t="t"/>
              <a:pathLst>
                <a:path extrusionOk="0" fill="none" h="6628" w="5138">
                  <a:moveTo>
                    <a:pt x="0" y="1095"/>
                  </a:moveTo>
                  <a:cubicBezTo>
                    <a:pt x="547" y="396"/>
                    <a:pt x="1307" y="1"/>
                    <a:pt x="2098" y="1"/>
                  </a:cubicBezTo>
                  <a:cubicBezTo>
                    <a:pt x="3769" y="1"/>
                    <a:pt x="5137" y="1825"/>
                    <a:pt x="5137" y="4013"/>
                  </a:cubicBezTo>
                  <a:cubicBezTo>
                    <a:pt x="5137" y="5016"/>
                    <a:pt x="4864" y="5928"/>
                    <a:pt x="4408" y="6627"/>
                  </a:cubicBezTo>
                </a:path>
              </a:pathLst>
            </a:custGeom>
            <a:noFill/>
            <a:ln cap="rnd" cmpd="sng" w="47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1996050" y="2503725"/>
              <a:ext cx="129975" cy="119325"/>
            </a:xfrm>
            <a:custGeom>
              <a:rect b="b" l="l" r="r" t="t"/>
              <a:pathLst>
                <a:path extrusionOk="0" h="4773" w="5199">
                  <a:moveTo>
                    <a:pt x="700" y="1"/>
                  </a:moveTo>
                  <a:cubicBezTo>
                    <a:pt x="304" y="1"/>
                    <a:pt x="0" y="305"/>
                    <a:pt x="31" y="700"/>
                  </a:cubicBezTo>
                  <a:lnTo>
                    <a:pt x="244" y="4165"/>
                  </a:lnTo>
                  <a:cubicBezTo>
                    <a:pt x="274" y="4499"/>
                    <a:pt x="548" y="4773"/>
                    <a:pt x="882" y="4773"/>
                  </a:cubicBezTo>
                  <a:lnTo>
                    <a:pt x="4560" y="4773"/>
                  </a:lnTo>
                  <a:cubicBezTo>
                    <a:pt x="4955" y="4773"/>
                    <a:pt x="5198" y="4469"/>
                    <a:pt x="5198" y="4074"/>
                  </a:cubicBezTo>
                  <a:lnTo>
                    <a:pt x="5016" y="608"/>
                  </a:lnTo>
                  <a:cubicBezTo>
                    <a:pt x="4985" y="274"/>
                    <a:pt x="4712"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2217925" y="2547050"/>
              <a:ext cx="800200" cy="43325"/>
            </a:xfrm>
            <a:custGeom>
              <a:rect b="b" l="l" r="r" t="t"/>
              <a:pathLst>
                <a:path extrusionOk="0" h="1733" w="32008">
                  <a:moveTo>
                    <a:pt x="882" y="0"/>
                  </a:moveTo>
                  <a:cubicBezTo>
                    <a:pt x="396" y="0"/>
                    <a:pt x="1" y="365"/>
                    <a:pt x="1" y="851"/>
                  </a:cubicBezTo>
                  <a:cubicBezTo>
                    <a:pt x="1" y="1368"/>
                    <a:pt x="396" y="1733"/>
                    <a:pt x="882" y="1733"/>
                  </a:cubicBezTo>
                  <a:lnTo>
                    <a:pt x="31126" y="1733"/>
                  </a:lnTo>
                  <a:cubicBezTo>
                    <a:pt x="31582" y="1733"/>
                    <a:pt x="32008" y="1368"/>
                    <a:pt x="32008" y="851"/>
                  </a:cubicBezTo>
                  <a:cubicBezTo>
                    <a:pt x="32008" y="365"/>
                    <a:pt x="31643" y="0"/>
                    <a:pt x="31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2018850" y="2794775"/>
              <a:ext cx="129950" cy="118550"/>
            </a:xfrm>
            <a:custGeom>
              <a:rect b="b" l="l" r="r" t="t"/>
              <a:pathLst>
                <a:path extrusionOk="0" h="4742" w="5198">
                  <a:moveTo>
                    <a:pt x="699" y="0"/>
                  </a:moveTo>
                  <a:cubicBezTo>
                    <a:pt x="304" y="0"/>
                    <a:pt x="0" y="304"/>
                    <a:pt x="31" y="669"/>
                  </a:cubicBezTo>
                  <a:lnTo>
                    <a:pt x="243" y="4134"/>
                  </a:lnTo>
                  <a:cubicBezTo>
                    <a:pt x="274" y="4499"/>
                    <a:pt x="547" y="4742"/>
                    <a:pt x="882" y="4742"/>
                  </a:cubicBezTo>
                  <a:lnTo>
                    <a:pt x="4560" y="4742"/>
                  </a:lnTo>
                  <a:cubicBezTo>
                    <a:pt x="4955" y="4742"/>
                    <a:pt x="5198" y="4438"/>
                    <a:pt x="5198" y="4073"/>
                  </a:cubicBezTo>
                  <a:lnTo>
                    <a:pt x="5016" y="608"/>
                  </a:lnTo>
                  <a:cubicBezTo>
                    <a:pt x="4985" y="274"/>
                    <a:pt x="4712" y="0"/>
                    <a:pt x="4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2239975" y="2837325"/>
              <a:ext cx="800200" cy="44100"/>
            </a:xfrm>
            <a:custGeom>
              <a:rect b="b" l="l" r="r" t="t"/>
              <a:pathLst>
                <a:path extrusionOk="0" h="1764" w="32008">
                  <a:moveTo>
                    <a:pt x="882" y="0"/>
                  </a:moveTo>
                  <a:cubicBezTo>
                    <a:pt x="396" y="0"/>
                    <a:pt x="0" y="395"/>
                    <a:pt x="0" y="882"/>
                  </a:cubicBezTo>
                  <a:cubicBezTo>
                    <a:pt x="0" y="1368"/>
                    <a:pt x="396" y="1763"/>
                    <a:pt x="882" y="1763"/>
                  </a:cubicBezTo>
                  <a:lnTo>
                    <a:pt x="31126" y="1763"/>
                  </a:lnTo>
                  <a:cubicBezTo>
                    <a:pt x="31612" y="1763"/>
                    <a:pt x="32007" y="1368"/>
                    <a:pt x="32007" y="882"/>
                  </a:cubicBezTo>
                  <a:cubicBezTo>
                    <a:pt x="32007" y="395"/>
                    <a:pt x="31612" y="0"/>
                    <a:pt x="31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2041650" y="3085050"/>
              <a:ext cx="129950" cy="119325"/>
            </a:xfrm>
            <a:custGeom>
              <a:rect b="b" l="l" r="r" t="t"/>
              <a:pathLst>
                <a:path extrusionOk="0" h="4773" w="5198">
                  <a:moveTo>
                    <a:pt x="699" y="0"/>
                  </a:moveTo>
                  <a:cubicBezTo>
                    <a:pt x="304" y="0"/>
                    <a:pt x="0" y="304"/>
                    <a:pt x="31" y="699"/>
                  </a:cubicBezTo>
                  <a:lnTo>
                    <a:pt x="243" y="4164"/>
                  </a:lnTo>
                  <a:cubicBezTo>
                    <a:pt x="274" y="4499"/>
                    <a:pt x="547" y="4772"/>
                    <a:pt x="882" y="4772"/>
                  </a:cubicBezTo>
                  <a:lnTo>
                    <a:pt x="4560" y="4772"/>
                  </a:lnTo>
                  <a:cubicBezTo>
                    <a:pt x="4894" y="4772"/>
                    <a:pt x="5198" y="4468"/>
                    <a:pt x="5198" y="4073"/>
                  </a:cubicBezTo>
                  <a:lnTo>
                    <a:pt x="5015" y="638"/>
                  </a:lnTo>
                  <a:cubicBezTo>
                    <a:pt x="4985" y="274"/>
                    <a:pt x="4712" y="0"/>
                    <a:pt x="4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2262775" y="3128350"/>
              <a:ext cx="800175" cy="43350"/>
            </a:xfrm>
            <a:custGeom>
              <a:rect b="b" l="l" r="r" t="t"/>
              <a:pathLst>
                <a:path extrusionOk="0" h="1734" w="32007">
                  <a:moveTo>
                    <a:pt x="882" y="1"/>
                  </a:moveTo>
                  <a:cubicBezTo>
                    <a:pt x="395" y="1"/>
                    <a:pt x="0" y="365"/>
                    <a:pt x="0" y="882"/>
                  </a:cubicBezTo>
                  <a:cubicBezTo>
                    <a:pt x="0" y="1369"/>
                    <a:pt x="395" y="1733"/>
                    <a:pt x="882" y="1733"/>
                  </a:cubicBezTo>
                  <a:lnTo>
                    <a:pt x="31126" y="1733"/>
                  </a:lnTo>
                  <a:cubicBezTo>
                    <a:pt x="31612" y="1733"/>
                    <a:pt x="32007" y="1338"/>
                    <a:pt x="32007" y="882"/>
                  </a:cubicBezTo>
                  <a:cubicBezTo>
                    <a:pt x="32007" y="365"/>
                    <a:pt x="31612" y="1"/>
                    <a:pt x="311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2064450" y="3376075"/>
              <a:ext cx="129950" cy="118575"/>
            </a:xfrm>
            <a:custGeom>
              <a:rect b="b" l="l" r="r" t="t"/>
              <a:pathLst>
                <a:path extrusionOk="0" h="4743" w="5198">
                  <a:moveTo>
                    <a:pt x="699" y="1"/>
                  </a:moveTo>
                  <a:cubicBezTo>
                    <a:pt x="304" y="1"/>
                    <a:pt x="0" y="305"/>
                    <a:pt x="30" y="700"/>
                  </a:cubicBezTo>
                  <a:lnTo>
                    <a:pt x="243" y="4134"/>
                  </a:lnTo>
                  <a:cubicBezTo>
                    <a:pt x="274" y="4499"/>
                    <a:pt x="547" y="4742"/>
                    <a:pt x="882" y="4742"/>
                  </a:cubicBezTo>
                  <a:lnTo>
                    <a:pt x="4559" y="4742"/>
                  </a:lnTo>
                  <a:cubicBezTo>
                    <a:pt x="4894" y="4742"/>
                    <a:pt x="5198" y="4438"/>
                    <a:pt x="5198" y="4074"/>
                  </a:cubicBezTo>
                  <a:lnTo>
                    <a:pt x="5015" y="609"/>
                  </a:lnTo>
                  <a:cubicBezTo>
                    <a:pt x="4985" y="274"/>
                    <a:pt x="4711"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2285575" y="3418625"/>
              <a:ext cx="800175" cy="44100"/>
            </a:xfrm>
            <a:custGeom>
              <a:rect b="b" l="l" r="r" t="t"/>
              <a:pathLst>
                <a:path extrusionOk="0" h="1764" w="32007">
                  <a:moveTo>
                    <a:pt x="882" y="1"/>
                  </a:moveTo>
                  <a:cubicBezTo>
                    <a:pt x="395" y="1"/>
                    <a:pt x="0" y="396"/>
                    <a:pt x="0" y="882"/>
                  </a:cubicBezTo>
                  <a:cubicBezTo>
                    <a:pt x="0" y="1369"/>
                    <a:pt x="395" y="1764"/>
                    <a:pt x="882" y="1764"/>
                  </a:cubicBezTo>
                  <a:lnTo>
                    <a:pt x="31125" y="1764"/>
                  </a:lnTo>
                  <a:cubicBezTo>
                    <a:pt x="31612" y="1764"/>
                    <a:pt x="32007" y="1338"/>
                    <a:pt x="32007" y="882"/>
                  </a:cubicBezTo>
                  <a:cubicBezTo>
                    <a:pt x="32007" y="396"/>
                    <a:pt x="31612" y="1"/>
                    <a:pt x="311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2086475" y="3666350"/>
              <a:ext cx="130725" cy="119325"/>
            </a:xfrm>
            <a:custGeom>
              <a:rect b="b" l="l" r="r" t="t"/>
              <a:pathLst>
                <a:path extrusionOk="0" h="4773" w="5229">
                  <a:moveTo>
                    <a:pt x="669" y="1"/>
                  </a:moveTo>
                  <a:cubicBezTo>
                    <a:pt x="304" y="1"/>
                    <a:pt x="1" y="305"/>
                    <a:pt x="31" y="700"/>
                  </a:cubicBezTo>
                  <a:lnTo>
                    <a:pt x="213" y="4165"/>
                  </a:lnTo>
                  <a:cubicBezTo>
                    <a:pt x="274" y="4499"/>
                    <a:pt x="517" y="4773"/>
                    <a:pt x="882" y="4773"/>
                  </a:cubicBezTo>
                  <a:lnTo>
                    <a:pt x="4560" y="4773"/>
                  </a:lnTo>
                  <a:cubicBezTo>
                    <a:pt x="4925" y="4773"/>
                    <a:pt x="5229" y="4469"/>
                    <a:pt x="5198" y="4074"/>
                  </a:cubicBezTo>
                  <a:lnTo>
                    <a:pt x="5016" y="609"/>
                  </a:lnTo>
                  <a:cubicBezTo>
                    <a:pt x="4985" y="274"/>
                    <a:pt x="4712"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2308375" y="3709675"/>
              <a:ext cx="800175" cy="43325"/>
            </a:xfrm>
            <a:custGeom>
              <a:rect b="b" l="l" r="r" t="t"/>
              <a:pathLst>
                <a:path extrusionOk="0" h="1733" w="32007">
                  <a:moveTo>
                    <a:pt x="882" y="0"/>
                  </a:moveTo>
                  <a:cubicBezTo>
                    <a:pt x="395" y="0"/>
                    <a:pt x="0" y="365"/>
                    <a:pt x="0" y="882"/>
                  </a:cubicBezTo>
                  <a:cubicBezTo>
                    <a:pt x="0" y="1368"/>
                    <a:pt x="395" y="1733"/>
                    <a:pt x="882" y="1733"/>
                  </a:cubicBezTo>
                  <a:lnTo>
                    <a:pt x="31125" y="1733"/>
                  </a:lnTo>
                  <a:cubicBezTo>
                    <a:pt x="31581" y="1733"/>
                    <a:pt x="32007" y="1338"/>
                    <a:pt x="32007" y="882"/>
                  </a:cubicBezTo>
                  <a:cubicBezTo>
                    <a:pt x="32007" y="365"/>
                    <a:pt x="31612" y="0"/>
                    <a:pt x="31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2027200" y="2432300"/>
              <a:ext cx="130725" cy="156550"/>
            </a:xfrm>
            <a:custGeom>
              <a:rect b="b" l="l" r="r" t="t"/>
              <a:pathLst>
                <a:path extrusionOk="0" fill="none" h="6262" w="5229">
                  <a:moveTo>
                    <a:pt x="1" y="4043"/>
                  </a:moveTo>
                  <a:lnTo>
                    <a:pt x="1520" y="6262"/>
                  </a:lnTo>
                  <a:lnTo>
                    <a:pt x="5229" y="0"/>
                  </a:lnTo>
                </a:path>
              </a:pathLst>
            </a:custGeom>
            <a:noFill/>
            <a:ln cap="rnd" cmpd="sng" w="288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2053050" y="2724850"/>
              <a:ext cx="129950" cy="156575"/>
            </a:xfrm>
            <a:custGeom>
              <a:rect b="b" l="l" r="r" t="t"/>
              <a:pathLst>
                <a:path extrusionOk="0" fill="none" h="6263" w="5198">
                  <a:moveTo>
                    <a:pt x="0" y="4043"/>
                  </a:moveTo>
                  <a:lnTo>
                    <a:pt x="1520" y="6262"/>
                  </a:lnTo>
                  <a:lnTo>
                    <a:pt x="5198" y="1"/>
                  </a:lnTo>
                </a:path>
              </a:pathLst>
            </a:custGeom>
            <a:noFill/>
            <a:ln cap="rnd" cmpd="sng" w="288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2076600" y="3013600"/>
              <a:ext cx="129200" cy="156575"/>
            </a:xfrm>
            <a:custGeom>
              <a:rect b="b" l="l" r="r" t="t"/>
              <a:pathLst>
                <a:path extrusionOk="0" fill="none" h="6263" w="5168">
                  <a:moveTo>
                    <a:pt x="0" y="4104"/>
                  </a:moveTo>
                  <a:lnTo>
                    <a:pt x="1520" y="6262"/>
                  </a:lnTo>
                  <a:lnTo>
                    <a:pt x="5168" y="1"/>
                  </a:lnTo>
                </a:path>
              </a:pathLst>
            </a:custGeom>
            <a:noFill/>
            <a:ln cap="rnd" cmpd="sng" w="288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2097875" y="3306175"/>
              <a:ext cx="129200" cy="156550"/>
            </a:xfrm>
            <a:custGeom>
              <a:rect b="b" l="l" r="r" t="t"/>
              <a:pathLst>
                <a:path extrusionOk="0" fill="none" h="6262" w="5168">
                  <a:moveTo>
                    <a:pt x="0" y="4043"/>
                  </a:moveTo>
                  <a:lnTo>
                    <a:pt x="1490" y="6262"/>
                  </a:lnTo>
                  <a:lnTo>
                    <a:pt x="5168" y="0"/>
                  </a:lnTo>
                </a:path>
              </a:pathLst>
            </a:custGeom>
            <a:noFill/>
            <a:ln cap="rnd" cmpd="sng" w="288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2121425" y="3607075"/>
              <a:ext cx="129200" cy="156575"/>
            </a:xfrm>
            <a:custGeom>
              <a:rect b="b" l="l" r="r" t="t"/>
              <a:pathLst>
                <a:path extrusionOk="0" fill="none" h="6263" w="5168">
                  <a:moveTo>
                    <a:pt x="1" y="4074"/>
                  </a:moveTo>
                  <a:lnTo>
                    <a:pt x="1490" y="6262"/>
                  </a:lnTo>
                  <a:lnTo>
                    <a:pt x="5168" y="1"/>
                  </a:lnTo>
                </a:path>
              </a:pathLst>
            </a:custGeom>
            <a:noFill/>
            <a:ln cap="rnd" cmpd="sng" w="288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3"/>
          <p:cNvGrpSpPr/>
          <p:nvPr/>
        </p:nvGrpSpPr>
        <p:grpSpPr>
          <a:xfrm flipH="1">
            <a:off x="2775590" y="4149200"/>
            <a:ext cx="1802475" cy="665300"/>
            <a:chOff x="2566600" y="4293075"/>
            <a:chExt cx="1802475" cy="665300"/>
          </a:xfrm>
        </p:grpSpPr>
        <p:sp>
          <p:nvSpPr>
            <p:cNvPr id="614" name="Google Shape;614;p23"/>
            <p:cNvSpPr/>
            <p:nvPr/>
          </p:nvSpPr>
          <p:spPr>
            <a:xfrm>
              <a:off x="2872075" y="4571400"/>
              <a:ext cx="106400" cy="91225"/>
            </a:xfrm>
            <a:custGeom>
              <a:rect b="b" l="l" r="r" t="t"/>
              <a:pathLst>
                <a:path extrusionOk="0" h="3649" w="4256">
                  <a:moveTo>
                    <a:pt x="2128" y="1338"/>
                  </a:moveTo>
                  <a:cubicBezTo>
                    <a:pt x="2797" y="1338"/>
                    <a:pt x="3131" y="1520"/>
                    <a:pt x="3131" y="1794"/>
                  </a:cubicBezTo>
                  <a:cubicBezTo>
                    <a:pt x="3131" y="2098"/>
                    <a:pt x="2797" y="2250"/>
                    <a:pt x="2128" y="2250"/>
                  </a:cubicBezTo>
                  <a:cubicBezTo>
                    <a:pt x="1429" y="2250"/>
                    <a:pt x="1094" y="2098"/>
                    <a:pt x="1094" y="1794"/>
                  </a:cubicBezTo>
                  <a:cubicBezTo>
                    <a:pt x="1094" y="1490"/>
                    <a:pt x="1429" y="1338"/>
                    <a:pt x="2128" y="1338"/>
                  </a:cubicBezTo>
                  <a:close/>
                  <a:moveTo>
                    <a:pt x="2128" y="1"/>
                  </a:moveTo>
                  <a:cubicBezTo>
                    <a:pt x="1702" y="1"/>
                    <a:pt x="1277" y="92"/>
                    <a:pt x="973" y="244"/>
                  </a:cubicBezTo>
                  <a:cubicBezTo>
                    <a:pt x="669" y="396"/>
                    <a:pt x="395" y="609"/>
                    <a:pt x="243" y="882"/>
                  </a:cubicBezTo>
                  <a:cubicBezTo>
                    <a:pt x="61" y="1156"/>
                    <a:pt x="0" y="1460"/>
                    <a:pt x="0" y="1824"/>
                  </a:cubicBezTo>
                  <a:cubicBezTo>
                    <a:pt x="0" y="2159"/>
                    <a:pt x="91" y="2523"/>
                    <a:pt x="243" y="2767"/>
                  </a:cubicBezTo>
                  <a:cubicBezTo>
                    <a:pt x="395" y="3040"/>
                    <a:pt x="669" y="3283"/>
                    <a:pt x="973" y="3435"/>
                  </a:cubicBezTo>
                  <a:cubicBezTo>
                    <a:pt x="1277" y="3587"/>
                    <a:pt x="1672" y="3648"/>
                    <a:pt x="2128" y="3648"/>
                  </a:cubicBezTo>
                  <a:cubicBezTo>
                    <a:pt x="2523" y="3648"/>
                    <a:pt x="2949" y="3587"/>
                    <a:pt x="3253" y="3435"/>
                  </a:cubicBezTo>
                  <a:cubicBezTo>
                    <a:pt x="3556" y="3283"/>
                    <a:pt x="3830" y="3040"/>
                    <a:pt x="3982" y="2767"/>
                  </a:cubicBezTo>
                  <a:cubicBezTo>
                    <a:pt x="4164" y="2523"/>
                    <a:pt x="4256" y="2159"/>
                    <a:pt x="4256" y="1824"/>
                  </a:cubicBezTo>
                  <a:cubicBezTo>
                    <a:pt x="4256" y="1490"/>
                    <a:pt x="4134" y="1156"/>
                    <a:pt x="3982" y="882"/>
                  </a:cubicBezTo>
                  <a:cubicBezTo>
                    <a:pt x="3830" y="609"/>
                    <a:pt x="3556" y="396"/>
                    <a:pt x="3253" y="244"/>
                  </a:cubicBezTo>
                  <a:cubicBezTo>
                    <a:pt x="2949" y="92"/>
                    <a:pt x="2584" y="1"/>
                    <a:pt x="2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3295325" y="47925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3261125" y="48107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332497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349442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3664625"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3834850"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4004300" y="48107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3445025" y="46276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3411600" y="46458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3474650" y="46458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3644875" y="46458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3815100"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3985300" y="46458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4154775"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3232250" y="44619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3198825" y="44802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3261900"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3431350" y="44802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3601575" y="44802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3771025"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3941225" y="44802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3508850" y="42970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a:off x="3474650" y="43153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a:off x="35385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37072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3877400" y="43145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4047625"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4217825" y="43145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2578750" y="4299450"/>
              <a:ext cx="699125" cy="607750"/>
            </a:xfrm>
            <a:custGeom>
              <a:rect b="b" l="l" r="r" t="t"/>
              <a:pathLst>
                <a:path extrusionOk="0" h="24310" w="27965">
                  <a:moveTo>
                    <a:pt x="24851" y="1"/>
                  </a:moveTo>
                  <a:cubicBezTo>
                    <a:pt x="24632" y="1"/>
                    <a:pt x="24414" y="79"/>
                    <a:pt x="24226" y="240"/>
                  </a:cubicBezTo>
                  <a:lnTo>
                    <a:pt x="517" y="20240"/>
                  </a:lnTo>
                  <a:cubicBezTo>
                    <a:pt x="92" y="20575"/>
                    <a:pt x="0" y="21213"/>
                    <a:pt x="396" y="21639"/>
                  </a:cubicBezTo>
                  <a:lnTo>
                    <a:pt x="2371" y="23949"/>
                  </a:lnTo>
                  <a:cubicBezTo>
                    <a:pt x="2558" y="24186"/>
                    <a:pt x="2839" y="24310"/>
                    <a:pt x="3124" y="24310"/>
                  </a:cubicBezTo>
                  <a:cubicBezTo>
                    <a:pt x="3351" y="24310"/>
                    <a:pt x="3581" y="24232"/>
                    <a:pt x="3770" y="24070"/>
                  </a:cubicBezTo>
                  <a:lnTo>
                    <a:pt x="27478" y="4070"/>
                  </a:lnTo>
                  <a:cubicBezTo>
                    <a:pt x="27904" y="3736"/>
                    <a:pt x="27964" y="3097"/>
                    <a:pt x="27600" y="2672"/>
                  </a:cubicBezTo>
                  <a:lnTo>
                    <a:pt x="25624" y="362"/>
                  </a:lnTo>
                  <a:cubicBezTo>
                    <a:pt x="25404" y="125"/>
                    <a:pt x="25127" y="1"/>
                    <a:pt x="24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2566600" y="4293075"/>
              <a:ext cx="762175" cy="665300"/>
            </a:xfrm>
            <a:custGeom>
              <a:rect b="b" l="l" r="r" t="t"/>
              <a:pathLst>
                <a:path extrusionOk="0" h="26612" w="30487">
                  <a:moveTo>
                    <a:pt x="26843" y="1"/>
                  </a:moveTo>
                  <a:cubicBezTo>
                    <a:pt x="26583" y="1"/>
                    <a:pt x="26326" y="94"/>
                    <a:pt x="26110" y="282"/>
                  </a:cubicBezTo>
                  <a:lnTo>
                    <a:pt x="547" y="21863"/>
                  </a:lnTo>
                  <a:cubicBezTo>
                    <a:pt x="91" y="22258"/>
                    <a:pt x="0" y="22957"/>
                    <a:pt x="395" y="23444"/>
                  </a:cubicBezTo>
                  <a:lnTo>
                    <a:pt x="2736" y="26210"/>
                  </a:lnTo>
                  <a:cubicBezTo>
                    <a:pt x="2979" y="26470"/>
                    <a:pt x="3311" y="26611"/>
                    <a:pt x="3641" y="26611"/>
                  </a:cubicBezTo>
                  <a:cubicBezTo>
                    <a:pt x="3890" y="26611"/>
                    <a:pt x="4138" y="26531"/>
                    <a:pt x="4347" y="26362"/>
                  </a:cubicBezTo>
                  <a:lnTo>
                    <a:pt x="29940" y="4781"/>
                  </a:lnTo>
                  <a:cubicBezTo>
                    <a:pt x="30396" y="4355"/>
                    <a:pt x="30487" y="3687"/>
                    <a:pt x="30092" y="3200"/>
                  </a:cubicBezTo>
                  <a:lnTo>
                    <a:pt x="27751" y="434"/>
                  </a:lnTo>
                  <a:cubicBezTo>
                    <a:pt x="27498" y="147"/>
                    <a:pt x="27169" y="1"/>
                    <a:pt x="268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2606875" y="4760625"/>
              <a:ext cx="161100" cy="167950"/>
            </a:xfrm>
            <a:custGeom>
              <a:rect b="b" l="l" r="r" t="t"/>
              <a:pathLst>
                <a:path extrusionOk="0" h="6718" w="6444">
                  <a:moveTo>
                    <a:pt x="2645" y="0"/>
                  </a:moveTo>
                  <a:lnTo>
                    <a:pt x="0" y="2219"/>
                  </a:lnTo>
                  <a:lnTo>
                    <a:pt x="3800" y="6718"/>
                  </a:lnTo>
                  <a:lnTo>
                    <a:pt x="6444"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2736800" y="465120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a:off x="2866000" y="4541775"/>
              <a:ext cx="161100" cy="167950"/>
            </a:xfrm>
            <a:custGeom>
              <a:rect b="b" l="l" r="r" t="t"/>
              <a:pathLst>
                <a:path extrusionOk="0" h="6718" w="6444">
                  <a:moveTo>
                    <a:pt x="2644" y="0"/>
                  </a:moveTo>
                  <a:lnTo>
                    <a:pt x="0" y="2219"/>
                  </a:lnTo>
                  <a:lnTo>
                    <a:pt x="3799" y="6718"/>
                  </a:lnTo>
                  <a:lnTo>
                    <a:pt x="6444" y="4499"/>
                  </a:lnTo>
                  <a:lnTo>
                    <a:pt x="26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3"/>
            <p:cNvSpPr/>
            <p:nvPr/>
          </p:nvSpPr>
          <p:spPr>
            <a:xfrm>
              <a:off x="2995925" y="443235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3"/>
            <p:cNvSpPr/>
            <p:nvPr/>
          </p:nvSpPr>
          <p:spPr>
            <a:xfrm>
              <a:off x="3126625" y="4322150"/>
              <a:ext cx="161125" cy="168725"/>
            </a:xfrm>
            <a:custGeom>
              <a:rect b="b" l="l" r="r" t="t"/>
              <a:pathLst>
                <a:path extrusionOk="0" h="6749" w="6445">
                  <a:moveTo>
                    <a:pt x="2645" y="1"/>
                  </a:moveTo>
                  <a:lnTo>
                    <a:pt x="1" y="2250"/>
                  </a:lnTo>
                  <a:lnTo>
                    <a:pt x="3800" y="6749"/>
                  </a:lnTo>
                  <a:lnTo>
                    <a:pt x="6445" y="4530"/>
                  </a:lnTo>
                  <a:lnTo>
                    <a:pt x="26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3852325" y="43271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3706425" y="44494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3689700" y="48236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3869050" y="45412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a:off x="3533175" y="47099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109" name="Google Shape;1109;p32"/>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Post-academy courses</a:t>
            </a:r>
            <a:endParaRPr b="1" sz="1600">
              <a:solidFill>
                <a:schemeClr val="dk1"/>
              </a:solidFill>
              <a:latin typeface="Cabin"/>
              <a:ea typeface="Cabin"/>
              <a:cs typeface="Cabin"/>
              <a:sym typeface="Cabin"/>
            </a:endParaRPr>
          </a:p>
        </p:txBody>
      </p:sp>
      <p:grpSp>
        <p:nvGrpSpPr>
          <p:cNvPr id="1110" name="Google Shape;1110;p32"/>
          <p:cNvGrpSpPr/>
          <p:nvPr/>
        </p:nvGrpSpPr>
        <p:grpSpPr>
          <a:xfrm>
            <a:off x="5823162" y="1380245"/>
            <a:ext cx="2630866" cy="3286547"/>
            <a:chOff x="5975535" y="1531865"/>
            <a:chExt cx="2448456" cy="3058676"/>
          </a:xfrm>
        </p:grpSpPr>
        <p:sp>
          <p:nvSpPr>
            <p:cNvPr id="1111" name="Google Shape;1111;p32"/>
            <p:cNvSpPr/>
            <p:nvPr/>
          </p:nvSpPr>
          <p:spPr>
            <a:xfrm>
              <a:off x="6789847" y="3448980"/>
              <a:ext cx="83063" cy="111806"/>
            </a:xfrm>
            <a:custGeom>
              <a:rect b="b" l="l" r="r" t="t"/>
              <a:pathLst>
                <a:path extrusionOk="0" h="5442" w="4043">
                  <a:moveTo>
                    <a:pt x="4043" y="1"/>
                  </a:moveTo>
                  <a:lnTo>
                    <a:pt x="0" y="122"/>
                  </a:lnTo>
                  <a:cubicBezTo>
                    <a:pt x="213" y="3344"/>
                    <a:pt x="365" y="5441"/>
                    <a:pt x="365" y="5441"/>
                  </a:cubicBezTo>
                  <a:lnTo>
                    <a:pt x="4043" y="5441"/>
                  </a:lnTo>
                  <a:lnTo>
                    <a:pt x="4043" y="1"/>
                  </a:ln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2"/>
            <p:cNvSpPr/>
            <p:nvPr/>
          </p:nvSpPr>
          <p:spPr>
            <a:xfrm>
              <a:off x="6430766" y="1825984"/>
              <a:ext cx="264188" cy="572651"/>
            </a:xfrm>
            <a:custGeom>
              <a:rect b="b" l="l" r="r" t="t"/>
              <a:pathLst>
                <a:path extrusionOk="0" h="27873" w="12859">
                  <a:moveTo>
                    <a:pt x="2524" y="1"/>
                  </a:moveTo>
                  <a:lnTo>
                    <a:pt x="305" y="153"/>
                  </a:lnTo>
                  <a:cubicBezTo>
                    <a:pt x="1" y="9545"/>
                    <a:pt x="2159" y="15138"/>
                    <a:pt x="2159" y="15138"/>
                  </a:cubicBezTo>
                  <a:lnTo>
                    <a:pt x="7205" y="25989"/>
                  </a:lnTo>
                  <a:cubicBezTo>
                    <a:pt x="7613" y="26856"/>
                    <a:pt x="8855" y="27872"/>
                    <a:pt x="9908" y="27872"/>
                  </a:cubicBezTo>
                  <a:cubicBezTo>
                    <a:pt x="10111" y="27872"/>
                    <a:pt x="10306" y="27835"/>
                    <a:pt x="10487" y="27752"/>
                  </a:cubicBezTo>
                  <a:cubicBezTo>
                    <a:pt x="11156" y="27448"/>
                    <a:pt x="11430" y="27569"/>
                    <a:pt x="12220" y="26809"/>
                  </a:cubicBezTo>
                  <a:cubicBezTo>
                    <a:pt x="12676" y="26141"/>
                    <a:pt x="12858" y="25320"/>
                    <a:pt x="12645" y="24560"/>
                  </a:cubicBezTo>
                  <a:cubicBezTo>
                    <a:pt x="12250" y="23101"/>
                    <a:pt x="11278" y="21217"/>
                    <a:pt x="10852" y="20366"/>
                  </a:cubicBezTo>
                  <a:cubicBezTo>
                    <a:pt x="10244" y="19150"/>
                    <a:pt x="5867" y="13040"/>
                    <a:pt x="5867" y="13040"/>
                  </a:cubicBezTo>
                  <a:lnTo>
                    <a:pt x="25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2"/>
            <p:cNvSpPr/>
            <p:nvPr/>
          </p:nvSpPr>
          <p:spPr>
            <a:xfrm>
              <a:off x="6631858" y="3434619"/>
              <a:ext cx="84317" cy="126167"/>
            </a:xfrm>
            <a:custGeom>
              <a:rect b="b" l="l" r="r" t="t"/>
              <a:pathLst>
                <a:path extrusionOk="0" h="6141" w="4104">
                  <a:moveTo>
                    <a:pt x="31" y="1"/>
                  </a:moveTo>
                  <a:cubicBezTo>
                    <a:pt x="31" y="3648"/>
                    <a:pt x="0" y="6140"/>
                    <a:pt x="0" y="6140"/>
                  </a:cubicBezTo>
                  <a:lnTo>
                    <a:pt x="3557" y="6140"/>
                  </a:lnTo>
                  <a:lnTo>
                    <a:pt x="4104" y="122"/>
                  </a:lnTo>
                  <a:lnTo>
                    <a:pt x="31" y="1"/>
                  </a:ln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a:off x="6630605" y="2682763"/>
              <a:ext cx="148643" cy="770006"/>
            </a:xfrm>
            <a:custGeom>
              <a:rect b="b" l="l" r="r" t="t"/>
              <a:pathLst>
                <a:path extrusionOk="0" h="37479" w="7235">
                  <a:moveTo>
                    <a:pt x="7235" y="0"/>
                  </a:moveTo>
                  <a:lnTo>
                    <a:pt x="365" y="2158"/>
                  </a:lnTo>
                  <a:cubicBezTo>
                    <a:pt x="456" y="4256"/>
                    <a:pt x="92" y="26566"/>
                    <a:pt x="0" y="37387"/>
                  </a:cubicBezTo>
                  <a:lnTo>
                    <a:pt x="4347" y="37478"/>
                  </a:lnTo>
                  <a:lnTo>
                    <a:pt x="7083" y="4104"/>
                  </a:lnTo>
                  <a:lnTo>
                    <a:pt x="72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2"/>
            <p:cNvSpPr/>
            <p:nvPr/>
          </p:nvSpPr>
          <p:spPr>
            <a:xfrm>
              <a:off x="6679317" y="2040143"/>
              <a:ext cx="139275" cy="191767"/>
            </a:xfrm>
            <a:custGeom>
              <a:rect b="b" l="l" r="r" t="t"/>
              <a:pathLst>
                <a:path extrusionOk="0" h="9334" w="6779">
                  <a:moveTo>
                    <a:pt x="4231" y="0"/>
                  </a:moveTo>
                  <a:cubicBezTo>
                    <a:pt x="3059" y="0"/>
                    <a:pt x="1633" y="402"/>
                    <a:pt x="760" y="701"/>
                  </a:cubicBezTo>
                  <a:cubicBezTo>
                    <a:pt x="304" y="853"/>
                    <a:pt x="0" y="1309"/>
                    <a:pt x="0" y="1826"/>
                  </a:cubicBezTo>
                  <a:lnTo>
                    <a:pt x="0" y="6689"/>
                  </a:lnTo>
                  <a:lnTo>
                    <a:pt x="0" y="6720"/>
                  </a:lnTo>
                  <a:lnTo>
                    <a:pt x="0" y="6993"/>
                  </a:lnTo>
                  <a:cubicBezTo>
                    <a:pt x="61" y="8270"/>
                    <a:pt x="1155" y="9334"/>
                    <a:pt x="2493" y="9334"/>
                  </a:cubicBezTo>
                  <a:lnTo>
                    <a:pt x="2675" y="9334"/>
                  </a:lnTo>
                  <a:cubicBezTo>
                    <a:pt x="4924" y="9303"/>
                    <a:pt x="6748" y="7358"/>
                    <a:pt x="6748" y="5139"/>
                  </a:cubicBezTo>
                  <a:lnTo>
                    <a:pt x="6748" y="2495"/>
                  </a:lnTo>
                  <a:cubicBezTo>
                    <a:pt x="6748" y="2495"/>
                    <a:pt x="6779" y="458"/>
                    <a:pt x="4955" y="63"/>
                  </a:cubicBezTo>
                  <a:cubicBezTo>
                    <a:pt x="4731" y="19"/>
                    <a:pt x="4487" y="0"/>
                    <a:pt x="4231" y="0"/>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a:off x="6714900" y="2153200"/>
              <a:ext cx="82468" cy="140528"/>
            </a:xfrm>
            <a:custGeom>
              <a:rect b="b" l="l" r="r" t="t"/>
              <a:pathLst>
                <a:path extrusionOk="0" h="6840" w="4014">
                  <a:moveTo>
                    <a:pt x="1" y="1"/>
                  </a:moveTo>
                  <a:lnTo>
                    <a:pt x="1" y="6840"/>
                  </a:lnTo>
                  <a:lnTo>
                    <a:pt x="4013" y="6840"/>
                  </a:lnTo>
                  <a:lnTo>
                    <a:pt x="4013" y="1"/>
                  </a:ln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6800469" y="2123308"/>
              <a:ext cx="47479" cy="64963"/>
            </a:xfrm>
            <a:custGeom>
              <a:rect b="b" l="l" r="r" t="t"/>
              <a:pathLst>
                <a:path extrusionOk="0" h="3162" w="2311">
                  <a:moveTo>
                    <a:pt x="1392" y="0"/>
                  </a:moveTo>
                  <a:cubicBezTo>
                    <a:pt x="1240" y="0"/>
                    <a:pt x="1087" y="38"/>
                    <a:pt x="942" y="118"/>
                  </a:cubicBezTo>
                  <a:cubicBezTo>
                    <a:pt x="730" y="270"/>
                    <a:pt x="578" y="544"/>
                    <a:pt x="578" y="848"/>
                  </a:cubicBezTo>
                  <a:cubicBezTo>
                    <a:pt x="334" y="1121"/>
                    <a:pt x="182" y="1395"/>
                    <a:pt x="152" y="1760"/>
                  </a:cubicBezTo>
                  <a:cubicBezTo>
                    <a:pt x="122" y="2094"/>
                    <a:pt x="0" y="2489"/>
                    <a:pt x="152" y="2793"/>
                  </a:cubicBezTo>
                  <a:cubicBezTo>
                    <a:pt x="291" y="3016"/>
                    <a:pt x="557" y="3162"/>
                    <a:pt x="834" y="3162"/>
                  </a:cubicBezTo>
                  <a:cubicBezTo>
                    <a:pt x="860" y="3162"/>
                    <a:pt x="886" y="3161"/>
                    <a:pt x="912" y="3158"/>
                  </a:cubicBezTo>
                  <a:cubicBezTo>
                    <a:pt x="1216" y="3128"/>
                    <a:pt x="1489" y="2976"/>
                    <a:pt x="1672" y="2732"/>
                  </a:cubicBezTo>
                  <a:cubicBezTo>
                    <a:pt x="1854" y="2520"/>
                    <a:pt x="1976" y="2216"/>
                    <a:pt x="2097" y="1942"/>
                  </a:cubicBezTo>
                  <a:cubicBezTo>
                    <a:pt x="2219" y="1608"/>
                    <a:pt x="2310" y="1273"/>
                    <a:pt x="2280" y="909"/>
                  </a:cubicBezTo>
                  <a:cubicBezTo>
                    <a:pt x="2280" y="574"/>
                    <a:pt x="2097" y="240"/>
                    <a:pt x="1793" y="88"/>
                  </a:cubicBezTo>
                  <a:cubicBezTo>
                    <a:pt x="1664" y="31"/>
                    <a:pt x="1528" y="0"/>
                    <a:pt x="1392" y="0"/>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a:off x="6813577" y="2143544"/>
              <a:ext cx="14382" cy="19045"/>
            </a:xfrm>
            <a:custGeom>
              <a:rect b="b" l="l" r="r" t="t"/>
              <a:pathLst>
                <a:path extrusionOk="0" h="927" w="700">
                  <a:moveTo>
                    <a:pt x="385" y="1"/>
                  </a:moveTo>
                  <a:cubicBezTo>
                    <a:pt x="342" y="1"/>
                    <a:pt x="295" y="14"/>
                    <a:pt x="244" y="45"/>
                  </a:cubicBezTo>
                  <a:cubicBezTo>
                    <a:pt x="152" y="136"/>
                    <a:pt x="122" y="197"/>
                    <a:pt x="92" y="288"/>
                  </a:cubicBezTo>
                  <a:cubicBezTo>
                    <a:pt x="61" y="440"/>
                    <a:pt x="0" y="592"/>
                    <a:pt x="61" y="684"/>
                  </a:cubicBezTo>
                  <a:cubicBezTo>
                    <a:pt x="92" y="805"/>
                    <a:pt x="213" y="927"/>
                    <a:pt x="365" y="927"/>
                  </a:cubicBezTo>
                  <a:cubicBezTo>
                    <a:pt x="456" y="927"/>
                    <a:pt x="547" y="836"/>
                    <a:pt x="608" y="775"/>
                  </a:cubicBezTo>
                  <a:cubicBezTo>
                    <a:pt x="669" y="684"/>
                    <a:pt x="699" y="623"/>
                    <a:pt x="699" y="501"/>
                  </a:cubicBezTo>
                  <a:cubicBezTo>
                    <a:pt x="699" y="325"/>
                    <a:pt x="595" y="1"/>
                    <a:pt x="385" y="1"/>
                  </a:cubicBezTo>
                  <a:close/>
                </a:path>
              </a:pathLst>
            </a:custGeom>
            <a:solidFill>
              <a:srgbClr val="E47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a:off x="6816699" y="2133231"/>
              <a:ext cx="26236" cy="31228"/>
            </a:xfrm>
            <a:custGeom>
              <a:rect b="b" l="l" r="r" t="t"/>
              <a:pathLst>
                <a:path extrusionOk="0" fill="none" h="1520" w="1277">
                  <a:moveTo>
                    <a:pt x="0" y="821"/>
                  </a:moveTo>
                  <a:cubicBezTo>
                    <a:pt x="92" y="638"/>
                    <a:pt x="122" y="426"/>
                    <a:pt x="274" y="243"/>
                  </a:cubicBezTo>
                  <a:cubicBezTo>
                    <a:pt x="395" y="91"/>
                    <a:pt x="608" y="0"/>
                    <a:pt x="821" y="31"/>
                  </a:cubicBezTo>
                  <a:cubicBezTo>
                    <a:pt x="1003" y="61"/>
                    <a:pt x="1125" y="213"/>
                    <a:pt x="1186" y="395"/>
                  </a:cubicBezTo>
                  <a:cubicBezTo>
                    <a:pt x="1277" y="608"/>
                    <a:pt x="1216" y="790"/>
                    <a:pt x="1186" y="942"/>
                  </a:cubicBezTo>
                  <a:cubicBezTo>
                    <a:pt x="1155" y="1125"/>
                    <a:pt x="1064" y="1307"/>
                    <a:pt x="1003" y="1520"/>
                  </a:cubicBezTo>
                </a:path>
              </a:pathLst>
            </a:custGeom>
            <a:noFill/>
            <a:ln cap="rnd" cmpd="sng" w="2275">
              <a:solidFill>
                <a:srgbClr val="E474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a:off x="6714900" y="2215657"/>
              <a:ext cx="68723" cy="36858"/>
            </a:xfrm>
            <a:custGeom>
              <a:rect b="b" l="l" r="r" t="t"/>
              <a:pathLst>
                <a:path extrusionOk="0" h="1794" w="3345">
                  <a:moveTo>
                    <a:pt x="3344" y="0"/>
                  </a:moveTo>
                  <a:lnTo>
                    <a:pt x="3344" y="0"/>
                  </a:lnTo>
                  <a:cubicBezTo>
                    <a:pt x="2645" y="548"/>
                    <a:pt x="1825" y="851"/>
                    <a:pt x="913" y="851"/>
                  </a:cubicBezTo>
                  <a:lnTo>
                    <a:pt x="761" y="851"/>
                  </a:lnTo>
                  <a:cubicBezTo>
                    <a:pt x="487" y="791"/>
                    <a:pt x="244" y="760"/>
                    <a:pt x="1" y="699"/>
                  </a:cubicBezTo>
                  <a:lnTo>
                    <a:pt x="1" y="1794"/>
                  </a:lnTo>
                  <a:lnTo>
                    <a:pt x="31" y="1794"/>
                  </a:lnTo>
                  <a:cubicBezTo>
                    <a:pt x="1399" y="1794"/>
                    <a:pt x="2615" y="1064"/>
                    <a:pt x="3344" y="0"/>
                  </a:cubicBezTo>
                  <a:close/>
                </a:path>
              </a:pathLst>
            </a:custGeom>
            <a:solidFill>
              <a:srgbClr val="E47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a:off x="6621853" y="2272483"/>
              <a:ext cx="332254" cy="110553"/>
            </a:xfrm>
            <a:custGeom>
              <a:rect b="b" l="l" r="r" t="t"/>
              <a:pathLst>
                <a:path extrusionOk="0" h="5381" w="16172">
                  <a:moveTo>
                    <a:pt x="4743" y="0"/>
                  </a:moveTo>
                  <a:cubicBezTo>
                    <a:pt x="3800" y="730"/>
                    <a:pt x="2736" y="1277"/>
                    <a:pt x="1581" y="1581"/>
                  </a:cubicBezTo>
                  <a:cubicBezTo>
                    <a:pt x="1065" y="1733"/>
                    <a:pt x="518" y="1794"/>
                    <a:pt x="1" y="1946"/>
                  </a:cubicBezTo>
                  <a:cubicBezTo>
                    <a:pt x="62" y="3101"/>
                    <a:pt x="183" y="4225"/>
                    <a:pt x="335" y="5380"/>
                  </a:cubicBezTo>
                  <a:lnTo>
                    <a:pt x="16171" y="5380"/>
                  </a:lnTo>
                  <a:cubicBezTo>
                    <a:pt x="16019" y="4043"/>
                    <a:pt x="15168" y="2827"/>
                    <a:pt x="13953" y="2250"/>
                  </a:cubicBezTo>
                  <a:cubicBezTo>
                    <a:pt x="13193" y="1915"/>
                    <a:pt x="12311" y="1794"/>
                    <a:pt x="11460" y="1581"/>
                  </a:cubicBezTo>
                  <a:cubicBezTo>
                    <a:pt x="10335" y="1277"/>
                    <a:pt x="9241" y="730"/>
                    <a:pt x="8329" y="0"/>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2"/>
            <p:cNvSpPr/>
            <p:nvPr/>
          </p:nvSpPr>
          <p:spPr>
            <a:xfrm>
              <a:off x="6625613" y="2366147"/>
              <a:ext cx="261045" cy="308524"/>
            </a:xfrm>
            <a:custGeom>
              <a:rect b="b" l="l" r="r" t="t"/>
              <a:pathLst>
                <a:path extrusionOk="0" h="15017" w="12706">
                  <a:moveTo>
                    <a:pt x="0" y="1"/>
                  </a:moveTo>
                  <a:lnTo>
                    <a:pt x="760" y="15016"/>
                  </a:lnTo>
                  <a:lnTo>
                    <a:pt x="12037" y="15016"/>
                  </a:lnTo>
                  <a:lnTo>
                    <a:pt x="12706" y="30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a:off x="6720529" y="2339932"/>
              <a:ext cx="58101" cy="54958"/>
            </a:xfrm>
            <a:custGeom>
              <a:rect b="b" l="l" r="r" t="t"/>
              <a:pathLst>
                <a:path extrusionOk="0" h="2675" w="2828">
                  <a:moveTo>
                    <a:pt x="0" y="0"/>
                  </a:moveTo>
                  <a:lnTo>
                    <a:pt x="0" y="2675"/>
                  </a:lnTo>
                  <a:lnTo>
                    <a:pt x="2827" y="2675"/>
                  </a:lnTo>
                  <a:lnTo>
                    <a:pt x="28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a:off x="6632474" y="2669018"/>
              <a:ext cx="246067" cy="115771"/>
            </a:xfrm>
            <a:custGeom>
              <a:rect b="b" l="l" r="r" t="t"/>
              <a:pathLst>
                <a:path extrusionOk="0" h="5635" w="11977">
                  <a:moveTo>
                    <a:pt x="609" y="1"/>
                  </a:moveTo>
                  <a:cubicBezTo>
                    <a:pt x="517" y="122"/>
                    <a:pt x="426" y="213"/>
                    <a:pt x="396" y="274"/>
                  </a:cubicBezTo>
                  <a:cubicBezTo>
                    <a:pt x="1" y="1368"/>
                    <a:pt x="396" y="4833"/>
                    <a:pt x="396" y="4833"/>
                  </a:cubicBezTo>
                  <a:cubicBezTo>
                    <a:pt x="1268" y="5427"/>
                    <a:pt x="3188" y="5634"/>
                    <a:pt x="5202" y="5634"/>
                  </a:cubicBezTo>
                  <a:cubicBezTo>
                    <a:pt x="8240" y="5634"/>
                    <a:pt x="11490" y="5163"/>
                    <a:pt x="11673" y="4833"/>
                  </a:cubicBezTo>
                  <a:cubicBezTo>
                    <a:pt x="11977" y="4286"/>
                    <a:pt x="11673" y="274"/>
                    <a:pt x="11673" y="274"/>
                  </a:cubicBezTo>
                  <a:lnTo>
                    <a:pt x="113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6734890" y="2682126"/>
              <a:ext cx="143034" cy="776868"/>
            </a:xfrm>
            <a:custGeom>
              <a:rect b="b" l="l" r="r" t="t"/>
              <a:pathLst>
                <a:path extrusionOk="0" h="37813" w="6962">
                  <a:moveTo>
                    <a:pt x="6718" y="1"/>
                  </a:moveTo>
                  <a:lnTo>
                    <a:pt x="1" y="2189"/>
                  </a:lnTo>
                  <a:cubicBezTo>
                    <a:pt x="244" y="4347"/>
                    <a:pt x="1763" y="27327"/>
                    <a:pt x="2523" y="37813"/>
                  </a:cubicBezTo>
                  <a:lnTo>
                    <a:pt x="6961" y="37752"/>
                  </a:lnTo>
                  <a:lnTo>
                    <a:pt x="6840" y="4135"/>
                  </a:lnTo>
                  <a:lnTo>
                    <a:pt x="67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6654334" y="2012078"/>
              <a:ext cx="195486" cy="121791"/>
            </a:xfrm>
            <a:custGeom>
              <a:rect b="b" l="l" r="r" t="t"/>
              <a:pathLst>
                <a:path extrusionOk="0" h="5928" w="9515">
                  <a:moveTo>
                    <a:pt x="5624" y="0"/>
                  </a:moveTo>
                  <a:cubicBezTo>
                    <a:pt x="4925" y="0"/>
                    <a:pt x="4225" y="244"/>
                    <a:pt x="3557" y="456"/>
                  </a:cubicBezTo>
                  <a:cubicBezTo>
                    <a:pt x="3165" y="558"/>
                    <a:pt x="2755" y="642"/>
                    <a:pt x="2357" y="642"/>
                  </a:cubicBezTo>
                  <a:cubicBezTo>
                    <a:pt x="2045" y="642"/>
                    <a:pt x="1740" y="590"/>
                    <a:pt x="1459" y="456"/>
                  </a:cubicBezTo>
                  <a:cubicBezTo>
                    <a:pt x="1277" y="335"/>
                    <a:pt x="1034" y="183"/>
                    <a:pt x="821" y="183"/>
                  </a:cubicBezTo>
                  <a:cubicBezTo>
                    <a:pt x="807" y="182"/>
                    <a:pt x="792" y="181"/>
                    <a:pt x="778" y="181"/>
                  </a:cubicBezTo>
                  <a:cubicBezTo>
                    <a:pt x="375" y="181"/>
                    <a:pt x="91" y="590"/>
                    <a:pt x="61" y="943"/>
                  </a:cubicBezTo>
                  <a:cubicBezTo>
                    <a:pt x="0" y="1338"/>
                    <a:pt x="213" y="1703"/>
                    <a:pt x="426" y="2098"/>
                  </a:cubicBezTo>
                  <a:cubicBezTo>
                    <a:pt x="152" y="2341"/>
                    <a:pt x="122" y="2736"/>
                    <a:pt x="152" y="3101"/>
                  </a:cubicBezTo>
                  <a:cubicBezTo>
                    <a:pt x="183" y="3466"/>
                    <a:pt x="396" y="3800"/>
                    <a:pt x="700" y="4013"/>
                  </a:cubicBezTo>
                  <a:cubicBezTo>
                    <a:pt x="760" y="4590"/>
                    <a:pt x="1004" y="5137"/>
                    <a:pt x="1307" y="5624"/>
                  </a:cubicBezTo>
                  <a:lnTo>
                    <a:pt x="1307" y="4073"/>
                  </a:lnTo>
                  <a:cubicBezTo>
                    <a:pt x="1497" y="4168"/>
                    <a:pt x="1711" y="4216"/>
                    <a:pt x="1926" y="4216"/>
                  </a:cubicBezTo>
                  <a:cubicBezTo>
                    <a:pt x="2055" y="4216"/>
                    <a:pt x="2185" y="4199"/>
                    <a:pt x="2311" y="4165"/>
                  </a:cubicBezTo>
                  <a:cubicBezTo>
                    <a:pt x="2766" y="4104"/>
                    <a:pt x="3192" y="3830"/>
                    <a:pt x="3587" y="3618"/>
                  </a:cubicBezTo>
                  <a:cubicBezTo>
                    <a:pt x="3952" y="3374"/>
                    <a:pt x="4347" y="3101"/>
                    <a:pt x="4803" y="2949"/>
                  </a:cubicBezTo>
                  <a:cubicBezTo>
                    <a:pt x="5020" y="2905"/>
                    <a:pt x="5245" y="2869"/>
                    <a:pt x="5466" y="2869"/>
                  </a:cubicBezTo>
                  <a:cubicBezTo>
                    <a:pt x="5709" y="2869"/>
                    <a:pt x="5948" y="2913"/>
                    <a:pt x="6171" y="3040"/>
                  </a:cubicBezTo>
                  <a:cubicBezTo>
                    <a:pt x="5836" y="3861"/>
                    <a:pt x="6201" y="4894"/>
                    <a:pt x="6839" y="5472"/>
                  </a:cubicBezTo>
                  <a:cubicBezTo>
                    <a:pt x="7022" y="5624"/>
                    <a:pt x="7295" y="5928"/>
                    <a:pt x="7539" y="5928"/>
                  </a:cubicBezTo>
                  <a:cubicBezTo>
                    <a:pt x="7721" y="5928"/>
                    <a:pt x="7873" y="5806"/>
                    <a:pt x="7995" y="5624"/>
                  </a:cubicBezTo>
                  <a:lnTo>
                    <a:pt x="8116" y="5502"/>
                  </a:lnTo>
                  <a:cubicBezTo>
                    <a:pt x="8268" y="5441"/>
                    <a:pt x="8420" y="5380"/>
                    <a:pt x="8602" y="5380"/>
                  </a:cubicBezTo>
                  <a:cubicBezTo>
                    <a:pt x="8876" y="4864"/>
                    <a:pt x="9302" y="4317"/>
                    <a:pt x="9423" y="3709"/>
                  </a:cubicBezTo>
                  <a:cubicBezTo>
                    <a:pt x="9514" y="3466"/>
                    <a:pt x="9484" y="3192"/>
                    <a:pt x="9362" y="2949"/>
                  </a:cubicBezTo>
                  <a:cubicBezTo>
                    <a:pt x="9266" y="2804"/>
                    <a:pt x="9054" y="2678"/>
                    <a:pt x="8865" y="2678"/>
                  </a:cubicBezTo>
                  <a:cubicBezTo>
                    <a:pt x="8816" y="2678"/>
                    <a:pt x="8768" y="2687"/>
                    <a:pt x="8724" y="2706"/>
                  </a:cubicBezTo>
                  <a:cubicBezTo>
                    <a:pt x="8876" y="2280"/>
                    <a:pt x="8785" y="1733"/>
                    <a:pt x="8481" y="1399"/>
                  </a:cubicBezTo>
                  <a:cubicBezTo>
                    <a:pt x="8258" y="1176"/>
                    <a:pt x="7922" y="1035"/>
                    <a:pt x="7590" y="1035"/>
                  </a:cubicBezTo>
                  <a:cubicBezTo>
                    <a:pt x="7469" y="1035"/>
                    <a:pt x="7349" y="1054"/>
                    <a:pt x="7235" y="1095"/>
                  </a:cubicBezTo>
                  <a:cubicBezTo>
                    <a:pt x="7022" y="426"/>
                    <a:pt x="6353" y="0"/>
                    <a:pt x="5624" y="0"/>
                  </a:cubicBezTo>
                  <a:close/>
                </a:path>
              </a:pathLst>
            </a:custGeom>
            <a:solidFill>
              <a:srgbClr val="0F08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2"/>
            <p:cNvSpPr/>
            <p:nvPr/>
          </p:nvSpPr>
          <p:spPr>
            <a:xfrm>
              <a:off x="6841045" y="2327441"/>
              <a:ext cx="196123" cy="492731"/>
            </a:xfrm>
            <a:custGeom>
              <a:rect b="b" l="l" r="r" t="t"/>
              <a:pathLst>
                <a:path extrusionOk="0" h="23983" w="9546">
                  <a:moveTo>
                    <a:pt x="3134" y="12"/>
                  </a:moveTo>
                  <a:cubicBezTo>
                    <a:pt x="3062" y="12"/>
                    <a:pt x="2990" y="18"/>
                    <a:pt x="2919" y="31"/>
                  </a:cubicBezTo>
                  <a:cubicBezTo>
                    <a:pt x="2220" y="183"/>
                    <a:pt x="1976" y="0"/>
                    <a:pt x="973" y="517"/>
                  </a:cubicBezTo>
                  <a:cubicBezTo>
                    <a:pt x="366" y="1034"/>
                    <a:pt x="1" y="1794"/>
                    <a:pt x="1" y="2584"/>
                  </a:cubicBezTo>
                  <a:cubicBezTo>
                    <a:pt x="1" y="4104"/>
                    <a:pt x="457" y="6140"/>
                    <a:pt x="639" y="7113"/>
                  </a:cubicBezTo>
                  <a:cubicBezTo>
                    <a:pt x="913" y="8420"/>
                    <a:pt x="3527" y="15472"/>
                    <a:pt x="3527" y="15472"/>
                  </a:cubicBezTo>
                  <a:lnTo>
                    <a:pt x="6141" y="23982"/>
                  </a:lnTo>
                  <a:lnTo>
                    <a:pt x="9545" y="23101"/>
                  </a:lnTo>
                  <a:cubicBezTo>
                    <a:pt x="8998" y="16687"/>
                    <a:pt x="7904" y="14742"/>
                    <a:pt x="7691" y="14408"/>
                  </a:cubicBezTo>
                  <a:lnTo>
                    <a:pt x="5624" y="2584"/>
                  </a:lnTo>
                  <a:cubicBezTo>
                    <a:pt x="5452" y="1554"/>
                    <a:pt x="4284" y="12"/>
                    <a:pt x="3134" y="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2"/>
            <p:cNvSpPr/>
            <p:nvPr/>
          </p:nvSpPr>
          <p:spPr>
            <a:xfrm>
              <a:off x="6972182" y="2802662"/>
              <a:ext cx="70593" cy="86823"/>
            </a:xfrm>
            <a:custGeom>
              <a:rect b="b" l="l" r="r" t="t"/>
              <a:pathLst>
                <a:path extrusionOk="0" h="4226" w="3436">
                  <a:moveTo>
                    <a:pt x="3071" y="0"/>
                  </a:moveTo>
                  <a:lnTo>
                    <a:pt x="1" y="791"/>
                  </a:lnTo>
                  <a:lnTo>
                    <a:pt x="852" y="4225"/>
                  </a:lnTo>
                  <a:lnTo>
                    <a:pt x="3010" y="3587"/>
                  </a:lnTo>
                  <a:cubicBezTo>
                    <a:pt x="3010" y="3587"/>
                    <a:pt x="3436" y="3374"/>
                    <a:pt x="3436" y="3344"/>
                  </a:cubicBezTo>
                  <a:cubicBezTo>
                    <a:pt x="3375" y="2098"/>
                    <a:pt x="3192" y="1003"/>
                    <a:pt x="3071" y="0"/>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a:off x="6979681" y="2853366"/>
              <a:ext cx="83084" cy="109238"/>
            </a:xfrm>
            <a:custGeom>
              <a:rect b="b" l="l" r="r" t="t"/>
              <a:pathLst>
                <a:path extrusionOk="0" h="5317" w="4044">
                  <a:moveTo>
                    <a:pt x="2268" y="1"/>
                  </a:moveTo>
                  <a:cubicBezTo>
                    <a:pt x="2118" y="1"/>
                    <a:pt x="2037" y="116"/>
                    <a:pt x="2037" y="116"/>
                  </a:cubicBezTo>
                  <a:cubicBezTo>
                    <a:pt x="426" y="450"/>
                    <a:pt x="31" y="2943"/>
                    <a:pt x="1" y="3277"/>
                  </a:cubicBezTo>
                  <a:cubicBezTo>
                    <a:pt x="32" y="3452"/>
                    <a:pt x="114" y="3494"/>
                    <a:pt x="185" y="3494"/>
                  </a:cubicBezTo>
                  <a:cubicBezTo>
                    <a:pt x="249" y="3494"/>
                    <a:pt x="305" y="3459"/>
                    <a:pt x="305" y="3459"/>
                  </a:cubicBezTo>
                  <a:lnTo>
                    <a:pt x="882" y="2699"/>
                  </a:lnTo>
                  <a:cubicBezTo>
                    <a:pt x="882" y="2699"/>
                    <a:pt x="1672" y="4982"/>
                    <a:pt x="1817" y="4982"/>
                  </a:cubicBezTo>
                  <a:cubicBezTo>
                    <a:pt x="1820" y="4982"/>
                    <a:pt x="1822" y="4981"/>
                    <a:pt x="1824" y="4979"/>
                  </a:cubicBezTo>
                  <a:cubicBezTo>
                    <a:pt x="2007" y="4918"/>
                    <a:pt x="1885" y="3277"/>
                    <a:pt x="1885" y="3277"/>
                  </a:cubicBezTo>
                  <a:lnTo>
                    <a:pt x="1885" y="3277"/>
                  </a:lnTo>
                  <a:cubicBezTo>
                    <a:pt x="1885" y="3277"/>
                    <a:pt x="2468" y="5316"/>
                    <a:pt x="2663" y="5316"/>
                  </a:cubicBezTo>
                  <a:cubicBezTo>
                    <a:pt x="2668" y="5316"/>
                    <a:pt x="2672" y="5315"/>
                    <a:pt x="2675" y="5314"/>
                  </a:cubicBezTo>
                  <a:cubicBezTo>
                    <a:pt x="2858" y="5253"/>
                    <a:pt x="2524" y="3278"/>
                    <a:pt x="2523" y="3277"/>
                  </a:cubicBezTo>
                  <a:lnTo>
                    <a:pt x="2523" y="3277"/>
                  </a:lnTo>
                  <a:cubicBezTo>
                    <a:pt x="2524" y="3277"/>
                    <a:pt x="3052" y="4807"/>
                    <a:pt x="3231" y="4807"/>
                  </a:cubicBezTo>
                  <a:cubicBezTo>
                    <a:pt x="3239" y="4807"/>
                    <a:pt x="3246" y="4803"/>
                    <a:pt x="3253" y="4797"/>
                  </a:cubicBezTo>
                  <a:cubicBezTo>
                    <a:pt x="3405" y="4645"/>
                    <a:pt x="3101" y="2882"/>
                    <a:pt x="3101" y="2882"/>
                  </a:cubicBezTo>
                  <a:lnTo>
                    <a:pt x="3101" y="2882"/>
                  </a:lnTo>
                  <a:cubicBezTo>
                    <a:pt x="3101" y="2882"/>
                    <a:pt x="3583" y="4102"/>
                    <a:pt x="3726" y="4102"/>
                  </a:cubicBezTo>
                  <a:cubicBezTo>
                    <a:pt x="3731" y="4102"/>
                    <a:pt x="3735" y="4101"/>
                    <a:pt x="3739" y="4098"/>
                  </a:cubicBezTo>
                  <a:cubicBezTo>
                    <a:pt x="4043" y="3885"/>
                    <a:pt x="3010" y="754"/>
                    <a:pt x="3010" y="754"/>
                  </a:cubicBezTo>
                  <a:cubicBezTo>
                    <a:pt x="2689" y="145"/>
                    <a:pt x="2436" y="1"/>
                    <a:pt x="2268" y="1"/>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2"/>
            <p:cNvSpPr/>
            <p:nvPr/>
          </p:nvSpPr>
          <p:spPr>
            <a:xfrm>
              <a:off x="6744875" y="2130108"/>
              <a:ext cx="15635" cy="15635"/>
            </a:xfrm>
            <a:custGeom>
              <a:rect b="b" l="l" r="r" t="t"/>
              <a:pathLst>
                <a:path extrusionOk="0" h="761" w="761">
                  <a:moveTo>
                    <a:pt x="396" y="0"/>
                  </a:moveTo>
                  <a:cubicBezTo>
                    <a:pt x="153" y="0"/>
                    <a:pt x="1" y="183"/>
                    <a:pt x="1" y="365"/>
                  </a:cubicBezTo>
                  <a:cubicBezTo>
                    <a:pt x="1" y="547"/>
                    <a:pt x="153" y="760"/>
                    <a:pt x="396" y="760"/>
                  </a:cubicBezTo>
                  <a:cubicBezTo>
                    <a:pt x="609" y="760"/>
                    <a:pt x="761" y="578"/>
                    <a:pt x="761" y="365"/>
                  </a:cubicBezTo>
                  <a:cubicBezTo>
                    <a:pt x="761" y="183"/>
                    <a:pt x="609" y="0"/>
                    <a:pt x="396" y="0"/>
                  </a:cubicBezTo>
                  <a:close/>
                </a:path>
              </a:pathLst>
            </a:custGeom>
            <a:solidFill>
              <a:srgbClr val="0F08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2"/>
            <p:cNvSpPr/>
            <p:nvPr/>
          </p:nvSpPr>
          <p:spPr>
            <a:xfrm>
              <a:off x="6687432" y="2130108"/>
              <a:ext cx="15635" cy="15635"/>
            </a:xfrm>
            <a:custGeom>
              <a:rect b="b" l="l" r="r" t="t"/>
              <a:pathLst>
                <a:path extrusionOk="0" h="761" w="761">
                  <a:moveTo>
                    <a:pt x="365" y="0"/>
                  </a:moveTo>
                  <a:cubicBezTo>
                    <a:pt x="152" y="31"/>
                    <a:pt x="0" y="183"/>
                    <a:pt x="0" y="365"/>
                  </a:cubicBezTo>
                  <a:cubicBezTo>
                    <a:pt x="0" y="547"/>
                    <a:pt x="152" y="760"/>
                    <a:pt x="365" y="760"/>
                  </a:cubicBezTo>
                  <a:cubicBezTo>
                    <a:pt x="578" y="760"/>
                    <a:pt x="760" y="578"/>
                    <a:pt x="760" y="365"/>
                  </a:cubicBezTo>
                  <a:cubicBezTo>
                    <a:pt x="760" y="183"/>
                    <a:pt x="608" y="0"/>
                    <a:pt x="365" y="0"/>
                  </a:cubicBezTo>
                  <a:close/>
                </a:path>
              </a:pathLst>
            </a:custGeom>
            <a:solidFill>
              <a:srgbClr val="0F08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2"/>
            <p:cNvSpPr/>
            <p:nvPr/>
          </p:nvSpPr>
          <p:spPr>
            <a:xfrm>
              <a:off x="6743005" y="2105742"/>
              <a:ext cx="29379" cy="11896"/>
            </a:xfrm>
            <a:custGeom>
              <a:rect b="b" l="l" r="r" t="t"/>
              <a:pathLst>
                <a:path extrusionOk="0" h="579" w="1430">
                  <a:moveTo>
                    <a:pt x="396" y="1"/>
                  </a:moveTo>
                  <a:cubicBezTo>
                    <a:pt x="244" y="1"/>
                    <a:pt x="153" y="31"/>
                    <a:pt x="31" y="122"/>
                  </a:cubicBezTo>
                  <a:cubicBezTo>
                    <a:pt x="31" y="153"/>
                    <a:pt x="1" y="153"/>
                    <a:pt x="1" y="183"/>
                  </a:cubicBezTo>
                  <a:cubicBezTo>
                    <a:pt x="1" y="244"/>
                    <a:pt x="31" y="335"/>
                    <a:pt x="92" y="366"/>
                  </a:cubicBezTo>
                  <a:lnTo>
                    <a:pt x="700" y="366"/>
                  </a:lnTo>
                  <a:cubicBezTo>
                    <a:pt x="913" y="426"/>
                    <a:pt x="1125" y="457"/>
                    <a:pt x="1308" y="578"/>
                  </a:cubicBezTo>
                  <a:cubicBezTo>
                    <a:pt x="1368" y="578"/>
                    <a:pt x="1399" y="578"/>
                    <a:pt x="1399" y="518"/>
                  </a:cubicBezTo>
                  <a:cubicBezTo>
                    <a:pt x="1429" y="518"/>
                    <a:pt x="1429" y="487"/>
                    <a:pt x="1399" y="457"/>
                  </a:cubicBezTo>
                  <a:cubicBezTo>
                    <a:pt x="1247" y="305"/>
                    <a:pt x="1004" y="153"/>
                    <a:pt x="791" y="62"/>
                  </a:cubicBezTo>
                  <a:cubicBezTo>
                    <a:pt x="669" y="31"/>
                    <a:pt x="517" y="1"/>
                    <a:pt x="396" y="1"/>
                  </a:cubicBezTo>
                  <a:close/>
                </a:path>
              </a:pathLst>
            </a:custGeom>
            <a:solidFill>
              <a:srgbClr val="140F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2"/>
            <p:cNvSpPr/>
            <p:nvPr/>
          </p:nvSpPr>
          <p:spPr>
            <a:xfrm>
              <a:off x="6677509" y="2105126"/>
              <a:ext cx="29297" cy="12512"/>
            </a:xfrm>
            <a:custGeom>
              <a:rect b="b" l="l" r="r" t="t"/>
              <a:pathLst>
                <a:path extrusionOk="0" h="609" w="1426">
                  <a:moveTo>
                    <a:pt x="970" y="0"/>
                  </a:moveTo>
                  <a:cubicBezTo>
                    <a:pt x="818" y="0"/>
                    <a:pt x="696" y="31"/>
                    <a:pt x="605" y="61"/>
                  </a:cubicBezTo>
                  <a:cubicBezTo>
                    <a:pt x="362" y="183"/>
                    <a:pt x="179" y="335"/>
                    <a:pt x="27" y="517"/>
                  </a:cubicBezTo>
                  <a:cubicBezTo>
                    <a:pt x="7" y="538"/>
                    <a:pt x="0" y="574"/>
                    <a:pt x="8" y="574"/>
                  </a:cubicBezTo>
                  <a:cubicBezTo>
                    <a:pt x="12" y="574"/>
                    <a:pt x="18" y="566"/>
                    <a:pt x="27" y="548"/>
                  </a:cubicBezTo>
                  <a:cubicBezTo>
                    <a:pt x="27" y="608"/>
                    <a:pt x="58" y="608"/>
                    <a:pt x="88" y="608"/>
                  </a:cubicBezTo>
                  <a:cubicBezTo>
                    <a:pt x="301" y="487"/>
                    <a:pt x="514" y="396"/>
                    <a:pt x="696" y="365"/>
                  </a:cubicBezTo>
                  <a:cubicBezTo>
                    <a:pt x="818" y="335"/>
                    <a:pt x="909" y="335"/>
                    <a:pt x="1000" y="335"/>
                  </a:cubicBezTo>
                  <a:cubicBezTo>
                    <a:pt x="1122" y="335"/>
                    <a:pt x="1213" y="335"/>
                    <a:pt x="1304" y="304"/>
                  </a:cubicBezTo>
                  <a:cubicBezTo>
                    <a:pt x="1365" y="304"/>
                    <a:pt x="1395" y="304"/>
                    <a:pt x="1395" y="244"/>
                  </a:cubicBezTo>
                  <a:cubicBezTo>
                    <a:pt x="1426" y="213"/>
                    <a:pt x="1426" y="92"/>
                    <a:pt x="1365" y="61"/>
                  </a:cubicBezTo>
                  <a:cubicBezTo>
                    <a:pt x="1243" y="0"/>
                    <a:pt x="1091" y="0"/>
                    <a:pt x="970" y="0"/>
                  </a:cubicBezTo>
                  <a:close/>
                </a:path>
              </a:pathLst>
            </a:custGeom>
            <a:solidFill>
              <a:srgbClr val="140F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2"/>
            <p:cNvSpPr/>
            <p:nvPr/>
          </p:nvSpPr>
          <p:spPr>
            <a:xfrm>
              <a:off x="6709908" y="2134464"/>
              <a:ext cx="10005" cy="33755"/>
            </a:xfrm>
            <a:custGeom>
              <a:rect b="b" l="l" r="r" t="t"/>
              <a:pathLst>
                <a:path extrusionOk="0" fill="none" h="1643" w="487">
                  <a:moveTo>
                    <a:pt x="426" y="1"/>
                  </a:moveTo>
                  <a:cubicBezTo>
                    <a:pt x="457" y="214"/>
                    <a:pt x="335" y="427"/>
                    <a:pt x="244" y="609"/>
                  </a:cubicBezTo>
                  <a:cubicBezTo>
                    <a:pt x="122" y="791"/>
                    <a:pt x="1" y="1034"/>
                    <a:pt x="31" y="1217"/>
                  </a:cubicBezTo>
                  <a:cubicBezTo>
                    <a:pt x="92" y="1399"/>
                    <a:pt x="274" y="1521"/>
                    <a:pt x="487" y="1642"/>
                  </a:cubicBezTo>
                </a:path>
              </a:pathLst>
            </a:custGeom>
            <a:noFill/>
            <a:ln cap="rnd" cmpd="sng" w="4550">
              <a:solidFill>
                <a:srgbClr val="E474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a:off x="6766118" y="2152584"/>
              <a:ext cx="31249" cy="31249"/>
            </a:xfrm>
            <a:custGeom>
              <a:rect b="b" l="l" r="r" t="t"/>
              <a:pathLst>
                <a:path extrusionOk="0" h="1521" w="1521">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87F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a:off x="6679317" y="2152584"/>
              <a:ext cx="18758" cy="31249"/>
            </a:xfrm>
            <a:custGeom>
              <a:rect b="b" l="l" r="r" t="t"/>
              <a:pathLst>
                <a:path extrusionOk="0" h="1521" w="913">
                  <a:moveTo>
                    <a:pt x="0" y="0"/>
                  </a:moveTo>
                  <a:lnTo>
                    <a:pt x="0" y="1186"/>
                  </a:lnTo>
                  <a:lnTo>
                    <a:pt x="0" y="1247"/>
                  </a:lnTo>
                  <a:lnTo>
                    <a:pt x="0" y="1520"/>
                  </a:lnTo>
                  <a:lnTo>
                    <a:pt x="152" y="1520"/>
                  </a:lnTo>
                  <a:cubicBezTo>
                    <a:pt x="578" y="1520"/>
                    <a:pt x="912" y="1186"/>
                    <a:pt x="912" y="760"/>
                  </a:cubicBezTo>
                  <a:cubicBezTo>
                    <a:pt x="912" y="335"/>
                    <a:pt x="578" y="0"/>
                    <a:pt x="152" y="0"/>
                  </a:cubicBezTo>
                  <a:close/>
                </a:path>
              </a:pathLst>
            </a:custGeom>
            <a:solidFill>
              <a:srgbClr val="F87F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2"/>
            <p:cNvSpPr/>
            <p:nvPr/>
          </p:nvSpPr>
          <p:spPr>
            <a:xfrm>
              <a:off x="6718660" y="2164438"/>
              <a:ext cx="30612" cy="20915"/>
            </a:xfrm>
            <a:custGeom>
              <a:rect b="b" l="l" r="r" t="t"/>
              <a:pathLst>
                <a:path extrusionOk="0" h="1018" w="1490">
                  <a:moveTo>
                    <a:pt x="1368" y="1"/>
                  </a:moveTo>
                  <a:cubicBezTo>
                    <a:pt x="1368" y="1"/>
                    <a:pt x="578" y="487"/>
                    <a:pt x="0" y="548"/>
                  </a:cubicBezTo>
                  <a:cubicBezTo>
                    <a:pt x="0" y="548"/>
                    <a:pt x="246" y="1017"/>
                    <a:pt x="699" y="1017"/>
                  </a:cubicBezTo>
                  <a:cubicBezTo>
                    <a:pt x="774" y="1017"/>
                    <a:pt x="856" y="1004"/>
                    <a:pt x="942" y="974"/>
                  </a:cubicBezTo>
                  <a:cubicBezTo>
                    <a:pt x="1490" y="700"/>
                    <a:pt x="1368" y="1"/>
                    <a:pt x="1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2"/>
            <p:cNvSpPr/>
            <p:nvPr/>
          </p:nvSpPr>
          <p:spPr>
            <a:xfrm>
              <a:off x="6738013" y="2184429"/>
              <a:ext cx="6883" cy="3143"/>
            </a:xfrm>
            <a:custGeom>
              <a:rect b="b" l="l" r="r" t="t"/>
              <a:pathLst>
                <a:path extrusionOk="0" fill="none" h="153" w="335">
                  <a:moveTo>
                    <a:pt x="335" y="1"/>
                  </a:moveTo>
                  <a:cubicBezTo>
                    <a:pt x="244" y="61"/>
                    <a:pt x="122" y="153"/>
                    <a:pt x="0" y="153"/>
                  </a:cubicBezTo>
                </a:path>
              </a:pathLst>
            </a:custGeom>
            <a:noFill/>
            <a:ln cap="rnd" cmpd="sng" w="2275">
              <a:solidFill>
                <a:srgbClr val="E474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2"/>
            <p:cNvSpPr/>
            <p:nvPr/>
          </p:nvSpPr>
          <p:spPr>
            <a:xfrm>
              <a:off x="6487593" y="3480660"/>
              <a:ext cx="227330" cy="120086"/>
            </a:xfrm>
            <a:custGeom>
              <a:rect b="b" l="l" r="r" t="t"/>
              <a:pathLst>
                <a:path extrusionOk="0" h="5845" w="11065">
                  <a:moveTo>
                    <a:pt x="6804" y="1"/>
                  </a:moveTo>
                  <a:cubicBezTo>
                    <a:pt x="6680" y="1"/>
                    <a:pt x="6567" y="66"/>
                    <a:pt x="6475" y="222"/>
                  </a:cubicBezTo>
                  <a:cubicBezTo>
                    <a:pt x="6414" y="313"/>
                    <a:pt x="6384" y="404"/>
                    <a:pt x="6293" y="526"/>
                  </a:cubicBezTo>
                  <a:cubicBezTo>
                    <a:pt x="6293" y="556"/>
                    <a:pt x="6262" y="556"/>
                    <a:pt x="6262" y="586"/>
                  </a:cubicBezTo>
                  <a:cubicBezTo>
                    <a:pt x="6141" y="769"/>
                    <a:pt x="5989" y="981"/>
                    <a:pt x="5806" y="1164"/>
                  </a:cubicBezTo>
                  <a:cubicBezTo>
                    <a:pt x="5806" y="1194"/>
                    <a:pt x="5776" y="1194"/>
                    <a:pt x="5776" y="1225"/>
                  </a:cubicBezTo>
                  <a:cubicBezTo>
                    <a:pt x="5198" y="1893"/>
                    <a:pt x="4287" y="2532"/>
                    <a:pt x="2828" y="3018"/>
                  </a:cubicBezTo>
                  <a:cubicBezTo>
                    <a:pt x="1521" y="3444"/>
                    <a:pt x="700" y="4355"/>
                    <a:pt x="305" y="5024"/>
                  </a:cubicBezTo>
                  <a:cubicBezTo>
                    <a:pt x="1" y="5480"/>
                    <a:pt x="305" y="5845"/>
                    <a:pt x="305" y="5845"/>
                  </a:cubicBezTo>
                  <a:lnTo>
                    <a:pt x="10730" y="5845"/>
                  </a:lnTo>
                  <a:cubicBezTo>
                    <a:pt x="10730" y="5845"/>
                    <a:pt x="10791" y="5541"/>
                    <a:pt x="10822" y="5024"/>
                  </a:cubicBezTo>
                  <a:cubicBezTo>
                    <a:pt x="10852" y="4690"/>
                    <a:pt x="10882" y="4264"/>
                    <a:pt x="10943" y="3808"/>
                  </a:cubicBezTo>
                  <a:cubicBezTo>
                    <a:pt x="10943" y="3626"/>
                    <a:pt x="10974" y="3413"/>
                    <a:pt x="10974" y="3200"/>
                  </a:cubicBezTo>
                  <a:cubicBezTo>
                    <a:pt x="11004" y="3109"/>
                    <a:pt x="11004" y="2927"/>
                    <a:pt x="11004" y="2805"/>
                  </a:cubicBezTo>
                  <a:cubicBezTo>
                    <a:pt x="11065" y="2562"/>
                    <a:pt x="11065" y="2349"/>
                    <a:pt x="11065" y="2106"/>
                  </a:cubicBezTo>
                  <a:cubicBezTo>
                    <a:pt x="11065" y="1346"/>
                    <a:pt x="11004" y="769"/>
                    <a:pt x="10822" y="678"/>
                  </a:cubicBezTo>
                  <a:cubicBezTo>
                    <a:pt x="10781" y="662"/>
                    <a:pt x="10734" y="655"/>
                    <a:pt x="10681" y="655"/>
                  </a:cubicBezTo>
                  <a:cubicBezTo>
                    <a:pt x="10011" y="655"/>
                    <a:pt x="8420" y="1802"/>
                    <a:pt x="8420" y="1802"/>
                  </a:cubicBezTo>
                  <a:cubicBezTo>
                    <a:pt x="8420" y="1802"/>
                    <a:pt x="7455" y="1"/>
                    <a:pt x="68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2"/>
            <p:cNvSpPr/>
            <p:nvPr/>
          </p:nvSpPr>
          <p:spPr>
            <a:xfrm>
              <a:off x="6487593" y="3583877"/>
              <a:ext cx="222975" cy="16867"/>
            </a:xfrm>
            <a:custGeom>
              <a:rect b="b" l="l" r="r" t="t"/>
              <a:pathLst>
                <a:path extrusionOk="0" h="821" w="10853">
                  <a:moveTo>
                    <a:pt x="305" y="0"/>
                  </a:moveTo>
                  <a:cubicBezTo>
                    <a:pt x="1" y="456"/>
                    <a:pt x="305" y="821"/>
                    <a:pt x="305" y="821"/>
                  </a:cubicBezTo>
                  <a:lnTo>
                    <a:pt x="10852" y="821"/>
                  </a:lnTo>
                  <a:cubicBezTo>
                    <a:pt x="10852" y="821"/>
                    <a:pt x="10852" y="517"/>
                    <a:pt x="108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2"/>
            <p:cNvSpPr/>
            <p:nvPr/>
          </p:nvSpPr>
          <p:spPr>
            <a:xfrm>
              <a:off x="6581893" y="3538288"/>
              <a:ext cx="131796" cy="53725"/>
            </a:xfrm>
            <a:custGeom>
              <a:rect b="b" l="l" r="r" t="t"/>
              <a:pathLst>
                <a:path extrusionOk="0" h="2615" w="6415">
                  <a:moveTo>
                    <a:pt x="6414" y="0"/>
                  </a:moveTo>
                  <a:cubicBezTo>
                    <a:pt x="6019" y="213"/>
                    <a:pt x="5502" y="365"/>
                    <a:pt x="5046" y="365"/>
                  </a:cubicBezTo>
                  <a:cubicBezTo>
                    <a:pt x="4925" y="380"/>
                    <a:pt x="4780" y="388"/>
                    <a:pt x="4636" y="388"/>
                  </a:cubicBezTo>
                  <a:cubicBezTo>
                    <a:pt x="4492" y="388"/>
                    <a:pt x="4347" y="380"/>
                    <a:pt x="4226" y="365"/>
                  </a:cubicBezTo>
                  <a:cubicBezTo>
                    <a:pt x="3922" y="335"/>
                    <a:pt x="3618" y="243"/>
                    <a:pt x="3314" y="213"/>
                  </a:cubicBezTo>
                  <a:cubicBezTo>
                    <a:pt x="3129" y="195"/>
                    <a:pt x="2911" y="165"/>
                    <a:pt x="2693" y="165"/>
                  </a:cubicBezTo>
                  <a:cubicBezTo>
                    <a:pt x="2552" y="165"/>
                    <a:pt x="2411" y="177"/>
                    <a:pt x="2280" y="213"/>
                  </a:cubicBezTo>
                  <a:cubicBezTo>
                    <a:pt x="1946" y="304"/>
                    <a:pt x="1612" y="456"/>
                    <a:pt x="1308" y="639"/>
                  </a:cubicBezTo>
                  <a:cubicBezTo>
                    <a:pt x="700" y="1064"/>
                    <a:pt x="244" y="1672"/>
                    <a:pt x="1" y="2341"/>
                  </a:cubicBezTo>
                  <a:lnTo>
                    <a:pt x="1034" y="2614"/>
                  </a:lnTo>
                  <a:cubicBezTo>
                    <a:pt x="1156" y="2158"/>
                    <a:pt x="1399" y="1672"/>
                    <a:pt x="1794" y="1368"/>
                  </a:cubicBezTo>
                  <a:cubicBezTo>
                    <a:pt x="1976" y="1216"/>
                    <a:pt x="2189" y="1094"/>
                    <a:pt x="2432" y="1003"/>
                  </a:cubicBezTo>
                  <a:cubicBezTo>
                    <a:pt x="2675" y="942"/>
                    <a:pt x="2888" y="942"/>
                    <a:pt x="3192" y="942"/>
                  </a:cubicBezTo>
                  <a:cubicBezTo>
                    <a:pt x="3466" y="973"/>
                    <a:pt x="3770" y="1003"/>
                    <a:pt x="4104" y="1003"/>
                  </a:cubicBezTo>
                  <a:cubicBezTo>
                    <a:pt x="4202" y="1021"/>
                    <a:pt x="4302" y="1028"/>
                    <a:pt x="4403" y="1028"/>
                  </a:cubicBezTo>
                  <a:cubicBezTo>
                    <a:pt x="4647" y="1028"/>
                    <a:pt x="4892" y="985"/>
                    <a:pt x="5107" y="942"/>
                  </a:cubicBezTo>
                  <a:cubicBezTo>
                    <a:pt x="5563" y="821"/>
                    <a:pt x="5989" y="639"/>
                    <a:pt x="6384" y="395"/>
                  </a:cubicBezTo>
                  <a:cubicBezTo>
                    <a:pt x="6414" y="304"/>
                    <a:pt x="6414" y="122"/>
                    <a:pt x="64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2"/>
            <p:cNvSpPr/>
            <p:nvPr/>
          </p:nvSpPr>
          <p:spPr>
            <a:xfrm>
              <a:off x="6743642" y="3483947"/>
              <a:ext cx="131776" cy="116798"/>
            </a:xfrm>
            <a:custGeom>
              <a:rect b="b" l="l" r="r" t="t"/>
              <a:pathLst>
                <a:path extrusionOk="0" h="5685" w="6414">
                  <a:moveTo>
                    <a:pt x="3313" y="1"/>
                  </a:moveTo>
                  <a:cubicBezTo>
                    <a:pt x="2796" y="1"/>
                    <a:pt x="2401" y="396"/>
                    <a:pt x="2401" y="913"/>
                  </a:cubicBezTo>
                  <a:lnTo>
                    <a:pt x="760" y="2888"/>
                  </a:lnTo>
                  <a:cubicBezTo>
                    <a:pt x="517" y="3192"/>
                    <a:pt x="304" y="3527"/>
                    <a:pt x="182" y="3922"/>
                  </a:cubicBezTo>
                  <a:cubicBezTo>
                    <a:pt x="61" y="4226"/>
                    <a:pt x="0" y="4530"/>
                    <a:pt x="0" y="4864"/>
                  </a:cubicBezTo>
                  <a:lnTo>
                    <a:pt x="0" y="5107"/>
                  </a:lnTo>
                  <a:lnTo>
                    <a:pt x="0" y="5685"/>
                  </a:lnTo>
                  <a:lnTo>
                    <a:pt x="6414" y="5685"/>
                  </a:lnTo>
                  <a:lnTo>
                    <a:pt x="6414" y="4925"/>
                  </a:lnTo>
                  <a:lnTo>
                    <a:pt x="6414" y="4074"/>
                  </a:lnTo>
                  <a:lnTo>
                    <a:pt x="6414" y="3557"/>
                  </a:lnTo>
                  <a:lnTo>
                    <a:pt x="6414" y="3344"/>
                  </a:lnTo>
                  <a:lnTo>
                    <a:pt x="6414" y="2949"/>
                  </a:lnTo>
                  <a:cubicBezTo>
                    <a:pt x="6414" y="2828"/>
                    <a:pt x="6414" y="2706"/>
                    <a:pt x="6383" y="2584"/>
                  </a:cubicBezTo>
                  <a:lnTo>
                    <a:pt x="6383" y="2554"/>
                  </a:lnTo>
                  <a:lnTo>
                    <a:pt x="6383" y="2524"/>
                  </a:lnTo>
                  <a:cubicBezTo>
                    <a:pt x="6353" y="2402"/>
                    <a:pt x="6292" y="2341"/>
                    <a:pt x="6262" y="2220"/>
                  </a:cubicBezTo>
                  <a:lnTo>
                    <a:pt x="5593" y="609"/>
                  </a:lnTo>
                  <a:cubicBezTo>
                    <a:pt x="5441" y="244"/>
                    <a:pt x="5076" y="1"/>
                    <a:pt x="4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2"/>
            <p:cNvSpPr/>
            <p:nvPr/>
          </p:nvSpPr>
          <p:spPr>
            <a:xfrm>
              <a:off x="6784855" y="3583877"/>
              <a:ext cx="90562" cy="16867"/>
            </a:xfrm>
            <a:custGeom>
              <a:rect b="b" l="l" r="r" t="t"/>
              <a:pathLst>
                <a:path extrusionOk="0" h="821" w="4408">
                  <a:moveTo>
                    <a:pt x="0" y="0"/>
                  </a:moveTo>
                  <a:lnTo>
                    <a:pt x="0" y="243"/>
                  </a:lnTo>
                  <a:lnTo>
                    <a:pt x="0" y="821"/>
                  </a:lnTo>
                  <a:lnTo>
                    <a:pt x="4408" y="821"/>
                  </a:lnTo>
                  <a:lnTo>
                    <a:pt x="44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2"/>
            <p:cNvSpPr/>
            <p:nvPr/>
          </p:nvSpPr>
          <p:spPr>
            <a:xfrm>
              <a:off x="6743642" y="3585110"/>
              <a:ext cx="86823" cy="16272"/>
            </a:xfrm>
            <a:custGeom>
              <a:rect b="b" l="l" r="r" t="t"/>
              <a:pathLst>
                <a:path extrusionOk="0" h="792" w="4226">
                  <a:moveTo>
                    <a:pt x="0" y="1"/>
                  </a:moveTo>
                  <a:lnTo>
                    <a:pt x="0" y="791"/>
                  </a:lnTo>
                  <a:lnTo>
                    <a:pt x="3830" y="791"/>
                  </a:lnTo>
                  <a:cubicBezTo>
                    <a:pt x="4073" y="791"/>
                    <a:pt x="4225" y="609"/>
                    <a:pt x="4225" y="396"/>
                  </a:cubicBezTo>
                  <a:cubicBezTo>
                    <a:pt x="4225" y="183"/>
                    <a:pt x="4012" y="31"/>
                    <a:pt x="3830" y="31"/>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2"/>
            <p:cNvSpPr/>
            <p:nvPr/>
          </p:nvSpPr>
          <p:spPr>
            <a:xfrm>
              <a:off x="6842915" y="3535782"/>
              <a:ext cx="32502" cy="49986"/>
            </a:xfrm>
            <a:custGeom>
              <a:rect b="b" l="l" r="r" t="t"/>
              <a:pathLst>
                <a:path extrusionOk="0" h="2433" w="1582">
                  <a:moveTo>
                    <a:pt x="1582" y="1"/>
                  </a:moveTo>
                  <a:cubicBezTo>
                    <a:pt x="1308" y="153"/>
                    <a:pt x="1095" y="305"/>
                    <a:pt x="852" y="517"/>
                  </a:cubicBezTo>
                  <a:cubicBezTo>
                    <a:pt x="366" y="1004"/>
                    <a:pt x="62" y="1672"/>
                    <a:pt x="1" y="2341"/>
                  </a:cubicBezTo>
                  <a:lnTo>
                    <a:pt x="1004" y="2432"/>
                  </a:lnTo>
                  <a:cubicBezTo>
                    <a:pt x="1004" y="1976"/>
                    <a:pt x="1156" y="1520"/>
                    <a:pt x="1460" y="1125"/>
                  </a:cubicBezTo>
                  <a:cubicBezTo>
                    <a:pt x="1521" y="1064"/>
                    <a:pt x="1551" y="1034"/>
                    <a:pt x="1582" y="973"/>
                  </a:cubicBezTo>
                  <a:lnTo>
                    <a:pt x="1582" y="791"/>
                  </a:lnTo>
                  <a:lnTo>
                    <a:pt x="1582" y="365"/>
                  </a:lnTo>
                  <a:lnTo>
                    <a:pt x="1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2"/>
            <p:cNvSpPr/>
            <p:nvPr/>
          </p:nvSpPr>
          <p:spPr>
            <a:xfrm>
              <a:off x="6969696" y="2802025"/>
              <a:ext cx="68086" cy="24387"/>
            </a:xfrm>
            <a:custGeom>
              <a:rect b="b" l="l" r="r" t="t"/>
              <a:pathLst>
                <a:path extrusionOk="0" h="1187" w="3314">
                  <a:moveTo>
                    <a:pt x="3253" y="1"/>
                  </a:moveTo>
                  <a:lnTo>
                    <a:pt x="0" y="822"/>
                  </a:lnTo>
                  <a:lnTo>
                    <a:pt x="91" y="1186"/>
                  </a:lnTo>
                  <a:lnTo>
                    <a:pt x="3313" y="487"/>
                  </a:lnTo>
                  <a:lnTo>
                    <a:pt x="32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2"/>
            <p:cNvSpPr/>
            <p:nvPr/>
          </p:nvSpPr>
          <p:spPr>
            <a:xfrm>
              <a:off x="6691808" y="2266238"/>
              <a:ext cx="129290" cy="101800"/>
            </a:xfrm>
            <a:custGeom>
              <a:rect b="b" l="l" r="r" t="t"/>
              <a:pathLst>
                <a:path extrusionOk="0" h="4955" w="6293">
                  <a:moveTo>
                    <a:pt x="1125" y="0"/>
                  </a:moveTo>
                  <a:lnTo>
                    <a:pt x="0" y="852"/>
                  </a:lnTo>
                  <a:lnTo>
                    <a:pt x="2888" y="4955"/>
                  </a:lnTo>
                  <a:lnTo>
                    <a:pt x="6292" y="852"/>
                  </a:lnTo>
                  <a:lnTo>
                    <a:pt x="5137" y="0"/>
                  </a:lnTo>
                  <a:lnTo>
                    <a:pt x="5137" y="456"/>
                  </a:lnTo>
                  <a:lnTo>
                    <a:pt x="2949" y="3131"/>
                  </a:lnTo>
                  <a:lnTo>
                    <a:pt x="1155" y="608"/>
                  </a:lnTo>
                  <a:lnTo>
                    <a:pt x="11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2"/>
            <p:cNvSpPr/>
            <p:nvPr/>
          </p:nvSpPr>
          <p:spPr>
            <a:xfrm>
              <a:off x="6583763" y="2282468"/>
              <a:ext cx="154272" cy="479027"/>
            </a:xfrm>
            <a:custGeom>
              <a:rect b="b" l="l" r="r" t="t"/>
              <a:pathLst>
                <a:path extrusionOk="0" h="23316" w="7509">
                  <a:moveTo>
                    <a:pt x="5320" y="1"/>
                  </a:moveTo>
                  <a:lnTo>
                    <a:pt x="1065" y="609"/>
                  </a:lnTo>
                  <a:lnTo>
                    <a:pt x="1" y="4165"/>
                  </a:lnTo>
                  <a:cubicBezTo>
                    <a:pt x="1" y="4165"/>
                    <a:pt x="1065" y="6171"/>
                    <a:pt x="2037" y="8755"/>
                  </a:cubicBezTo>
                  <a:cubicBezTo>
                    <a:pt x="3283" y="12037"/>
                    <a:pt x="1308" y="23253"/>
                    <a:pt x="1308" y="23253"/>
                  </a:cubicBezTo>
                  <a:lnTo>
                    <a:pt x="2828" y="23314"/>
                  </a:lnTo>
                  <a:cubicBezTo>
                    <a:pt x="2866" y="23315"/>
                    <a:pt x="2904" y="23316"/>
                    <a:pt x="2943" y="23316"/>
                  </a:cubicBezTo>
                  <a:cubicBezTo>
                    <a:pt x="5110" y="23316"/>
                    <a:pt x="6903" y="21634"/>
                    <a:pt x="7022" y="19454"/>
                  </a:cubicBezTo>
                  <a:lnTo>
                    <a:pt x="7508" y="3192"/>
                  </a:lnTo>
                  <a:lnTo>
                    <a:pt x="53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2"/>
            <p:cNvSpPr/>
            <p:nvPr/>
          </p:nvSpPr>
          <p:spPr>
            <a:xfrm>
              <a:off x="6765481" y="2283721"/>
              <a:ext cx="188624" cy="477753"/>
            </a:xfrm>
            <a:custGeom>
              <a:rect b="b" l="l" r="r" t="t"/>
              <a:pathLst>
                <a:path extrusionOk="0" h="23254" w="9181">
                  <a:moveTo>
                    <a:pt x="2706" y="1"/>
                  </a:moveTo>
                  <a:lnTo>
                    <a:pt x="1" y="3222"/>
                  </a:lnTo>
                  <a:lnTo>
                    <a:pt x="1" y="18420"/>
                  </a:lnTo>
                  <a:cubicBezTo>
                    <a:pt x="1" y="20973"/>
                    <a:pt x="2007" y="23071"/>
                    <a:pt x="4560" y="23162"/>
                  </a:cubicBezTo>
                  <a:lnTo>
                    <a:pt x="6110" y="23253"/>
                  </a:lnTo>
                  <a:lnTo>
                    <a:pt x="6110" y="10639"/>
                  </a:lnTo>
                  <a:lnTo>
                    <a:pt x="9180" y="4317"/>
                  </a:lnTo>
                  <a:cubicBezTo>
                    <a:pt x="9180" y="4317"/>
                    <a:pt x="8724" y="2128"/>
                    <a:pt x="5989" y="1277"/>
                  </a:cubicBezTo>
                  <a:cubicBezTo>
                    <a:pt x="3983" y="730"/>
                    <a:pt x="2706" y="1"/>
                    <a:pt x="27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2"/>
            <p:cNvSpPr/>
            <p:nvPr/>
          </p:nvSpPr>
          <p:spPr>
            <a:xfrm>
              <a:off x="7187000" y="1781026"/>
              <a:ext cx="1236990" cy="1511839"/>
            </a:xfrm>
            <a:custGeom>
              <a:rect b="b" l="l" r="r" t="t"/>
              <a:pathLst>
                <a:path extrusionOk="0" h="62190" w="50884">
                  <a:moveTo>
                    <a:pt x="3952" y="0"/>
                  </a:moveTo>
                  <a:lnTo>
                    <a:pt x="1" y="13222"/>
                  </a:lnTo>
                  <a:lnTo>
                    <a:pt x="5503" y="11095"/>
                  </a:lnTo>
                  <a:cubicBezTo>
                    <a:pt x="9910" y="21672"/>
                    <a:pt x="15989" y="31490"/>
                    <a:pt x="23406" y="40062"/>
                  </a:cubicBezTo>
                  <a:cubicBezTo>
                    <a:pt x="30913" y="48816"/>
                    <a:pt x="39819" y="56354"/>
                    <a:pt x="49637" y="62190"/>
                  </a:cubicBezTo>
                  <a:lnTo>
                    <a:pt x="50883" y="60214"/>
                  </a:lnTo>
                  <a:cubicBezTo>
                    <a:pt x="41522" y="54074"/>
                    <a:pt x="33284" y="46354"/>
                    <a:pt x="26445" y="37569"/>
                  </a:cubicBezTo>
                  <a:cubicBezTo>
                    <a:pt x="19728" y="28907"/>
                    <a:pt x="14348" y="19271"/>
                    <a:pt x="10700" y="9058"/>
                  </a:cubicBezTo>
                  <a:lnTo>
                    <a:pt x="15776" y="7143"/>
                  </a:lnTo>
                  <a:lnTo>
                    <a:pt x="39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2"/>
            <p:cNvSpPr/>
            <p:nvPr/>
          </p:nvSpPr>
          <p:spPr>
            <a:xfrm>
              <a:off x="7175761" y="2842622"/>
              <a:ext cx="523343" cy="526466"/>
            </a:xfrm>
            <a:custGeom>
              <a:rect b="b" l="l" r="r" t="t"/>
              <a:pathLst>
                <a:path extrusionOk="0" h="25625" w="25473">
                  <a:moveTo>
                    <a:pt x="8968" y="1"/>
                  </a:moveTo>
                  <a:lnTo>
                    <a:pt x="8968" y="1"/>
                  </a:lnTo>
                  <a:cubicBezTo>
                    <a:pt x="6171" y="2432"/>
                    <a:pt x="3405" y="4864"/>
                    <a:pt x="578" y="7235"/>
                  </a:cubicBezTo>
                  <a:cubicBezTo>
                    <a:pt x="1" y="18451"/>
                    <a:pt x="17083" y="14438"/>
                    <a:pt x="16506" y="25624"/>
                  </a:cubicBezTo>
                  <a:cubicBezTo>
                    <a:pt x="19302" y="23223"/>
                    <a:pt x="22099" y="20761"/>
                    <a:pt x="24895" y="18390"/>
                  </a:cubicBezTo>
                  <a:cubicBezTo>
                    <a:pt x="25472" y="7174"/>
                    <a:pt x="8420" y="11186"/>
                    <a:pt x="89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2"/>
            <p:cNvSpPr/>
            <p:nvPr/>
          </p:nvSpPr>
          <p:spPr>
            <a:xfrm>
              <a:off x="7208242" y="2900065"/>
              <a:ext cx="457763" cy="411557"/>
            </a:xfrm>
            <a:custGeom>
              <a:rect b="b" l="l" r="r" t="t"/>
              <a:pathLst>
                <a:path extrusionOk="0" h="20032" w="22281">
                  <a:moveTo>
                    <a:pt x="5563" y="1"/>
                  </a:moveTo>
                  <a:cubicBezTo>
                    <a:pt x="4013" y="1369"/>
                    <a:pt x="2432" y="2737"/>
                    <a:pt x="821" y="4104"/>
                  </a:cubicBezTo>
                  <a:cubicBezTo>
                    <a:pt x="912" y="5138"/>
                    <a:pt x="639" y="6232"/>
                    <a:pt x="0" y="6779"/>
                  </a:cubicBezTo>
                  <a:cubicBezTo>
                    <a:pt x="2037" y="13588"/>
                    <a:pt x="13223" y="12524"/>
                    <a:pt x="15259" y="19302"/>
                  </a:cubicBezTo>
                  <a:cubicBezTo>
                    <a:pt x="15480" y="19123"/>
                    <a:pt x="15713" y="19032"/>
                    <a:pt x="15924" y="19032"/>
                  </a:cubicBezTo>
                  <a:cubicBezTo>
                    <a:pt x="16323" y="19032"/>
                    <a:pt x="16648" y="19356"/>
                    <a:pt x="16688" y="20032"/>
                  </a:cubicBezTo>
                  <a:cubicBezTo>
                    <a:pt x="18268" y="18664"/>
                    <a:pt x="19849" y="17296"/>
                    <a:pt x="21460" y="15928"/>
                  </a:cubicBezTo>
                  <a:cubicBezTo>
                    <a:pt x="21429" y="14895"/>
                    <a:pt x="21673" y="13801"/>
                    <a:pt x="22280" y="13284"/>
                  </a:cubicBezTo>
                  <a:cubicBezTo>
                    <a:pt x="20244" y="6475"/>
                    <a:pt x="9058" y="7539"/>
                    <a:pt x="7022" y="730"/>
                  </a:cubicBezTo>
                  <a:cubicBezTo>
                    <a:pt x="6801" y="920"/>
                    <a:pt x="6569" y="1015"/>
                    <a:pt x="6356" y="1015"/>
                  </a:cubicBezTo>
                  <a:cubicBezTo>
                    <a:pt x="5955" y="1015"/>
                    <a:pt x="5622" y="677"/>
                    <a:pt x="55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2"/>
            <p:cNvSpPr/>
            <p:nvPr/>
          </p:nvSpPr>
          <p:spPr>
            <a:xfrm>
              <a:off x="7338126" y="3050350"/>
              <a:ext cx="193000" cy="115997"/>
            </a:xfrm>
            <a:custGeom>
              <a:rect b="b" l="l" r="r" t="t"/>
              <a:pathLst>
                <a:path extrusionOk="0" h="5646" w="9394">
                  <a:moveTo>
                    <a:pt x="5532" y="0"/>
                  </a:moveTo>
                  <a:cubicBezTo>
                    <a:pt x="4114" y="0"/>
                    <a:pt x="2612" y="479"/>
                    <a:pt x="1581" y="1349"/>
                  </a:cubicBezTo>
                  <a:cubicBezTo>
                    <a:pt x="1" y="2716"/>
                    <a:pt x="92" y="4510"/>
                    <a:pt x="1855" y="5270"/>
                  </a:cubicBezTo>
                  <a:cubicBezTo>
                    <a:pt x="2455" y="5524"/>
                    <a:pt x="3151" y="5646"/>
                    <a:pt x="3870" y="5646"/>
                  </a:cubicBezTo>
                  <a:cubicBezTo>
                    <a:pt x="5297" y="5646"/>
                    <a:pt x="6812" y="5166"/>
                    <a:pt x="7843" y="4297"/>
                  </a:cubicBezTo>
                  <a:cubicBezTo>
                    <a:pt x="9393" y="2929"/>
                    <a:pt x="9332" y="1136"/>
                    <a:pt x="7539" y="376"/>
                  </a:cubicBezTo>
                  <a:cubicBezTo>
                    <a:pt x="6938" y="122"/>
                    <a:pt x="6246" y="0"/>
                    <a:pt x="55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2"/>
            <p:cNvSpPr/>
            <p:nvPr/>
          </p:nvSpPr>
          <p:spPr>
            <a:xfrm>
              <a:off x="7562311" y="3194266"/>
              <a:ext cx="39364" cy="39960"/>
            </a:xfrm>
            <a:custGeom>
              <a:rect b="b" l="l" r="r" t="t"/>
              <a:pathLst>
                <a:path extrusionOk="0" h="1945" w="1916">
                  <a:moveTo>
                    <a:pt x="1140" y="0"/>
                  </a:moveTo>
                  <a:cubicBezTo>
                    <a:pt x="938" y="0"/>
                    <a:pt x="719" y="83"/>
                    <a:pt x="548" y="240"/>
                  </a:cubicBezTo>
                  <a:cubicBezTo>
                    <a:pt x="122" y="575"/>
                    <a:pt x="1" y="1152"/>
                    <a:pt x="244" y="1578"/>
                  </a:cubicBezTo>
                  <a:cubicBezTo>
                    <a:pt x="365" y="1820"/>
                    <a:pt x="556" y="1944"/>
                    <a:pt x="776" y="1944"/>
                  </a:cubicBezTo>
                  <a:cubicBezTo>
                    <a:pt x="942" y="1944"/>
                    <a:pt x="1125" y="1874"/>
                    <a:pt x="1308" y="1730"/>
                  </a:cubicBezTo>
                  <a:cubicBezTo>
                    <a:pt x="1703" y="1395"/>
                    <a:pt x="1916" y="727"/>
                    <a:pt x="1673" y="332"/>
                  </a:cubicBezTo>
                  <a:cubicBezTo>
                    <a:pt x="1576" y="106"/>
                    <a:pt x="1368" y="0"/>
                    <a:pt x="11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2"/>
            <p:cNvSpPr/>
            <p:nvPr/>
          </p:nvSpPr>
          <p:spPr>
            <a:xfrm>
              <a:off x="7266938" y="2982470"/>
              <a:ext cx="39364" cy="39960"/>
            </a:xfrm>
            <a:custGeom>
              <a:rect b="b" l="l" r="r" t="t"/>
              <a:pathLst>
                <a:path extrusionOk="0" h="1945" w="1916">
                  <a:moveTo>
                    <a:pt x="1149" y="0"/>
                  </a:moveTo>
                  <a:cubicBezTo>
                    <a:pt x="985" y="0"/>
                    <a:pt x="809" y="71"/>
                    <a:pt x="639" y="215"/>
                  </a:cubicBezTo>
                  <a:cubicBezTo>
                    <a:pt x="244" y="549"/>
                    <a:pt x="1" y="1218"/>
                    <a:pt x="244" y="1613"/>
                  </a:cubicBezTo>
                  <a:cubicBezTo>
                    <a:pt x="340" y="1839"/>
                    <a:pt x="548" y="1945"/>
                    <a:pt x="781" y="1945"/>
                  </a:cubicBezTo>
                  <a:cubicBezTo>
                    <a:pt x="987" y="1945"/>
                    <a:pt x="1213" y="1861"/>
                    <a:pt x="1399" y="1704"/>
                  </a:cubicBezTo>
                  <a:cubicBezTo>
                    <a:pt x="1794" y="1309"/>
                    <a:pt x="1916" y="762"/>
                    <a:pt x="1703" y="367"/>
                  </a:cubicBezTo>
                  <a:cubicBezTo>
                    <a:pt x="1564" y="124"/>
                    <a:pt x="1366" y="0"/>
                    <a:pt x="11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2"/>
            <p:cNvSpPr/>
            <p:nvPr/>
          </p:nvSpPr>
          <p:spPr>
            <a:xfrm>
              <a:off x="7377469" y="3071799"/>
              <a:ext cx="113059" cy="74969"/>
            </a:xfrm>
            <a:custGeom>
              <a:rect b="b" l="l" r="r" t="t"/>
              <a:pathLst>
                <a:path extrusionOk="0" h="3649" w="5503">
                  <a:moveTo>
                    <a:pt x="3071" y="852"/>
                  </a:moveTo>
                  <a:cubicBezTo>
                    <a:pt x="3192" y="852"/>
                    <a:pt x="3344" y="852"/>
                    <a:pt x="3496" y="882"/>
                  </a:cubicBezTo>
                  <a:cubicBezTo>
                    <a:pt x="3253" y="1034"/>
                    <a:pt x="3071" y="1217"/>
                    <a:pt x="2888" y="1369"/>
                  </a:cubicBezTo>
                  <a:cubicBezTo>
                    <a:pt x="2767" y="1308"/>
                    <a:pt x="2736" y="1217"/>
                    <a:pt x="2706" y="1156"/>
                  </a:cubicBezTo>
                  <a:cubicBezTo>
                    <a:pt x="2706" y="1065"/>
                    <a:pt x="2706" y="1004"/>
                    <a:pt x="2767" y="973"/>
                  </a:cubicBezTo>
                  <a:cubicBezTo>
                    <a:pt x="2858" y="913"/>
                    <a:pt x="2949" y="852"/>
                    <a:pt x="3071" y="852"/>
                  </a:cubicBezTo>
                  <a:close/>
                  <a:moveTo>
                    <a:pt x="2736" y="2250"/>
                  </a:moveTo>
                  <a:cubicBezTo>
                    <a:pt x="2858" y="2341"/>
                    <a:pt x="2888" y="2402"/>
                    <a:pt x="2919" y="2493"/>
                  </a:cubicBezTo>
                  <a:cubicBezTo>
                    <a:pt x="2919" y="2554"/>
                    <a:pt x="2919" y="2584"/>
                    <a:pt x="2858" y="2676"/>
                  </a:cubicBezTo>
                  <a:cubicBezTo>
                    <a:pt x="2797" y="2736"/>
                    <a:pt x="2706" y="2797"/>
                    <a:pt x="2584" y="2797"/>
                  </a:cubicBezTo>
                  <a:cubicBezTo>
                    <a:pt x="2463" y="2797"/>
                    <a:pt x="2311" y="2797"/>
                    <a:pt x="2159" y="2736"/>
                  </a:cubicBezTo>
                  <a:cubicBezTo>
                    <a:pt x="2341" y="2584"/>
                    <a:pt x="2554" y="2402"/>
                    <a:pt x="2736" y="2250"/>
                  </a:cubicBezTo>
                  <a:close/>
                  <a:moveTo>
                    <a:pt x="4530" y="1"/>
                  </a:moveTo>
                  <a:cubicBezTo>
                    <a:pt x="4378" y="153"/>
                    <a:pt x="4226" y="274"/>
                    <a:pt x="4074" y="426"/>
                  </a:cubicBezTo>
                  <a:cubicBezTo>
                    <a:pt x="3673" y="308"/>
                    <a:pt x="3346" y="264"/>
                    <a:pt x="3034" y="264"/>
                  </a:cubicBezTo>
                  <a:cubicBezTo>
                    <a:pt x="2944" y="264"/>
                    <a:pt x="2855" y="267"/>
                    <a:pt x="2767" y="274"/>
                  </a:cubicBezTo>
                  <a:cubicBezTo>
                    <a:pt x="2402" y="335"/>
                    <a:pt x="2098" y="457"/>
                    <a:pt x="1855" y="639"/>
                  </a:cubicBezTo>
                  <a:cubicBezTo>
                    <a:pt x="1672" y="791"/>
                    <a:pt x="1581" y="943"/>
                    <a:pt x="1581" y="1095"/>
                  </a:cubicBezTo>
                  <a:cubicBezTo>
                    <a:pt x="1581" y="1247"/>
                    <a:pt x="1672" y="1399"/>
                    <a:pt x="1794" y="1521"/>
                  </a:cubicBezTo>
                  <a:cubicBezTo>
                    <a:pt x="1885" y="1642"/>
                    <a:pt x="2037" y="1794"/>
                    <a:pt x="2280" y="1946"/>
                  </a:cubicBezTo>
                  <a:cubicBezTo>
                    <a:pt x="2037" y="2128"/>
                    <a:pt x="1824" y="2372"/>
                    <a:pt x="1581" y="2554"/>
                  </a:cubicBezTo>
                  <a:cubicBezTo>
                    <a:pt x="1399" y="2432"/>
                    <a:pt x="1247" y="2341"/>
                    <a:pt x="1095" y="2220"/>
                  </a:cubicBezTo>
                  <a:cubicBezTo>
                    <a:pt x="943" y="2098"/>
                    <a:pt x="882" y="1946"/>
                    <a:pt x="791" y="1824"/>
                  </a:cubicBezTo>
                  <a:cubicBezTo>
                    <a:pt x="517" y="1946"/>
                    <a:pt x="274" y="2037"/>
                    <a:pt x="1" y="2128"/>
                  </a:cubicBezTo>
                  <a:cubicBezTo>
                    <a:pt x="61" y="2280"/>
                    <a:pt x="183" y="2432"/>
                    <a:pt x="365" y="2584"/>
                  </a:cubicBezTo>
                  <a:cubicBezTo>
                    <a:pt x="578" y="2797"/>
                    <a:pt x="791" y="2949"/>
                    <a:pt x="1065" y="3040"/>
                  </a:cubicBezTo>
                  <a:cubicBezTo>
                    <a:pt x="913" y="3162"/>
                    <a:pt x="761" y="3314"/>
                    <a:pt x="609" y="3435"/>
                  </a:cubicBezTo>
                  <a:lnTo>
                    <a:pt x="1186" y="3648"/>
                  </a:lnTo>
                  <a:cubicBezTo>
                    <a:pt x="1338" y="3496"/>
                    <a:pt x="1490" y="3405"/>
                    <a:pt x="1642" y="3253"/>
                  </a:cubicBezTo>
                  <a:cubicBezTo>
                    <a:pt x="1996" y="3371"/>
                    <a:pt x="2312" y="3416"/>
                    <a:pt x="2621" y="3416"/>
                  </a:cubicBezTo>
                  <a:cubicBezTo>
                    <a:pt x="2711" y="3416"/>
                    <a:pt x="2799" y="3412"/>
                    <a:pt x="2888" y="3405"/>
                  </a:cubicBezTo>
                  <a:cubicBezTo>
                    <a:pt x="3253" y="3344"/>
                    <a:pt x="3557" y="3192"/>
                    <a:pt x="3739" y="2979"/>
                  </a:cubicBezTo>
                  <a:cubicBezTo>
                    <a:pt x="3952" y="2828"/>
                    <a:pt x="4013" y="2676"/>
                    <a:pt x="4013" y="2524"/>
                  </a:cubicBezTo>
                  <a:cubicBezTo>
                    <a:pt x="4013" y="2372"/>
                    <a:pt x="3952" y="2220"/>
                    <a:pt x="3831" y="2098"/>
                  </a:cubicBezTo>
                  <a:cubicBezTo>
                    <a:pt x="3709" y="1976"/>
                    <a:pt x="3557" y="1824"/>
                    <a:pt x="3344" y="1672"/>
                  </a:cubicBezTo>
                  <a:cubicBezTo>
                    <a:pt x="3587" y="1490"/>
                    <a:pt x="3831" y="1247"/>
                    <a:pt x="4043" y="1065"/>
                  </a:cubicBezTo>
                  <a:cubicBezTo>
                    <a:pt x="4317" y="1217"/>
                    <a:pt x="4560" y="1399"/>
                    <a:pt x="4712" y="1642"/>
                  </a:cubicBezTo>
                  <a:cubicBezTo>
                    <a:pt x="4986" y="1551"/>
                    <a:pt x="5229" y="1460"/>
                    <a:pt x="5502" y="1338"/>
                  </a:cubicBezTo>
                  <a:cubicBezTo>
                    <a:pt x="5350" y="1065"/>
                    <a:pt x="5046" y="852"/>
                    <a:pt x="4621" y="609"/>
                  </a:cubicBezTo>
                  <a:cubicBezTo>
                    <a:pt x="4773" y="487"/>
                    <a:pt x="4925" y="335"/>
                    <a:pt x="5077" y="244"/>
                  </a:cubicBezTo>
                  <a:lnTo>
                    <a:pt x="45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2"/>
            <p:cNvSpPr/>
            <p:nvPr/>
          </p:nvSpPr>
          <p:spPr>
            <a:xfrm>
              <a:off x="5975535" y="1812876"/>
              <a:ext cx="564556" cy="342239"/>
            </a:xfrm>
            <a:custGeom>
              <a:rect b="b" l="l" r="r" t="t"/>
              <a:pathLst>
                <a:path extrusionOk="0" h="16658" w="27479">
                  <a:moveTo>
                    <a:pt x="0" y="0"/>
                  </a:moveTo>
                  <a:lnTo>
                    <a:pt x="0" y="3009"/>
                  </a:lnTo>
                  <a:cubicBezTo>
                    <a:pt x="31" y="5319"/>
                    <a:pt x="608" y="7538"/>
                    <a:pt x="1642" y="9423"/>
                  </a:cubicBezTo>
                  <a:cubicBezTo>
                    <a:pt x="2250" y="10517"/>
                    <a:pt x="2949" y="11551"/>
                    <a:pt x="3800" y="12432"/>
                  </a:cubicBezTo>
                  <a:cubicBezTo>
                    <a:pt x="4468" y="13101"/>
                    <a:pt x="5228" y="13769"/>
                    <a:pt x="6049" y="14317"/>
                  </a:cubicBezTo>
                  <a:cubicBezTo>
                    <a:pt x="6718" y="14773"/>
                    <a:pt x="7447" y="15168"/>
                    <a:pt x="8207" y="15502"/>
                  </a:cubicBezTo>
                  <a:cubicBezTo>
                    <a:pt x="8937" y="15806"/>
                    <a:pt x="9697" y="16080"/>
                    <a:pt x="10456" y="16262"/>
                  </a:cubicBezTo>
                  <a:cubicBezTo>
                    <a:pt x="11156" y="16414"/>
                    <a:pt x="11885" y="16535"/>
                    <a:pt x="12615" y="16596"/>
                  </a:cubicBezTo>
                  <a:cubicBezTo>
                    <a:pt x="12979" y="16657"/>
                    <a:pt x="13374" y="16657"/>
                    <a:pt x="13739" y="16657"/>
                  </a:cubicBezTo>
                  <a:cubicBezTo>
                    <a:pt x="14104" y="16657"/>
                    <a:pt x="14469" y="16657"/>
                    <a:pt x="14864" y="16596"/>
                  </a:cubicBezTo>
                  <a:cubicBezTo>
                    <a:pt x="15624" y="16566"/>
                    <a:pt x="16323" y="16414"/>
                    <a:pt x="17022" y="16262"/>
                  </a:cubicBezTo>
                  <a:cubicBezTo>
                    <a:pt x="17782" y="16080"/>
                    <a:pt x="18542" y="15806"/>
                    <a:pt x="19271" y="15502"/>
                  </a:cubicBezTo>
                  <a:cubicBezTo>
                    <a:pt x="20031" y="15198"/>
                    <a:pt x="20730" y="14773"/>
                    <a:pt x="21429" y="14317"/>
                  </a:cubicBezTo>
                  <a:cubicBezTo>
                    <a:pt x="22250" y="13769"/>
                    <a:pt x="22979" y="13162"/>
                    <a:pt x="23679" y="12432"/>
                  </a:cubicBezTo>
                  <a:cubicBezTo>
                    <a:pt x="24530" y="11551"/>
                    <a:pt x="25259" y="10578"/>
                    <a:pt x="25837" y="9453"/>
                  </a:cubicBezTo>
                  <a:cubicBezTo>
                    <a:pt x="26901" y="7538"/>
                    <a:pt x="27478" y="5350"/>
                    <a:pt x="27478" y="3009"/>
                  </a:cubicBezTo>
                  <a:lnTo>
                    <a:pt x="274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2"/>
            <p:cNvSpPr/>
            <p:nvPr/>
          </p:nvSpPr>
          <p:spPr>
            <a:xfrm>
              <a:off x="5976788" y="1531865"/>
              <a:ext cx="563303" cy="562050"/>
            </a:xfrm>
            <a:custGeom>
              <a:rect b="b" l="l" r="r" t="t"/>
              <a:pathLst>
                <a:path extrusionOk="0" h="27357" w="27418">
                  <a:moveTo>
                    <a:pt x="13739" y="0"/>
                  </a:moveTo>
                  <a:cubicBezTo>
                    <a:pt x="6170" y="0"/>
                    <a:pt x="0" y="6110"/>
                    <a:pt x="61" y="13678"/>
                  </a:cubicBezTo>
                  <a:cubicBezTo>
                    <a:pt x="91" y="21258"/>
                    <a:pt x="6201" y="27356"/>
                    <a:pt x="13683" y="27356"/>
                  </a:cubicBezTo>
                  <a:cubicBezTo>
                    <a:pt x="13702" y="27356"/>
                    <a:pt x="13720" y="27356"/>
                    <a:pt x="13739" y="27356"/>
                  </a:cubicBezTo>
                  <a:cubicBezTo>
                    <a:pt x="21277" y="27326"/>
                    <a:pt x="27417" y="21247"/>
                    <a:pt x="27417" y="13678"/>
                  </a:cubicBezTo>
                  <a:cubicBezTo>
                    <a:pt x="27417" y="6110"/>
                    <a:pt x="21277" y="0"/>
                    <a:pt x="13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2"/>
            <p:cNvSpPr/>
            <p:nvPr/>
          </p:nvSpPr>
          <p:spPr>
            <a:xfrm>
              <a:off x="6030492" y="1585569"/>
              <a:ext cx="455257" cy="454640"/>
            </a:xfrm>
            <a:custGeom>
              <a:rect b="b" l="l" r="r" t="t"/>
              <a:pathLst>
                <a:path extrusionOk="0" h="22129" w="22159">
                  <a:moveTo>
                    <a:pt x="11125" y="0"/>
                  </a:moveTo>
                  <a:cubicBezTo>
                    <a:pt x="4985" y="0"/>
                    <a:pt x="0" y="4955"/>
                    <a:pt x="61" y="11064"/>
                  </a:cubicBezTo>
                  <a:cubicBezTo>
                    <a:pt x="91" y="17155"/>
                    <a:pt x="5016" y="22128"/>
                    <a:pt x="11070" y="22128"/>
                  </a:cubicBezTo>
                  <a:cubicBezTo>
                    <a:pt x="11088" y="22128"/>
                    <a:pt x="11107" y="22128"/>
                    <a:pt x="11125" y="22128"/>
                  </a:cubicBezTo>
                  <a:cubicBezTo>
                    <a:pt x="17235" y="22098"/>
                    <a:pt x="22159" y="17174"/>
                    <a:pt x="22159" y="11064"/>
                  </a:cubicBezTo>
                  <a:cubicBezTo>
                    <a:pt x="22159" y="4955"/>
                    <a:pt x="17235" y="0"/>
                    <a:pt x="111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2"/>
            <p:cNvSpPr/>
            <p:nvPr/>
          </p:nvSpPr>
          <p:spPr>
            <a:xfrm>
              <a:off x="6167875" y="1664872"/>
              <a:ext cx="183611" cy="329747"/>
            </a:xfrm>
            <a:custGeom>
              <a:rect b="b" l="l" r="r" t="t"/>
              <a:pathLst>
                <a:path extrusionOk="0" h="16050" w="8937">
                  <a:moveTo>
                    <a:pt x="3830" y="5229"/>
                  </a:moveTo>
                  <a:lnTo>
                    <a:pt x="3830" y="5928"/>
                  </a:lnTo>
                  <a:cubicBezTo>
                    <a:pt x="3465" y="5806"/>
                    <a:pt x="3253" y="5684"/>
                    <a:pt x="3070" y="5563"/>
                  </a:cubicBezTo>
                  <a:cubicBezTo>
                    <a:pt x="3253" y="5411"/>
                    <a:pt x="3465" y="5320"/>
                    <a:pt x="3830" y="5229"/>
                  </a:cubicBezTo>
                  <a:close/>
                  <a:moveTo>
                    <a:pt x="5350" y="10061"/>
                  </a:moveTo>
                  <a:cubicBezTo>
                    <a:pt x="5593" y="10122"/>
                    <a:pt x="5836" y="10244"/>
                    <a:pt x="6019" y="10396"/>
                  </a:cubicBezTo>
                  <a:cubicBezTo>
                    <a:pt x="5836" y="10517"/>
                    <a:pt x="5593" y="10639"/>
                    <a:pt x="5350" y="10669"/>
                  </a:cubicBezTo>
                  <a:lnTo>
                    <a:pt x="5350" y="10061"/>
                  </a:lnTo>
                  <a:close/>
                  <a:moveTo>
                    <a:pt x="3800" y="0"/>
                  </a:moveTo>
                  <a:lnTo>
                    <a:pt x="3800" y="31"/>
                  </a:lnTo>
                  <a:lnTo>
                    <a:pt x="3800" y="61"/>
                  </a:lnTo>
                  <a:lnTo>
                    <a:pt x="3800" y="92"/>
                  </a:lnTo>
                  <a:lnTo>
                    <a:pt x="3800" y="122"/>
                  </a:lnTo>
                  <a:lnTo>
                    <a:pt x="3800" y="183"/>
                  </a:lnTo>
                  <a:lnTo>
                    <a:pt x="3800" y="213"/>
                  </a:lnTo>
                  <a:lnTo>
                    <a:pt x="3800" y="244"/>
                  </a:lnTo>
                  <a:lnTo>
                    <a:pt x="3800" y="274"/>
                  </a:lnTo>
                  <a:lnTo>
                    <a:pt x="3800" y="335"/>
                  </a:lnTo>
                  <a:lnTo>
                    <a:pt x="3800" y="365"/>
                  </a:lnTo>
                  <a:lnTo>
                    <a:pt x="3800" y="396"/>
                  </a:lnTo>
                  <a:lnTo>
                    <a:pt x="3800" y="426"/>
                  </a:lnTo>
                  <a:lnTo>
                    <a:pt x="3800" y="487"/>
                  </a:lnTo>
                  <a:lnTo>
                    <a:pt x="3800" y="517"/>
                  </a:lnTo>
                  <a:lnTo>
                    <a:pt x="3800" y="548"/>
                  </a:lnTo>
                  <a:lnTo>
                    <a:pt x="3800" y="578"/>
                  </a:lnTo>
                  <a:lnTo>
                    <a:pt x="3800" y="639"/>
                  </a:lnTo>
                  <a:lnTo>
                    <a:pt x="3800" y="669"/>
                  </a:lnTo>
                  <a:lnTo>
                    <a:pt x="3800" y="700"/>
                  </a:lnTo>
                  <a:lnTo>
                    <a:pt x="3800" y="760"/>
                  </a:lnTo>
                  <a:lnTo>
                    <a:pt x="3800" y="791"/>
                  </a:lnTo>
                  <a:lnTo>
                    <a:pt x="3800" y="821"/>
                  </a:lnTo>
                  <a:lnTo>
                    <a:pt x="3800" y="852"/>
                  </a:lnTo>
                  <a:lnTo>
                    <a:pt x="3800" y="882"/>
                  </a:lnTo>
                  <a:lnTo>
                    <a:pt x="3800" y="943"/>
                  </a:lnTo>
                  <a:lnTo>
                    <a:pt x="3800" y="973"/>
                  </a:lnTo>
                  <a:lnTo>
                    <a:pt x="3800" y="1004"/>
                  </a:lnTo>
                  <a:lnTo>
                    <a:pt x="3800" y="1034"/>
                  </a:lnTo>
                  <a:lnTo>
                    <a:pt x="3800" y="1095"/>
                  </a:lnTo>
                  <a:lnTo>
                    <a:pt x="3800" y="1125"/>
                  </a:lnTo>
                  <a:lnTo>
                    <a:pt x="3800" y="1156"/>
                  </a:lnTo>
                  <a:lnTo>
                    <a:pt x="3800" y="1186"/>
                  </a:lnTo>
                  <a:lnTo>
                    <a:pt x="3800" y="1247"/>
                  </a:lnTo>
                  <a:lnTo>
                    <a:pt x="3800" y="1277"/>
                  </a:lnTo>
                  <a:lnTo>
                    <a:pt x="3800" y="1308"/>
                  </a:lnTo>
                  <a:lnTo>
                    <a:pt x="3800" y="1338"/>
                  </a:lnTo>
                  <a:lnTo>
                    <a:pt x="3800" y="1399"/>
                  </a:lnTo>
                  <a:lnTo>
                    <a:pt x="3800" y="1429"/>
                  </a:lnTo>
                  <a:lnTo>
                    <a:pt x="3800" y="1459"/>
                  </a:lnTo>
                  <a:lnTo>
                    <a:pt x="3800" y="1490"/>
                  </a:lnTo>
                  <a:lnTo>
                    <a:pt x="3800" y="1703"/>
                  </a:lnTo>
                  <a:cubicBezTo>
                    <a:pt x="2645" y="1855"/>
                    <a:pt x="1763" y="2189"/>
                    <a:pt x="1125" y="2797"/>
                  </a:cubicBezTo>
                  <a:cubicBezTo>
                    <a:pt x="517" y="3405"/>
                    <a:pt x="213" y="4134"/>
                    <a:pt x="213" y="4985"/>
                  </a:cubicBezTo>
                  <a:lnTo>
                    <a:pt x="213" y="5046"/>
                  </a:lnTo>
                  <a:lnTo>
                    <a:pt x="213" y="5077"/>
                  </a:lnTo>
                  <a:lnTo>
                    <a:pt x="213" y="5107"/>
                  </a:lnTo>
                  <a:lnTo>
                    <a:pt x="213" y="5137"/>
                  </a:lnTo>
                  <a:lnTo>
                    <a:pt x="213" y="5198"/>
                  </a:lnTo>
                  <a:lnTo>
                    <a:pt x="213" y="5229"/>
                  </a:lnTo>
                  <a:lnTo>
                    <a:pt x="213" y="5259"/>
                  </a:lnTo>
                  <a:lnTo>
                    <a:pt x="213" y="5289"/>
                  </a:lnTo>
                  <a:lnTo>
                    <a:pt x="213" y="5350"/>
                  </a:lnTo>
                  <a:lnTo>
                    <a:pt x="213" y="5381"/>
                  </a:lnTo>
                  <a:lnTo>
                    <a:pt x="213" y="5411"/>
                  </a:lnTo>
                  <a:lnTo>
                    <a:pt x="213" y="5441"/>
                  </a:lnTo>
                  <a:lnTo>
                    <a:pt x="213" y="5502"/>
                  </a:lnTo>
                  <a:lnTo>
                    <a:pt x="213" y="5532"/>
                  </a:lnTo>
                  <a:lnTo>
                    <a:pt x="213" y="5563"/>
                  </a:lnTo>
                  <a:lnTo>
                    <a:pt x="213" y="5593"/>
                  </a:lnTo>
                  <a:lnTo>
                    <a:pt x="213" y="5654"/>
                  </a:lnTo>
                  <a:lnTo>
                    <a:pt x="213" y="5684"/>
                  </a:lnTo>
                  <a:lnTo>
                    <a:pt x="213" y="5715"/>
                  </a:lnTo>
                  <a:lnTo>
                    <a:pt x="213" y="5745"/>
                  </a:lnTo>
                  <a:lnTo>
                    <a:pt x="213" y="5806"/>
                  </a:lnTo>
                  <a:lnTo>
                    <a:pt x="213" y="5836"/>
                  </a:lnTo>
                  <a:lnTo>
                    <a:pt x="213" y="5867"/>
                  </a:lnTo>
                  <a:lnTo>
                    <a:pt x="213" y="5897"/>
                  </a:lnTo>
                  <a:lnTo>
                    <a:pt x="213" y="5958"/>
                  </a:lnTo>
                  <a:lnTo>
                    <a:pt x="213" y="5988"/>
                  </a:lnTo>
                  <a:lnTo>
                    <a:pt x="213" y="6019"/>
                  </a:lnTo>
                  <a:lnTo>
                    <a:pt x="213" y="6049"/>
                  </a:lnTo>
                  <a:lnTo>
                    <a:pt x="213" y="6110"/>
                  </a:lnTo>
                  <a:lnTo>
                    <a:pt x="213" y="6140"/>
                  </a:lnTo>
                  <a:lnTo>
                    <a:pt x="213" y="6171"/>
                  </a:lnTo>
                  <a:lnTo>
                    <a:pt x="213" y="6201"/>
                  </a:lnTo>
                  <a:lnTo>
                    <a:pt x="213" y="6262"/>
                  </a:lnTo>
                  <a:lnTo>
                    <a:pt x="213" y="6292"/>
                  </a:lnTo>
                  <a:lnTo>
                    <a:pt x="213" y="6323"/>
                  </a:lnTo>
                  <a:lnTo>
                    <a:pt x="213" y="6353"/>
                  </a:lnTo>
                  <a:lnTo>
                    <a:pt x="213" y="6414"/>
                  </a:lnTo>
                  <a:lnTo>
                    <a:pt x="213" y="6444"/>
                  </a:lnTo>
                  <a:lnTo>
                    <a:pt x="213" y="6475"/>
                  </a:lnTo>
                  <a:lnTo>
                    <a:pt x="213" y="6505"/>
                  </a:lnTo>
                  <a:lnTo>
                    <a:pt x="213" y="6566"/>
                  </a:lnTo>
                  <a:cubicBezTo>
                    <a:pt x="213" y="7235"/>
                    <a:pt x="365" y="7812"/>
                    <a:pt x="699" y="8177"/>
                  </a:cubicBezTo>
                  <a:cubicBezTo>
                    <a:pt x="1034" y="8602"/>
                    <a:pt x="1459" y="8906"/>
                    <a:pt x="1946" y="9150"/>
                  </a:cubicBezTo>
                  <a:cubicBezTo>
                    <a:pt x="2462" y="9362"/>
                    <a:pt x="3040" y="9545"/>
                    <a:pt x="3800" y="9697"/>
                  </a:cubicBezTo>
                  <a:lnTo>
                    <a:pt x="3800" y="10761"/>
                  </a:lnTo>
                  <a:cubicBezTo>
                    <a:pt x="3253" y="10730"/>
                    <a:pt x="2705" y="10578"/>
                    <a:pt x="2219" y="10396"/>
                  </a:cubicBezTo>
                  <a:cubicBezTo>
                    <a:pt x="1702" y="10213"/>
                    <a:pt x="1216" y="9970"/>
                    <a:pt x="851" y="9666"/>
                  </a:cubicBezTo>
                  <a:lnTo>
                    <a:pt x="0" y="11520"/>
                  </a:lnTo>
                  <a:lnTo>
                    <a:pt x="0" y="11581"/>
                  </a:lnTo>
                  <a:lnTo>
                    <a:pt x="0" y="11612"/>
                  </a:lnTo>
                  <a:lnTo>
                    <a:pt x="0" y="11642"/>
                  </a:lnTo>
                  <a:lnTo>
                    <a:pt x="0" y="11672"/>
                  </a:lnTo>
                  <a:lnTo>
                    <a:pt x="0" y="11733"/>
                  </a:lnTo>
                  <a:lnTo>
                    <a:pt x="0" y="11764"/>
                  </a:lnTo>
                  <a:lnTo>
                    <a:pt x="0" y="11794"/>
                  </a:lnTo>
                  <a:lnTo>
                    <a:pt x="0" y="11824"/>
                  </a:lnTo>
                  <a:lnTo>
                    <a:pt x="0" y="11885"/>
                  </a:lnTo>
                  <a:lnTo>
                    <a:pt x="0" y="11916"/>
                  </a:lnTo>
                  <a:lnTo>
                    <a:pt x="0" y="11946"/>
                  </a:lnTo>
                  <a:lnTo>
                    <a:pt x="0" y="11976"/>
                  </a:lnTo>
                  <a:lnTo>
                    <a:pt x="0" y="12037"/>
                  </a:lnTo>
                  <a:lnTo>
                    <a:pt x="0" y="12068"/>
                  </a:lnTo>
                  <a:lnTo>
                    <a:pt x="0" y="12098"/>
                  </a:lnTo>
                  <a:lnTo>
                    <a:pt x="0" y="12128"/>
                  </a:lnTo>
                  <a:lnTo>
                    <a:pt x="0" y="12189"/>
                  </a:lnTo>
                  <a:lnTo>
                    <a:pt x="0" y="12220"/>
                  </a:lnTo>
                  <a:lnTo>
                    <a:pt x="0" y="12250"/>
                  </a:lnTo>
                  <a:lnTo>
                    <a:pt x="0" y="12280"/>
                  </a:lnTo>
                  <a:lnTo>
                    <a:pt x="0" y="12341"/>
                  </a:lnTo>
                  <a:lnTo>
                    <a:pt x="0" y="12371"/>
                  </a:lnTo>
                  <a:lnTo>
                    <a:pt x="0" y="12402"/>
                  </a:lnTo>
                  <a:lnTo>
                    <a:pt x="0" y="12432"/>
                  </a:lnTo>
                  <a:lnTo>
                    <a:pt x="0" y="12493"/>
                  </a:lnTo>
                  <a:lnTo>
                    <a:pt x="0" y="12523"/>
                  </a:lnTo>
                  <a:lnTo>
                    <a:pt x="0" y="12554"/>
                  </a:lnTo>
                  <a:lnTo>
                    <a:pt x="0" y="12584"/>
                  </a:lnTo>
                  <a:lnTo>
                    <a:pt x="0" y="12645"/>
                  </a:lnTo>
                  <a:lnTo>
                    <a:pt x="0" y="12675"/>
                  </a:lnTo>
                  <a:lnTo>
                    <a:pt x="0" y="12706"/>
                  </a:lnTo>
                  <a:lnTo>
                    <a:pt x="0" y="12736"/>
                  </a:lnTo>
                  <a:lnTo>
                    <a:pt x="0" y="12797"/>
                  </a:lnTo>
                  <a:lnTo>
                    <a:pt x="0" y="12827"/>
                  </a:lnTo>
                  <a:lnTo>
                    <a:pt x="0" y="12858"/>
                  </a:lnTo>
                  <a:lnTo>
                    <a:pt x="0" y="12888"/>
                  </a:lnTo>
                  <a:lnTo>
                    <a:pt x="0" y="12949"/>
                  </a:lnTo>
                  <a:lnTo>
                    <a:pt x="0" y="12979"/>
                  </a:lnTo>
                  <a:lnTo>
                    <a:pt x="0" y="13010"/>
                  </a:lnTo>
                  <a:lnTo>
                    <a:pt x="0" y="13040"/>
                  </a:lnTo>
                  <a:lnTo>
                    <a:pt x="0" y="13101"/>
                  </a:lnTo>
                  <a:cubicBezTo>
                    <a:pt x="426" y="13435"/>
                    <a:pt x="1003" y="13709"/>
                    <a:pt x="1672" y="13922"/>
                  </a:cubicBezTo>
                  <a:cubicBezTo>
                    <a:pt x="2371" y="14165"/>
                    <a:pt x="3101" y="14256"/>
                    <a:pt x="3860" y="14347"/>
                  </a:cubicBezTo>
                  <a:lnTo>
                    <a:pt x="3860" y="14499"/>
                  </a:lnTo>
                  <a:lnTo>
                    <a:pt x="3860" y="14530"/>
                  </a:lnTo>
                  <a:lnTo>
                    <a:pt x="3860" y="14560"/>
                  </a:lnTo>
                  <a:lnTo>
                    <a:pt x="3860" y="14621"/>
                  </a:lnTo>
                  <a:lnTo>
                    <a:pt x="3860" y="14651"/>
                  </a:lnTo>
                  <a:lnTo>
                    <a:pt x="3860" y="14682"/>
                  </a:lnTo>
                  <a:lnTo>
                    <a:pt x="3860" y="14712"/>
                  </a:lnTo>
                  <a:lnTo>
                    <a:pt x="3860" y="14773"/>
                  </a:lnTo>
                  <a:lnTo>
                    <a:pt x="3860" y="14803"/>
                  </a:lnTo>
                  <a:lnTo>
                    <a:pt x="3860" y="14834"/>
                  </a:lnTo>
                  <a:lnTo>
                    <a:pt x="3860" y="14864"/>
                  </a:lnTo>
                  <a:lnTo>
                    <a:pt x="3860" y="14925"/>
                  </a:lnTo>
                  <a:lnTo>
                    <a:pt x="3860" y="14955"/>
                  </a:lnTo>
                  <a:lnTo>
                    <a:pt x="3860" y="14986"/>
                  </a:lnTo>
                  <a:lnTo>
                    <a:pt x="3860" y="15016"/>
                  </a:lnTo>
                  <a:lnTo>
                    <a:pt x="3860" y="15077"/>
                  </a:lnTo>
                  <a:lnTo>
                    <a:pt x="3860" y="15107"/>
                  </a:lnTo>
                  <a:lnTo>
                    <a:pt x="3860" y="15137"/>
                  </a:lnTo>
                  <a:lnTo>
                    <a:pt x="3860" y="15168"/>
                  </a:lnTo>
                  <a:lnTo>
                    <a:pt x="3860" y="15229"/>
                  </a:lnTo>
                  <a:lnTo>
                    <a:pt x="3860" y="15259"/>
                  </a:lnTo>
                  <a:lnTo>
                    <a:pt x="3860" y="15289"/>
                  </a:lnTo>
                  <a:lnTo>
                    <a:pt x="3860" y="15320"/>
                  </a:lnTo>
                  <a:lnTo>
                    <a:pt x="3860" y="15381"/>
                  </a:lnTo>
                  <a:lnTo>
                    <a:pt x="3860" y="15411"/>
                  </a:lnTo>
                  <a:lnTo>
                    <a:pt x="3860" y="15441"/>
                  </a:lnTo>
                  <a:lnTo>
                    <a:pt x="3860" y="15472"/>
                  </a:lnTo>
                  <a:lnTo>
                    <a:pt x="3860" y="15533"/>
                  </a:lnTo>
                  <a:lnTo>
                    <a:pt x="3860" y="15563"/>
                  </a:lnTo>
                  <a:lnTo>
                    <a:pt x="3860" y="15593"/>
                  </a:lnTo>
                  <a:lnTo>
                    <a:pt x="3860" y="15624"/>
                  </a:lnTo>
                  <a:lnTo>
                    <a:pt x="3860" y="15685"/>
                  </a:lnTo>
                  <a:lnTo>
                    <a:pt x="3860" y="15715"/>
                  </a:lnTo>
                  <a:lnTo>
                    <a:pt x="3860" y="15745"/>
                  </a:lnTo>
                  <a:lnTo>
                    <a:pt x="3860" y="15776"/>
                  </a:lnTo>
                  <a:lnTo>
                    <a:pt x="3860" y="15837"/>
                  </a:lnTo>
                  <a:lnTo>
                    <a:pt x="3860" y="15867"/>
                  </a:lnTo>
                  <a:lnTo>
                    <a:pt x="3860" y="15897"/>
                  </a:lnTo>
                  <a:lnTo>
                    <a:pt x="3860" y="15928"/>
                  </a:lnTo>
                  <a:lnTo>
                    <a:pt x="3860" y="15989"/>
                  </a:lnTo>
                  <a:lnTo>
                    <a:pt x="3860" y="16019"/>
                  </a:lnTo>
                  <a:lnTo>
                    <a:pt x="3860" y="16049"/>
                  </a:lnTo>
                  <a:lnTo>
                    <a:pt x="5380" y="16049"/>
                  </a:lnTo>
                  <a:lnTo>
                    <a:pt x="5380" y="16019"/>
                  </a:lnTo>
                  <a:lnTo>
                    <a:pt x="5380" y="15989"/>
                  </a:lnTo>
                  <a:lnTo>
                    <a:pt x="5380" y="15928"/>
                  </a:lnTo>
                  <a:lnTo>
                    <a:pt x="5380" y="15897"/>
                  </a:lnTo>
                  <a:lnTo>
                    <a:pt x="5380" y="15867"/>
                  </a:lnTo>
                  <a:lnTo>
                    <a:pt x="5380" y="15837"/>
                  </a:lnTo>
                  <a:lnTo>
                    <a:pt x="5380" y="15776"/>
                  </a:lnTo>
                  <a:lnTo>
                    <a:pt x="5380" y="15745"/>
                  </a:lnTo>
                  <a:lnTo>
                    <a:pt x="5380" y="15715"/>
                  </a:lnTo>
                  <a:lnTo>
                    <a:pt x="5380" y="15563"/>
                  </a:lnTo>
                  <a:lnTo>
                    <a:pt x="5380" y="15533"/>
                  </a:lnTo>
                  <a:lnTo>
                    <a:pt x="5380" y="15502"/>
                  </a:lnTo>
                  <a:lnTo>
                    <a:pt x="5380" y="15441"/>
                  </a:lnTo>
                  <a:lnTo>
                    <a:pt x="5380" y="15411"/>
                  </a:lnTo>
                  <a:lnTo>
                    <a:pt x="5380" y="15381"/>
                  </a:lnTo>
                  <a:lnTo>
                    <a:pt x="5380" y="15350"/>
                  </a:lnTo>
                  <a:lnTo>
                    <a:pt x="5380" y="15289"/>
                  </a:lnTo>
                  <a:lnTo>
                    <a:pt x="5380" y="15259"/>
                  </a:lnTo>
                  <a:lnTo>
                    <a:pt x="5380" y="15229"/>
                  </a:lnTo>
                  <a:lnTo>
                    <a:pt x="5380" y="15198"/>
                  </a:lnTo>
                  <a:lnTo>
                    <a:pt x="5380" y="15137"/>
                  </a:lnTo>
                  <a:lnTo>
                    <a:pt x="5380" y="15107"/>
                  </a:lnTo>
                  <a:lnTo>
                    <a:pt x="5380" y="15077"/>
                  </a:lnTo>
                  <a:lnTo>
                    <a:pt x="5380" y="15046"/>
                  </a:lnTo>
                  <a:lnTo>
                    <a:pt x="5380" y="14986"/>
                  </a:lnTo>
                  <a:lnTo>
                    <a:pt x="5380" y="14955"/>
                  </a:lnTo>
                  <a:lnTo>
                    <a:pt x="5380" y="14925"/>
                  </a:lnTo>
                  <a:lnTo>
                    <a:pt x="5380" y="14894"/>
                  </a:lnTo>
                  <a:lnTo>
                    <a:pt x="5380" y="14834"/>
                  </a:lnTo>
                  <a:lnTo>
                    <a:pt x="5380" y="14803"/>
                  </a:lnTo>
                  <a:lnTo>
                    <a:pt x="5380" y="14773"/>
                  </a:lnTo>
                  <a:lnTo>
                    <a:pt x="5380" y="14742"/>
                  </a:lnTo>
                  <a:lnTo>
                    <a:pt x="5380" y="14682"/>
                  </a:lnTo>
                  <a:lnTo>
                    <a:pt x="5380" y="14651"/>
                  </a:lnTo>
                  <a:lnTo>
                    <a:pt x="5380" y="14621"/>
                  </a:lnTo>
                  <a:lnTo>
                    <a:pt x="5380" y="14590"/>
                  </a:lnTo>
                  <a:lnTo>
                    <a:pt x="5380" y="14530"/>
                  </a:lnTo>
                  <a:lnTo>
                    <a:pt x="5380" y="14499"/>
                  </a:lnTo>
                  <a:lnTo>
                    <a:pt x="5380" y="14469"/>
                  </a:lnTo>
                  <a:lnTo>
                    <a:pt x="5380" y="14438"/>
                  </a:lnTo>
                  <a:lnTo>
                    <a:pt x="5380" y="14195"/>
                  </a:lnTo>
                  <a:cubicBezTo>
                    <a:pt x="6505" y="14043"/>
                    <a:pt x="7417" y="13679"/>
                    <a:pt x="8025" y="13101"/>
                  </a:cubicBezTo>
                  <a:cubicBezTo>
                    <a:pt x="8633" y="12493"/>
                    <a:pt x="8937" y="11764"/>
                    <a:pt x="8937" y="10943"/>
                  </a:cubicBezTo>
                  <a:lnTo>
                    <a:pt x="8937" y="10882"/>
                  </a:lnTo>
                  <a:lnTo>
                    <a:pt x="8937" y="10852"/>
                  </a:lnTo>
                  <a:lnTo>
                    <a:pt x="8937" y="10821"/>
                  </a:lnTo>
                  <a:lnTo>
                    <a:pt x="8937" y="10791"/>
                  </a:lnTo>
                  <a:lnTo>
                    <a:pt x="8937" y="10730"/>
                  </a:lnTo>
                  <a:lnTo>
                    <a:pt x="8937" y="10700"/>
                  </a:lnTo>
                  <a:lnTo>
                    <a:pt x="8937" y="10669"/>
                  </a:lnTo>
                  <a:lnTo>
                    <a:pt x="8937" y="10639"/>
                  </a:lnTo>
                  <a:lnTo>
                    <a:pt x="8937" y="10578"/>
                  </a:lnTo>
                  <a:lnTo>
                    <a:pt x="8937" y="10548"/>
                  </a:lnTo>
                  <a:lnTo>
                    <a:pt x="8937" y="10517"/>
                  </a:lnTo>
                  <a:lnTo>
                    <a:pt x="8937" y="10487"/>
                  </a:lnTo>
                  <a:lnTo>
                    <a:pt x="8937" y="10426"/>
                  </a:lnTo>
                  <a:lnTo>
                    <a:pt x="8937" y="10396"/>
                  </a:lnTo>
                  <a:lnTo>
                    <a:pt x="8937" y="10365"/>
                  </a:lnTo>
                  <a:lnTo>
                    <a:pt x="8937" y="10335"/>
                  </a:lnTo>
                  <a:lnTo>
                    <a:pt x="8937" y="10274"/>
                  </a:lnTo>
                  <a:lnTo>
                    <a:pt x="8937" y="10244"/>
                  </a:lnTo>
                  <a:lnTo>
                    <a:pt x="8937" y="10213"/>
                  </a:lnTo>
                  <a:lnTo>
                    <a:pt x="8937" y="10183"/>
                  </a:lnTo>
                  <a:lnTo>
                    <a:pt x="8937" y="10122"/>
                  </a:lnTo>
                  <a:lnTo>
                    <a:pt x="8937" y="10092"/>
                  </a:lnTo>
                  <a:lnTo>
                    <a:pt x="8937" y="10061"/>
                  </a:lnTo>
                  <a:lnTo>
                    <a:pt x="8937" y="10031"/>
                  </a:lnTo>
                  <a:lnTo>
                    <a:pt x="8937" y="9970"/>
                  </a:lnTo>
                  <a:lnTo>
                    <a:pt x="8937" y="9940"/>
                  </a:lnTo>
                  <a:lnTo>
                    <a:pt x="8937" y="9909"/>
                  </a:lnTo>
                  <a:lnTo>
                    <a:pt x="8937" y="9879"/>
                  </a:lnTo>
                  <a:lnTo>
                    <a:pt x="8937" y="9818"/>
                  </a:lnTo>
                  <a:lnTo>
                    <a:pt x="8937" y="9788"/>
                  </a:lnTo>
                  <a:lnTo>
                    <a:pt x="8937" y="9757"/>
                  </a:lnTo>
                  <a:lnTo>
                    <a:pt x="8937" y="9727"/>
                  </a:lnTo>
                  <a:lnTo>
                    <a:pt x="8937" y="9666"/>
                  </a:lnTo>
                  <a:lnTo>
                    <a:pt x="8937" y="9636"/>
                  </a:lnTo>
                  <a:lnTo>
                    <a:pt x="8937" y="9605"/>
                  </a:lnTo>
                  <a:lnTo>
                    <a:pt x="8937" y="9575"/>
                  </a:lnTo>
                  <a:lnTo>
                    <a:pt x="8937" y="9514"/>
                  </a:lnTo>
                  <a:lnTo>
                    <a:pt x="8937" y="9484"/>
                  </a:lnTo>
                  <a:lnTo>
                    <a:pt x="8937" y="9454"/>
                  </a:lnTo>
                  <a:cubicBezTo>
                    <a:pt x="8921" y="9469"/>
                    <a:pt x="8914" y="9476"/>
                    <a:pt x="8910" y="9476"/>
                  </a:cubicBezTo>
                  <a:cubicBezTo>
                    <a:pt x="8906" y="9476"/>
                    <a:pt x="8906" y="9469"/>
                    <a:pt x="8906" y="9454"/>
                  </a:cubicBezTo>
                  <a:cubicBezTo>
                    <a:pt x="8906" y="8754"/>
                    <a:pt x="8754" y="8207"/>
                    <a:pt x="8420" y="7782"/>
                  </a:cubicBezTo>
                  <a:cubicBezTo>
                    <a:pt x="8085" y="7356"/>
                    <a:pt x="7660" y="7052"/>
                    <a:pt x="7143" y="6840"/>
                  </a:cubicBezTo>
                  <a:cubicBezTo>
                    <a:pt x="6657" y="6596"/>
                    <a:pt x="6049" y="6444"/>
                    <a:pt x="5319" y="6262"/>
                  </a:cubicBezTo>
                  <a:lnTo>
                    <a:pt x="5319" y="5168"/>
                  </a:lnTo>
                  <a:cubicBezTo>
                    <a:pt x="6140" y="5229"/>
                    <a:pt x="6930" y="5502"/>
                    <a:pt x="7690" y="5958"/>
                  </a:cubicBezTo>
                  <a:lnTo>
                    <a:pt x="8450" y="4043"/>
                  </a:lnTo>
                  <a:lnTo>
                    <a:pt x="8450" y="4013"/>
                  </a:lnTo>
                  <a:lnTo>
                    <a:pt x="8450" y="3982"/>
                  </a:lnTo>
                  <a:lnTo>
                    <a:pt x="8450" y="3952"/>
                  </a:lnTo>
                  <a:lnTo>
                    <a:pt x="8450" y="3891"/>
                  </a:lnTo>
                  <a:lnTo>
                    <a:pt x="8450" y="3861"/>
                  </a:lnTo>
                  <a:lnTo>
                    <a:pt x="8450" y="3830"/>
                  </a:lnTo>
                  <a:lnTo>
                    <a:pt x="8450" y="3800"/>
                  </a:lnTo>
                  <a:lnTo>
                    <a:pt x="8450" y="3739"/>
                  </a:lnTo>
                  <a:lnTo>
                    <a:pt x="8450" y="3709"/>
                  </a:lnTo>
                  <a:lnTo>
                    <a:pt x="8450" y="3678"/>
                  </a:lnTo>
                  <a:lnTo>
                    <a:pt x="8450" y="3648"/>
                  </a:lnTo>
                  <a:lnTo>
                    <a:pt x="8450" y="3587"/>
                  </a:lnTo>
                  <a:lnTo>
                    <a:pt x="8450" y="3557"/>
                  </a:lnTo>
                  <a:lnTo>
                    <a:pt x="8450" y="3526"/>
                  </a:lnTo>
                  <a:lnTo>
                    <a:pt x="8450" y="3496"/>
                  </a:lnTo>
                  <a:lnTo>
                    <a:pt x="8450" y="3435"/>
                  </a:lnTo>
                  <a:lnTo>
                    <a:pt x="8450" y="3405"/>
                  </a:lnTo>
                  <a:lnTo>
                    <a:pt x="8450" y="3374"/>
                  </a:lnTo>
                  <a:lnTo>
                    <a:pt x="8450" y="3344"/>
                  </a:lnTo>
                  <a:lnTo>
                    <a:pt x="8450" y="3283"/>
                  </a:lnTo>
                  <a:lnTo>
                    <a:pt x="8450" y="3253"/>
                  </a:lnTo>
                  <a:lnTo>
                    <a:pt x="8450" y="3222"/>
                  </a:lnTo>
                  <a:lnTo>
                    <a:pt x="8450" y="3192"/>
                  </a:lnTo>
                  <a:lnTo>
                    <a:pt x="8450" y="3131"/>
                  </a:lnTo>
                  <a:lnTo>
                    <a:pt x="8450" y="3101"/>
                  </a:lnTo>
                  <a:lnTo>
                    <a:pt x="8450" y="3070"/>
                  </a:lnTo>
                  <a:lnTo>
                    <a:pt x="8450" y="3040"/>
                  </a:lnTo>
                  <a:lnTo>
                    <a:pt x="8450" y="2979"/>
                  </a:lnTo>
                  <a:lnTo>
                    <a:pt x="8450" y="2949"/>
                  </a:lnTo>
                  <a:lnTo>
                    <a:pt x="8450" y="2918"/>
                  </a:lnTo>
                  <a:lnTo>
                    <a:pt x="8450" y="2888"/>
                  </a:lnTo>
                  <a:lnTo>
                    <a:pt x="8450" y="2827"/>
                  </a:lnTo>
                  <a:lnTo>
                    <a:pt x="8450" y="2797"/>
                  </a:lnTo>
                  <a:lnTo>
                    <a:pt x="8450" y="2766"/>
                  </a:lnTo>
                  <a:lnTo>
                    <a:pt x="8450" y="2736"/>
                  </a:lnTo>
                  <a:lnTo>
                    <a:pt x="8450" y="2675"/>
                  </a:lnTo>
                  <a:lnTo>
                    <a:pt x="8450" y="2645"/>
                  </a:lnTo>
                  <a:lnTo>
                    <a:pt x="8450" y="2615"/>
                  </a:lnTo>
                  <a:lnTo>
                    <a:pt x="8450" y="2584"/>
                  </a:lnTo>
                  <a:lnTo>
                    <a:pt x="8450" y="2523"/>
                  </a:lnTo>
                  <a:lnTo>
                    <a:pt x="8450" y="2493"/>
                  </a:lnTo>
                  <a:cubicBezTo>
                    <a:pt x="7599" y="1976"/>
                    <a:pt x="6596" y="1672"/>
                    <a:pt x="5319" y="1551"/>
                  </a:cubicBezTo>
                  <a:lnTo>
                    <a:pt x="5319" y="1399"/>
                  </a:lnTo>
                  <a:lnTo>
                    <a:pt x="5319" y="1368"/>
                  </a:lnTo>
                  <a:lnTo>
                    <a:pt x="5319" y="1308"/>
                  </a:lnTo>
                  <a:lnTo>
                    <a:pt x="5319" y="1277"/>
                  </a:lnTo>
                  <a:lnTo>
                    <a:pt x="5319" y="1247"/>
                  </a:lnTo>
                  <a:lnTo>
                    <a:pt x="5319" y="1216"/>
                  </a:lnTo>
                  <a:lnTo>
                    <a:pt x="5319" y="1156"/>
                  </a:lnTo>
                  <a:lnTo>
                    <a:pt x="5319" y="1125"/>
                  </a:lnTo>
                  <a:lnTo>
                    <a:pt x="5319" y="1064"/>
                  </a:lnTo>
                  <a:lnTo>
                    <a:pt x="5319" y="1004"/>
                  </a:lnTo>
                  <a:lnTo>
                    <a:pt x="5319" y="973"/>
                  </a:lnTo>
                  <a:lnTo>
                    <a:pt x="5319" y="943"/>
                  </a:lnTo>
                  <a:lnTo>
                    <a:pt x="5319" y="912"/>
                  </a:lnTo>
                  <a:lnTo>
                    <a:pt x="5319" y="852"/>
                  </a:lnTo>
                  <a:lnTo>
                    <a:pt x="5319" y="821"/>
                  </a:lnTo>
                  <a:lnTo>
                    <a:pt x="5319" y="791"/>
                  </a:lnTo>
                  <a:lnTo>
                    <a:pt x="5319" y="760"/>
                  </a:lnTo>
                  <a:lnTo>
                    <a:pt x="5319" y="700"/>
                  </a:lnTo>
                  <a:lnTo>
                    <a:pt x="5319" y="669"/>
                  </a:lnTo>
                  <a:lnTo>
                    <a:pt x="5319" y="639"/>
                  </a:lnTo>
                  <a:lnTo>
                    <a:pt x="5319" y="608"/>
                  </a:lnTo>
                  <a:lnTo>
                    <a:pt x="5319" y="548"/>
                  </a:lnTo>
                  <a:lnTo>
                    <a:pt x="5319" y="517"/>
                  </a:lnTo>
                  <a:lnTo>
                    <a:pt x="5319" y="487"/>
                  </a:lnTo>
                  <a:lnTo>
                    <a:pt x="5319" y="456"/>
                  </a:lnTo>
                  <a:lnTo>
                    <a:pt x="5319" y="396"/>
                  </a:lnTo>
                  <a:lnTo>
                    <a:pt x="5319" y="365"/>
                  </a:lnTo>
                  <a:lnTo>
                    <a:pt x="5319" y="335"/>
                  </a:lnTo>
                  <a:lnTo>
                    <a:pt x="5319" y="304"/>
                  </a:lnTo>
                  <a:lnTo>
                    <a:pt x="5319" y="244"/>
                  </a:lnTo>
                  <a:lnTo>
                    <a:pt x="5319" y="213"/>
                  </a:lnTo>
                  <a:lnTo>
                    <a:pt x="5319" y="183"/>
                  </a:lnTo>
                  <a:lnTo>
                    <a:pt x="5319" y="152"/>
                  </a:lnTo>
                  <a:lnTo>
                    <a:pt x="5319" y="92"/>
                  </a:lnTo>
                  <a:lnTo>
                    <a:pt x="5319" y="61"/>
                  </a:lnTo>
                  <a:lnTo>
                    <a:pt x="5319" y="31"/>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2"/>
            <p:cNvSpPr/>
            <p:nvPr/>
          </p:nvSpPr>
          <p:spPr>
            <a:xfrm>
              <a:off x="6167238" y="1664872"/>
              <a:ext cx="183631" cy="295396"/>
            </a:xfrm>
            <a:custGeom>
              <a:rect b="b" l="l" r="r" t="t"/>
              <a:pathLst>
                <a:path extrusionOk="0" h="14378" w="8938">
                  <a:moveTo>
                    <a:pt x="3800" y="3739"/>
                  </a:moveTo>
                  <a:lnTo>
                    <a:pt x="3800" y="5928"/>
                  </a:lnTo>
                  <a:cubicBezTo>
                    <a:pt x="3466" y="5806"/>
                    <a:pt x="3162" y="5654"/>
                    <a:pt x="2980" y="5502"/>
                  </a:cubicBezTo>
                  <a:cubicBezTo>
                    <a:pt x="2797" y="5350"/>
                    <a:pt x="2706" y="5107"/>
                    <a:pt x="2676" y="4894"/>
                  </a:cubicBezTo>
                  <a:cubicBezTo>
                    <a:pt x="2676" y="4621"/>
                    <a:pt x="2736" y="4408"/>
                    <a:pt x="2949" y="4195"/>
                  </a:cubicBezTo>
                  <a:cubicBezTo>
                    <a:pt x="3132" y="3982"/>
                    <a:pt x="3436" y="3830"/>
                    <a:pt x="3800" y="3739"/>
                  </a:cubicBezTo>
                  <a:close/>
                  <a:moveTo>
                    <a:pt x="5381" y="8572"/>
                  </a:moveTo>
                  <a:cubicBezTo>
                    <a:pt x="5746" y="8694"/>
                    <a:pt x="6019" y="8846"/>
                    <a:pt x="6202" y="8998"/>
                  </a:cubicBezTo>
                  <a:cubicBezTo>
                    <a:pt x="6384" y="9180"/>
                    <a:pt x="6475" y="9362"/>
                    <a:pt x="6475" y="9636"/>
                  </a:cubicBezTo>
                  <a:cubicBezTo>
                    <a:pt x="6475" y="9879"/>
                    <a:pt x="6384" y="10092"/>
                    <a:pt x="6202" y="10274"/>
                  </a:cubicBezTo>
                  <a:cubicBezTo>
                    <a:pt x="6019" y="10426"/>
                    <a:pt x="5746" y="10578"/>
                    <a:pt x="5381" y="10700"/>
                  </a:cubicBezTo>
                  <a:lnTo>
                    <a:pt x="5381" y="8572"/>
                  </a:lnTo>
                  <a:close/>
                  <a:moveTo>
                    <a:pt x="3800" y="0"/>
                  </a:moveTo>
                  <a:lnTo>
                    <a:pt x="3800" y="1703"/>
                  </a:lnTo>
                  <a:cubicBezTo>
                    <a:pt x="2645" y="1824"/>
                    <a:pt x="1733" y="2189"/>
                    <a:pt x="1125" y="2797"/>
                  </a:cubicBezTo>
                  <a:cubicBezTo>
                    <a:pt x="518" y="3405"/>
                    <a:pt x="214" y="4165"/>
                    <a:pt x="214" y="5016"/>
                  </a:cubicBezTo>
                  <a:cubicBezTo>
                    <a:pt x="214" y="5684"/>
                    <a:pt x="366" y="6232"/>
                    <a:pt x="700" y="6627"/>
                  </a:cubicBezTo>
                  <a:cubicBezTo>
                    <a:pt x="1034" y="7052"/>
                    <a:pt x="1460" y="7356"/>
                    <a:pt x="1946" y="7599"/>
                  </a:cubicBezTo>
                  <a:cubicBezTo>
                    <a:pt x="2493" y="7782"/>
                    <a:pt x="3101" y="7964"/>
                    <a:pt x="3800" y="8147"/>
                  </a:cubicBezTo>
                  <a:lnTo>
                    <a:pt x="3800" y="10700"/>
                  </a:lnTo>
                  <a:cubicBezTo>
                    <a:pt x="3284" y="10639"/>
                    <a:pt x="2736" y="10517"/>
                    <a:pt x="2220" y="10335"/>
                  </a:cubicBezTo>
                  <a:cubicBezTo>
                    <a:pt x="1673" y="10122"/>
                    <a:pt x="1217" y="9909"/>
                    <a:pt x="852" y="9605"/>
                  </a:cubicBezTo>
                  <a:lnTo>
                    <a:pt x="1" y="11460"/>
                  </a:lnTo>
                  <a:cubicBezTo>
                    <a:pt x="426" y="11794"/>
                    <a:pt x="1004" y="12068"/>
                    <a:pt x="1673" y="12311"/>
                  </a:cubicBezTo>
                  <a:cubicBezTo>
                    <a:pt x="2372" y="12523"/>
                    <a:pt x="3101" y="12675"/>
                    <a:pt x="3861" y="12706"/>
                  </a:cubicBezTo>
                  <a:lnTo>
                    <a:pt x="3861" y="14378"/>
                  </a:lnTo>
                  <a:lnTo>
                    <a:pt x="5381" y="14378"/>
                  </a:lnTo>
                  <a:lnTo>
                    <a:pt x="5381" y="12675"/>
                  </a:lnTo>
                  <a:cubicBezTo>
                    <a:pt x="6536" y="12554"/>
                    <a:pt x="7417" y="12189"/>
                    <a:pt x="8025" y="11581"/>
                  </a:cubicBezTo>
                  <a:cubicBezTo>
                    <a:pt x="8633" y="10973"/>
                    <a:pt x="8937" y="10244"/>
                    <a:pt x="8907" y="9484"/>
                  </a:cubicBezTo>
                  <a:cubicBezTo>
                    <a:pt x="8907" y="8815"/>
                    <a:pt x="8755" y="8268"/>
                    <a:pt x="8420" y="7843"/>
                  </a:cubicBezTo>
                  <a:cubicBezTo>
                    <a:pt x="8056" y="7447"/>
                    <a:pt x="7661" y="7143"/>
                    <a:pt x="7144" y="6900"/>
                  </a:cubicBezTo>
                  <a:cubicBezTo>
                    <a:pt x="6657" y="6688"/>
                    <a:pt x="6050" y="6475"/>
                    <a:pt x="5320" y="6323"/>
                  </a:cubicBezTo>
                  <a:lnTo>
                    <a:pt x="5320" y="3709"/>
                  </a:lnTo>
                  <a:cubicBezTo>
                    <a:pt x="6141" y="3800"/>
                    <a:pt x="6931" y="4043"/>
                    <a:pt x="7691" y="4499"/>
                  </a:cubicBezTo>
                  <a:lnTo>
                    <a:pt x="8451" y="2615"/>
                  </a:lnTo>
                  <a:cubicBezTo>
                    <a:pt x="7600" y="2067"/>
                    <a:pt x="6597" y="1763"/>
                    <a:pt x="5320" y="1672"/>
                  </a:cubicBezTo>
                  <a:lnTo>
                    <a:pt x="53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2"/>
            <p:cNvSpPr/>
            <p:nvPr/>
          </p:nvSpPr>
          <p:spPr>
            <a:xfrm>
              <a:off x="6030492" y="1585569"/>
              <a:ext cx="455257" cy="241691"/>
            </a:xfrm>
            <a:custGeom>
              <a:rect b="b" l="l" r="r" t="t"/>
              <a:pathLst>
                <a:path extrusionOk="0" h="11764" w="22159">
                  <a:moveTo>
                    <a:pt x="11125" y="0"/>
                  </a:moveTo>
                  <a:cubicBezTo>
                    <a:pt x="4985" y="0"/>
                    <a:pt x="0" y="4955"/>
                    <a:pt x="61" y="11064"/>
                  </a:cubicBezTo>
                  <a:cubicBezTo>
                    <a:pt x="61" y="11307"/>
                    <a:pt x="91" y="11490"/>
                    <a:pt x="91" y="11703"/>
                  </a:cubicBezTo>
                  <a:cubicBezTo>
                    <a:pt x="395" y="5927"/>
                    <a:pt x="5228" y="1368"/>
                    <a:pt x="11125" y="1368"/>
                  </a:cubicBezTo>
                  <a:cubicBezTo>
                    <a:pt x="16961" y="1368"/>
                    <a:pt x="21794" y="5988"/>
                    <a:pt x="22128" y="11763"/>
                  </a:cubicBezTo>
                  <a:cubicBezTo>
                    <a:pt x="22159" y="11520"/>
                    <a:pt x="22159" y="11307"/>
                    <a:pt x="22159" y="11064"/>
                  </a:cubicBezTo>
                  <a:cubicBezTo>
                    <a:pt x="22159" y="4955"/>
                    <a:pt x="17235" y="0"/>
                    <a:pt x="111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2"/>
            <p:cNvSpPr/>
            <p:nvPr/>
          </p:nvSpPr>
          <p:spPr>
            <a:xfrm>
              <a:off x="6624359" y="3601361"/>
              <a:ext cx="395306" cy="989180"/>
            </a:xfrm>
            <a:custGeom>
              <a:rect b="b" l="l" r="r" t="t"/>
              <a:pathLst>
                <a:path extrusionOk="0" h="48147" w="19241">
                  <a:moveTo>
                    <a:pt x="0" y="0"/>
                  </a:moveTo>
                  <a:lnTo>
                    <a:pt x="0" y="48147"/>
                  </a:lnTo>
                  <a:lnTo>
                    <a:pt x="19241" y="48147"/>
                  </a:lnTo>
                  <a:lnTo>
                    <a:pt x="192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2"/>
            <p:cNvSpPr/>
            <p:nvPr/>
          </p:nvSpPr>
          <p:spPr>
            <a:xfrm>
              <a:off x="7198873" y="4032863"/>
              <a:ext cx="394690" cy="557057"/>
            </a:xfrm>
            <a:custGeom>
              <a:rect b="b" l="l" r="r" t="t"/>
              <a:pathLst>
                <a:path extrusionOk="0" h="27114" w="19211">
                  <a:moveTo>
                    <a:pt x="1" y="1"/>
                  </a:moveTo>
                  <a:lnTo>
                    <a:pt x="1" y="27113"/>
                  </a:lnTo>
                  <a:lnTo>
                    <a:pt x="19211" y="27113"/>
                  </a:lnTo>
                  <a:lnTo>
                    <a:pt x="192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2"/>
            <p:cNvSpPr/>
            <p:nvPr/>
          </p:nvSpPr>
          <p:spPr>
            <a:xfrm>
              <a:off x="7000925" y="4032863"/>
              <a:ext cx="395306" cy="557057"/>
            </a:xfrm>
            <a:custGeom>
              <a:rect b="b" l="l" r="r" t="t"/>
              <a:pathLst>
                <a:path extrusionOk="0" h="27114" w="19241">
                  <a:moveTo>
                    <a:pt x="0" y="1"/>
                  </a:moveTo>
                  <a:lnTo>
                    <a:pt x="0" y="27113"/>
                  </a:lnTo>
                  <a:lnTo>
                    <a:pt x="19241" y="27113"/>
                  </a:lnTo>
                  <a:lnTo>
                    <a:pt x="19241" y="1"/>
                  </a:lnTo>
                  <a:close/>
                </a:path>
              </a:pathLst>
            </a:custGeom>
            <a:solidFill>
              <a:srgbClr val="4AB7D6">
                <a:alpha val="5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2"/>
            <p:cNvSpPr/>
            <p:nvPr/>
          </p:nvSpPr>
          <p:spPr>
            <a:xfrm>
              <a:off x="6803592" y="3901109"/>
              <a:ext cx="789976" cy="131159"/>
            </a:xfrm>
            <a:custGeom>
              <a:rect b="b" l="l" r="r" t="t"/>
              <a:pathLst>
                <a:path extrusionOk="0" h="6384" w="38451">
                  <a:moveTo>
                    <a:pt x="669" y="0"/>
                  </a:moveTo>
                  <a:cubicBezTo>
                    <a:pt x="304" y="0"/>
                    <a:pt x="0" y="304"/>
                    <a:pt x="0" y="669"/>
                  </a:cubicBezTo>
                  <a:lnTo>
                    <a:pt x="0" y="5684"/>
                  </a:lnTo>
                  <a:cubicBezTo>
                    <a:pt x="0" y="6079"/>
                    <a:pt x="304" y="6383"/>
                    <a:pt x="669" y="6383"/>
                  </a:cubicBezTo>
                  <a:lnTo>
                    <a:pt x="37751" y="6383"/>
                  </a:lnTo>
                  <a:cubicBezTo>
                    <a:pt x="38147" y="6383"/>
                    <a:pt x="38451" y="6079"/>
                    <a:pt x="38451" y="5684"/>
                  </a:cubicBezTo>
                  <a:lnTo>
                    <a:pt x="38451" y="669"/>
                  </a:lnTo>
                  <a:cubicBezTo>
                    <a:pt x="38451" y="304"/>
                    <a:pt x="38147" y="0"/>
                    <a:pt x="377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2"/>
            <p:cNvSpPr/>
            <p:nvPr/>
          </p:nvSpPr>
          <p:spPr>
            <a:xfrm>
              <a:off x="6876012" y="3901109"/>
              <a:ext cx="99315" cy="131776"/>
            </a:xfrm>
            <a:custGeom>
              <a:rect b="b" l="l" r="r" t="t"/>
              <a:pathLst>
                <a:path extrusionOk="0" h="6414" w="4834">
                  <a:moveTo>
                    <a:pt x="1" y="0"/>
                  </a:moveTo>
                  <a:lnTo>
                    <a:pt x="1" y="6414"/>
                  </a:lnTo>
                  <a:lnTo>
                    <a:pt x="4834" y="6414"/>
                  </a:lnTo>
                  <a:lnTo>
                    <a:pt x="48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2"/>
            <p:cNvSpPr/>
            <p:nvPr/>
          </p:nvSpPr>
          <p:spPr>
            <a:xfrm>
              <a:off x="7381845" y="3901109"/>
              <a:ext cx="131776" cy="131776"/>
            </a:xfrm>
            <a:custGeom>
              <a:rect b="b" l="l" r="r" t="t"/>
              <a:pathLst>
                <a:path extrusionOk="0" h="6414" w="6414">
                  <a:moveTo>
                    <a:pt x="0" y="0"/>
                  </a:moveTo>
                  <a:lnTo>
                    <a:pt x="0" y="6414"/>
                  </a:lnTo>
                  <a:lnTo>
                    <a:pt x="6414" y="6414"/>
                  </a:lnTo>
                  <a:lnTo>
                    <a:pt x="64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2"/>
            <p:cNvSpPr/>
            <p:nvPr/>
          </p:nvSpPr>
          <p:spPr>
            <a:xfrm>
              <a:off x="7060874" y="3758713"/>
              <a:ext cx="790613" cy="131159"/>
            </a:xfrm>
            <a:custGeom>
              <a:rect b="b" l="l" r="r" t="t"/>
              <a:pathLst>
                <a:path extrusionOk="0" h="6384" w="38482">
                  <a:moveTo>
                    <a:pt x="699" y="1"/>
                  </a:moveTo>
                  <a:cubicBezTo>
                    <a:pt x="304" y="1"/>
                    <a:pt x="0" y="305"/>
                    <a:pt x="0" y="700"/>
                  </a:cubicBezTo>
                  <a:lnTo>
                    <a:pt x="0" y="5715"/>
                  </a:lnTo>
                  <a:cubicBezTo>
                    <a:pt x="0" y="6080"/>
                    <a:pt x="304" y="6384"/>
                    <a:pt x="699" y="6384"/>
                  </a:cubicBezTo>
                  <a:lnTo>
                    <a:pt x="37782" y="6384"/>
                  </a:lnTo>
                  <a:cubicBezTo>
                    <a:pt x="38147" y="6384"/>
                    <a:pt x="38481" y="6080"/>
                    <a:pt x="38451" y="5715"/>
                  </a:cubicBezTo>
                  <a:lnTo>
                    <a:pt x="38451" y="700"/>
                  </a:lnTo>
                  <a:cubicBezTo>
                    <a:pt x="38451" y="305"/>
                    <a:pt x="38147" y="1"/>
                    <a:pt x="377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2"/>
            <p:cNvSpPr/>
            <p:nvPr/>
          </p:nvSpPr>
          <p:spPr>
            <a:xfrm>
              <a:off x="7133931" y="3758713"/>
              <a:ext cx="99315" cy="131796"/>
            </a:xfrm>
            <a:custGeom>
              <a:rect b="b" l="l" r="r" t="t"/>
              <a:pathLst>
                <a:path extrusionOk="0" h="6415" w="4834">
                  <a:moveTo>
                    <a:pt x="0" y="1"/>
                  </a:moveTo>
                  <a:lnTo>
                    <a:pt x="0" y="6414"/>
                  </a:lnTo>
                  <a:lnTo>
                    <a:pt x="4833" y="6414"/>
                  </a:lnTo>
                  <a:lnTo>
                    <a:pt x="48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2"/>
            <p:cNvSpPr/>
            <p:nvPr/>
          </p:nvSpPr>
          <p:spPr>
            <a:xfrm>
              <a:off x="7639744" y="3758713"/>
              <a:ext cx="131796" cy="131796"/>
            </a:xfrm>
            <a:custGeom>
              <a:rect b="b" l="l" r="r" t="t"/>
              <a:pathLst>
                <a:path extrusionOk="0" h="6415" w="6415">
                  <a:moveTo>
                    <a:pt x="1" y="1"/>
                  </a:moveTo>
                  <a:lnTo>
                    <a:pt x="1" y="6414"/>
                  </a:lnTo>
                  <a:lnTo>
                    <a:pt x="6414" y="6414"/>
                  </a:lnTo>
                  <a:lnTo>
                    <a:pt x="64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2"/>
            <p:cNvSpPr/>
            <p:nvPr/>
          </p:nvSpPr>
          <p:spPr>
            <a:xfrm>
              <a:off x="6837922" y="3616975"/>
              <a:ext cx="789996" cy="131159"/>
            </a:xfrm>
            <a:custGeom>
              <a:rect b="b" l="l" r="r" t="t"/>
              <a:pathLst>
                <a:path extrusionOk="0" h="6384" w="38452">
                  <a:moveTo>
                    <a:pt x="700" y="0"/>
                  </a:moveTo>
                  <a:cubicBezTo>
                    <a:pt x="305" y="0"/>
                    <a:pt x="1" y="304"/>
                    <a:pt x="1" y="669"/>
                  </a:cubicBezTo>
                  <a:lnTo>
                    <a:pt x="1" y="5684"/>
                  </a:lnTo>
                  <a:cubicBezTo>
                    <a:pt x="1" y="6079"/>
                    <a:pt x="305" y="6383"/>
                    <a:pt x="700" y="6383"/>
                  </a:cubicBezTo>
                  <a:lnTo>
                    <a:pt x="37783" y="6383"/>
                  </a:lnTo>
                  <a:cubicBezTo>
                    <a:pt x="38147" y="6383"/>
                    <a:pt x="38451" y="6079"/>
                    <a:pt x="38451" y="5684"/>
                  </a:cubicBezTo>
                  <a:lnTo>
                    <a:pt x="38451" y="669"/>
                  </a:lnTo>
                  <a:cubicBezTo>
                    <a:pt x="38451" y="304"/>
                    <a:pt x="38147" y="0"/>
                    <a:pt x="377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2"/>
            <p:cNvSpPr/>
            <p:nvPr/>
          </p:nvSpPr>
          <p:spPr>
            <a:xfrm>
              <a:off x="6909747" y="3616975"/>
              <a:ext cx="99315" cy="131776"/>
            </a:xfrm>
            <a:custGeom>
              <a:rect b="b" l="l" r="r" t="t"/>
              <a:pathLst>
                <a:path extrusionOk="0" h="6414" w="4834">
                  <a:moveTo>
                    <a:pt x="0" y="0"/>
                  </a:moveTo>
                  <a:lnTo>
                    <a:pt x="0" y="6414"/>
                  </a:lnTo>
                  <a:lnTo>
                    <a:pt x="4833" y="6414"/>
                  </a:lnTo>
                  <a:lnTo>
                    <a:pt x="4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2"/>
            <p:cNvSpPr/>
            <p:nvPr/>
          </p:nvSpPr>
          <p:spPr>
            <a:xfrm>
              <a:off x="7416196" y="3616975"/>
              <a:ext cx="132413" cy="131776"/>
            </a:xfrm>
            <a:custGeom>
              <a:rect b="b" l="l" r="r" t="t"/>
              <a:pathLst>
                <a:path extrusionOk="0" h="6414" w="6445">
                  <a:moveTo>
                    <a:pt x="0" y="0"/>
                  </a:moveTo>
                  <a:lnTo>
                    <a:pt x="0" y="6414"/>
                  </a:lnTo>
                  <a:lnTo>
                    <a:pt x="6444" y="6414"/>
                  </a:lnTo>
                  <a:lnTo>
                    <a:pt x="64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2"/>
            <p:cNvSpPr/>
            <p:nvPr/>
          </p:nvSpPr>
          <p:spPr>
            <a:xfrm>
              <a:off x="7682847" y="4289529"/>
              <a:ext cx="395306" cy="300388"/>
            </a:xfrm>
            <a:custGeom>
              <a:rect b="b" l="l" r="r" t="t"/>
              <a:pathLst>
                <a:path extrusionOk="0" h="14621" w="19241">
                  <a:moveTo>
                    <a:pt x="0" y="0"/>
                  </a:moveTo>
                  <a:lnTo>
                    <a:pt x="0" y="14620"/>
                  </a:lnTo>
                  <a:lnTo>
                    <a:pt x="19241" y="14620"/>
                  </a:lnTo>
                  <a:lnTo>
                    <a:pt x="192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2"/>
            <p:cNvSpPr/>
            <p:nvPr/>
          </p:nvSpPr>
          <p:spPr>
            <a:xfrm>
              <a:off x="7485514" y="4289529"/>
              <a:ext cx="394690" cy="300388"/>
            </a:xfrm>
            <a:custGeom>
              <a:rect b="b" l="l" r="r" t="t"/>
              <a:pathLst>
                <a:path extrusionOk="0" h="14621" w="19211">
                  <a:moveTo>
                    <a:pt x="0" y="0"/>
                  </a:moveTo>
                  <a:lnTo>
                    <a:pt x="0" y="14620"/>
                  </a:lnTo>
                  <a:lnTo>
                    <a:pt x="19210" y="14620"/>
                  </a:lnTo>
                  <a:lnTo>
                    <a:pt x="19210" y="0"/>
                  </a:lnTo>
                  <a:close/>
                </a:path>
              </a:pathLst>
            </a:custGeom>
            <a:solidFill>
              <a:srgbClr val="4AB7D6">
                <a:alpha val="5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2"/>
            <p:cNvSpPr/>
            <p:nvPr/>
          </p:nvSpPr>
          <p:spPr>
            <a:xfrm>
              <a:off x="7781503" y="3986021"/>
              <a:ext cx="507092" cy="598907"/>
            </a:xfrm>
            <a:custGeom>
              <a:rect b="b" l="l" r="r" t="t"/>
              <a:pathLst>
                <a:path extrusionOk="0" h="29151" w="24682">
                  <a:moveTo>
                    <a:pt x="14195" y="1"/>
                  </a:moveTo>
                  <a:lnTo>
                    <a:pt x="1" y="25776"/>
                  </a:lnTo>
                  <a:lnTo>
                    <a:pt x="2858" y="27326"/>
                  </a:lnTo>
                  <a:cubicBezTo>
                    <a:pt x="5077" y="28542"/>
                    <a:pt x="7417" y="29120"/>
                    <a:pt x="9788" y="29150"/>
                  </a:cubicBezTo>
                  <a:cubicBezTo>
                    <a:pt x="11095" y="29150"/>
                    <a:pt x="12402" y="28998"/>
                    <a:pt x="13679" y="28664"/>
                  </a:cubicBezTo>
                  <a:cubicBezTo>
                    <a:pt x="14712" y="28390"/>
                    <a:pt x="15715" y="27995"/>
                    <a:pt x="16627" y="27509"/>
                  </a:cubicBezTo>
                  <a:cubicBezTo>
                    <a:pt x="17417" y="27083"/>
                    <a:pt x="18147" y="26627"/>
                    <a:pt x="18846" y="26111"/>
                  </a:cubicBezTo>
                  <a:cubicBezTo>
                    <a:pt x="19545" y="25564"/>
                    <a:pt x="20153" y="25016"/>
                    <a:pt x="20761" y="24409"/>
                  </a:cubicBezTo>
                  <a:cubicBezTo>
                    <a:pt x="21278" y="23831"/>
                    <a:pt x="21734" y="23223"/>
                    <a:pt x="22190" y="22524"/>
                  </a:cubicBezTo>
                  <a:cubicBezTo>
                    <a:pt x="22433" y="22190"/>
                    <a:pt x="22615" y="21855"/>
                    <a:pt x="22858" y="21521"/>
                  </a:cubicBezTo>
                  <a:cubicBezTo>
                    <a:pt x="23041" y="21156"/>
                    <a:pt x="23223" y="20791"/>
                    <a:pt x="23375" y="20457"/>
                  </a:cubicBezTo>
                  <a:cubicBezTo>
                    <a:pt x="23709" y="19728"/>
                    <a:pt x="23953" y="18998"/>
                    <a:pt x="24165" y="18238"/>
                  </a:cubicBezTo>
                  <a:cubicBezTo>
                    <a:pt x="24408" y="17418"/>
                    <a:pt x="24560" y="16566"/>
                    <a:pt x="24591" y="15746"/>
                  </a:cubicBezTo>
                  <a:cubicBezTo>
                    <a:pt x="24682" y="14864"/>
                    <a:pt x="24682" y="13952"/>
                    <a:pt x="24591" y="13071"/>
                  </a:cubicBezTo>
                  <a:cubicBezTo>
                    <a:pt x="24469" y="12007"/>
                    <a:pt x="24287" y="10974"/>
                    <a:pt x="23953" y="9971"/>
                  </a:cubicBezTo>
                  <a:cubicBezTo>
                    <a:pt x="23527" y="8694"/>
                    <a:pt x="22949" y="7478"/>
                    <a:pt x="22250" y="6384"/>
                  </a:cubicBezTo>
                  <a:cubicBezTo>
                    <a:pt x="20943" y="4439"/>
                    <a:pt x="19211" y="2736"/>
                    <a:pt x="17022" y="1551"/>
                  </a:cubicBezTo>
                  <a:lnTo>
                    <a:pt x="141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2"/>
            <p:cNvSpPr/>
            <p:nvPr/>
          </p:nvSpPr>
          <p:spPr>
            <a:xfrm>
              <a:off x="7581684" y="3948403"/>
              <a:ext cx="690065" cy="604126"/>
            </a:xfrm>
            <a:custGeom>
              <a:rect b="b" l="l" r="r" t="t"/>
              <a:pathLst>
                <a:path extrusionOk="0" h="29405" w="33588">
                  <a:moveTo>
                    <a:pt x="16836" y="1"/>
                  </a:moveTo>
                  <a:cubicBezTo>
                    <a:pt x="11650" y="1"/>
                    <a:pt x="6608" y="2784"/>
                    <a:pt x="3921" y="7637"/>
                  </a:cubicBezTo>
                  <a:cubicBezTo>
                    <a:pt x="0" y="14750"/>
                    <a:pt x="2644" y="23717"/>
                    <a:pt x="9727" y="27607"/>
                  </a:cubicBezTo>
                  <a:cubicBezTo>
                    <a:pt x="11956" y="28827"/>
                    <a:pt x="14362" y="29404"/>
                    <a:pt x="16736" y="29404"/>
                  </a:cubicBezTo>
                  <a:cubicBezTo>
                    <a:pt x="21935" y="29404"/>
                    <a:pt x="26984" y="26634"/>
                    <a:pt x="29697" y="21771"/>
                  </a:cubicBezTo>
                  <a:cubicBezTo>
                    <a:pt x="33587" y="14720"/>
                    <a:pt x="30973" y="5783"/>
                    <a:pt x="23861" y="1832"/>
                  </a:cubicBezTo>
                  <a:cubicBezTo>
                    <a:pt x="21632" y="588"/>
                    <a:pt x="19219" y="1"/>
                    <a:pt x="16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2"/>
            <p:cNvSpPr/>
            <p:nvPr/>
          </p:nvSpPr>
          <p:spPr>
            <a:xfrm>
              <a:off x="7648496" y="4006360"/>
              <a:ext cx="557057" cy="488149"/>
            </a:xfrm>
            <a:custGeom>
              <a:rect b="b" l="l" r="r" t="t"/>
              <a:pathLst>
                <a:path extrusionOk="0" h="23760" w="27114">
                  <a:moveTo>
                    <a:pt x="13576" y="0"/>
                  </a:moveTo>
                  <a:cubicBezTo>
                    <a:pt x="9376" y="0"/>
                    <a:pt x="5301" y="2262"/>
                    <a:pt x="3131" y="6184"/>
                  </a:cubicBezTo>
                  <a:cubicBezTo>
                    <a:pt x="0" y="11929"/>
                    <a:pt x="2067" y="19163"/>
                    <a:pt x="7843" y="22294"/>
                  </a:cubicBezTo>
                  <a:cubicBezTo>
                    <a:pt x="9649" y="23288"/>
                    <a:pt x="11603" y="23759"/>
                    <a:pt x="13530" y="23759"/>
                  </a:cubicBezTo>
                  <a:cubicBezTo>
                    <a:pt x="17731" y="23759"/>
                    <a:pt x="21806" y="21521"/>
                    <a:pt x="23952" y="17583"/>
                  </a:cubicBezTo>
                  <a:cubicBezTo>
                    <a:pt x="27113" y="11899"/>
                    <a:pt x="25016" y="4664"/>
                    <a:pt x="19241" y="1473"/>
                  </a:cubicBezTo>
                  <a:cubicBezTo>
                    <a:pt x="17440" y="472"/>
                    <a:pt x="15495" y="0"/>
                    <a:pt x="135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2"/>
            <p:cNvSpPr/>
            <p:nvPr/>
          </p:nvSpPr>
          <p:spPr>
            <a:xfrm>
              <a:off x="7772134" y="4153974"/>
              <a:ext cx="335993" cy="216503"/>
            </a:xfrm>
            <a:custGeom>
              <a:rect b="b" l="l" r="r" t="t"/>
              <a:pathLst>
                <a:path extrusionOk="0" h="10538" w="16354">
                  <a:moveTo>
                    <a:pt x="6688" y="2586"/>
                  </a:moveTo>
                  <a:lnTo>
                    <a:pt x="6688" y="2586"/>
                  </a:lnTo>
                  <a:cubicBezTo>
                    <a:pt x="6749" y="2799"/>
                    <a:pt x="6749" y="3103"/>
                    <a:pt x="6657" y="3467"/>
                  </a:cubicBezTo>
                  <a:lnTo>
                    <a:pt x="6019" y="3103"/>
                  </a:lnTo>
                  <a:cubicBezTo>
                    <a:pt x="6232" y="2859"/>
                    <a:pt x="6475" y="2707"/>
                    <a:pt x="6688" y="2586"/>
                  </a:cubicBezTo>
                  <a:close/>
                  <a:moveTo>
                    <a:pt x="9788" y="7024"/>
                  </a:moveTo>
                  <a:lnTo>
                    <a:pt x="10335" y="7328"/>
                  </a:lnTo>
                  <a:cubicBezTo>
                    <a:pt x="10153" y="7571"/>
                    <a:pt x="9940" y="7753"/>
                    <a:pt x="9727" y="7814"/>
                  </a:cubicBezTo>
                  <a:cubicBezTo>
                    <a:pt x="9697" y="7601"/>
                    <a:pt x="9697" y="7328"/>
                    <a:pt x="9788" y="7024"/>
                  </a:cubicBezTo>
                  <a:close/>
                  <a:moveTo>
                    <a:pt x="5978" y="0"/>
                  </a:moveTo>
                  <a:cubicBezTo>
                    <a:pt x="5657" y="0"/>
                    <a:pt x="5328" y="52"/>
                    <a:pt x="4986" y="154"/>
                  </a:cubicBezTo>
                  <a:cubicBezTo>
                    <a:pt x="4074" y="428"/>
                    <a:pt x="3283" y="1066"/>
                    <a:pt x="2554" y="2100"/>
                  </a:cubicBezTo>
                  <a:lnTo>
                    <a:pt x="2372" y="1978"/>
                  </a:lnTo>
                  <a:lnTo>
                    <a:pt x="2220" y="1978"/>
                  </a:lnTo>
                  <a:lnTo>
                    <a:pt x="2159" y="1948"/>
                  </a:lnTo>
                  <a:lnTo>
                    <a:pt x="1946" y="1948"/>
                  </a:lnTo>
                  <a:lnTo>
                    <a:pt x="1916" y="1887"/>
                  </a:lnTo>
                  <a:lnTo>
                    <a:pt x="1065" y="1887"/>
                  </a:lnTo>
                  <a:lnTo>
                    <a:pt x="1034" y="1856"/>
                  </a:lnTo>
                  <a:lnTo>
                    <a:pt x="791" y="1856"/>
                  </a:lnTo>
                  <a:lnTo>
                    <a:pt x="1" y="3315"/>
                  </a:lnTo>
                  <a:lnTo>
                    <a:pt x="274" y="3315"/>
                  </a:lnTo>
                  <a:lnTo>
                    <a:pt x="305" y="3346"/>
                  </a:lnTo>
                  <a:lnTo>
                    <a:pt x="548" y="3346"/>
                  </a:lnTo>
                  <a:lnTo>
                    <a:pt x="578" y="3376"/>
                  </a:lnTo>
                  <a:lnTo>
                    <a:pt x="1551" y="3376"/>
                  </a:lnTo>
                  <a:lnTo>
                    <a:pt x="1703" y="3467"/>
                  </a:lnTo>
                  <a:cubicBezTo>
                    <a:pt x="1156" y="4714"/>
                    <a:pt x="913" y="5838"/>
                    <a:pt x="1004" y="6872"/>
                  </a:cubicBezTo>
                  <a:lnTo>
                    <a:pt x="2554" y="6872"/>
                  </a:lnTo>
                  <a:lnTo>
                    <a:pt x="4712" y="7145"/>
                  </a:lnTo>
                  <a:cubicBezTo>
                    <a:pt x="4712" y="6203"/>
                    <a:pt x="4864" y="5321"/>
                    <a:pt x="5168" y="4531"/>
                  </a:cubicBezTo>
                  <a:lnTo>
                    <a:pt x="6201" y="5078"/>
                  </a:lnTo>
                  <a:cubicBezTo>
                    <a:pt x="5989" y="5838"/>
                    <a:pt x="5867" y="6537"/>
                    <a:pt x="5776" y="7115"/>
                  </a:cubicBezTo>
                  <a:cubicBezTo>
                    <a:pt x="5715" y="7662"/>
                    <a:pt x="5837" y="8239"/>
                    <a:pt x="6019" y="8787"/>
                  </a:cubicBezTo>
                  <a:cubicBezTo>
                    <a:pt x="6293" y="9273"/>
                    <a:pt x="6688" y="9729"/>
                    <a:pt x="7387" y="10094"/>
                  </a:cubicBezTo>
                  <a:lnTo>
                    <a:pt x="7417" y="10154"/>
                  </a:lnTo>
                  <a:lnTo>
                    <a:pt x="8876" y="10154"/>
                  </a:lnTo>
                  <a:cubicBezTo>
                    <a:pt x="9364" y="10398"/>
                    <a:pt x="9862" y="10538"/>
                    <a:pt x="10380" y="10538"/>
                  </a:cubicBezTo>
                  <a:cubicBezTo>
                    <a:pt x="10702" y="10538"/>
                    <a:pt x="11031" y="10484"/>
                    <a:pt x="11369" y="10367"/>
                  </a:cubicBezTo>
                  <a:cubicBezTo>
                    <a:pt x="12250" y="10094"/>
                    <a:pt x="13041" y="9455"/>
                    <a:pt x="13800" y="8422"/>
                  </a:cubicBezTo>
                  <a:lnTo>
                    <a:pt x="13983" y="8543"/>
                  </a:lnTo>
                  <a:lnTo>
                    <a:pt x="15047" y="8543"/>
                  </a:lnTo>
                  <a:lnTo>
                    <a:pt x="15107" y="8574"/>
                  </a:lnTo>
                  <a:lnTo>
                    <a:pt x="15320" y="8574"/>
                  </a:lnTo>
                  <a:lnTo>
                    <a:pt x="15351" y="8635"/>
                  </a:lnTo>
                  <a:lnTo>
                    <a:pt x="15563" y="8635"/>
                  </a:lnTo>
                  <a:lnTo>
                    <a:pt x="16354" y="7176"/>
                  </a:lnTo>
                  <a:lnTo>
                    <a:pt x="15807" y="7176"/>
                  </a:lnTo>
                  <a:lnTo>
                    <a:pt x="15776" y="7145"/>
                  </a:lnTo>
                  <a:lnTo>
                    <a:pt x="15503" y="7145"/>
                  </a:lnTo>
                  <a:lnTo>
                    <a:pt x="15472" y="7115"/>
                  </a:lnTo>
                  <a:lnTo>
                    <a:pt x="14803" y="7115"/>
                  </a:lnTo>
                  <a:lnTo>
                    <a:pt x="14651" y="7024"/>
                  </a:lnTo>
                  <a:cubicBezTo>
                    <a:pt x="14986" y="6294"/>
                    <a:pt x="15259" y="5534"/>
                    <a:pt x="15411" y="4774"/>
                  </a:cubicBezTo>
                  <a:cubicBezTo>
                    <a:pt x="15563" y="4014"/>
                    <a:pt x="15563" y="3346"/>
                    <a:pt x="15472" y="2799"/>
                  </a:cubicBezTo>
                  <a:lnTo>
                    <a:pt x="13922" y="2799"/>
                  </a:lnTo>
                  <a:lnTo>
                    <a:pt x="11703" y="2616"/>
                  </a:lnTo>
                  <a:lnTo>
                    <a:pt x="11703" y="2616"/>
                  </a:lnTo>
                  <a:cubicBezTo>
                    <a:pt x="11794" y="3163"/>
                    <a:pt x="11794" y="3680"/>
                    <a:pt x="11673" y="4288"/>
                  </a:cubicBezTo>
                  <a:cubicBezTo>
                    <a:pt x="11612" y="4896"/>
                    <a:pt x="11399" y="5473"/>
                    <a:pt x="11186" y="5990"/>
                  </a:cubicBezTo>
                  <a:lnTo>
                    <a:pt x="10183" y="5473"/>
                  </a:lnTo>
                  <a:cubicBezTo>
                    <a:pt x="10426" y="4714"/>
                    <a:pt x="10548" y="4014"/>
                    <a:pt x="10609" y="3407"/>
                  </a:cubicBezTo>
                  <a:cubicBezTo>
                    <a:pt x="10639" y="2859"/>
                    <a:pt x="10578" y="2282"/>
                    <a:pt x="10396" y="1735"/>
                  </a:cubicBezTo>
                  <a:cubicBezTo>
                    <a:pt x="10153" y="1218"/>
                    <a:pt x="9727" y="762"/>
                    <a:pt x="9089" y="428"/>
                  </a:cubicBezTo>
                  <a:lnTo>
                    <a:pt x="7539" y="428"/>
                  </a:lnTo>
                  <a:cubicBezTo>
                    <a:pt x="7026" y="143"/>
                    <a:pt x="6513" y="0"/>
                    <a:pt x="5978" y="0"/>
                  </a:cubicBezTo>
                  <a:close/>
                </a:path>
              </a:pathLst>
            </a:custGeom>
            <a:solidFill>
              <a:srgbClr val="FF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2"/>
            <p:cNvSpPr/>
            <p:nvPr/>
          </p:nvSpPr>
          <p:spPr>
            <a:xfrm>
              <a:off x="7777764" y="4135854"/>
              <a:ext cx="296012" cy="233658"/>
            </a:xfrm>
            <a:custGeom>
              <a:rect b="b" l="l" r="r" t="t"/>
              <a:pathLst>
                <a:path extrusionOk="0" h="11373" w="14408">
                  <a:moveTo>
                    <a:pt x="5420" y="2557"/>
                  </a:moveTo>
                  <a:cubicBezTo>
                    <a:pt x="5598" y="2557"/>
                    <a:pt x="5771" y="2604"/>
                    <a:pt x="5958" y="2708"/>
                  </a:cubicBezTo>
                  <a:cubicBezTo>
                    <a:pt x="6231" y="2860"/>
                    <a:pt x="6383" y="3042"/>
                    <a:pt x="6383" y="3286"/>
                  </a:cubicBezTo>
                  <a:cubicBezTo>
                    <a:pt x="6444" y="3529"/>
                    <a:pt x="6414" y="3863"/>
                    <a:pt x="6353" y="4289"/>
                  </a:cubicBezTo>
                  <a:lnTo>
                    <a:pt x="4286" y="3164"/>
                  </a:lnTo>
                  <a:cubicBezTo>
                    <a:pt x="4590" y="2860"/>
                    <a:pt x="4894" y="2678"/>
                    <a:pt x="5168" y="2586"/>
                  </a:cubicBezTo>
                  <a:cubicBezTo>
                    <a:pt x="5254" y="2567"/>
                    <a:pt x="5338" y="2557"/>
                    <a:pt x="5420" y="2557"/>
                  </a:cubicBezTo>
                  <a:close/>
                  <a:moveTo>
                    <a:pt x="8055" y="7115"/>
                  </a:moveTo>
                  <a:lnTo>
                    <a:pt x="10061" y="8210"/>
                  </a:lnTo>
                  <a:cubicBezTo>
                    <a:pt x="9818" y="8514"/>
                    <a:pt x="9545" y="8696"/>
                    <a:pt x="9241" y="8787"/>
                  </a:cubicBezTo>
                  <a:cubicBezTo>
                    <a:pt x="9149" y="8807"/>
                    <a:pt x="9058" y="8818"/>
                    <a:pt x="8969" y="8818"/>
                  </a:cubicBezTo>
                  <a:cubicBezTo>
                    <a:pt x="8791" y="8818"/>
                    <a:pt x="8623" y="8777"/>
                    <a:pt x="8481" y="8696"/>
                  </a:cubicBezTo>
                  <a:cubicBezTo>
                    <a:pt x="8207" y="8544"/>
                    <a:pt x="8055" y="8362"/>
                    <a:pt x="8025" y="8088"/>
                  </a:cubicBezTo>
                  <a:cubicBezTo>
                    <a:pt x="7994" y="7845"/>
                    <a:pt x="7994" y="7541"/>
                    <a:pt x="8055" y="7115"/>
                  </a:cubicBezTo>
                  <a:close/>
                  <a:moveTo>
                    <a:pt x="5824" y="1"/>
                  </a:moveTo>
                  <a:cubicBezTo>
                    <a:pt x="5504" y="1"/>
                    <a:pt x="5175" y="52"/>
                    <a:pt x="4833" y="155"/>
                  </a:cubicBezTo>
                  <a:cubicBezTo>
                    <a:pt x="3952" y="428"/>
                    <a:pt x="3101" y="1067"/>
                    <a:pt x="2402" y="2100"/>
                  </a:cubicBezTo>
                  <a:lnTo>
                    <a:pt x="791" y="1219"/>
                  </a:lnTo>
                  <a:lnTo>
                    <a:pt x="0" y="2678"/>
                  </a:lnTo>
                  <a:lnTo>
                    <a:pt x="1581" y="3529"/>
                  </a:lnTo>
                  <a:cubicBezTo>
                    <a:pt x="1064" y="4805"/>
                    <a:pt x="791" y="5930"/>
                    <a:pt x="882" y="6963"/>
                  </a:cubicBezTo>
                  <a:lnTo>
                    <a:pt x="3040" y="7237"/>
                  </a:lnTo>
                  <a:cubicBezTo>
                    <a:pt x="3009" y="6264"/>
                    <a:pt x="3161" y="5413"/>
                    <a:pt x="3496" y="4593"/>
                  </a:cubicBezTo>
                  <a:lnTo>
                    <a:pt x="5958" y="5930"/>
                  </a:lnTo>
                  <a:cubicBezTo>
                    <a:pt x="5745" y="6690"/>
                    <a:pt x="5624" y="7389"/>
                    <a:pt x="5532" y="7936"/>
                  </a:cubicBezTo>
                  <a:cubicBezTo>
                    <a:pt x="5472" y="8514"/>
                    <a:pt x="5532" y="9091"/>
                    <a:pt x="5776" y="9608"/>
                  </a:cubicBezTo>
                  <a:cubicBezTo>
                    <a:pt x="6019" y="10155"/>
                    <a:pt x="6414" y="10611"/>
                    <a:pt x="7052" y="10945"/>
                  </a:cubicBezTo>
                  <a:cubicBezTo>
                    <a:pt x="7527" y="11230"/>
                    <a:pt x="8049" y="11373"/>
                    <a:pt x="8582" y="11373"/>
                  </a:cubicBezTo>
                  <a:cubicBezTo>
                    <a:pt x="8902" y="11373"/>
                    <a:pt x="9225" y="11321"/>
                    <a:pt x="9545" y="11219"/>
                  </a:cubicBezTo>
                  <a:cubicBezTo>
                    <a:pt x="10396" y="10945"/>
                    <a:pt x="11247" y="10307"/>
                    <a:pt x="11976" y="9273"/>
                  </a:cubicBezTo>
                  <a:lnTo>
                    <a:pt x="13587" y="10155"/>
                  </a:lnTo>
                  <a:lnTo>
                    <a:pt x="14408" y="8696"/>
                  </a:lnTo>
                  <a:lnTo>
                    <a:pt x="12797" y="7814"/>
                  </a:lnTo>
                  <a:cubicBezTo>
                    <a:pt x="13192" y="7115"/>
                    <a:pt x="13405" y="6355"/>
                    <a:pt x="13557" y="5596"/>
                  </a:cubicBezTo>
                  <a:cubicBezTo>
                    <a:pt x="13709" y="4836"/>
                    <a:pt x="13709" y="4167"/>
                    <a:pt x="13648" y="3620"/>
                  </a:cubicBezTo>
                  <a:lnTo>
                    <a:pt x="11429" y="3407"/>
                  </a:lnTo>
                  <a:lnTo>
                    <a:pt x="11429" y="3407"/>
                  </a:lnTo>
                  <a:cubicBezTo>
                    <a:pt x="11460" y="3954"/>
                    <a:pt x="11460" y="4471"/>
                    <a:pt x="11399" y="5079"/>
                  </a:cubicBezTo>
                  <a:cubicBezTo>
                    <a:pt x="11308" y="5687"/>
                    <a:pt x="11125" y="6264"/>
                    <a:pt x="10912" y="6811"/>
                  </a:cubicBezTo>
                  <a:lnTo>
                    <a:pt x="8481" y="5474"/>
                  </a:lnTo>
                  <a:cubicBezTo>
                    <a:pt x="8693" y="4684"/>
                    <a:pt x="8845" y="3985"/>
                    <a:pt x="8876" y="3407"/>
                  </a:cubicBezTo>
                  <a:cubicBezTo>
                    <a:pt x="8967" y="2860"/>
                    <a:pt x="8876" y="2282"/>
                    <a:pt x="8663" y="1735"/>
                  </a:cubicBezTo>
                  <a:cubicBezTo>
                    <a:pt x="8420" y="1219"/>
                    <a:pt x="8025" y="763"/>
                    <a:pt x="7356" y="428"/>
                  </a:cubicBezTo>
                  <a:cubicBezTo>
                    <a:pt x="6862" y="143"/>
                    <a:pt x="6356" y="1"/>
                    <a:pt x="5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2"/>
            <p:cNvSpPr/>
            <p:nvPr/>
          </p:nvSpPr>
          <p:spPr>
            <a:xfrm>
              <a:off x="7648496" y="4006360"/>
              <a:ext cx="407798" cy="465529"/>
            </a:xfrm>
            <a:custGeom>
              <a:rect b="b" l="l" r="r" t="t"/>
              <a:pathLst>
                <a:path extrusionOk="0" h="22659" w="19849">
                  <a:moveTo>
                    <a:pt x="13590" y="0"/>
                  </a:moveTo>
                  <a:cubicBezTo>
                    <a:pt x="9390" y="0"/>
                    <a:pt x="5301" y="2262"/>
                    <a:pt x="3131" y="6184"/>
                  </a:cubicBezTo>
                  <a:cubicBezTo>
                    <a:pt x="0" y="11929"/>
                    <a:pt x="2067" y="19163"/>
                    <a:pt x="7843" y="22294"/>
                  </a:cubicBezTo>
                  <a:cubicBezTo>
                    <a:pt x="8086" y="22415"/>
                    <a:pt x="8268" y="22537"/>
                    <a:pt x="8511" y="22659"/>
                  </a:cubicBezTo>
                  <a:cubicBezTo>
                    <a:pt x="3222" y="19345"/>
                    <a:pt x="1399" y="12415"/>
                    <a:pt x="4408" y="6883"/>
                  </a:cubicBezTo>
                  <a:cubicBezTo>
                    <a:pt x="6574" y="2919"/>
                    <a:pt x="10639" y="684"/>
                    <a:pt x="14832" y="684"/>
                  </a:cubicBezTo>
                  <a:cubicBezTo>
                    <a:pt x="16522" y="684"/>
                    <a:pt x="18233" y="1047"/>
                    <a:pt x="19849" y="1807"/>
                  </a:cubicBezTo>
                  <a:cubicBezTo>
                    <a:pt x="19666" y="1716"/>
                    <a:pt x="19484" y="1594"/>
                    <a:pt x="19241" y="1473"/>
                  </a:cubicBezTo>
                  <a:cubicBezTo>
                    <a:pt x="17449" y="472"/>
                    <a:pt x="15508" y="0"/>
                    <a:pt x="13590" y="0"/>
                  </a:cubicBezTo>
                  <a:close/>
                </a:path>
              </a:pathLst>
            </a:custGeom>
            <a:solidFill>
              <a:srgbClr val="FF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2"/>
            <p:cNvSpPr/>
            <p:nvPr/>
          </p:nvSpPr>
          <p:spPr>
            <a:xfrm>
              <a:off x="6427027" y="3601361"/>
              <a:ext cx="394690" cy="989180"/>
            </a:xfrm>
            <a:custGeom>
              <a:rect b="b" l="l" r="r" t="t"/>
              <a:pathLst>
                <a:path extrusionOk="0" h="48147" w="19211">
                  <a:moveTo>
                    <a:pt x="0" y="0"/>
                  </a:moveTo>
                  <a:lnTo>
                    <a:pt x="0" y="48147"/>
                  </a:lnTo>
                  <a:lnTo>
                    <a:pt x="19211" y="48147"/>
                  </a:lnTo>
                  <a:lnTo>
                    <a:pt x="19211" y="0"/>
                  </a:lnTo>
                  <a:close/>
                </a:path>
              </a:pathLst>
            </a:custGeom>
            <a:solidFill>
              <a:srgbClr val="4AB7D6">
                <a:alpha val="5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184" name="Google Shape;1184;p32"/>
          <p:cNvGraphicFramePr/>
          <p:nvPr/>
        </p:nvGraphicFramePr>
        <p:xfrm>
          <a:off x="720000" y="1531900"/>
          <a:ext cx="3000000" cy="3000000"/>
        </p:xfrm>
        <a:graphic>
          <a:graphicData uri="http://schemas.openxmlformats.org/drawingml/2006/table">
            <a:tbl>
              <a:tblPr>
                <a:noFill/>
                <a:tableStyleId>{CC0FDD6F-1146-47FE-85B9-DBA965D3DF55}</a:tableStyleId>
              </a:tblPr>
              <a:tblGrid>
                <a:gridCol w="1169900"/>
                <a:gridCol w="1130475"/>
                <a:gridCol w="2452575"/>
              </a:tblGrid>
              <a:tr h="537725">
                <a:tc>
                  <a:txBody>
                    <a:bodyPr/>
                    <a:lstStyle/>
                    <a:p>
                      <a:pPr indent="0" lvl="0" marL="0" marR="0" rtl="0" algn="l">
                        <a:lnSpc>
                          <a:spcPct val="100000"/>
                        </a:lnSpc>
                        <a:spcBef>
                          <a:spcPts val="0"/>
                        </a:spcBef>
                        <a:spcAft>
                          <a:spcPts val="0"/>
                        </a:spcAft>
                        <a:buNone/>
                      </a:pPr>
                      <a:r>
                        <a:rPr b="1" lang="en" sz="2100">
                          <a:solidFill>
                            <a:schemeClr val="lt1"/>
                          </a:solidFill>
                          <a:latin typeface="Cabin"/>
                          <a:ea typeface="Cabin"/>
                          <a:cs typeface="Cabin"/>
                          <a:sym typeface="Cabin"/>
                        </a:rPr>
                        <a:t>Hours</a:t>
                      </a:r>
                      <a:endParaRPr b="1" sz="21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b="1" lang="en" sz="2100">
                          <a:solidFill>
                            <a:schemeClr val="lt1"/>
                          </a:solidFill>
                          <a:latin typeface="Cabin"/>
                          <a:ea typeface="Cabin"/>
                          <a:cs typeface="Cabin"/>
                          <a:sym typeface="Cabin"/>
                        </a:rPr>
                        <a:t>Credits</a:t>
                      </a:r>
                      <a:endParaRPr b="1" sz="21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b="1" lang="en" sz="2100">
                          <a:solidFill>
                            <a:schemeClr val="lt1"/>
                          </a:solidFill>
                          <a:latin typeface="Cabin"/>
                          <a:ea typeface="Cabin"/>
                          <a:cs typeface="Cabin"/>
                          <a:sym typeface="Cabin"/>
                        </a:rPr>
                        <a:t>Courses</a:t>
                      </a:r>
                      <a:endParaRPr b="1" sz="21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423675">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85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250</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Strategic management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3675">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50</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185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Project management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3675">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95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275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Product I+D</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3675">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60</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195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Virtual team management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3675">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75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210</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Conflict resolution</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3675">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90</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270</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Team leadership</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190" name="Google Shape;1190;p33"/>
          <p:cNvSpPr/>
          <p:nvPr/>
        </p:nvSpPr>
        <p:spPr>
          <a:xfrm>
            <a:off x="3060586" y="1530778"/>
            <a:ext cx="1314900" cy="1314900"/>
          </a:xfrm>
          <a:prstGeom prst="donut">
            <a:avLst>
              <a:gd fmla="val 1193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91" name="Google Shape;1191;p33"/>
          <p:cNvSpPr/>
          <p:nvPr/>
        </p:nvSpPr>
        <p:spPr>
          <a:xfrm flipH="1">
            <a:off x="3060444" y="1530695"/>
            <a:ext cx="1314900" cy="1314900"/>
          </a:xfrm>
          <a:prstGeom prst="blockArc">
            <a:avLst>
              <a:gd fmla="val 6567716" name="adj1"/>
              <a:gd fmla="val 16217147" name="adj2"/>
              <a:gd fmla="val 12030"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92" name="Google Shape;1192;p33"/>
          <p:cNvSpPr/>
          <p:nvPr/>
        </p:nvSpPr>
        <p:spPr>
          <a:xfrm>
            <a:off x="4768655" y="1530734"/>
            <a:ext cx="1314900" cy="1314900"/>
          </a:xfrm>
          <a:prstGeom prst="donut">
            <a:avLst>
              <a:gd fmla="val 1193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93" name="Google Shape;1193;p33"/>
          <p:cNvSpPr/>
          <p:nvPr/>
        </p:nvSpPr>
        <p:spPr>
          <a:xfrm flipH="1">
            <a:off x="4768512" y="1530650"/>
            <a:ext cx="1314900" cy="1314900"/>
          </a:xfrm>
          <a:prstGeom prst="blockArc">
            <a:avLst>
              <a:gd fmla="val 5333801" name="adj1"/>
              <a:gd fmla="val 16217147" name="adj2"/>
              <a:gd fmla="val 12030"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94" name="Google Shape;1194;p33"/>
          <p:cNvSpPr/>
          <p:nvPr/>
        </p:nvSpPr>
        <p:spPr>
          <a:xfrm>
            <a:off x="3060586" y="3246675"/>
            <a:ext cx="1314900" cy="1314900"/>
          </a:xfrm>
          <a:prstGeom prst="donut">
            <a:avLst>
              <a:gd fmla="val 1193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95" name="Google Shape;1195;p33"/>
          <p:cNvSpPr/>
          <p:nvPr/>
        </p:nvSpPr>
        <p:spPr>
          <a:xfrm flipH="1">
            <a:off x="3060444" y="3246591"/>
            <a:ext cx="1314900" cy="1314900"/>
          </a:xfrm>
          <a:prstGeom prst="blockArc">
            <a:avLst>
              <a:gd fmla="val 2304423" name="adj1"/>
              <a:gd fmla="val 16217147" name="adj2"/>
              <a:gd fmla="val 12030"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96" name="Google Shape;1196;p33"/>
          <p:cNvSpPr/>
          <p:nvPr/>
        </p:nvSpPr>
        <p:spPr>
          <a:xfrm>
            <a:off x="4768655" y="3246630"/>
            <a:ext cx="1314900" cy="1314900"/>
          </a:xfrm>
          <a:prstGeom prst="donut">
            <a:avLst>
              <a:gd fmla="val 1193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97" name="Google Shape;1197;p33"/>
          <p:cNvSpPr/>
          <p:nvPr/>
        </p:nvSpPr>
        <p:spPr>
          <a:xfrm flipH="1">
            <a:off x="4768512" y="3246546"/>
            <a:ext cx="1314900" cy="1314900"/>
          </a:xfrm>
          <a:prstGeom prst="blockArc">
            <a:avLst>
              <a:gd fmla="val 1125656" name="adj1"/>
              <a:gd fmla="val 16217147" name="adj2"/>
              <a:gd fmla="val 12030"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98" name="Google Shape;1198;p33"/>
          <p:cNvSpPr txBox="1"/>
          <p:nvPr/>
        </p:nvSpPr>
        <p:spPr>
          <a:xfrm>
            <a:off x="720001" y="2234400"/>
            <a:ext cx="20955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Mercury is the closest planet to the Sun</a:t>
            </a:r>
            <a:endParaRPr>
              <a:solidFill>
                <a:schemeClr val="dk1"/>
              </a:solidFill>
              <a:latin typeface="Hind Siliguri"/>
              <a:ea typeface="Hind Siliguri"/>
              <a:cs typeface="Hind Siliguri"/>
              <a:sym typeface="Hind Siliguri"/>
            </a:endParaRPr>
          </a:p>
          <a:p>
            <a:pPr indent="0" lvl="0" marL="0" rtl="0" algn="ctr">
              <a:spcBef>
                <a:spcPts val="0"/>
              </a:spcBef>
              <a:spcAft>
                <a:spcPts val="0"/>
              </a:spcAft>
              <a:buNone/>
            </a:pPr>
            <a:r>
              <a:t/>
            </a:r>
            <a:endParaRPr>
              <a:solidFill>
                <a:schemeClr val="dk1"/>
              </a:solidFill>
              <a:latin typeface="Hind Siliguri"/>
              <a:ea typeface="Hind Siliguri"/>
              <a:cs typeface="Hind Siliguri"/>
              <a:sym typeface="Hind Siliguri"/>
            </a:endParaRPr>
          </a:p>
        </p:txBody>
      </p:sp>
      <p:sp>
        <p:nvSpPr>
          <p:cNvPr id="1199" name="Google Shape;1199;p33"/>
          <p:cNvSpPr txBox="1"/>
          <p:nvPr/>
        </p:nvSpPr>
        <p:spPr>
          <a:xfrm>
            <a:off x="720001" y="1857000"/>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Certification</a:t>
            </a:r>
            <a:endParaRPr b="1" sz="2200">
              <a:solidFill>
                <a:schemeClr val="dk1"/>
              </a:solidFill>
              <a:latin typeface="Cabin"/>
              <a:ea typeface="Cabin"/>
              <a:cs typeface="Cabin"/>
              <a:sym typeface="Cabin"/>
            </a:endParaRPr>
          </a:p>
        </p:txBody>
      </p:sp>
      <p:sp>
        <p:nvSpPr>
          <p:cNvPr id="1200" name="Google Shape;1200;p33"/>
          <p:cNvSpPr txBox="1"/>
          <p:nvPr/>
        </p:nvSpPr>
        <p:spPr>
          <a:xfrm>
            <a:off x="6328505" y="2234400"/>
            <a:ext cx="20955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Venus is the second planet from the Sun</a:t>
            </a:r>
            <a:endParaRPr>
              <a:solidFill>
                <a:schemeClr val="dk1"/>
              </a:solidFill>
              <a:latin typeface="Hind Siliguri"/>
              <a:ea typeface="Hind Siliguri"/>
              <a:cs typeface="Hind Siliguri"/>
              <a:sym typeface="Hind Siliguri"/>
            </a:endParaRPr>
          </a:p>
        </p:txBody>
      </p:sp>
      <p:sp>
        <p:nvSpPr>
          <p:cNvPr id="1201" name="Google Shape;1201;p33"/>
          <p:cNvSpPr txBox="1"/>
          <p:nvPr/>
        </p:nvSpPr>
        <p:spPr>
          <a:xfrm>
            <a:off x="6328505" y="1857000"/>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Experience</a:t>
            </a:r>
            <a:endParaRPr b="1" sz="2200">
              <a:solidFill>
                <a:schemeClr val="dk1"/>
              </a:solidFill>
              <a:latin typeface="Cabin"/>
              <a:ea typeface="Cabin"/>
              <a:cs typeface="Cabin"/>
              <a:sym typeface="Cabin"/>
            </a:endParaRPr>
          </a:p>
        </p:txBody>
      </p:sp>
      <p:sp>
        <p:nvSpPr>
          <p:cNvPr id="1202" name="Google Shape;1202;p33"/>
          <p:cNvSpPr txBox="1"/>
          <p:nvPr/>
        </p:nvSpPr>
        <p:spPr>
          <a:xfrm>
            <a:off x="720001" y="3950300"/>
            <a:ext cx="20955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Despite being red, Mars is a cold place</a:t>
            </a:r>
            <a:endParaRPr>
              <a:solidFill>
                <a:schemeClr val="dk1"/>
              </a:solidFill>
              <a:latin typeface="Hind Siliguri"/>
              <a:ea typeface="Hind Siliguri"/>
              <a:cs typeface="Hind Siliguri"/>
              <a:sym typeface="Hind Siliguri"/>
            </a:endParaRPr>
          </a:p>
          <a:p>
            <a:pPr indent="0" lvl="0" marL="0" rtl="0" algn="ctr">
              <a:spcBef>
                <a:spcPts val="0"/>
              </a:spcBef>
              <a:spcAft>
                <a:spcPts val="0"/>
              </a:spcAft>
              <a:buNone/>
            </a:pPr>
            <a:r>
              <a:t/>
            </a:r>
            <a:endParaRPr>
              <a:solidFill>
                <a:schemeClr val="dk1"/>
              </a:solidFill>
              <a:latin typeface="Hind Siliguri"/>
              <a:ea typeface="Hind Siliguri"/>
              <a:cs typeface="Hind Siliguri"/>
              <a:sym typeface="Hind Siliguri"/>
            </a:endParaRPr>
          </a:p>
        </p:txBody>
      </p:sp>
      <p:sp>
        <p:nvSpPr>
          <p:cNvPr id="1203" name="Google Shape;1203;p33"/>
          <p:cNvSpPr txBox="1"/>
          <p:nvPr/>
        </p:nvSpPr>
        <p:spPr>
          <a:xfrm>
            <a:off x="720000" y="3572900"/>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Skills</a:t>
            </a:r>
            <a:endParaRPr b="1" sz="2200">
              <a:solidFill>
                <a:schemeClr val="dk1"/>
              </a:solidFill>
              <a:latin typeface="Cabin"/>
              <a:ea typeface="Cabin"/>
              <a:cs typeface="Cabin"/>
              <a:sym typeface="Cabin"/>
            </a:endParaRPr>
          </a:p>
        </p:txBody>
      </p:sp>
      <p:sp>
        <p:nvSpPr>
          <p:cNvPr id="1204" name="Google Shape;1204;p33"/>
          <p:cNvSpPr txBox="1"/>
          <p:nvPr/>
        </p:nvSpPr>
        <p:spPr>
          <a:xfrm>
            <a:off x="6328500" y="3950300"/>
            <a:ext cx="20955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Jupiter is the biggest planet of them all</a:t>
            </a:r>
            <a:endParaRPr>
              <a:solidFill>
                <a:schemeClr val="dk1"/>
              </a:solidFill>
              <a:latin typeface="Hind Siliguri"/>
              <a:ea typeface="Hind Siliguri"/>
              <a:cs typeface="Hind Siliguri"/>
              <a:sym typeface="Hind Siliguri"/>
            </a:endParaRPr>
          </a:p>
          <a:p>
            <a:pPr indent="0" lvl="0" marL="0" rtl="0" algn="ctr">
              <a:spcBef>
                <a:spcPts val="0"/>
              </a:spcBef>
              <a:spcAft>
                <a:spcPts val="0"/>
              </a:spcAft>
              <a:buNone/>
            </a:pPr>
            <a:r>
              <a:t/>
            </a:r>
            <a:endParaRPr>
              <a:solidFill>
                <a:schemeClr val="dk1"/>
              </a:solidFill>
              <a:latin typeface="Hind Siliguri"/>
              <a:ea typeface="Hind Siliguri"/>
              <a:cs typeface="Hind Siliguri"/>
              <a:sym typeface="Hind Siliguri"/>
            </a:endParaRPr>
          </a:p>
        </p:txBody>
      </p:sp>
      <p:sp>
        <p:nvSpPr>
          <p:cNvPr id="1205" name="Google Shape;1205;p33"/>
          <p:cNvSpPr txBox="1"/>
          <p:nvPr/>
        </p:nvSpPr>
        <p:spPr>
          <a:xfrm>
            <a:off x="6328500" y="3572900"/>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Test</a:t>
            </a:r>
            <a:endParaRPr b="1" sz="2200">
              <a:solidFill>
                <a:schemeClr val="dk1"/>
              </a:solidFill>
              <a:latin typeface="Cabin"/>
              <a:ea typeface="Cabin"/>
              <a:cs typeface="Cabin"/>
              <a:sym typeface="Cabin"/>
            </a:endParaRPr>
          </a:p>
        </p:txBody>
      </p:sp>
      <p:sp>
        <p:nvSpPr>
          <p:cNvPr id="1206" name="Google Shape;1206;p33"/>
          <p:cNvSpPr txBox="1"/>
          <p:nvPr/>
        </p:nvSpPr>
        <p:spPr>
          <a:xfrm>
            <a:off x="720001" y="1482350"/>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45%</a:t>
            </a:r>
            <a:endParaRPr b="1" sz="2200">
              <a:solidFill>
                <a:schemeClr val="dk1"/>
              </a:solidFill>
              <a:latin typeface="Cabin"/>
              <a:ea typeface="Cabin"/>
              <a:cs typeface="Cabin"/>
              <a:sym typeface="Cabin"/>
            </a:endParaRPr>
          </a:p>
        </p:txBody>
      </p:sp>
      <p:sp>
        <p:nvSpPr>
          <p:cNvPr id="1207" name="Google Shape;1207;p33"/>
          <p:cNvSpPr txBox="1"/>
          <p:nvPr/>
        </p:nvSpPr>
        <p:spPr>
          <a:xfrm>
            <a:off x="6328505" y="1482350"/>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50%</a:t>
            </a:r>
            <a:endParaRPr b="1" sz="2200">
              <a:solidFill>
                <a:schemeClr val="dk1"/>
              </a:solidFill>
              <a:latin typeface="Cabin"/>
              <a:ea typeface="Cabin"/>
              <a:cs typeface="Cabin"/>
              <a:sym typeface="Cabin"/>
            </a:endParaRPr>
          </a:p>
        </p:txBody>
      </p:sp>
      <p:sp>
        <p:nvSpPr>
          <p:cNvPr id="1208" name="Google Shape;1208;p33"/>
          <p:cNvSpPr txBox="1"/>
          <p:nvPr/>
        </p:nvSpPr>
        <p:spPr>
          <a:xfrm>
            <a:off x="720000" y="3198250"/>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65%</a:t>
            </a:r>
            <a:endParaRPr b="1" sz="2200">
              <a:solidFill>
                <a:schemeClr val="dk1"/>
              </a:solidFill>
              <a:latin typeface="Cabin"/>
              <a:ea typeface="Cabin"/>
              <a:cs typeface="Cabin"/>
              <a:sym typeface="Cabin"/>
            </a:endParaRPr>
          </a:p>
        </p:txBody>
      </p:sp>
      <p:sp>
        <p:nvSpPr>
          <p:cNvPr id="1209" name="Google Shape;1209;p33"/>
          <p:cNvSpPr txBox="1"/>
          <p:nvPr/>
        </p:nvSpPr>
        <p:spPr>
          <a:xfrm>
            <a:off x="6328500" y="3198250"/>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70%</a:t>
            </a:r>
            <a:endParaRPr b="1" sz="2200">
              <a:solidFill>
                <a:schemeClr val="dk1"/>
              </a:solidFill>
              <a:latin typeface="Cabin"/>
              <a:ea typeface="Cabin"/>
              <a:cs typeface="Cabin"/>
              <a:sym typeface="Cabin"/>
            </a:endParaRPr>
          </a:p>
        </p:txBody>
      </p:sp>
      <p:sp>
        <p:nvSpPr>
          <p:cNvPr id="1210" name="Google Shape;1210;p33"/>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Most valued requirements</a:t>
            </a:r>
            <a:endParaRPr b="1" sz="1600">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graphicFrame>
        <p:nvGraphicFramePr>
          <p:cNvPr id="1216" name="Google Shape;1216;p34"/>
          <p:cNvGraphicFramePr/>
          <p:nvPr/>
        </p:nvGraphicFramePr>
        <p:xfrm>
          <a:off x="629725" y="1438900"/>
          <a:ext cx="3000000" cy="3000000"/>
        </p:xfrm>
        <a:graphic>
          <a:graphicData uri="http://schemas.openxmlformats.org/drawingml/2006/table">
            <a:tbl>
              <a:tblPr>
                <a:noFill/>
                <a:tableStyleId>{CC0FDD6F-1146-47FE-85B9-DBA965D3DF55}</a:tableStyleId>
              </a:tblPr>
              <a:tblGrid>
                <a:gridCol w="2211125"/>
                <a:gridCol w="1706525"/>
              </a:tblGrid>
              <a:tr h="264625">
                <a:tc gridSpan="2">
                  <a:txBody>
                    <a:bodyPr/>
                    <a:lstStyle/>
                    <a:p>
                      <a:pPr indent="0" lvl="0" marL="0" rtl="0" algn="ctr">
                        <a:spcBef>
                          <a:spcPts val="0"/>
                        </a:spcBef>
                        <a:spcAft>
                          <a:spcPts val="0"/>
                        </a:spcAft>
                        <a:buNone/>
                      </a:pPr>
                      <a:r>
                        <a:rPr b="1" lang="en">
                          <a:solidFill>
                            <a:schemeClr val="lt1"/>
                          </a:solidFill>
                          <a:latin typeface="Cabin"/>
                          <a:ea typeface="Cabin"/>
                          <a:cs typeface="Cabin"/>
                          <a:sym typeface="Cabin"/>
                        </a:rPr>
                        <a:t>First semester</a:t>
                      </a:r>
                      <a:endParaRPr b="1">
                        <a:solidFill>
                          <a:schemeClr val="lt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Strategic management</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solidFill>
                            <a:schemeClr val="dk1"/>
                          </a:solidFill>
                          <a:latin typeface="Hind Siliguri"/>
                          <a:ea typeface="Hind Siliguri"/>
                          <a:cs typeface="Hind Siliguri"/>
                          <a:sym typeface="Hind Siliguri"/>
                        </a:rPr>
                        <a:t>Mercury is small</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Effective communication</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solidFill>
                            <a:schemeClr val="dk1"/>
                          </a:solidFill>
                          <a:latin typeface="Hind Siliguri"/>
                          <a:ea typeface="Hind Siliguri"/>
                          <a:cs typeface="Hind Siliguri"/>
                          <a:sym typeface="Hind Siliguri"/>
                        </a:rPr>
                        <a:t>Venus is hot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Change management</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solidFill>
                            <a:schemeClr val="dk1"/>
                          </a:solidFill>
                          <a:latin typeface="Hind Siliguri"/>
                          <a:ea typeface="Hind Siliguri"/>
                          <a:cs typeface="Hind Siliguri"/>
                          <a:sym typeface="Hind Siliguri"/>
                        </a:rPr>
                        <a:t>Saturn has rings</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4625">
                <a:tc gridSpan="2">
                  <a:txBody>
                    <a:bodyPr/>
                    <a:lstStyle/>
                    <a:p>
                      <a:pPr indent="0" lvl="0" marL="0" rtl="0" algn="ctr">
                        <a:lnSpc>
                          <a:spcPct val="115000"/>
                        </a:lnSpc>
                        <a:spcBef>
                          <a:spcPts val="0"/>
                        </a:spcBef>
                        <a:spcAft>
                          <a:spcPts val="0"/>
                        </a:spcAft>
                        <a:buNone/>
                      </a:pPr>
                      <a:r>
                        <a:rPr b="1" lang="en">
                          <a:solidFill>
                            <a:schemeClr val="lt1"/>
                          </a:solidFill>
                          <a:latin typeface="Cabin"/>
                          <a:ea typeface="Cabin"/>
                          <a:cs typeface="Cabin"/>
                          <a:sym typeface="Cabin"/>
                        </a:rPr>
                        <a:t>Second semester</a:t>
                      </a:r>
                      <a:endParaRPr b="1">
                        <a:solidFill>
                          <a:schemeClr val="lt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Strategic thinking</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Phobos is a moon</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Team management</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Earth has life </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Business ethics</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Jupiter is big</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217" name="Google Shape;1217;p34"/>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Program</a:t>
            </a:r>
            <a:endParaRPr b="1" sz="1600">
              <a:solidFill>
                <a:schemeClr val="dk1"/>
              </a:solidFill>
              <a:latin typeface="Cabin"/>
              <a:ea typeface="Cabin"/>
              <a:cs typeface="Cabin"/>
              <a:sym typeface="Cabin"/>
            </a:endParaRPr>
          </a:p>
        </p:txBody>
      </p:sp>
      <p:graphicFrame>
        <p:nvGraphicFramePr>
          <p:cNvPr id="1218" name="Google Shape;1218;p34"/>
          <p:cNvGraphicFramePr/>
          <p:nvPr/>
        </p:nvGraphicFramePr>
        <p:xfrm>
          <a:off x="4596625" y="1438900"/>
          <a:ext cx="3000000" cy="3000000"/>
        </p:xfrm>
        <a:graphic>
          <a:graphicData uri="http://schemas.openxmlformats.org/drawingml/2006/table">
            <a:tbl>
              <a:tblPr>
                <a:noFill/>
                <a:tableStyleId>{CC0FDD6F-1146-47FE-85B9-DBA965D3DF55}</a:tableStyleId>
              </a:tblPr>
              <a:tblGrid>
                <a:gridCol w="2211125"/>
                <a:gridCol w="1706525"/>
              </a:tblGrid>
              <a:tr h="264625">
                <a:tc gridSpan="2">
                  <a:txBody>
                    <a:bodyPr/>
                    <a:lstStyle/>
                    <a:p>
                      <a:pPr indent="0" lvl="0" marL="0" rtl="0" algn="ctr">
                        <a:spcBef>
                          <a:spcPts val="0"/>
                        </a:spcBef>
                        <a:spcAft>
                          <a:spcPts val="0"/>
                        </a:spcAft>
                        <a:buNone/>
                      </a:pPr>
                      <a:r>
                        <a:rPr b="1" lang="en">
                          <a:solidFill>
                            <a:schemeClr val="lt1"/>
                          </a:solidFill>
                          <a:latin typeface="Cabin"/>
                          <a:ea typeface="Cabin"/>
                          <a:cs typeface="Cabin"/>
                          <a:sym typeface="Cabin"/>
                        </a:rPr>
                        <a:t>Third </a:t>
                      </a:r>
                      <a:r>
                        <a:rPr b="1" lang="en">
                          <a:solidFill>
                            <a:schemeClr val="lt1"/>
                          </a:solidFill>
                          <a:latin typeface="Cabin"/>
                          <a:ea typeface="Cabin"/>
                          <a:cs typeface="Cabin"/>
                          <a:sym typeface="Cabin"/>
                        </a:rPr>
                        <a:t>semester</a:t>
                      </a:r>
                      <a:endParaRPr b="1">
                        <a:solidFill>
                          <a:schemeClr val="lt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Communication</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solidFill>
                            <a:schemeClr val="dk1"/>
                          </a:solidFill>
                          <a:latin typeface="Hind Siliguri"/>
                          <a:ea typeface="Hind Siliguri"/>
                          <a:cs typeface="Hind Siliguri"/>
                          <a:sym typeface="Hind Siliguri"/>
                        </a:rPr>
                        <a:t>Neptune is far away</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Talent management</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solidFill>
                            <a:schemeClr val="dk1"/>
                          </a:solidFill>
                          <a:latin typeface="Hind Siliguri"/>
                          <a:ea typeface="Hind Siliguri"/>
                          <a:cs typeface="Hind Siliguri"/>
                          <a:sym typeface="Hind Siliguri"/>
                        </a:rPr>
                        <a:t>The Sun is a star</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Change management</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solidFill>
                            <a:schemeClr val="dk1"/>
                          </a:solidFill>
                          <a:latin typeface="Hind Siliguri"/>
                          <a:ea typeface="Hind Siliguri"/>
                          <a:cs typeface="Hind Siliguri"/>
                          <a:sym typeface="Hind Siliguri"/>
                        </a:rPr>
                        <a:t>Mars is red</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4625">
                <a:tc gridSpan="2">
                  <a:txBody>
                    <a:bodyPr/>
                    <a:lstStyle/>
                    <a:p>
                      <a:pPr indent="0" lvl="0" marL="0" rtl="0" algn="ctr">
                        <a:lnSpc>
                          <a:spcPct val="115000"/>
                        </a:lnSpc>
                        <a:spcBef>
                          <a:spcPts val="0"/>
                        </a:spcBef>
                        <a:spcAft>
                          <a:spcPts val="0"/>
                        </a:spcAft>
                        <a:buNone/>
                      </a:pPr>
                      <a:r>
                        <a:rPr b="1" lang="en">
                          <a:solidFill>
                            <a:schemeClr val="lt1"/>
                          </a:solidFill>
                          <a:latin typeface="Cabin"/>
                          <a:ea typeface="Cabin"/>
                          <a:cs typeface="Cabin"/>
                          <a:sym typeface="Cabin"/>
                        </a:rPr>
                        <a:t>Internship</a:t>
                      </a:r>
                      <a:endParaRPr b="1">
                        <a:solidFill>
                          <a:schemeClr val="lt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Strategic thinking</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Uranus is blue</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Team management</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Pluto isn’t a planet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4625">
                <a:tc>
                  <a:txBody>
                    <a:bodyPr/>
                    <a:lstStyle/>
                    <a:p>
                      <a:pPr indent="0" lvl="0" marL="0" rtl="0" algn="ctr">
                        <a:lnSpc>
                          <a:spcPct val="115000"/>
                        </a:lnSpc>
                        <a:spcBef>
                          <a:spcPts val="0"/>
                        </a:spcBef>
                        <a:spcAft>
                          <a:spcPts val="0"/>
                        </a:spcAft>
                        <a:buNone/>
                      </a:pPr>
                      <a:r>
                        <a:rPr b="1" lang="en">
                          <a:solidFill>
                            <a:schemeClr val="dk1"/>
                          </a:solidFill>
                          <a:latin typeface="Cabin"/>
                          <a:ea typeface="Cabin"/>
                          <a:cs typeface="Cabin"/>
                          <a:sym typeface="Cabin"/>
                        </a:rPr>
                        <a:t>Business ethics</a:t>
                      </a:r>
                      <a:endParaRPr b="1">
                        <a:solidFill>
                          <a:schemeClr val="dk1"/>
                        </a:solidFill>
                        <a:latin typeface="Cabin"/>
                        <a:ea typeface="Cabin"/>
                        <a:cs typeface="Cabin"/>
                        <a:sym typeface="Cabin"/>
                      </a:endParaRPr>
                    </a:p>
                  </a:txBody>
                  <a:tcPr marT="91425" marB="91425" marR="91425" marL="91425" anchor="ctr">
                    <a:lnL cap="flat" cmpd="sng" w="9525">
                      <a:solidFill>
                        <a:srgbClr val="E0E0FD"/>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Io is a moon too</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rgbClr val="1A0E90">
                          <a:alpha val="0"/>
                        </a:srgbClr>
                      </a:solidFill>
                      <a:prstDash val="solid"/>
                      <a:round/>
                      <a:headEnd len="sm" w="sm" type="none"/>
                      <a:tailEnd len="sm" w="sm" type="none"/>
                    </a:lnL>
                    <a:lnR cap="flat" cmpd="sng" w="9525">
                      <a:solidFill>
                        <a:srgbClr val="1A0E9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35"/>
          <p:cNvSpPr/>
          <p:nvPr/>
        </p:nvSpPr>
        <p:spPr>
          <a:xfrm>
            <a:off x="873874" y="2196363"/>
            <a:ext cx="1406400" cy="1406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225" name="Google Shape;1225;p35"/>
          <p:cNvSpPr txBox="1"/>
          <p:nvPr/>
        </p:nvSpPr>
        <p:spPr>
          <a:xfrm>
            <a:off x="3887125" y="1160400"/>
            <a:ext cx="2089800"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Comprehensive curriculum </a:t>
            </a:r>
            <a:endParaRPr b="1" sz="2200">
              <a:solidFill>
                <a:schemeClr val="dk1"/>
              </a:solidFill>
              <a:latin typeface="Cabin"/>
              <a:ea typeface="Cabin"/>
              <a:cs typeface="Cabin"/>
              <a:sym typeface="Cabin"/>
            </a:endParaRPr>
          </a:p>
        </p:txBody>
      </p:sp>
      <p:sp>
        <p:nvSpPr>
          <p:cNvPr id="1226" name="Google Shape;1226;p35"/>
          <p:cNvSpPr txBox="1"/>
          <p:nvPr/>
        </p:nvSpPr>
        <p:spPr>
          <a:xfrm>
            <a:off x="6352025" y="1160400"/>
            <a:ext cx="2034600"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Jupiter is the biggest planet of them all</a:t>
            </a:r>
            <a:endParaRPr>
              <a:solidFill>
                <a:schemeClr val="dk1"/>
              </a:solidFill>
              <a:latin typeface="Hind Siliguri"/>
              <a:ea typeface="Hind Siliguri"/>
              <a:cs typeface="Hind Siliguri"/>
              <a:sym typeface="Hind Siliguri"/>
            </a:endParaRPr>
          </a:p>
        </p:txBody>
      </p:sp>
      <p:sp>
        <p:nvSpPr>
          <p:cNvPr id="1227" name="Google Shape;1227;p35"/>
          <p:cNvSpPr txBox="1"/>
          <p:nvPr/>
        </p:nvSpPr>
        <p:spPr>
          <a:xfrm>
            <a:off x="2897900" y="1160400"/>
            <a:ext cx="651900" cy="83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accent1"/>
                </a:solidFill>
                <a:latin typeface="Cabin"/>
                <a:ea typeface="Cabin"/>
                <a:cs typeface="Cabin"/>
                <a:sym typeface="Cabin"/>
              </a:rPr>
              <a:t>1</a:t>
            </a:r>
            <a:endParaRPr b="1" sz="2800">
              <a:solidFill>
                <a:schemeClr val="accent1"/>
              </a:solidFill>
              <a:latin typeface="Cabin"/>
              <a:ea typeface="Cabin"/>
              <a:cs typeface="Cabin"/>
              <a:sym typeface="Cabin"/>
            </a:endParaRPr>
          </a:p>
        </p:txBody>
      </p:sp>
      <p:sp>
        <p:nvSpPr>
          <p:cNvPr id="1228" name="Google Shape;1228;p35"/>
          <p:cNvSpPr txBox="1"/>
          <p:nvPr/>
        </p:nvSpPr>
        <p:spPr>
          <a:xfrm>
            <a:off x="3887125" y="2024293"/>
            <a:ext cx="2089800"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Leadership focus</a:t>
            </a:r>
            <a:endParaRPr b="1" sz="2200">
              <a:solidFill>
                <a:schemeClr val="dk1"/>
              </a:solidFill>
              <a:latin typeface="Cabin"/>
              <a:ea typeface="Cabin"/>
              <a:cs typeface="Cabin"/>
              <a:sym typeface="Cabin"/>
            </a:endParaRPr>
          </a:p>
        </p:txBody>
      </p:sp>
      <p:sp>
        <p:nvSpPr>
          <p:cNvPr id="1229" name="Google Shape;1229;p35"/>
          <p:cNvSpPr txBox="1"/>
          <p:nvPr/>
        </p:nvSpPr>
        <p:spPr>
          <a:xfrm>
            <a:off x="6352075" y="2024293"/>
            <a:ext cx="2034600"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Mercury is the closest planet to the Sun</a:t>
            </a:r>
            <a:endParaRPr>
              <a:solidFill>
                <a:schemeClr val="dk1"/>
              </a:solidFill>
              <a:latin typeface="Hind Siliguri"/>
              <a:ea typeface="Hind Siliguri"/>
              <a:cs typeface="Hind Siliguri"/>
              <a:sym typeface="Hind Siliguri"/>
            </a:endParaRPr>
          </a:p>
        </p:txBody>
      </p:sp>
      <p:sp>
        <p:nvSpPr>
          <p:cNvPr id="1230" name="Google Shape;1230;p35"/>
          <p:cNvSpPr txBox="1"/>
          <p:nvPr/>
        </p:nvSpPr>
        <p:spPr>
          <a:xfrm>
            <a:off x="2897900" y="2024293"/>
            <a:ext cx="651900" cy="83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accent1"/>
                </a:solidFill>
                <a:latin typeface="Cabin"/>
                <a:ea typeface="Cabin"/>
                <a:cs typeface="Cabin"/>
                <a:sym typeface="Cabin"/>
              </a:rPr>
              <a:t>2</a:t>
            </a:r>
            <a:endParaRPr b="1" sz="2800">
              <a:solidFill>
                <a:schemeClr val="accent1"/>
              </a:solidFill>
              <a:latin typeface="Cabin"/>
              <a:ea typeface="Cabin"/>
              <a:cs typeface="Cabin"/>
              <a:sym typeface="Cabin"/>
            </a:endParaRPr>
          </a:p>
        </p:txBody>
      </p:sp>
      <p:sp>
        <p:nvSpPr>
          <p:cNvPr id="1231" name="Google Shape;1231;p35"/>
          <p:cNvSpPr txBox="1"/>
          <p:nvPr/>
        </p:nvSpPr>
        <p:spPr>
          <a:xfrm>
            <a:off x="3887125" y="2888187"/>
            <a:ext cx="2089800"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Practical experience</a:t>
            </a:r>
            <a:endParaRPr b="1" sz="2200">
              <a:solidFill>
                <a:schemeClr val="dk1"/>
              </a:solidFill>
              <a:latin typeface="Cabin"/>
              <a:ea typeface="Cabin"/>
              <a:cs typeface="Cabin"/>
              <a:sym typeface="Cabin"/>
            </a:endParaRPr>
          </a:p>
        </p:txBody>
      </p:sp>
      <p:sp>
        <p:nvSpPr>
          <p:cNvPr id="1232" name="Google Shape;1232;p35"/>
          <p:cNvSpPr txBox="1"/>
          <p:nvPr/>
        </p:nvSpPr>
        <p:spPr>
          <a:xfrm>
            <a:off x="6352025" y="2888187"/>
            <a:ext cx="2034600"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Despite being red, Mars is very cold</a:t>
            </a:r>
            <a:endParaRPr>
              <a:solidFill>
                <a:schemeClr val="dk1"/>
              </a:solidFill>
              <a:latin typeface="Hind Siliguri"/>
              <a:ea typeface="Hind Siliguri"/>
              <a:cs typeface="Hind Siliguri"/>
              <a:sym typeface="Hind Siliguri"/>
            </a:endParaRPr>
          </a:p>
        </p:txBody>
      </p:sp>
      <p:sp>
        <p:nvSpPr>
          <p:cNvPr id="1233" name="Google Shape;1233;p35"/>
          <p:cNvSpPr txBox="1"/>
          <p:nvPr/>
        </p:nvSpPr>
        <p:spPr>
          <a:xfrm>
            <a:off x="2897900" y="2888187"/>
            <a:ext cx="651900" cy="83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accent1"/>
                </a:solidFill>
                <a:latin typeface="Cabin"/>
                <a:ea typeface="Cabin"/>
                <a:cs typeface="Cabin"/>
                <a:sym typeface="Cabin"/>
              </a:rPr>
              <a:t>3</a:t>
            </a:r>
            <a:endParaRPr b="1" sz="2800">
              <a:solidFill>
                <a:schemeClr val="accent1"/>
              </a:solidFill>
              <a:latin typeface="Cabin"/>
              <a:ea typeface="Cabin"/>
              <a:cs typeface="Cabin"/>
              <a:sym typeface="Cabin"/>
            </a:endParaRPr>
          </a:p>
        </p:txBody>
      </p:sp>
      <p:sp>
        <p:nvSpPr>
          <p:cNvPr id="1234" name="Google Shape;1234;p35"/>
          <p:cNvSpPr txBox="1"/>
          <p:nvPr/>
        </p:nvSpPr>
        <p:spPr>
          <a:xfrm>
            <a:off x="3887125" y="3752080"/>
            <a:ext cx="2089800"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Leadership experts</a:t>
            </a:r>
            <a:endParaRPr b="1" sz="2200">
              <a:solidFill>
                <a:schemeClr val="dk1"/>
              </a:solidFill>
              <a:latin typeface="Cabin"/>
              <a:ea typeface="Cabin"/>
              <a:cs typeface="Cabin"/>
              <a:sym typeface="Cabin"/>
            </a:endParaRPr>
          </a:p>
        </p:txBody>
      </p:sp>
      <p:sp>
        <p:nvSpPr>
          <p:cNvPr id="1235" name="Google Shape;1235;p35"/>
          <p:cNvSpPr txBox="1"/>
          <p:nvPr/>
        </p:nvSpPr>
        <p:spPr>
          <a:xfrm>
            <a:off x="6352075" y="3752080"/>
            <a:ext cx="2034600"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Saturn is </a:t>
            </a:r>
            <a:r>
              <a:rPr lang="en">
                <a:solidFill>
                  <a:schemeClr val="dk1"/>
                </a:solidFill>
                <a:latin typeface="Hind Siliguri"/>
                <a:ea typeface="Hind Siliguri"/>
                <a:cs typeface="Hind Siliguri"/>
                <a:sym typeface="Hind Siliguri"/>
              </a:rPr>
              <a:t>composed of hydrogen and helium</a:t>
            </a:r>
            <a:endParaRPr>
              <a:solidFill>
                <a:schemeClr val="dk1"/>
              </a:solidFill>
              <a:latin typeface="Hind Siliguri"/>
              <a:ea typeface="Hind Siliguri"/>
              <a:cs typeface="Hind Siliguri"/>
              <a:sym typeface="Hind Siliguri"/>
            </a:endParaRPr>
          </a:p>
        </p:txBody>
      </p:sp>
      <p:sp>
        <p:nvSpPr>
          <p:cNvPr id="1236" name="Google Shape;1236;p35"/>
          <p:cNvSpPr txBox="1"/>
          <p:nvPr/>
        </p:nvSpPr>
        <p:spPr>
          <a:xfrm>
            <a:off x="2897900" y="3752080"/>
            <a:ext cx="651900" cy="83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accent1"/>
                </a:solidFill>
                <a:latin typeface="Cabin"/>
                <a:ea typeface="Cabin"/>
                <a:cs typeface="Cabin"/>
                <a:sym typeface="Cabin"/>
              </a:rPr>
              <a:t>4</a:t>
            </a:r>
            <a:endParaRPr b="1" sz="2800">
              <a:solidFill>
                <a:schemeClr val="accent1"/>
              </a:solidFill>
              <a:latin typeface="Cabin"/>
              <a:ea typeface="Cabin"/>
              <a:cs typeface="Cabin"/>
              <a:sym typeface="Cabin"/>
            </a:endParaRPr>
          </a:p>
        </p:txBody>
      </p:sp>
      <p:cxnSp>
        <p:nvCxnSpPr>
          <p:cNvPr id="1237" name="Google Shape;1237;p35"/>
          <p:cNvCxnSpPr>
            <a:stCxn id="1223" idx="6"/>
            <a:endCxn id="1227" idx="1"/>
          </p:cNvCxnSpPr>
          <p:nvPr/>
        </p:nvCxnSpPr>
        <p:spPr>
          <a:xfrm flipH="1" rot="10800000">
            <a:off x="2280274" y="1576563"/>
            <a:ext cx="617700" cy="1323000"/>
          </a:xfrm>
          <a:prstGeom prst="bentConnector3">
            <a:avLst>
              <a:gd fmla="val 49994" name="adj1"/>
            </a:avLst>
          </a:prstGeom>
          <a:noFill/>
          <a:ln cap="flat" cmpd="sng" w="19050">
            <a:solidFill>
              <a:schemeClr val="accent3"/>
            </a:solidFill>
            <a:prstDash val="solid"/>
            <a:round/>
            <a:headEnd len="med" w="med" type="none"/>
            <a:tailEnd len="med" w="med" type="none"/>
          </a:ln>
        </p:spPr>
      </p:cxnSp>
      <p:cxnSp>
        <p:nvCxnSpPr>
          <p:cNvPr id="1238" name="Google Shape;1238;p35"/>
          <p:cNvCxnSpPr>
            <a:stCxn id="1223" idx="6"/>
            <a:endCxn id="1236" idx="1"/>
          </p:cNvCxnSpPr>
          <p:nvPr/>
        </p:nvCxnSpPr>
        <p:spPr>
          <a:xfrm>
            <a:off x="2280274" y="2899563"/>
            <a:ext cx="617700" cy="1268700"/>
          </a:xfrm>
          <a:prstGeom prst="bentConnector3">
            <a:avLst>
              <a:gd fmla="val 49994" name="adj1"/>
            </a:avLst>
          </a:prstGeom>
          <a:noFill/>
          <a:ln cap="flat" cmpd="sng" w="19050">
            <a:solidFill>
              <a:schemeClr val="accent3"/>
            </a:solidFill>
            <a:prstDash val="solid"/>
            <a:round/>
            <a:headEnd len="med" w="med" type="none"/>
            <a:tailEnd len="med" w="med" type="none"/>
          </a:ln>
        </p:spPr>
      </p:cxnSp>
      <p:grpSp>
        <p:nvGrpSpPr>
          <p:cNvPr id="1239" name="Google Shape;1239;p35"/>
          <p:cNvGrpSpPr/>
          <p:nvPr/>
        </p:nvGrpSpPr>
        <p:grpSpPr>
          <a:xfrm>
            <a:off x="757331" y="2353915"/>
            <a:ext cx="1521671" cy="1036921"/>
            <a:chOff x="699056" y="2353915"/>
            <a:chExt cx="1521671" cy="1036921"/>
          </a:xfrm>
        </p:grpSpPr>
        <p:sp>
          <p:nvSpPr>
            <p:cNvPr id="1240" name="Google Shape;1240;p35"/>
            <p:cNvSpPr/>
            <p:nvPr/>
          </p:nvSpPr>
          <p:spPr>
            <a:xfrm>
              <a:off x="879870" y="2601174"/>
              <a:ext cx="1079873" cy="789662"/>
            </a:xfrm>
            <a:custGeom>
              <a:rect b="b" l="l" r="r" t="t"/>
              <a:pathLst>
                <a:path extrusionOk="0" h="14560" w="19911">
                  <a:moveTo>
                    <a:pt x="2676" y="0"/>
                  </a:moveTo>
                  <a:cubicBezTo>
                    <a:pt x="2341" y="0"/>
                    <a:pt x="2007" y="274"/>
                    <a:pt x="1916" y="608"/>
                  </a:cubicBezTo>
                  <a:cubicBezTo>
                    <a:pt x="1794" y="943"/>
                    <a:pt x="1521" y="1216"/>
                    <a:pt x="1156" y="1216"/>
                  </a:cubicBezTo>
                  <a:lnTo>
                    <a:pt x="791" y="1216"/>
                  </a:lnTo>
                  <a:cubicBezTo>
                    <a:pt x="335" y="1216"/>
                    <a:pt x="1" y="1551"/>
                    <a:pt x="1" y="2006"/>
                  </a:cubicBezTo>
                  <a:lnTo>
                    <a:pt x="335" y="14560"/>
                  </a:lnTo>
                  <a:lnTo>
                    <a:pt x="19910" y="14560"/>
                  </a:lnTo>
                  <a:lnTo>
                    <a:pt x="19545" y="2006"/>
                  </a:lnTo>
                  <a:cubicBezTo>
                    <a:pt x="19545" y="1611"/>
                    <a:pt x="19181" y="1216"/>
                    <a:pt x="18725" y="1216"/>
                  </a:cubicBezTo>
                  <a:lnTo>
                    <a:pt x="11794" y="1216"/>
                  </a:lnTo>
                  <a:cubicBezTo>
                    <a:pt x="11430" y="1216"/>
                    <a:pt x="11126" y="943"/>
                    <a:pt x="11004" y="608"/>
                  </a:cubicBezTo>
                  <a:cubicBezTo>
                    <a:pt x="10883" y="244"/>
                    <a:pt x="10579" y="0"/>
                    <a:pt x="10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1" name="Google Shape;1241;p35"/>
            <p:cNvGrpSpPr/>
            <p:nvPr/>
          </p:nvGrpSpPr>
          <p:grpSpPr>
            <a:xfrm>
              <a:off x="699056" y="2353915"/>
              <a:ext cx="1521671" cy="545658"/>
              <a:chOff x="1238581" y="2408315"/>
              <a:chExt cx="1521671" cy="545658"/>
            </a:xfrm>
          </p:grpSpPr>
          <p:sp>
            <p:nvSpPr>
              <p:cNvPr id="1242" name="Google Shape;1242;p35"/>
              <p:cNvSpPr/>
              <p:nvPr/>
            </p:nvSpPr>
            <p:spPr>
              <a:xfrm>
                <a:off x="1238581" y="2408315"/>
                <a:ext cx="1521671" cy="545658"/>
              </a:xfrm>
              <a:custGeom>
                <a:rect b="b" l="l" r="r" t="t"/>
                <a:pathLst>
                  <a:path extrusionOk="0" h="10061" w="28057">
                    <a:moveTo>
                      <a:pt x="1399" y="0"/>
                    </a:moveTo>
                    <a:cubicBezTo>
                      <a:pt x="639" y="0"/>
                      <a:pt x="1" y="638"/>
                      <a:pt x="1" y="1398"/>
                    </a:cubicBezTo>
                    <a:lnTo>
                      <a:pt x="1" y="8663"/>
                    </a:lnTo>
                    <a:cubicBezTo>
                      <a:pt x="1" y="9423"/>
                      <a:pt x="639" y="10061"/>
                      <a:pt x="1399" y="10061"/>
                    </a:cubicBezTo>
                    <a:lnTo>
                      <a:pt x="26628" y="10061"/>
                    </a:lnTo>
                    <a:cubicBezTo>
                      <a:pt x="27387" y="10061"/>
                      <a:pt x="28056" y="9423"/>
                      <a:pt x="28056" y="8663"/>
                    </a:cubicBezTo>
                    <a:lnTo>
                      <a:pt x="28056" y="1398"/>
                    </a:lnTo>
                    <a:cubicBezTo>
                      <a:pt x="28056" y="638"/>
                      <a:pt x="27387" y="0"/>
                      <a:pt x="26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5"/>
              <p:cNvSpPr/>
              <p:nvPr/>
            </p:nvSpPr>
            <p:spPr>
              <a:xfrm>
                <a:off x="1424065" y="2479146"/>
                <a:ext cx="192914" cy="194595"/>
              </a:xfrm>
              <a:custGeom>
                <a:rect b="b" l="l" r="r" t="t"/>
                <a:pathLst>
                  <a:path extrusionOk="0" h="3588" w="3557">
                    <a:moveTo>
                      <a:pt x="1816" y="0"/>
                    </a:moveTo>
                    <a:cubicBezTo>
                      <a:pt x="1798" y="0"/>
                      <a:pt x="1781" y="1"/>
                      <a:pt x="1764" y="1"/>
                    </a:cubicBezTo>
                    <a:cubicBezTo>
                      <a:pt x="791" y="1"/>
                      <a:pt x="1" y="822"/>
                      <a:pt x="1" y="1794"/>
                    </a:cubicBezTo>
                    <a:cubicBezTo>
                      <a:pt x="1" y="2797"/>
                      <a:pt x="791" y="3588"/>
                      <a:pt x="1764" y="3588"/>
                    </a:cubicBezTo>
                    <a:cubicBezTo>
                      <a:pt x="2767" y="3588"/>
                      <a:pt x="3557" y="2797"/>
                      <a:pt x="3557" y="1794"/>
                    </a:cubicBezTo>
                    <a:cubicBezTo>
                      <a:pt x="3557" y="839"/>
                      <a:pt x="2794" y="0"/>
                      <a:pt x="18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5"/>
              <p:cNvSpPr/>
              <p:nvPr/>
            </p:nvSpPr>
            <p:spPr>
              <a:xfrm>
                <a:off x="1341628" y="2701726"/>
                <a:ext cx="357788" cy="179735"/>
              </a:xfrm>
              <a:custGeom>
                <a:rect b="b" l="l" r="r" t="t"/>
                <a:pathLst>
                  <a:path extrusionOk="0" h="3314" w="6597">
                    <a:moveTo>
                      <a:pt x="3284" y="0"/>
                    </a:moveTo>
                    <a:cubicBezTo>
                      <a:pt x="1460" y="0"/>
                      <a:pt x="1" y="1490"/>
                      <a:pt x="1" y="3314"/>
                    </a:cubicBezTo>
                    <a:lnTo>
                      <a:pt x="6597" y="3314"/>
                    </a:lnTo>
                    <a:cubicBezTo>
                      <a:pt x="6597" y="1490"/>
                      <a:pt x="5107" y="0"/>
                      <a:pt x="3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a:off x="1742262" y="2734701"/>
                <a:ext cx="436863" cy="57760"/>
              </a:xfrm>
              <a:custGeom>
                <a:rect b="b" l="l" r="r" t="t"/>
                <a:pathLst>
                  <a:path extrusionOk="0" h="1065" w="8055">
                    <a:moveTo>
                      <a:pt x="547" y="0"/>
                    </a:moveTo>
                    <a:cubicBezTo>
                      <a:pt x="243" y="0"/>
                      <a:pt x="0" y="244"/>
                      <a:pt x="0" y="548"/>
                    </a:cubicBezTo>
                    <a:cubicBezTo>
                      <a:pt x="0" y="851"/>
                      <a:pt x="243" y="1064"/>
                      <a:pt x="547" y="1064"/>
                    </a:cubicBezTo>
                    <a:lnTo>
                      <a:pt x="7538" y="1064"/>
                    </a:lnTo>
                    <a:cubicBezTo>
                      <a:pt x="7812" y="1064"/>
                      <a:pt x="8025" y="851"/>
                      <a:pt x="8055" y="548"/>
                    </a:cubicBezTo>
                    <a:cubicBezTo>
                      <a:pt x="8055" y="244"/>
                      <a:pt x="7842" y="0"/>
                      <a:pt x="75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5"/>
              <p:cNvSpPr/>
              <p:nvPr/>
            </p:nvSpPr>
            <p:spPr>
              <a:xfrm>
                <a:off x="1740581" y="2823700"/>
                <a:ext cx="947974" cy="57760"/>
              </a:xfrm>
              <a:custGeom>
                <a:rect b="b" l="l" r="r" t="t"/>
                <a:pathLst>
                  <a:path extrusionOk="0" h="1065" w="17479">
                    <a:moveTo>
                      <a:pt x="548" y="1"/>
                    </a:moveTo>
                    <a:cubicBezTo>
                      <a:pt x="244" y="1"/>
                      <a:pt x="1" y="244"/>
                      <a:pt x="1" y="548"/>
                    </a:cubicBezTo>
                    <a:cubicBezTo>
                      <a:pt x="1" y="852"/>
                      <a:pt x="244" y="1065"/>
                      <a:pt x="548" y="1065"/>
                    </a:cubicBezTo>
                    <a:lnTo>
                      <a:pt x="16961" y="1065"/>
                    </a:lnTo>
                    <a:cubicBezTo>
                      <a:pt x="17205" y="1065"/>
                      <a:pt x="17478" y="852"/>
                      <a:pt x="17478" y="548"/>
                    </a:cubicBezTo>
                    <a:cubicBezTo>
                      <a:pt x="17478" y="244"/>
                      <a:pt x="17265" y="1"/>
                      <a:pt x="169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a:off x="1735645" y="2508432"/>
                <a:ext cx="146760" cy="136021"/>
              </a:xfrm>
              <a:custGeom>
                <a:rect b="b" l="l" r="r" t="t"/>
                <a:pathLst>
                  <a:path extrusionOk="0" h="2508" w="2706">
                    <a:moveTo>
                      <a:pt x="1387" y="1"/>
                    </a:moveTo>
                    <a:cubicBezTo>
                      <a:pt x="1338" y="1"/>
                      <a:pt x="1277" y="23"/>
                      <a:pt x="1216" y="69"/>
                    </a:cubicBezTo>
                    <a:lnTo>
                      <a:pt x="912" y="677"/>
                    </a:lnTo>
                    <a:cubicBezTo>
                      <a:pt x="912" y="738"/>
                      <a:pt x="882" y="768"/>
                      <a:pt x="852" y="768"/>
                    </a:cubicBezTo>
                    <a:lnTo>
                      <a:pt x="152" y="890"/>
                    </a:lnTo>
                    <a:cubicBezTo>
                      <a:pt x="61" y="890"/>
                      <a:pt x="0" y="981"/>
                      <a:pt x="92" y="1072"/>
                    </a:cubicBezTo>
                    <a:lnTo>
                      <a:pt x="578" y="1558"/>
                    </a:lnTo>
                    <a:cubicBezTo>
                      <a:pt x="608" y="1589"/>
                      <a:pt x="608" y="1650"/>
                      <a:pt x="608" y="1680"/>
                    </a:cubicBezTo>
                    <a:lnTo>
                      <a:pt x="517" y="2349"/>
                    </a:lnTo>
                    <a:cubicBezTo>
                      <a:pt x="517" y="2424"/>
                      <a:pt x="579" y="2478"/>
                      <a:pt x="652" y="2478"/>
                    </a:cubicBezTo>
                    <a:cubicBezTo>
                      <a:pt x="667" y="2478"/>
                      <a:pt x="683" y="2476"/>
                      <a:pt x="700" y="2470"/>
                    </a:cubicBezTo>
                    <a:lnTo>
                      <a:pt x="1307" y="2166"/>
                    </a:lnTo>
                    <a:lnTo>
                      <a:pt x="1429" y="2166"/>
                    </a:lnTo>
                    <a:lnTo>
                      <a:pt x="2037" y="2470"/>
                    </a:lnTo>
                    <a:cubicBezTo>
                      <a:pt x="2071" y="2496"/>
                      <a:pt x="2101" y="2507"/>
                      <a:pt x="2126" y="2507"/>
                    </a:cubicBezTo>
                    <a:cubicBezTo>
                      <a:pt x="2188" y="2507"/>
                      <a:pt x="2219" y="2436"/>
                      <a:pt x="2219" y="2349"/>
                    </a:cubicBezTo>
                    <a:lnTo>
                      <a:pt x="2098" y="1680"/>
                    </a:lnTo>
                    <a:cubicBezTo>
                      <a:pt x="2098" y="1650"/>
                      <a:pt x="2098" y="1589"/>
                      <a:pt x="2159" y="1558"/>
                    </a:cubicBezTo>
                    <a:lnTo>
                      <a:pt x="2645" y="1072"/>
                    </a:lnTo>
                    <a:cubicBezTo>
                      <a:pt x="2706" y="1042"/>
                      <a:pt x="2675" y="890"/>
                      <a:pt x="2554" y="890"/>
                    </a:cubicBezTo>
                    <a:lnTo>
                      <a:pt x="1885" y="768"/>
                    </a:lnTo>
                    <a:cubicBezTo>
                      <a:pt x="1855" y="768"/>
                      <a:pt x="1794" y="738"/>
                      <a:pt x="1794" y="677"/>
                    </a:cubicBezTo>
                    <a:lnTo>
                      <a:pt x="1490" y="69"/>
                    </a:lnTo>
                    <a:cubicBezTo>
                      <a:pt x="1475" y="23"/>
                      <a:pt x="1437" y="1"/>
                      <a:pt x="13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a:off x="1930186" y="2508432"/>
                <a:ext cx="146760" cy="136021"/>
              </a:xfrm>
              <a:custGeom>
                <a:rect b="b" l="l" r="r" t="t"/>
                <a:pathLst>
                  <a:path extrusionOk="0" h="2508" w="2706">
                    <a:moveTo>
                      <a:pt x="1376" y="1"/>
                    </a:moveTo>
                    <a:cubicBezTo>
                      <a:pt x="1322" y="1"/>
                      <a:pt x="1262" y="23"/>
                      <a:pt x="1216" y="69"/>
                    </a:cubicBezTo>
                    <a:lnTo>
                      <a:pt x="912" y="677"/>
                    </a:lnTo>
                    <a:cubicBezTo>
                      <a:pt x="912" y="738"/>
                      <a:pt x="882" y="768"/>
                      <a:pt x="821" y="768"/>
                    </a:cubicBezTo>
                    <a:lnTo>
                      <a:pt x="152" y="890"/>
                    </a:lnTo>
                    <a:cubicBezTo>
                      <a:pt x="31" y="890"/>
                      <a:pt x="0" y="981"/>
                      <a:pt x="61" y="1072"/>
                    </a:cubicBezTo>
                    <a:lnTo>
                      <a:pt x="578" y="1558"/>
                    </a:lnTo>
                    <a:cubicBezTo>
                      <a:pt x="608" y="1589"/>
                      <a:pt x="608" y="1650"/>
                      <a:pt x="608" y="1680"/>
                    </a:cubicBezTo>
                    <a:lnTo>
                      <a:pt x="486" y="2349"/>
                    </a:lnTo>
                    <a:cubicBezTo>
                      <a:pt x="486" y="2424"/>
                      <a:pt x="569" y="2478"/>
                      <a:pt x="632" y="2478"/>
                    </a:cubicBezTo>
                    <a:cubicBezTo>
                      <a:pt x="645" y="2478"/>
                      <a:pt x="658" y="2476"/>
                      <a:pt x="669" y="2470"/>
                    </a:cubicBezTo>
                    <a:lnTo>
                      <a:pt x="1277" y="2166"/>
                    </a:lnTo>
                    <a:lnTo>
                      <a:pt x="1398" y="2166"/>
                    </a:lnTo>
                    <a:lnTo>
                      <a:pt x="2006" y="2470"/>
                    </a:lnTo>
                    <a:cubicBezTo>
                      <a:pt x="2041" y="2496"/>
                      <a:pt x="2073" y="2507"/>
                      <a:pt x="2101" y="2507"/>
                    </a:cubicBezTo>
                    <a:cubicBezTo>
                      <a:pt x="2172" y="2507"/>
                      <a:pt x="2219" y="2436"/>
                      <a:pt x="2219" y="2349"/>
                    </a:cubicBezTo>
                    <a:lnTo>
                      <a:pt x="2097" y="1680"/>
                    </a:lnTo>
                    <a:cubicBezTo>
                      <a:pt x="2097" y="1650"/>
                      <a:pt x="2097" y="1589"/>
                      <a:pt x="2128" y="1558"/>
                    </a:cubicBezTo>
                    <a:lnTo>
                      <a:pt x="2614" y="1072"/>
                    </a:lnTo>
                    <a:cubicBezTo>
                      <a:pt x="2705" y="1042"/>
                      <a:pt x="2675" y="890"/>
                      <a:pt x="2553" y="890"/>
                    </a:cubicBezTo>
                    <a:lnTo>
                      <a:pt x="1854" y="768"/>
                    </a:lnTo>
                    <a:cubicBezTo>
                      <a:pt x="1824" y="768"/>
                      <a:pt x="1793" y="738"/>
                      <a:pt x="1793" y="677"/>
                    </a:cubicBezTo>
                    <a:lnTo>
                      <a:pt x="1490" y="69"/>
                    </a:lnTo>
                    <a:cubicBezTo>
                      <a:pt x="1474" y="23"/>
                      <a:pt x="1429" y="1"/>
                      <a:pt x="1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a:off x="2121419" y="2508432"/>
                <a:ext cx="146760" cy="136021"/>
              </a:xfrm>
              <a:custGeom>
                <a:rect b="b" l="l" r="r" t="t"/>
                <a:pathLst>
                  <a:path extrusionOk="0" h="2508" w="2706">
                    <a:moveTo>
                      <a:pt x="1387" y="1"/>
                    </a:moveTo>
                    <a:cubicBezTo>
                      <a:pt x="1337" y="1"/>
                      <a:pt x="1277" y="23"/>
                      <a:pt x="1216" y="69"/>
                    </a:cubicBezTo>
                    <a:lnTo>
                      <a:pt x="912" y="677"/>
                    </a:lnTo>
                    <a:cubicBezTo>
                      <a:pt x="912" y="738"/>
                      <a:pt x="882" y="768"/>
                      <a:pt x="851" y="768"/>
                    </a:cubicBezTo>
                    <a:lnTo>
                      <a:pt x="152" y="890"/>
                    </a:lnTo>
                    <a:cubicBezTo>
                      <a:pt x="30" y="890"/>
                      <a:pt x="0" y="981"/>
                      <a:pt x="91" y="1072"/>
                    </a:cubicBezTo>
                    <a:lnTo>
                      <a:pt x="578" y="1558"/>
                    </a:lnTo>
                    <a:cubicBezTo>
                      <a:pt x="608" y="1589"/>
                      <a:pt x="608" y="1650"/>
                      <a:pt x="608" y="1680"/>
                    </a:cubicBezTo>
                    <a:lnTo>
                      <a:pt x="486" y="2349"/>
                    </a:lnTo>
                    <a:cubicBezTo>
                      <a:pt x="486" y="2424"/>
                      <a:pt x="569" y="2478"/>
                      <a:pt x="649" y="2478"/>
                    </a:cubicBezTo>
                    <a:cubicBezTo>
                      <a:pt x="666" y="2478"/>
                      <a:pt x="683" y="2476"/>
                      <a:pt x="699" y="2470"/>
                    </a:cubicBezTo>
                    <a:lnTo>
                      <a:pt x="1307" y="2166"/>
                    </a:lnTo>
                    <a:lnTo>
                      <a:pt x="1429" y="2166"/>
                    </a:lnTo>
                    <a:lnTo>
                      <a:pt x="2037" y="2470"/>
                    </a:lnTo>
                    <a:cubicBezTo>
                      <a:pt x="2062" y="2496"/>
                      <a:pt x="2088" y="2507"/>
                      <a:pt x="2112" y="2507"/>
                    </a:cubicBezTo>
                    <a:cubicBezTo>
                      <a:pt x="2172" y="2507"/>
                      <a:pt x="2219" y="2436"/>
                      <a:pt x="2219" y="2349"/>
                    </a:cubicBezTo>
                    <a:lnTo>
                      <a:pt x="2097" y="1680"/>
                    </a:lnTo>
                    <a:cubicBezTo>
                      <a:pt x="2097" y="1650"/>
                      <a:pt x="2097" y="1589"/>
                      <a:pt x="2128" y="1558"/>
                    </a:cubicBezTo>
                    <a:lnTo>
                      <a:pt x="2644" y="1072"/>
                    </a:lnTo>
                    <a:cubicBezTo>
                      <a:pt x="2705" y="1042"/>
                      <a:pt x="2675" y="890"/>
                      <a:pt x="2553" y="890"/>
                    </a:cubicBezTo>
                    <a:lnTo>
                      <a:pt x="1885" y="768"/>
                    </a:lnTo>
                    <a:cubicBezTo>
                      <a:pt x="1824" y="768"/>
                      <a:pt x="1793" y="738"/>
                      <a:pt x="1793" y="677"/>
                    </a:cubicBezTo>
                    <a:lnTo>
                      <a:pt x="1489" y="69"/>
                    </a:lnTo>
                    <a:cubicBezTo>
                      <a:pt x="1474" y="23"/>
                      <a:pt x="1436"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2291988" y="2508432"/>
                <a:ext cx="146760" cy="136021"/>
              </a:xfrm>
              <a:custGeom>
                <a:rect b="b" l="l" r="r" t="t"/>
                <a:pathLst>
                  <a:path extrusionOk="0" h="2508" w="2706">
                    <a:moveTo>
                      <a:pt x="1353" y="1"/>
                    </a:moveTo>
                    <a:cubicBezTo>
                      <a:pt x="1300" y="1"/>
                      <a:pt x="1247" y="23"/>
                      <a:pt x="1217" y="69"/>
                    </a:cubicBezTo>
                    <a:lnTo>
                      <a:pt x="913" y="677"/>
                    </a:lnTo>
                    <a:cubicBezTo>
                      <a:pt x="913" y="738"/>
                      <a:pt x="852" y="768"/>
                      <a:pt x="821" y="768"/>
                    </a:cubicBezTo>
                    <a:lnTo>
                      <a:pt x="153" y="890"/>
                    </a:lnTo>
                    <a:cubicBezTo>
                      <a:pt x="31" y="890"/>
                      <a:pt x="1" y="981"/>
                      <a:pt x="62" y="1072"/>
                    </a:cubicBezTo>
                    <a:lnTo>
                      <a:pt x="548" y="1558"/>
                    </a:lnTo>
                    <a:cubicBezTo>
                      <a:pt x="609" y="1589"/>
                      <a:pt x="609" y="1650"/>
                      <a:pt x="609" y="1680"/>
                    </a:cubicBezTo>
                    <a:lnTo>
                      <a:pt x="487" y="2349"/>
                    </a:lnTo>
                    <a:cubicBezTo>
                      <a:pt x="487" y="2424"/>
                      <a:pt x="569" y="2478"/>
                      <a:pt x="632" y="2478"/>
                    </a:cubicBezTo>
                    <a:cubicBezTo>
                      <a:pt x="646" y="2478"/>
                      <a:pt x="659" y="2476"/>
                      <a:pt x="669" y="2470"/>
                    </a:cubicBezTo>
                    <a:lnTo>
                      <a:pt x="1277" y="2166"/>
                    </a:lnTo>
                    <a:lnTo>
                      <a:pt x="1399" y="2166"/>
                    </a:lnTo>
                    <a:lnTo>
                      <a:pt x="2007" y="2470"/>
                    </a:lnTo>
                    <a:cubicBezTo>
                      <a:pt x="2041" y="2496"/>
                      <a:pt x="2071" y="2507"/>
                      <a:pt x="2096" y="2507"/>
                    </a:cubicBezTo>
                    <a:cubicBezTo>
                      <a:pt x="2158" y="2507"/>
                      <a:pt x="2189" y="2436"/>
                      <a:pt x="2189" y="2349"/>
                    </a:cubicBezTo>
                    <a:lnTo>
                      <a:pt x="2098" y="1680"/>
                    </a:lnTo>
                    <a:cubicBezTo>
                      <a:pt x="2098" y="1650"/>
                      <a:pt x="2098" y="1589"/>
                      <a:pt x="2128" y="1558"/>
                    </a:cubicBezTo>
                    <a:lnTo>
                      <a:pt x="2615" y="1072"/>
                    </a:lnTo>
                    <a:cubicBezTo>
                      <a:pt x="2706" y="1042"/>
                      <a:pt x="2645" y="890"/>
                      <a:pt x="2554" y="890"/>
                    </a:cubicBezTo>
                    <a:lnTo>
                      <a:pt x="1855" y="768"/>
                    </a:lnTo>
                    <a:cubicBezTo>
                      <a:pt x="1824" y="768"/>
                      <a:pt x="1794" y="738"/>
                      <a:pt x="1794" y="677"/>
                    </a:cubicBezTo>
                    <a:lnTo>
                      <a:pt x="1490" y="69"/>
                    </a:lnTo>
                    <a:cubicBezTo>
                      <a:pt x="1460" y="23"/>
                      <a:pt x="1407" y="1"/>
                      <a:pt x="13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a:off x="2483220" y="2508432"/>
                <a:ext cx="146760" cy="136021"/>
              </a:xfrm>
              <a:custGeom>
                <a:rect b="b" l="l" r="r" t="t"/>
                <a:pathLst>
                  <a:path extrusionOk="0" h="2508" w="2706">
                    <a:moveTo>
                      <a:pt x="1387" y="1"/>
                    </a:moveTo>
                    <a:cubicBezTo>
                      <a:pt x="1338" y="1"/>
                      <a:pt x="1277" y="23"/>
                      <a:pt x="1216" y="69"/>
                    </a:cubicBezTo>
                    <a:lnTo>
                      <a:pt x="913" y="677"/>
                    </a:lnTo>
                    <a:cubicBezTo>
                      <a:pt x="913" y="738"/>
                      <a:pt x="882" y="768"/>
                      <a:pt x="821" y="768"/>
                    </a:cubicBezTo>
                    <a:lnTo>
                      <a:pt x="153" y="890"/>
                    </a:lnTo>
                    <a:cubicBezTo>
                      <a:pt x="31" y="890"/>
                      <a:pt x="1" y="981"/>
                      <a:pt x="61" y="1072"/>
                    </a:cubicBezTo>
                    <a:lnTo>
                      <a:pt x="578" y="1558"/>
                    </a:lnTo>
                    <a:cubicBezTo>
                      <a:pt x="609" y="1589"/>
                      <a:pt x="609" y="1650"/>
                      <a:pt x="609" y="1680"/>
                    </a:cubicBezTo>
                    <a:lnTo>
                      <a:pt x="487" y="2349"/>
                    </a:lnTo>
                    <a:cubicBezTo>
                      <a:pt x="487" y="2424"/>
                      <a:pt x="569" y="2478"/>
                      <a:pt x="632" y="2478"/>
                    </a:cubicBezTo>
                    <a:cubicBezTo>
                      <a:pt x="646" y="2478"/>
                      <a:pt x="659" y="2476"/>
                      <a:pt x="669" y="2470"/>
                    </a:cubicBezTo>
                    <a:lnTo>
                      <a:pt x="1277" y="2166"/>
                    </a:lnTo>
                    <a:lnTo>
                      <a:pt x="1399" y="2166"/>
                    </a:lnTo>
                    <a:lnTo>
                      <a:pt x="2007" y="2470"/>
                    </a:lnTo>
                    <a:cubicBezTo>
                      <a:pt x="2041" y="2496"/>
                      <a:pt x="2073" y="2507"/>
                      <a:pt x="2101" y="2507"/>
                    </a:cubicBezTo>
                    <a:cubicBezTo>
                      <a:pt x="2173" y="2507"/>
                      <a:pt x="2220" y="2436"/>
                      <a:pt x="2220" y="2349"/>
                    </a:cubicBezTo>
                    <a:lnTo>
                      <a:pt x="2098" y="1680"/>
                    </a:lnTo>
                    <a:cubicBezTo>
                      <a:pt x="2098" y="1650"/>
                      <a:pt x="2098" y="1589"/>
                      <a:pt x="2128" y="1558"/>
                    </a:cubicBezTo>
                    <a:lnTo>
                      <a:pt x="2615" y="1072"/>
                    </a:lnTo>
                    <a:cubicBezTo>
                      <a:pt x="2706" y="1042"/>
                      <a:pt x="2675" y="890"/>
                      <a:pt x="2554" y="890"/>
                    </a:cubicBezTo>
                    <a:lnTo>
                      <a:pt x="1855" y="768"/>
                    </a:lnTo>
                    <a:cubicBezTo>
                      <a:pt x="1824" y="768"/>
                      <a:pt x="1794" y="738"/>
                      <a:pt x="1794" y="677"/>
                    </a:cubicBezTo>
                    <a:lnTo>
                      <a:pt x="1490" y="69"/>
                    </a:lnTo>
                    <a:cubicBezTo>
                      <a:pt x="1475" y="23"/>
                      <a:pt x="1437"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35"/>
            <p:cNvSpPr/>
            <p:nvPr/>
          </p:nvSpPr>
          <p:spPr>
            <a:xfrm>
              <a:off x="898039" y="2746253"/>
              <a:ext cx="1206729" cy="644583"/>
            </a:xfrm>
            <a:custGeom>
              <a:rect b="b" l="l" r="r" t="t"/>
              <a:pathLst>
                <a:path extrusionOk="0" h="11885" w="22250">
                  <a:moveTo>
                    <a:pt x="3435" y="0"/>
                  </a:moveTo>
                  <a:cubicBezTo>
                    <a:pt x="3070" y="0"/>
                    <a:pt x="2766" y="243"/>
                    <a:pt x="2645" y="608"/>
                  </a:cubicBezTo>
                  <a:lnTo>
                    <a:pt x="0" y="11885"/>
                  </a:lnTo>
                  <a:lnTo>
                    <a:pt x="19575" y="11885"/>
                  </a:lnTo>
                  <a:lnTo>
                    <a:pt x="22159" y="973"/>
                  </a:lnTo>
                  <a:cubicBezTo>
                    <a:pt x="22250" y="486"/>
                    <a:pt x="21885" y="0"/>
                    <a:pt x="213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53" name="Google Shape;1253;p35"/>
          <p:cNvCxnSpPr>
            <a:stCxn id="1227" idx="3"/>
            <a:endCxn id="1225" idx="1"/>
          </p:cNvCxnSpPr>
          <p:nvPr/>
        </p:nvCxnSpPr>
        <p:spPr>
          <a:xfrm>
            <a:off x="3549800" y="1576650"/>
            <a:ext cx="337200" cy="0"/>
          </a:xfrm>
          <a:prstGeom prst="straightConnector1">
            <a:avLst/>
          </a:prstGeom>
          <a:noFill/>
          <a:ln cap="flat" cmpd="sng" w="19050">
            <a:solidFill>
              <a:schemeClr val="accent3"/>
            </a:solidFill>
            <a:prstDash val="solid"/>
            <a:round/>
            <a:headEnd len="med" w="med" type="none"/>
            <a:tailEnd len="med" w="med" type="none"/>
          </a:ln>
        </p:spPr>
      </p:cxnSp>
      <p:cxnSp>
        <p:nvCxnSpPr>
          <p:cNvPr id="1254" name="Google Shape;1254;p35"/>
          <p:cNvCxnSpPr>
            <a:stCxn id="1225" idx="3"/>
            <a:endCxn id="1226" idx="1"/>
          </p:cNvCxnSpPr>
          <p:nvPr/>
        </p:nvCxnSpPr>
        <p:spPr>
          <a:xfrm>
            <a:off x="5976925" y="1576650"/>
            <a:ext cx="375000" cy="0"/>
          </a:xfrm>
          <a:prstGeom prst="straightConnector1">
            <a:avLst/>
          </a:prstGeom>
          <a:noFill/>
          <a:ln cap="flat" cmpd="sng" w="19050">
            <a:solidFill>
              <a:schemeClr val="accent3"/>
            </a:solidFill>
            <a:prstDash val="solid"/>
            <a:round/>
            <a:headEnd len="med" w="med" type="none"/>
            <a:tailEnd len="med" w="med" type="oval"/>
          </a:ln>
        </p:spPr>
      </p:cxnSp>
      <p:cxnSp>
        <p:nvCxnSpPr>
          <p:cNvPr id="1255" name="Google Shape;1255;p35"/>
          <p:cNvCxnSpPr>
            <a:stCxn id="1230" idx="3"/>
            <a:endCxn id="1228" idx="1"/>
          </p:cNvCxnSpPr>
          <p:nvPr/>
        </p:nvCxnSpPr>
        <p:spPr>
          <a:xfrm>
            <a:off x="3549800" y="2440543"/>
            <a:ext cx="337200" cy="0"/>
          </a:xfrm>
          <a:prstGeom prst="straightConnector1">
            <a:avLst/>
          </a:prstGeom>
          <a:noFill/>
          <a:ln cap="flat" cmpd="sng" w="19050">
            <a:solidFill>
              <a:schemeClr val="accent3"/>
            </a:solidFill>
            <a:prstDash val="solid"/>
            <a:round/>
            <a:headEnd len="med" w="med" type="none"/>
            <a:tailEnd len="med" w="med" type="none"/>
          </a:ln>
        </p:spPr>
      </p:cxnSp>
      <p:cxnSp>
        <p:nvCxnSpPr>
          <p:cNvPr id="1256" name="Google Shape;1256;p35"/>
          <p:cNvCxnSpPr>
            <a:stCxn id="1229" idx="1"/>
            <a:endCxn id="1228" idx="3"/>
          </p:cNvCxnSpPr>
          <p:nvPr/>
        </p:nvCxnSpPr>
        <p:spPr>
          <a:xfrm rot="10800000">
            <a:off x="5977075" y="2440543"/>
            <a:ext cx="375000" cy="0"/>
          </a:xfrm>
          <a:prstGeom prst="straightConnector1">
            <a:avLst/>
          </a:prstGeom>
          <a:noFill/>
          <a:ln cap="flat" cmpd="sng" w="19050">
            <a:solidFill>
              <a:schemeClr val="accent3"/>
            </a:solidFill>
            <a:prstDash val="solid"/>
            <a:round/>
            <a:headEnd len="med" w="med" type="oval"/>
            <a:tailEnd len="med" w="med" type="none"/>
          </a:ln>
        </p:spPr>
      </p:cxnSp>
      <p:cxnSp>
        <p:nvCxnSpPr>
          <p:cNvPr id="1257" name="Google Shape;1257;p35"/>
          <p:cNvCxnSpPr>
            <a:stCxn id="1233" idx="3"/>
            <a:endCxn id="1231" idx="1"/>
          </p:cNvCxnSpPr>
          <p:nvPr/>
        </p:nvCxnSpPr>
        <p:spPr>
          <a:xfrm>
            <a:off x="3549800" y="3304437"/>
            <a:ext cx="337200" cy="0"/>
          </a:xfrm>
          <a:prstGeom prst="straightConnector1">
            <a:avLst/>
          </a:prstGeom>
          <a:noFill/>
          <a:ln cap="flat" cmpd="sng" w="19050">
            <a:solidFill>
              <a:schemeClr val="accent3"/>
            </a:solidFill>
            <a:prstDash val="solid"/>
            <a:round/>
            <a:headEnd len="med" w="med" type="none"/>
            <a:tailEnd len="med" w="med" type="none"/>
          </a:ln>
        </p:spPr>
      </p:cxnSp>
      <p:cxnSp>
        <p:nvCxnSpPr>
          <p:cNvPr id="1258" name="Google Shape;1258;p35"/>
          <p:cNvCxnSpPr>
            <a:stCxn id="1232" idx="1"/>
            <a:endCxn id="1231" idx="3"/>
          </p:cNvCxnSpPr>
          <p:nvPr/>
        </p:nvCxnSpPr>
        <p:spPr>
          <a:xfrm rot="10800000">
            <a:off x="5977025" y="3304437"/>
            <a:ext cx="375000" cy="0"/>
          </a:xfrm>
          <a:prstGeom prst="straightConnector1">
            <a:avLst/>
          </a:prstGeom>
          <a:noFill/>
          <a:ln cap="flat" cmpd="sng" w="19050">
            <a:solidFill>
              <a:schemeClr val="accent3"/>
            </a:solidFill>
            <a:prstDash val="solid"/>
            <a:round/>
            <a:headEnd len="med" w="med" type="oval"/>
            <a:tailEnd len="med" w="med" type="none"/>
          </a:ln>
        </p:spPr>
      </p:cxnSp>
      <p:cxnSp>
        <p:nvCxnSpPr>
          <p:cNvPr id="1259" name="Google Shape;1259;p35"/>
          <p:cNvCxnSpPr>
            <a:stCxn id="1236" idx="3"/>
            <a:endCxn id="1234" idx="1"/>
          </p:cNvCxnSpPr>
          <p:nvPr/>
        </p:nvCxnSpPr>
        <p:spPr>
          <a:xfrm>
            <a:off x="3549800" y="4168330"/>
            <a:ext cx="337200" cy="0"/>
          </a:xfrm>
          <a:prstGeom prst="straightConnector1">
            <a:avLst/>
          </a:prstGeom>
          <a:noFill/>
          <a:ln cap="flat" cmpd="sng" w="19050">
            <a:solidFill>
              <a:schemeClr val="accent3"/>
            </a:solidFill>
            <a:prstDash val="solid"/>
            <a:round/>
            <a:headEnd len="med" w="med" type="none"/>
            <a:tailEnd len="med" w="med" type="none"/>
          </a:ln>
        </p:spPr>
      </p:cxnSp>
      <p:cxnSp>
        <p:nvCxnSpPr>
          <p:cNvPr id="1260" name="Google Shape;1260;p35"/>
          <p:cNvCxnSpPr>
            <a:stCxn id="1235" idx="1"/>
            <a:endCxn id="1234" idx="3"/>
          </p:cNvCxnSpPr>
          <p:nvPr/>
        </p:nvCxnSpPr>
        <p:spPr>
          <a:xfrm rot="10800000">
            <a:off x="5977075" y="4168330"/>
            <a:ext cx="375000" cy="0"/>
          </a:xfrm>
          <a:prstGeom prst="straightConnector1">
            <a:avLst/>
          </a:prstGeom>
          <a:noFill/>
          <a:ln cap="flat" cmpd="sng" w="19050">
            <a:solidFill>
              <a:schemeClr val="accent3"/>
            </a:solidFill>
            <a:prstDash val="solid"/>
            <a:round/>
            <a:headEnd len="med" w="med" type="oval"/>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266" name="Google Shape;1266;p36"/>
          <p:cNvSpPr txBox="1"/>
          <p:nvPr/>
        </p:nvSpPr>
        <p:spPr>
          <a:xfrm>
            <a:off x="5561925" y="1545275"/>
            <a:ext cx="2440500" cy="6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Despite being red, Mars is actually a cold place</a:t>
            </a:r>
            <a:endParaRPr>
              <a:solidFill>
                <a:schemeClr val="dk1"/>
              </a:solidFill>
              <a:latin typeface="Hind Siliguri"/>
              <a:ea typeface="Hind Siliguri"/>
              <a:cs typeface="Hind Siliguri"/>
              <a:sym typeface="Hind Siliguri"/>
            </a:endParaRPr>
          </a:p>
        </p:txBody>
      </p:sp>
      <p:sp>
        <p:nvSpPr>
          <p:cNvPr id="1267" name="Google Shape;1267;p36"/>
          <p:cNvSpPr txBox="1"/>
          <p:nvPr/>
        </p:nvSpPr>
        <p:spPr>
          <a:xfrm>
            <a:off x="939675" y="1454375"/>
            <a:ext cx="3029400" cy="80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Cabin"/>
                <a:ea typeface="Cabin"/>
                <a:cs typeface="Cabin"/>
                <a:sym typeface="Cabin"/>
              </a:rPr>
              <a:t>First day. </a:t>
            </a:r>
            <a:r>
              <a:rPr lang="en" sz="2200">
                <a:solidFill>
                  <a:schemeClr val="dk1"/>
                </a:solidFill>
                <a:latin typeface="Cabin"/>
                <a:ea typeface="Cabin"/>
                <a:cs typeface="Cabin"/>
                <a:sym typeface="Cabin"/>
              </a:rPr>
              <a:t>Monday, September 4, 20XX</a:t>
            </a:r>
            <a:endParaRPr sz="2200">
              <a:solidFill>
                <a:schemeClr val="dk1"/>
              </a:solidFill>
              <a:latin typeface="Cabin"/>
              <a:ea typeface="Cabin"/>
              <a:cs typeface="Cabin"/>
              <a:sym typeface="Cabin"/>
            </a:endParaRPr>
          </a:p>
        </p:txBody>
      </p:sp>
      <p:sp>
        <p:nvSpPr>
          <p:cNvPr id="1268" name="Google Shape;1268;p36"/>
          <p:cNvSpPr txBox="1"/>
          <p:nvPr/>
        </p:nvSpPr>
        <p:spPr>
          <a:xfrm>
            <a:off x="5561925" y="2592163"/>
            <a:ext cx="2440500" cy="6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Neptune is the fourth-largest planet in the Solar System</a:t>
            </a:r>
            <a:endParaRPr>
              <a:solidFill>
                <a:schemeClr val="dk1"/>
              </a:solidFill>
              <a:latin typeface="Hind Siliguri"/>
              <a:ea typeface="Hind Siliguri"/>
              <a:cs typeface="Hind Siliguri"/>
              <a:sym typeface="Hind Siliguri"/>
            </a:endParaRPr>
          </a:p>
        </p:txBody>
      </p:sp>
      <p:sp>
        <p:nvSpPr>
          <p:cNvPr id="1269" name="Google Shape;1269;p36"/>
          <p:cNvSpPr txBox="1"/>
          <p:nvPr/>
        </p:nvSpPr>
        <p:spPr>
          <a:xfrm>
            <a:off x="939825" y="2501250"/>
            <a:ext cx="3029400" cy="80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Cabin"/>
                <a:ea typeface="Cabin"/>
                <a:cs typeface="Cabin"/>
                <a:sym typeface="Cabin"/>
              </a:rPr>
              <a:t>2nd semester. </a:t>
            </a:r>
            <a:r>
              <a:rPr lang="en" sz="2200">
                <a:solidFill>
                  <a:schemeClr val="dk1"/>
                </a:solidFill>
                <a:latin typeface="Cabin"/>
                <a:ea typeface="Cabin"/>
                <a:cs typeface="Cabin"/>
                <a:sym typeface="Cabin"/>
              </a:rPr>
              <a:t>Monday, February 5, </a:t>
            </a:r>
            <a:r>
              <a:rPr lang="en" sz="2200">
                <a:solidFill>
                  <a:schemeClr val="dk1"/>
                </a:solidFill>
                <a:latin typeface="Cabin"/>
                <a:ea typeface="Cabin"/>
                <a:cs typeface="Cabin"/>
                <a:sym typeface="Cabin"/>
              </a:rPr>
              <a:t>20XX</a:t>
            </a:r>
            <a:endParaRPr sz="2200">
              <a:solidFill>
                <a:schemeClr val="dk1"/>
              </a:solidFill>
              <a:latin typeface="Cabin"/>
              <a:ea typeface="Cabin"/>
              <a:cs typeface="Cabin"/>
              <a:sym typeface="Cabin"/>
            </a:endParaRPr>
          </a:p>
        </p:txBody>
      </p:sp>
      <p:sp>
        <p:nvSpPr>
          <p:cNvPr id="1270" name="Google Shape;1270;p36"/>
          <p:cNvSpPr txBox="1"/>
          <p:nvPr/>
        </p:nvSpPr>
        <p:spPr>
          <a:xfrm>
            <a:off x="5561925" y="3639025"/>
            <a:ext cx="2440500" cy="6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Earth is the only planet known to harbor life</a:t>
            </a:r>
            <a:endParaRPr>
              <a:solidFill>
                <a:schemeClr val="dk1"/>
              </a:solidFill>
              <a:latin typeface="Hind Siliguri"/>
              <a:ea typeface="Hind Siliguri"/>
              <a:cs typeface="Hind Siliguri"/>
              <a:sym typeface="Hind Siliguri"/>
            </a:endParaRPr>
          </a:p>
        </p:txBody>
      </p:sp>
      <p:sp>
        <p:nvSpPr>
          <p:cNvPr id="1271" name="Google Shape;1271;p36"/>
          <p:cNvSpPr txBox="1"/>
          <p:nvPr/>
        </p:nvSpPr>
        <p:spPr>
          <a:xfrm>
            <a:off x="939675" y="3548125"/>
            <a:ext cx="3029400" cy="80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Cabin"/>
                <a:ea typeface="Cabin"/>
                <a:cs typeface="Cabin"/>
                <a:sym typeface="Cabin"/>
              </a:rPr>
              <a:t>Course end. </a:t>
            </a:r>
            <a:r>
              <a:rPr lang="en" sz="2200">
                <a:solidFill>
                  <a:schemeClr val="dk1"/>
                </a:solidFill>
                <a:latin typeface="Cabin"/>
                <a:ea typeface="Cabin"/>
                <a:cs typeface="Cabin"/>
                <a:sym typeface="Cabin"/>
              </a:rPr>
              <a:t>Saturday, June 14, 20XX</a:t>
            </a:r>
            <a:endParaRPr sz="2200">
              <a:solidFill>
                <a:schemeClr val="dk1"/>
              </a:solidFill>
              <a:latin typeface="Cabin"/>
              <a:ea typeface="Cabin"/>
              <a:cs typeface="Cabin"/>
              <a:sym typeface="Cabin"/>
            </a:endParaRPr>
          </a:p>
        </p:txBody>
      </p:sp>
      <p:cxnSp>
        <p:nvCxnSpPr>
          <p:cNvPr id="1272" name="Google Shape;1272;p36"/>
          <p:cNvCxnSpPr>
            <a:stCxn id="1273" idx="6"/>
            <a:endCxn id="1266" idx="1"/>
          </p:cNvCxnSpPr>
          <p:nvPr/>
        </p:nvCxnSpPr>
        <p:spPr>
          <a:xfrm>
            <a:off x="5169900" y="1858775"/>
            <a:ext cx="392100" cy="0"/>
          </a:xfrm>
          <a:prstGeom prst="straightConnector1">
            <a:avLst/>
          </a:prstGeom>
          <a:noFill/>
          <a:ln cap="flat" cmpd="sng" w="19050">
            <a:solidFill>
              <a:schemeClr val="accent3"/>
            </a:solidFill>
            <a:prstDash val="solid"/>
            <a:round/>
            <a:headEnd len="med" w="med" type="none"/>
            <a:tailEnd len="med" w="med" type="none"/>
          </a:ln>
        </p:spPr>
      </p:cxnSp>
      <p:cxnSp>
        <p:nvCxnSpPr>
          <p:cNvPr id="1274" name="Google Shape;1274;p36"/>
          <p:cNvCxnSpPr>
            <a:stCxn id="1273" idx="2"/>
            <a:endCxn id="1267" idx="3"/>
          </p:cNvCxnSpPr>
          <p:nvPr/>
        </p:nvCxnSpPr>
        <p:spPr>
          <a:xfrm rot="10800000">
            <a:off x="3969000" y="1858775"/>
            <a:ext cx="392100" cy="0"/>
          </a:xfrm>
          <a:prstGeom prst="straightConnector1">
            <a:avLst/>
          </a:prstGeom>
          <a:noFill/>
          <a:ln cap="flat" cmpd="sng" w="19050">
            <a:solidFill>
              <a:schemeClr val="accent3"/>
            </a:solidFill>
            <a:prstDash val="solid"/>
            <a:round/>
            <a:headEnd len="med" w="med" type="none"/>
            <a:tailEnd len="med" w="med" type="none"/>
          </a:ln>
        </p:spPr>
      </p:cxnSp>
      <p:cxnSp>
        <p:nvCxnSpPr>
          <p:cNvPr id="1275" name="Google Shape;1275;p36"/>
          <p:cNvCxnSpPr>
            <a:stCxn id="1269" idx="3"/>
            <a:endCxn id="1276" idx="2"/>
          </p:cNvCxnSpPr>
          <p:nvPr/>
        </p:nvCxnSpPr>
        <p:spPr>
          <a:xfrm>
            <a:off x="3969225" y="2905650"/>
            <a:ext cx="391800" cy="0"/>
          </a:xfrm>
          <a:prstGeom prst="straightConnector1">
            <a:avLst/>
          </a:prstGeom>
          <a:noFill/>
          <a:ln cap="flat" cmpd="sng" w="19050">
            <a:solidFill>
              <a:schemeClr val="accent3"/>
            </a:solidFill>
            <a:prstDash val="solid"/>
            <a:round/>
            <a:headEnd len="med" w="med" type="none"/>
            <a:tailEnd len="med" w="med" type="none"/>
          </a:ln>
        </p:spPr>
      </p:cxnSp>
      <p:cxnSp>
        <p:nvCxnSpPr>
          <p:cNvPr id="1277" name="Google Shape;1277;p36"/>
          <p:cNvCxnSpPr>
            <a:stCxn id="1276" idx="6"/>
            <a:endCxn id="1268" idx="1"/>
          </p:cNvCxnSpPr>
          <p:nvPr/>
        </p:nvCxnSpPr>
        <p:spPr>
          <a:xfrm>
            <a:off x="5169900" y="2905650"/>
            <a:ext cx="392100" cy="0"/>
          </a:xfrm>
          <a:prstGeom prst="straightConnector1">
            <a:avLst/>
          </a:prstGeom>
          <a:noFill/>
          <a:ln cap="flat" cmpd="sng" w="19050">
            <a:solidFill>
              <a:schemeClr val="accent3"/>
            </a:solidFill>
            <a:prstDash val="solid"/>
            <a:round/>
            <a:headEnd len="med" w="med" type="none"/>
            <a:tailEnd len="med" w="med" type="none"/>
          </a:ln>
        </p:spPr>
      </p:cxnSp>
      <p:sp>
        <p:nvSpPr>
          <p:cNvPr id="1273" name="Google Shape;1273;p36"/>
          <p:cNvSpPr/>
          <p:nvPr/>
        </p:nvSpPr>
        <p:spPr>
          <a:xfrm>
            <a:off x="4361100" y="1454375"/>
            <a:ext cx="808800" cy="80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6"/>
          <p:cNvSpPr/>
          <p:nvPr/>
        </p:nvSpPr>
        <p:spPr>
          <a:xfrm>
            <a:off x="4361100" y="2501250"/>
            <a:ext cx="808800" cy="80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6"/>
          <p:cNvSpPr/>
          <p:nvPr/>
        </p:nvSpPr>
        <p:spPr>
          <a:xfrm>
            <a:off x="4361100" y="3548125"/>
            <a:ext cx="808800" cy="80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9" name="Google Shape;1279;p36"/>
          <p:cNvCxnSpPr>
            <a:stCxn id="1278" idx="6"/>
            <a:endCxn id="1270" idx="1"/>
          </p:cNvCxnSpPr>
          <p:nvPr/>
        </p:nvCxnSpPr>
        <p:spPr>
          <a:xfrm>
            <a:off x="5169900" y="3952525"/>
            <a:ext cx="392100" cy="0"/>
          </a:xfrm>
          <a:prstGeom prst="straightConnector1">
            <a:avLst/>
          </a:prstGeom>
          <a:noFill/>
          <a:ln cap="flat" cmpd="sng" w="19050">
            <a:solidFill>
              <a:schemeClr val="accent3"/>
            </a:solidFill>
            <a:prstDash val="solid"/>
            <a:round/>
            <a:headEnd len="med" w="med" type="none"/>
            <a:tailEnd len="med" w="med" type="none"/>
          </a:ln>
        </p:spPr>
      </p:cxnSp>
      <p:cxnSp>
        <p:nvCxnSpPr>
          <p:cNvPr id="1280" name="Google Shape;1280;p36"/>
          <p:cNvCxnSpPr>
            <a:stCxn id="1271" idx="3"/>
            <a:endCxn id="1278" idx="2"/>
          </p:cNvCxnSpPr>
          <p:nvPr/>
        </p:nvCxnSpPr>
        <p:spPr>
          <a:xfrm>
            <a:off x="3969075" y="3952525"/>
            <a:ext cx="392100" cy="0"/>
          </a:xfrm>
          <a:prstGeom prst="straightConnector1">
            <a:avLst/>
          </a:prstGeom>
          <a:noFill/>
          <a:ln cap="flat" cmpd="sng" w="19050">
            <a:solidFill>
              <a:schemeClr val="accent3"/>
            </a:solidFill>
            <a:prstDash val="solid"/>
            <a:round/>
            <a:headEnd len="med" w="med" type="none"/>
            <a:tailEnd len="med" w="med" type="none"/>
          </a:ln>
        </p:spPr>
      </p:cxnSp>
      <p:grpSp>
        <p:nvGrpSpPr>
          <p:cNvPr id="1281" name="Google Shape;1281;p36"/>
          <p:cNvGrpSpPr/>
          <p:nvPr/>
        </p:nvGrpSpPr>
        <p:grpSpPr>
          <a:xfrm>
            <a:off x="4536905" y="1630179"/>
            <a:ext cx="457193" cy="457179"/>
            <a:chOff x="898875" y="4399275"/>
            <a:chExt cx="483700" cy="481850"/>
          </a:xfrm>
        </p:grpSpPr>
        <p:sp>
          <p:nvSpPr>
            <p:cNvPr id="1282" name="Google Shape;1282;p36"/>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83" name="Google Shape;1283;p36"/>
            <p:cNvSpPr/>
            <p:nvPr/>
          </p:nvSpPr>
          <p:spPr>
            <a:xfrm>
              <a:off x="1138025" y="4763350"/>
              <a:ext cx="25" cy="25"/>
            </a:xfrm>
            <a:custGeom>
              <a:rect b="b" l="l" r="r" t="t"/>
              <a:pathLst>
                <a:path extrusionOk="0" h="1" w="1">
                  <a:moveTo>
                    <a:pt x="1" y="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84" name="Google Shape;1284;p36"/>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85" name="Google Shape;1285;p36"/>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86" name="Google Shape;1286;p36"/>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87" name="Google Shape;1287;p36"/>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88" name="Google Shape;1288;p36"/>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89" name="Google Shape;1289;p36"/>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290" name="Google Shape;1290;p36"/>
          <p:cNvGrpSpPr/>
          <p:nvPr/>
        </p:nvGrpSpPr>
        <p:grpSpPr>
          <a:xfrm>
            <a:off x="4536925" y="2677045"/>
            <a:ext cx="457204" cy="457204"/>
            <a:chOff x="5660400" y="238125"/>
            <a:chExt cx="481825" cy="481825"/>
          </a:xfrm>
        </p:grpSpPr>
        <p:sp>
          <p:nvSpPr>
            <p:cNvPr id="1291" name="Google Shape;1291;p36"/>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92" name="Google Shape;1292;p36"/>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293" name="Google Shape;1293;p36"/>
          <p:cNvGrpSpPr/>
          <p:nvPr/>
        </p:nvGrpSpPr>
        <p:grpSpPr>
          <a:xfrm>
            <a:off x="4542657" y="3723952"/>
            <a:ext cx="445768" cy="457194"/>
            <a:chOff x="-37804925" y="3953450"/>
            <a:chExt cx="315075" cy="318225"/>
          </a:xfrm>
        </p:grpSpPr>
        <p:sp>
          <p:nvSpPr>
            <p:cNvPr id="1294" name="Google Shape;1294;p36"/>
            <p:cNvSpPr/>
            <p:nvPr/>
          </p:nvSpPr>
          <p:spPr>
            <a:xfrm>
              <a:off x="-37614300" y="3955025"/>
              <a:ext cx="124450" cy="186200"/>
            </a:xfrm>
            <a:custGeom>
              <a:rect b="b" l="l" r="r" t="t"/>
              <a:pathLst>
                <a:path extrusionOk="0" h="7448" w="4978">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6"/>
            <p:cNvSpPr/>
            <p:nvPr/>
          </p:nvSpPr>
          <p:spPr>
            <a:xfrm>
              <a:off x="-37761600" y="4230700"/>
              <a:ext cx="270175" cy="40975"/>
            </a:xfrm>
            <a:custGeom>
              <a:rect b="b" l="l" r="r" t="t"/>
              <a:pathLst>
                <a:path extrusionOk="0" h="1639" w="10807">
                  <a:moveTo>
                    <a:pt x="1450" y="1"/>
                  </a:moveTo>
                  <a:cubicBezTo>
                    <a:pt x="1292" y="788"/>
                    <a:pt x="662" y="1387"/>
                    <a:pt x="1" y="1639"/>
                  </a:cubicBezTo>
                  <a:lnTo>
                    <a:pt x="8822" y="1639"/>
                  </a:lnTo>
                  <a:cubicBezTo>
                    <a:pt x="9799" y="1639"/>
                    <a:pt x="10649" y="946"/>
                    <a:pt x="10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6"/>
            <p:cNvSpPr/>
            <p:nvPr/>
          </p:nvSpPr>
          <p:spPr>
            <a:xfrm>
              <a:off x="-37804925" y="3953450"/>
              <a:ext cx="274125" cy="295675"/>
            </a:xfrm>
            <a:custGeom>
              <a:rect b="b" l="l" r="r" t="t"/>
              <a:pathLst>
                <a:path extrusionOk="0" h="11827" w="10965">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graphicFrame>
        <p:nvGraphicFramePr>
          <p:cNvPr id="1302" name="Google Shape;1302;p37"/>
          <p:cNvGraphicFramePr/>
          <p:nvPr/>
        </p:nvGraphicFramePr>
        <p:xfrm>
          <a:off x="1032225" y="1328600"/>
          <a:ext cx="3000000" cy="3000000"/>
        </p:xfrm>
        <a:graphic>
          <a:graphicData uri="http://schemas.openxmlformats.org/drawingml/2006/table">
            <a:tbl>
              <a:tblPr>
                <a:noFill/>
                <a:tableStyleId>{CC0FDD6F-1146-47FE-85B9-DBA965D3DF55}</a:tableStyleId>
              </a:tblPr>
              <a:tblGrid>
                <a:gridCol w="2182050"/>
                <a:gridCol w="3564925"/>
                <a:gridCol w="1644800"/>
              </a:tblGrid>
              <a:tr h="410775">
                <a:tc>
                  <a:txBody>
                    <a:bodyPr/>
                    <a:lstStyle/>
                    <a:p>
                      <a:pPr indent="0" lvl="0" marL="0" marR="0" rtl="0" algn="l">
                        <a:lnSpc>
                          <a:spcPct val="100000"/>
                        </a:lnSpc>
                        <a:spcBef>
                          <a:spcPts val="0"/>
                        </a:spcBef>
                        <a:spcAft>
                          <a:spcPts val="0"/>
                        </a:spcAft>
                        <a:buNone/>
                      </a:pPr>
                      <a:r>
                        <a:rPr lang="en" sz="2100">
                          <a:solidFill>
                            <a:schemeClr val="lt1"/>
                          </a:solidFill>
                          <a:latin typeface="Cabin"/>
                          <a:ea typeface="Cabin"/>
                          <a:cs typeface="Cabin"/>
                          <a:sym typeface="Cabin"/>
                        </a:rPr>
                        <a:t>Program</a:t>
                      </a:r>
                      <a:endParaRPr sz="21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lang="en" sz="2100">
                          <a:solidFill>
                            <a:schemeClr val="lt1"/>
                          </a:solidFill>
                          <a:latin typeface="Cabin"/>
                          <a:ea typeface="Cabin"/>
                          <a:cs typeface="Cabin"/>
                          <a:sym typeface="Cabin"/>
                        </a:rPr>
                        <a:t>Description</a:t>
                      </a:r>
                      <a:endParaRPr sz="21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lang="en" sz="2100">
                          <a:solidFill>
                            <a:schemeClr val="lt1"/>
                          </a:solidFill>
                          <a:latin typeface="Cabin"/>
                          <a:ea typeface="Cabin"/>
                          <a:cs typeface="Cabin"/>
                          <a:sym typeface="Cabin"/>
                        </a:rPr>
                        <a:t>Room</a:t>
                      </a:r>
                      <a:endParaRPr sz="21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336075">
                <a:tc>
                  <a:txBody>
                    <a:bodyPr/>
                    <a:lstStyle/>
                    <a:p>
                      <a:pPr indent="0" lvl="0" marL="0" marR="0" rtl="0" algn="l">
                        <a:lnSpc>
                          <a:spcPct val="100000"/>
                        </a:lnSpc>
                        <a:spcBef>
                          <a:spcPts val="0"/>
                        </a:spcBef>
                        <a:spcAft>
                          <a:spcPts val="0"/>
                        </a:spcAft>
                        <a:buNone/>
                      </a:pPr>
                      <a:r>
                        <a:rPr b="1" lang="en" sz="1500">
                          <a:solidFill>
                            <a:schemeClr val="dk1"/>
                          </a:solidFill>
                          <a:latin typeface="Cabin"/>
                          <a:ea typeface="Cabin"/>
                          <a:cs typeface="Cabin"/>
                          <a:sym typeface="Cabin"/>
                        </a:rPr>
                        <a:t>8:00 - 10:00</a:t>
                      </a:r>
                      <a:endParaRPr b="1" sz="1500">
                        <a:solidFill>
                          <a:schemeClr val="dk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Academy introduction</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Room 4</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6075">
                <a:tc>
                  <a:txBody>
                    <a:bodyPr/>
                    <a:lstStyle/>
                    <a:p>
                      <a:pPr indent="0" lvl="0" marL="0" marR="0" rtl="0" algn="l">
                        <a:lnSpc>
                          <a:spcPct val="100000"/>
                        </a:lnSpc>
                        <a:spcBef>
                          <a:spcPts val="0"/>
                        </a:spcBef>
                        <a:spcAft>
                          <a:spcPts val="0"/>
                        </a:spcAft>
                        <a:buNone/>
                      </a:pPr>
                      <a:r>
                        <a:rPr b="1" lang="en" sz="1500">
                          <a:solidFill>
                            <a:schemeClr val="dk1"/>
                          </a:solidFill>
                          <a:latin typeface="Cabin"/>
                          <a:ea typeface="Cabin"/>
                          <a:cs typeface="Cabin"/>
                          <a:sym typeface="Cabin"/>
                        </a:rPr>
                        <a:t>10:10 - 12:00</a:t>
                      </a:r>
                      <a:endParaRPr b="1" sz="1500">
                        <a:solidFill>
                          <a:schemeClr val="dk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Teacher presentation</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Room 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6075">
                <a:tc>
                  <a:txBody>
                    <a:bodyPr/>
                    <a:lstStyle/>
                    <a:p>
                      <a:pPr indent="0" lvl="0" marL="0" marR="0" rtl="0" algn="l">
                        <a:lnSpc>
                          <a:spcPct val="100000"/>
                        </a:lnSpc>
                        <a:spcBef>
                          <a:spcPts val="0"/>
                        </a:spcBef>
                        <a:spcAft>
                          <a:spcPts val="0"/>
                        </a:spcAft>
                        <a:buNone/>
                      </a:pPr>
                      <a:r>
                        <a:rPr b="1" lang="en" sz="1500">
                          <a:solidFill>
                            <a:schemeClr val="dk1"/>
                          </a:solidFill>
                          <a:latin typeface="Cabin"/>
                          <a:ea typeface="Cabin"/>
                          <a:cs typeface="Cabin"/>
                          <a:sym typeface="Cabin"/>
                        </a:rPr>
                        <a:t>12:15 - 14:00</a:t>
                      </a:r>
                      <a:endParaRPr b="1" sz="1500">
                        <a:solidFill>
                          <a:schemeClr val="dk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Student presentation</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Room 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6075">
                <a:tc>
                  <a:txBody>
                    <a:bodyPr/>
                    <a:lstStyle/>
                    <a:p>
                      <a:pPr indent="0" lvl="0" marL="0" marR="0" rtl="0" algn="l">
                        <a:lnSpc>
                          <a:spcPct val="100000"/>
                        </a:lnSpc>
                        <a:spcBef>
                          <a:spcPts val="0"/>
                        </a:spcBef>
                        <a:spcAft>
                          <a:spcPts val="0"/>
                        </a:spcAft>
                        <a:buNone/>
                      </a:pPr>
                      <a:r>
                        <a:rPr b="1" lang="en" sz="1500">
                          <a:solidFill>
                            <a:schemeClr val="dk1"/>
                          </a:solidFill>
                          <a:latin typeface="Cabin"/>
                          <a:ea typeface="Cabin"/>
                          <a:cs typeface="Cabin"/>
                          <a:sym typeface="Cabin"/>
                        </a:rPr>
                        <a:t>14:05 - 16:00</a:t>
                      </a:r>
                      <a:endParaRPr b="1" sz="1500">
                        <a:solidFill>
                          <a:schemeClr val="dk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Lunch and meet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Lunch room</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6075">
                <a:tc>
                  <a:txBody>
                    <a:bodyPr/>
                    <a:lstStyle/>
                    <a:p>
                      <a:pPr indent="0" lvl="0" marL="0" marR="0" rtl="0" algn="l">
                        <a:lnSpc>
                          <a:spcPct val="100000"/>
                        </a:lnSpc>
                        <a:spcBef>
                          <a:spcPts val="0"/>
                        </a:spcBef>
                        <a:spcAft>
                          <a:spcPts val="0"/>
                        </a:spcAft>
                        <a:buNone/>
                      </a:pPr>
                      <a:r>
                        <a:rPr b="1" lang="en" sz="1500">
                          <a:solidFill>
                            <a:schemeClr val="dk1"/>
                          </a:solidFill>
                          <a:latin typeface="Cabin"/>
                          <a:ea typeface="Cabin"/>
                          <a:cs typeface="Cabin"/>
                          <a:sym typeface="Cabin"/>
                        </a:rPr>
                        <a:t>16:05 - 18:00</a:t>
                      </a:r>
                      <a:endParaRPr b="1" sz="1500">
                        <a:solidFill>
                          <a:schemeClr val="dk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Program explanation</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Room 3</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200">
                <a:tc>
                  <a:txBody>
                    <a:bodyPr/>
                    <a:lstStyle/>
                    <a:p>
                      <a:pPr indent="0" lvl="0" marL="0" marR="0" rtl="0" algn="l">
                        <a:lnSpc>
                          <a:spcPct val="100000"/>
                        </a:lnSpc>
                        <a:spcBef>
                          <a:spcPts val="0"/>
                        </a:spcBef>
                        <a:spcAft>
                          <a:spcPts val="0"/>
                        </a:spcAft>
                        <a:buNone/>
                      </a:pPr>
                      <a:r>
                        <a:rPr b="1" lang="en" sz="1500">
                          <a:solidFill>
                            <a:schemeClr val="dk1"/>
                          </a:solidFill>
                          <a:latin typeface="Cabin"/>
                          <a:ea typeface="Cabin"/>
                          <a:cs typeface="Cabin"/>
                          <a:sym typeface="Cabin"/>
                        </a:rPr>
                        <a:t>18:15 - 18:45</a:t>
                      </a:r>
                      <a:endParaRPr b="1" sz="1500">
                        <a:solidFill>
                          <a:schemeClr val="dk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End of the first day of presentation</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Room 3</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308" name="Google Shape;1308;p38"/>
          <p:cNvSpPr txBox="1"/>
          <p:nvPr/>
        </p:nvSpPr>
        <p:spPr>
          <a:xfrm flipH="1">
            <a:off x="851825" y="3330750"/>
            <a:ext cx="1680600" cy="78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Registration delivery</a:t>
            </a:r>
            <a:endParaRPr b="1" sz="2200">
              <a:solidFill>
                <a:schemeClr val="dk1"/>
              </a:solidFill>
              <a:latin typeface="Cabin"/>
              <a:ea typeface="Cabin"/>
              <a:cs typeface="Cabin"/>
              <a:sym typeface="Cabin"/>
            </a:endParaRPr>
          </a:p>
        </p:txBody>
      </p:sp>
      <p:sp>
        <p:nvSpPr>
          <p:cNvPr id="1309" name="Google Shape;1309;p38"/>
          <p:cNvSpPr txBox="1"/>
          <p:nvPr/>
        </p:nvSpPr>
        <p:spPr>
          <a:xfrm flipH="1">
            <a:off x="851739" y="3965327"/>
            <a:ext cx="1680600" cy="5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Jupiter is an enormous planet</a:t>
            </a:r>
            <a:endParaRPr>
              <a:solidFill>
                <a:schemeClr val="dk1"/>
              </a:solidFill>
              <a:latin typeface="Hind Siliguri"/>
              <a:ea typeface="Hind Siliguri"/>
              <a:cs typeface="Hind Siliguri"/>
              <a:sym typeface="Hind Siliguri"/>
            </a:endParaRPr>
          </a:p>
        </p:txBody>
      </p:sp>
      <p:sp>
        <p:nvSpPr>
          <p:cNvPr id="1310" name="Google Shape;1310;p38"/>
          <p:cNvSpPr txBox="1"/>
          <p:nvPr/>
        </p:nvSpPr>
        <p:spPr>
          <a:xfrm flipH="1">
            <a:off x="2771775" y="1203463"/>
            <a:ext cx="1680600" cy="78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Fee payment</a:t>
            </a:r>
            <a:endParaRPr b="1" sz="2200">
              <a:solidFill>
                <a:schemeClr val="dk1"/>
              </a:solidFill>
              <a:latin typeface="Cabin"/>
              <a:ea typeface="Cabin"/>
              <a:cs typeface="Cabin"/>
              <a:sym typeface="Cabin"/>
            </a:endParaRPr>
          </a:p>
        </p:txBody>
      </p:sp>
      <p:sp>
        <p:nvSpPr>
          <p:cNvPr id="1311" name="Google Shape;1311;p38"/>
          <p:cNvSpPr txBox="1"/>
          <p:nvPr/>
        </p:nvSpPr>
        <p:spPr>
          <a:xfrm flipH="1">
            <a:off x="2771690" y="1837990"/>
            <a:ext cx="1680600" cy="5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Mercury is quite a small planet</a:t>
            </a:r>
            <a:endParaRPr>
              <a:solidFill>
                <a:schemeClr val="dk1"/>
              </a:solidFill>
              <a:latin typeface="Hind Siliguri"/>
              <a:ea typeface="Hind Siliguri"/>
              <a:cs typeface="Hind Siliguri"/>
              <a:sym typeface="Hind Siliguri"/>
            </a:endParaRPr>
          </a:p>
        </p:txBody>
      </p:sp>
      <p:sp>
        <p:nvSpPr>
          <p:cNvPr id="1312" name="Google Shape;1312;p38"/>
          <p:cNvSpPr txBox="1"/>
          <p:nvPr/>
        </p:nvSpPr>
        <p:spPr>
          <a:xfrm flipH="1">
            <a:off x="4691725" y="3330800"/>
            <a:ext cx="1680600" cy="78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Interview &amp; evaluation</a:t>
            </a:r>
            <a:endParaRPr b="1" sz="2200">
              <a:solidFill>
                <a:schemeClr val="dk1"/>
              </a:solidFill>
              <a:latin typeface="Cabin"/>
              <a:ea typeface="Cabin"/>
              <a:cs typeface="Cabin"/>
              <a:sym typeface="Cabin"/>
            </a:endParaRPr>
          </a:p>
        </p:txBody>
      </p:sp>
      <p:sp>
        <p:nvSpPr>
          <p:cNvPr id="1313" name="Google Shape;1313;p38"/>
          <p:cNvSpPr txBox="1"/>
          <p:nvPr/>
        </p:nvSpPr>
        <p:spPr>
          <a:xfrm flipH="1">
            <a:off x="4691642" y="3965327"/>
            <a:ext cx="1680600" cy="5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Mars is actually a very cold place</a:t>
            </a:r>
            <a:endParaRPr>
              <a:solidFill>
                <a:schemeClr val="dk1"/>
              </a:solidFill>
              <a:latin typeface="Hind Siliguri"/>
              <a:ea typeface="Hind Siliguri"/>
              <a:cs typeface="Hind Siliguri"/>
              <a:sym typeface="Hind Siliguri"/>
            </a:endParaRPr>
          </a:p>
        </p:txBody>
      </p:sp>
      <p:sp>
        <p:nvSpPr>
          <p:cNvPr id="1314" name="Google Shape;1314;p38"/>
          <p:cNvSpPr txBox="1"/>
          <p:nvPr/>
        </p:nvSpPr>
        <p:spPr>
          <a:xfrm flipH="1">
            <a:off x="6611663" y="1203450"/>
            <a:ext cx="1680600" cy="78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Admission notification</a:t>
            </a:r>
            <a:endParaRPr b="1" sz="2200">
              <a:solidFill>
                <a:schemeClr val="dk1"/>
              </a:solidFill>
              <a:latin typeface="Cabin"/>
              <a:ea typeface="Cabin"/>
              <a:cs typeface="Cabin"/>
              <a:sym typeface="Cabin"/>
            </a:endParaRPr>
          </a:p>
        </p:txBody>
      </p:sp>
      <p:sp>
        <p:nvSpPr>
          <p:cNvPr id="1315" name="Google Shape;1315;p38"/>
          <p:cNvSpPr txBox="1"/>
          <p:nvPr/>
        </p:nvSpPr>
        <p:spPr>
          <a:xfrm flipH="1">
            <a:off x="6611594" y="1837978"/>
            <a:ext cx="1680600" cy="5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Earth is a planet that harbors life</a:t>
            </a:r>
            <a:endParaRPr>
              <a:solidFill>
                <a:schemeClr val="dk1"/>
              </a:solidFill>
              <a:latin typeface="Hind Siliguri"/>
              <a:ea typeface="Hind Siliguri"/>
              <a:cs typeface="Hind Siliguri"/>
              <a:sym typeface="Hind Siliguri"/>
            </a:endParaRPr>
          </a:p>
        </p:txBody>
      </p:sp>
      <p:sp>
        <p:nvSpPr>
          <p:cNvPr id="1316" name="Google Shape;1316;p38"/>
          <p:cNvSpPr txBox="1"/>
          <p:nvPr/>
        </p:nvSpPr>
        <p:spPr>
          <a:xfrm flipH="1">
            <a:off x="1390418" y="2665125"/>
            <a:ext cx="6033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1</a:t>
            </a:r>
            <a:endParaRPr b="1" sz="3000">
              <a:solidFill>
                <a:schemeClr val="accent1"/>
              </a:solidFill>
              <a:latin typeface="Cabin"/>
              <a:ea typeface="Cabin"/>
              <a:cs typeface="Cabin"/>
              <a:sym typeface="Cabin"/>
            </a:endParaRPr>
          </a:p>
        </p:txBody>
      </p:sp>
      <p:sp>
        <p:nvSpPr>
          <p:cNvPr id="1317" name="Google Shape;1317;p38"/>
          <p:cNvSpPr txBox="1"/>
          <p:nvPr/>
        </p:nvSpPr>
        <p:spPr>
          <a:xfrm flipH="1">
            <a:off x="3310381" y="2665125"/>
            <a:ext cx="6033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2</a:t>
            </a:r>
            <a:endParaRPr b="1" sz="3000">
              <a:solidFill>
                <a:schemeClr val="accent1"/>
              </a:solidFill>
              <a:latin typeface="Cabin"/>
              <a:ea typeface="Cabin"/>
              <a:cs typeface="Cabin"/>
              <a:sym typeface="Cabin"/>
            </a:endParaRPr>
          </a:p>
        </p:txBody>
      </p:sp>
      <p:sp>
        <p:nvSpPr>
          <p:cNvPr id="1318" name="Google Shape;1318;p38"/>
          <p:cNvSpPr txBox="1"/>
          <p:nvPr/>
        </p:nvSpPr>
        <p:spPr>
          <a:xfrm flipH="1">
            <a:off x="5230331" y="2665125"/>
            <a:ext cx="6033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3</a:t>
            </a:r>
            <a:endParaRPr b="1" sz="3000">
              <a:solidFill>
                <a:schemeClr val="accent1"/>
              </a:solidFill>
              <a:latin typeface="Cabin"/>
              <a:ea typeface="Cabin"/>
              <a:cs typeface="Cabin"/>
              <a:sym typeface="Cabin"/>
            </a:endParaRPr>
          </a:p>
        </p:txBody>
      </p:sp>
      <p:sp>
        <p:nvSpPr>
          <p:cNvPr id="1319" name="Google Shape;1319;p38"/>
          <p:cNvSpPr txBox="1"/>
          <p:nvPr/>
        </p:nvSpPr>
        <p:spPr>
          <a:xfrm flipH="1">
            <a:off x="7150281" y="2665125"/>
            <a:ext cx="6033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4</a:t>
            </a:r>
            <a:endParaRPr b="1" sz="3000">
              <a:solidFill>
                <a:schemeClr val="accent1"/>
              </a:solidFill>
              <a:latin typeface="Cabin"/>
              <a:ea typeface="Cabin"/>
              <a:cs typeface="Cabin"/>
              <a:sym typeface="Cabin"/>
            </a:endParaRPr>
          </a:p>
        </p:txBody>
      </p:sp>
      <p:cxnSp>
        <p:nvCxnSpPr>
          <p:cNvPr id="1320" name="Google Shape;1320;p38"/>
          <p:cNvCxnSpPr>
            <a:stCxn id="1316" idx="1"/>
            <a:endCxn id="1317" idx="3"/>
          </p:cNvCxnSpPr>
          <p:nvPr/>
        </p:nvCxnSpPr>
        <p:spPr>
          <a:xfrm>
            <a:off x="1993718" y="2868525"/>
            <a:ext cx="1316700" cy="0"/>
          </a:xfrm>
          <a:prstGeom prst="straightConnector1">
            <a:avLst/>
          </a:prstGeom>
          <a:noFill/>
          <a:ln cap="flat" cmpd="sng" w="19050">
            <a:solidFill>
              <a:schemeClr val="accent3"/>
            </a:solidFill>
            <a:prstDash val="solid"/>
            <a:round/>
            <a:headEnd len="med" w="med" type="none"/>
            <a:tailEnd len="med" w="med" type="none"/>
          </a:ln>
        </p:spPr>
      </p:cxnSp>
      <p:cxnSp>
        <p:nvCxnSpPr>
          <p:cNvPr id="1321" name="Google Shape;1321;p38"/>
          <p:cNvCxnSpPr>
            <a:stCxn id="1317" idx="1"/>
            <a:endCxn id="1318" idx="3"/>
          </p:cNvCxnSpPr>
          <p:nvPr/>
        </p:nvCxnSpPr>
        <p:spPr>
          <a:xfrm>
            <a:off x="3913681" y="2868525"/>
            <a:ext cx="1316700" cy="0"/>
          </a:xfrm>
          <a:prstGeom prst="straightConnector1">
            <a:avLst/>
          </a:prstGeom>
          <a:noFill/>
          <a:ln cap="flat" cmpd="sng" w="19050">
            <a:solidFill>
              <a:schemeClr val="accent3"/>
            </a:solidFill>
            <a:prstDash val="solid"/>
            <a:round/>
            <a:headEnd len="med" w="med" type="none"/>
            <a:tailEnd len="med" w="med" type="none"/>
          </a:ln>
        </p:spPr>
      </p:cxnSp>
      <p:cxnSp>
        <p:nvCxnSpPr>
          <p:cNvPr id="1322" name="Google Shape;1322;p38"/>
          <p:cNvCxnSpPr>
            <a:stCxn id="1318" idx="1"/>
            <a:endCxn id="1319" idx="3"/>
          </p:cNvCxnSpPr>
          <p:nvPr/>
        </p:nvCxnSpPr>
        <p:spPr>
          <a:xfrm>
            <a:off x="5833631" y="2868525"/>
            <a:ext cx="1316700" cy="0"/>
          </a:xfrm>
          <a:prstGeom prst="straightConnector1">
            <a:avLst/>
          </a:prstGeom>
          <a:noFill/>
          <a:ln cap="flat" cmpd="sng" w="19050">
            <a:solidFill>
              <a:schemeClr val="accent3"/>
            </a:solidFill>
            <a:prstDash val="solid"/>
            <a:round/>
            <a:headEnd len="med" w="med" type="none"/>
            <a:tailEnd len="med" w="med" type="none"/>
          </a:ln>
        </p:spPr>
      </p:cxnSp>
      <p:cxnSp>
        <p:nvCxnSpPr>
          <p:cNvPr id="1323" name="Google Shape;1323;p38"/>
          <p:cNvCxnSpPr>
            <a:stCxn id="1316" idx="2"/>
            <a:endCxn id="1308" idx="0"/>
          </p:cNvCxnSpPr>
          <p:nvPr/>
        </p:nvCxnSpPr>
        <p:spPr>
          <a:xfrm>
            <a:off x="1692068" y="3071925"/>
            <a:ext cx="0" cy="258900"/>
          </a:xfrm>
          <a:prstGeom prst="straightConnector1">
            <a:avLst/>
          </a:prstGeom>
          <a:noFill/>
          <a:ln cap="flat" cmpd="sng" w="19050">
            <a:solidFill>
              <a:schemeClr val="accent3"/>
            </a:solidFill>
            <a:prstDash val="solid"/>
            <a:round/>
            <a:headEnd len="med" w="med" type="none"/>
            <a:tailEnd len="med" w="med" type="oval"/>
          </a:ln>
        </p:spPr>
      </p:cxnSp>
      <p:cxnSp>
        <p:nvCxnSpPr>
          <p:cNvPr id="1324" name="Google Shape;1324;p38"/>
          <p:cNvCxnSpPr>
            <a:stCxn id="1317" idx="0"/>
            <a:endCxn id="1311" idx="2"/>
          </p:cNvCxnSpPr>
          <p:nvPr/>
        </p:nvCxnSpPr>
        <p:spPr>
          <a:xfrm rot="10800000">
            <a:off x="3612031" y="2403225"/>
            <a:ext cx="0" cy="261900"/>
          </a:xfrm>
          <a:prstGeom prst="straightConnector1">
            <a:avLst/>
          </a:prstGeom>
          <a:noFill/>
          <a:ln cap="flat" cmpd="sng" w="19050">
            <a:solidFill>
              <a:schemeClr val="accent3"/>
            </a:solidFill>
            <a:prstDash val="solid"/>
            <a:round/>
            <a:headEnd len="med" w="med" type="none"/>
            <a:tailEnd len="med" w="med" type="oval"/>
          </a:ln>
        </p:spPr>
      </p:cxnSp>
      <p:cxnSp>
        <p:nvCxnSpPr>
          <p:cNvPr id="1325" name="Google Shape;1325;p38"/>
          <p:cNvCxnSpPr>
            <a:stCxn id="1318" idx="2"/>
            <a:endCxn id="1312" idx="0"/>
          </p:cNvCxnSpPr>
          <p:nvPr/>
        </p:nvCxnSpPr>
        <p:spPr>
          <a:xfrm>
            <a:off x="5531981" y="3071925"/>
            <a:ext cx="0" cy="258900"/>
          </a:xfrm>
          <a:prstGeom prst="straightConnector1">
            <a:avLst/>
          </a:prstGeom>
          <a:noFill/>
          <a:ln cap="flat" cmpd="sng" w="19050">
            <a:solidFill>
              <a:schemeClr val="accent3"/>
            </a:solidFill>
            <a:prstDash val="solid"/>
            <a:round/>
            <a:headEnd len="med" w="med" type="none"/>
            <a:tailEnd len="med" w="med" type="oval"/>
          </a:ln>
        </p:spPr>
      </p:cxnSp>
      <p:cxnSp>
        <p:nvCxnSpPr>
          <p:cNvPr id="1326" name="Google Shape;1326;p38"/>
          <p:cNvCxnSpPr>
            <a:stCxn id="1319" idx="0"/>
            <a:endCxn id="1315" idx="2"/>
          </p:cNvCxnSpPr>
          <p:nvPr/>
        </p:nvCxnSpPr>
        <p:spPr>
          <a:xfrm rot="10800000">
            <a:off x="7451931" y="2403225"/>
            <a:ext cx="0" cy="261900"/>
          </a:xfrm>
          <a:prstGeom prst="straightConnector1">
            <a:avLst/>
          </a:prstGeom>
          <a:noFill/>
          <a:ln cap="flat" cmpd="sng" w="19050">
            <a:solidFill>
              <a:schemeClr val="accent3"/>
            </a:solidFill>
            <a:prstDash val="solid"/>
            <a:round/>
            <a:headEnd len="med" w="med" type="none"/>
            <a:tailEnd len="med" w="med" type="oval"/>
          </a:ln>
        </p:spPr>
      </p:cxnSp>
      <p:grpSp>
        <p:nvGrpSpPr>
          <p:cNvPr id="1327" name="Google Shape;1327;p38"/>
          <p:cNvGrpSpPr/>
          <p:nvPr/>
        </p:nvGrpSpPr>
        <p:grpSpPr>
          <a:xfrm>
            <a:off x="1431528" y="1942877"/>
            <a:ext cx="521194" cy="411491"/>
            <a:chOff x="-41526450" y="3653375"/>
            <a:chExt cx="315875" cy="247350"/>
          </a:xfrm>
        </p:grpSpPr>
        <p:sp>
          <p:nvSpPr>
            <p:cNvPr id="1328" name="Google Shape;1328;p38"/>
            <p:cNvSpPr/>
            <p:nvPr/>
          </p:nvSpPr>
          <p:spPr>
            <a:xfrm>
              <a:off x="-41526450" y="3860525"/>
              <a:ext cx="315875" cy="40200"/>
            </a:xfrm>
            <a:custGeom>
              <a:rect b="b" l="l" r="r" t="t"/>
              <a:pathLst>
                <a:path extrusionOk="0" h="1608" w="12635">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8"/>
            <p:cNvSpPr/>
            <p:nvPr/>
          </p:nvSpPr>
          <p:spPr>
            <a:xfrm>
              <a:off x="-41506750" y="3653375"/>
              <a:ext cx="275700" cy="186700"/>
            </a:xfrm>
            <a:custGeom>
              <a:rect b="b" l="l" r="r" t="t"/>
              <a:pathLst>
                <a:path extrusionOk="0" h="7468" w="11028">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0" name="Google Shape;1330;p38"/>
          <p:cNvGrpSpPr/>
          <p:nvPr/>
        </p:nvGrpSpPr>
        <p:grpSpPr>
          <a:xfrm>
            <a:off x="3397196" y="3380375"/>
            <a:ext cx="429775" cy="411466"/>
            <a:chOff x="-62511900" y="4129100"/>
            <a:chExt cx="304050" cy="282000"/>
          </a:xfrm>
        </p:grpSpPr>
        <p:sp>
          <p:nvSpPr>
            <p:cNvPr id="1331" name="Google Shape;1331;p38"/>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8"/>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8"/>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8"/>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8"/>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38"/>
          <p:cNvGrpSpPr/>
          <p:nvPr/>
        </p:nvGrpSpPr>
        <p:grpSpPr>
          <a:xfrm>
            <a:off x="5326215" y="1914862"/>
            <a:ext cx="411476" cy="411476"/>
            <a:chOff x="2037825" y="3254050"/>
            <a:chExt cx="296175" cy="296175"/>
          </a:xfrm>
        </p:grpSpPr>
        <p:sp>
          <p:nvSpPr>
            <p:cNvPr id="1337" name="Google Shape;1337;p38"/>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8"/>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8"/>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8"/>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8"/>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8"/>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38"/>
          <p:cNvGrpSpPr/>
          <p:nvPr/>
        </p:nvGrpSpPr>
        <p:grpSpPr>
          <a:xfrm>
            <a:off x="7237067" y="3380364"/>
            <a:ext cx="411479" cy="411479"/>
            <a:chOff x="900750" y="1436075"/>
            <a:chExt cx="481825" cy="481825"/>
          </a:xfrm>
        </p:grpSpPr>
        <p:sp>
          <p:nvSpPr>
            <p:cNvPr id="1344" name="Google Shape;1344;p38"/>
            <p:cNvSpPr/>
            <p:nvPr/>
          </p:nvSpPr>
          <p:spPr>
            <a:xfrm>
              <a:off x="900750" y="1627500"/>
              <a:ext cx="481825" cy="290400"/>
            </a:xfrm>
            <a:custGeom>
              <a:rect b="b" l="l" r="r" t="t"/>
              <a:pathLst>
                <a:path extrusionOk="0" h="11616" w="19273">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5" name="Google Shape;1345;p38"/>
            <p:cNvSpPr/>
            <p:nvPr/>
          </p:nvSpPr>
          <p:spPr>
            <a:xfrm>
              <a:off x="1296950" y="1549900"/>
              <a:ext cx="71550" cy="105850"/>
            </a:xfrm>
            <a:custGeom>
              <a:rect b="b" l="l" r="r" t="t"/>
              <a:pathLst>
                <a:path extrusionOk="0" h="4234" w="2862">
                  <a:moveTo>
                    <a:pt x="0" y="0"/>
                  </a:moveTo>
                  <a:lnTo>
                    <a:pt x="0" y="4234"/>
                  </a:lnTo>
                  <a:lnTo>
                    <a:pt x="2861" y="211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6" name="Google Shape;1346;p38"/>
            <p:cNvSpPr/>
            <p:nvPr/>
          </p:nvSpPr>
          <p:spPr>
            <a:xfrm>
              <a:off x="914900" y="1549900"/>
              <a:ext cx="71550" cy="105850"/>
            </a:xfrm>
            <a:custGeom>
              <a:rect b="b" l="l" r="r" t="t"/>
              <a:pathLst>
                <a:path extrusionOk="0" h="4234" w="2862">
                  <a:moveTo>
                    <a:pt x="2861" y="0"/>
                  </a:moveTo>
                  <a:lnTo>
                    <a:pt x="0" y="2117"/>
                  </a:lnTo>
                  <a:lnTo>
                    <a:pt x="2861" y="4234"/>
                  </a:lnTo>
                  <a:lnTo>
                    <a:pt x="28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7" name="Google Shape;1347;p38"/>
            <p:cNvSpPr/>
            <p:nvPr/>
          </p:nvSpPr>
          <p:spPr>
            <a:xfrm>
              <a:off x="1014650" y="1436075"/>
              <a:ext cx="254100" cy="336150"/>
            </a:xfrm>
            <a:custGeom>
              <a:rect b="b" l="l" r="r" t="t"/>
              <a:pathLst>
                <a:path extrusionOk="0" h="13446" w="10164">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graphicFrame>
        <p:nvGraphicFramePr>
          <p:cNvPr id="1353" name="Google Shape;1353;p39"/>
          <p:cNvGraphicFramePr/>
          <p:nvPr/>
        </p:nvGraphicFramePr>
        <p:xfrm>
          <a:off x="713225" y="1378945"/>
          <a:ext cx="3000000" cy="3000000"/>
        </p:xfrm>
        <a:graphic>
          <a:graphicData uri="http://schemas.openxmlformats.org/drawingml/2006/table">
            <a:tbl>
              <a:tblPr>
                <a:noFill/>
                <a:tableStyleId>{CC0FDD6F-1146-47FE-85B9-DBA965D3DF55}</a:tableStyleId>
              </a:tblPr>
              <a:tblGrid>
                <a:gridCol w="491150"/>
                <a:gridCol w="491150"/>
                <a:gridCol w="491150"/>
                <a:gridCol w="491150"/>
                <a:gridCol w="491150"/>
                <a:gridCol w="491150"/>
                <a:gridCol w="491150"/>
              </a:tblGrid>
              <a:tr h="519925">
                <a:tc gridSpan="6">
                  <a:txBody>
                    <a:bodyPr/>
                    <a:lstStyle/>
                    <a:p>
                      <a:pPr indent="0" lvl="0" marL="0" rtl="0" algn="ctr">
                        <a:spcBef>
                          <a:spcPts val="0"/>
                        </a:spcBef>
                        <a:spcAft>
                          <a:spcPts val="0"/>
                        </a:spcAft>
                        <a:buNone/>
                      </a:pPr>
                      <a:r>
                        <a:rPr b="1" lang="en" sz="2200">
                          <a:solidFill>
                            <a:schemeClr val="lt1"/>
                          </a:solidFill>
                          <a:latin typeface="Cabin"/>
                          <a:ea typeface="Cabin"/>
                          <a:cs typeface="Cabin"/>
                          <a:sym typeface="Cabin"/>
                        </a:rPr>
                        <a:t>September</a:t>
                      </a:r>
                      <a:endParaRPr b="1" sz="2200">
                        <a:solidFill>
                          <a:schemeClr val="lt1"/>
                        </a:solidFill>
                        <a:latin typeface="Cabin"/>
                        <a:ea typeface="Cabin"/>
                        <a:cs typeface="Cabin"/>
                        <a:sym typeface="Cabin"/>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19050">
                      <a:solidFill>
                        <a:srgbClr val="592A37">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c hMerge="1"/>
                <a:tc hMerge="1"/>
                <a:tc hMerge="1"/>
                <a:tc hMerge="1"/>
                <a:tc>
                  <a:txBody>
                    <a:bodyPr/>
                    <a:lstStyle/>
                    <a:p>
                      <a:pPr indent="0" lvl="0" marL="0" rtl="0" algn="ctr">
                        <a:spcBef>
                          <a:spcPts val="0"/>
                        </a:spcBef>
                        <a:spcAft>
                          <a:spcPts val="0"/>
                        </a:spcAft>
                        <a:buNone/>
                      </a:pPr>
                      <a:r>
                        <a:t/>
                      </a:r>
                      <a:endParaRPr b="1" sz="2200">
                        <a:solidFill>
                          <a:schemeClr val="lt1"/>
                        </a:solidFill>
                        <a:latin typeface="Cabin"/>
                        <a:ea typeface="Cabin"/>
                        <a:cs typeface="Cabin"/>
                        <a:sym typeface="Cabin"/>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19050">
                      <a:solidFill>
                        <a:srgbClr val="592A37">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436050">
                <a:tc>
                  <a:txBody>
                    <a:bodyPr/>
                    <a:lstStyle/>
                    <a:p>
                      <a:pPr indent="0" lvl="0" marL="0" rtl="0" algn="ctr">
                        <a:spcBef>
                          <a:spcPts val="0"/>
                        </a:spcBef>
                        <a:spcAft>
                          <a:spcPts val="0"/>
                        </a:spcAft>
                        <a:buNone/>
                      </a:pPr>
                      <a:r>
                        <a:rPr b="1" lang="en">
                          <a:solidFill>
                            <a:schemeClr val="dk1"/>
                          </a:solidFill>
                          <a:latin typeface="Cabin"/>
                          <a:ea typeface="Cabin"/>
                          <a:cs typeface="Cabin"/>
                          <a:sym typeface="Cabin"/>
                        </a:rPr>
                        <a:t>Mo</a:t>
                      </a:r>
                      <a:endParaRPr b="1">
                        <a:solidFill>
                          <a:schemeClr val="dk1"/>
                        </a:solidFill>
                        <a:latin typeface="Cabin"/>
                        <a:ea typeface="Cabin"/>
                        <a:cs typeface="Cabin"/>
                        <a:sym typeface="Cabin"/>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dk1"/>
                          </a:solidFill>
                          <a:latin typeface="Cabin"/>
                          <a:ea typeface="Cabin"/>
                          <a:cs typeface="Cabin"/>
                          <a:sym typeface="Cabin"/>
                        </a:rPr>
                        <a:t>Tu</a:t>
                      </a:r>
                      <a:endParaRPr b="1">
                        <a:solidFill>
                          <a:schemeClr val="dk1"/>
                        </a:solidFill>
                        <a:latin typeface="Cabin"/>
                        <a:ea typeface="Cabin"/>
                        <a:cs typeface="Cabin"/>
                        <a:sym typeface="Cabin"/>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dk1"/>
                          </a:solidFill>
                          <a:latin typeface="Cabin"/>
                          <a:ea typeface="Cabin"/>
                          <a:cs typeface="Cabin"/>
                          <a:sym typeface="Cabin"/>
                        </a:rPr>
                        <a:t>We</a:t>
                      </a:r>
                      <a:endParaRPr b="1">
                        <a:solidFill>
                          <a:schemeClr val="dk1"/>
                        </a:solidFill>
                        <a:latin typeface="Cabin"/>
                        <a:ea typeface="Cabin"/>
                        <a:cs typeface="Cabin"/>
                        <a:sym typeface="Cabin"/>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dk1"/>
                          </a:solidFill>
                          <a:latin typeface="Cabin"/>
                          <a:ea typeface="Cabin"/>
                          <a:cs typeface="Cabin"/>
                          <a:sym typeface="Cabin"/>
                        </a:rPr>
                        <a:t>Th</a:t>
                      </a:r>
                      <a:endParaRPr b="1">
                        <a:solidFill>
                          <a:schemeClr val="dk1"/>
                        </a:solidFill>
                        <a:latin typeface="Cabin"/>
                        <a:ea typeface="Cabin"/>
                        <a:cs typeface="Cabin"/>
                        <a:sym typeface="Cabin"/>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dk1"/>
                          </a:solidFill>
                          <a:latin typeface="Cabin"/>
                          <a:ea typeface="Cabin"/>
                          <a:cs typeface="Cabin"/>
                          <a:sym typeface="Cabin"/>
                        </a:rPr>
                        <a:t>Fr</a:t>
                      </a:r>
                      <a:endParaRPr b="1">
                        <a:solidFill>
                          <a:schemeClr val="dk1"/>
                        </a:solidFill>
                        <a:latin typeface="Cabin"/>
                        <a:ea typeface="Cabin"/>
                        <a:cs typeface="Cabin"/>
                        <a:sym typeface="Cabin"/>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dk1"/>
                          </a:solidFill>
                          <a:latin typeface="Cabin"/>
                          <a:ea typeface="Cabin"/>
                          <a:cs typeface="Cabin"/>
                          <a:sym typeface="Cabin"/>
                        </a:rPr>
                        <a:t>Sa</a:t>
                      </a:r>
                      <a:endParaRPr b="1">
                        <a:solidFill>
                          <a:schemeClr val="dk1"/>
                        </a:solidFill>
                        <a:latin typeface="Cabin"/>
                        <a:ea typeface="Cabin"/>
                        <a:cs typeface="Cabin"/>
                        <a:sym typeface="Cabin"/>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dk1"/>
                          </a:solidFill>
                          <a:latin typeface="Cabin"/>
                          <a:ea typeface="Cabin"/>
                          <a:cs typeface="Cabin"/>
                          <a:sym typeface="Cabin"/>
                        </a:rPr>
                        <a:t>Su</a:t>
                      </a:r>
                      <a:endParaRPr b="1">
                        <a:solidFill>
                          <a:schemeClr val="dk1"/>
                        </a:solidFill>
                        <a:latin typeface="Cabin"/>
                        <a:ea typeface="Cabin"/>
                        <a:cs typeface="Cabin"/>
                        <a:sym typeface="Cabin"/>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402500">
                <a:tc>
                  <a:txBody>
                    <a:bodyPr/>
                    <a:lstStyle/>
                    <a:p>
                      <a:pPr indent="0" lvl="0" marL="0" rtl="0" algn="ctr">
                        <a:spcBef>
                          <a:spcPts val="0"/>
                        </a:spcBef>
                        <a:spcAft>
                          <a:spcPts val="0"/>
                        </a:spcAft>
                        <a:buNone/>
                      </a:pPr>
                      <a:r>
                        <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1</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2</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3</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solidFill>
                            <a:schemeClr val="dk1"/>
                          </a:solidFill>
                          <a:latin typeface="Hind Siliguri"/>
                          <a:ea typeface="Hind Siliguri"/>
                          <a:cs typeface="Hind Siliguri"/>
                          <a:sym typeface="Hind Siliguri"/>
                        </a:rPr>
                        <a:t>4</a:t>
                      </a:r>
                      <a:endParaRPr b="1">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r>
              <a:tr h="402500">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5</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6</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7</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8</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9</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10</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11</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02500">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12</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13</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solidFill>
                            <a:schemeClr val="lt1"/>
                          </a:solidFill>
                          <a:latin typeface="Hind Siliguri"/>
                          <a:ea typeface="Hind Siliguri"/>
                          <a:cs typeface="Hind Siliguri"/>
                          <a:sym typeface="Hind Siliguri"/>
                        </a:rPr>
                        <a:t>14</a:t>
                      </a:r>
                      <a:endParaRPr b="1">
                        <a:solidFill>
                          <a:schemeClr val="lt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15</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16</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17</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18</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02500">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19</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20</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21</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22</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23</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24</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25</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02500">
                <a:tc>
                  <a:txBody>
                    <a:bodyPr/>
                    <a:lstStyle/>
                    <a:p>
                      <a:pPr indent="0" lvl="0" marL="0" rtl="0" algn="ctr">
                        <a:spcBef>
                          <a:spcPts val="0"/>
                        </a:spcBef>
                        <a:spcAft>
                          <a:spcPts val="0"/>
                        </a:spcAft>
                        <a:buNone/>
                      </a:pPr>
                      <a:r>
                        <a:rPr b="1" lang="en">
                          <a:solidFill>
                            <a:schemeClr val="lt1"/>
                          </a:solidFill>
                          <a:latin typeface="Hind Siliguri"/>
                          <a:ea typeface="Hind Siliguri"/>
                          <a:cs typeface="Hind Siliguri"/>
                          <a:sym typeface="Hind Siliguri"/>
                        </a:rPr>
                        <a:t>26</a:t>
                      </a:r>
                      <a:endParaRPr b="1">
                        <a:solidFill>
                          <a:schemeClr val="lt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27</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28</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29</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30</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solidFill>
                          <a:schemeClr val="dk1"/>
                        </a:solidFill>
                        <a:latin typeface="Hind Siliguri"/>
                        <a:ea typeface="Hind Siliguri"/>
                        <a:cs typeface="Hind Siliguri"/>
                        <a:sym typeface="Hind Siliguri"/>
                      </a:endParaRPr>
                    </a:p>
                  </a:txBody>
                  <a:tcPr marT="91425" marB="91425" marR="91425" marL="91425" anchor="ctr">
                    <a:lnL cap="flat" cmpd="sng" w="19050">
                      <a:solidFill>
                        <a:srgbClr val="592A37">
                          <a:alpha val="0"/>
                        </a:srgbClr>
                      </a:solidFill>
                      <a:prstDash val="solid"/>
                      <a:round/>
                      <a:headEnd len="sm" w="sm" type="none"/>
                      <a:tailEnd len="sm" w="sm" type="none"/>
                    </a:lnL>
                    <a:lnR cap="flat" cmpd="sng" w="19050">
                      <a:solidFill>
                        <a:srgbClr val="592A37">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354" name="Google Shape;1354;p39"/>
          <p:cNvSpPr txBox="1"/>
          <p:nvPr/>
        </p:nvSpPr>
        <p:spPr>
          <a:xfrm>
            <a:off x="5138900" y="1378950"/>
            <a:ext cx="2270400" cy="403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Cabin"/>
                <a:ea typeface="Cabin"/>
                <a:cs typeface="Cabin"/>
                <a:sym typeface="Cabin"/>
              </a:rPr>
              <a:t>First day</a:t>
            </a:r>
            <a:endParaRPr b="1" sz="2200">
              <a:solidFill>
                <a:schemeClr val="dk1"/>
              </a:solidFill>
              <a:latin typeface="Cabin"/>
              <a:ea typeface="Cabin"/>
              <a:cs typeface="Cabin"/>
              <a:sym typeface="Cabin"/>
            </a:endParaRPr>
          </a:p>
        </p:txBody>
      </p:sp>
      <p:sp>
        <p:nvSpPr>
          <p:cNvPr id="1355" name="Google Shape;1355;p39"/>
          <p:cNvSpPr txBox="1"/>
          <p:nvPr/>
        </p:nvSpPr>
        <p:spPr>
          <a:xfrm>
            <a:off x="5138900" y="1630350"/>
            <a:ext cx="2270400" cy="58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Hind Siliguri"/>
                <a:ea typeface="Hind Siliguri"/>
                <a:cs typeface="Hind Siliguri"/>
                <a:sym typeface="Hind Siliguri"/>
              </a:rPr>
              <a:t>Earth is the third planet from the Sun </a:t>
            </a:r>
            <a:endParaRPr>
              <a:solidFill>
                <a:schemeClr val="dk1"/>
              </a:solidFill>
              <a:latin typeface="Hind Siliguri"/>
              <a:ea typeface="Hind Siliguri"/>
              <a:cs typeface="Hind Siliguri"/>
              <a:sym typeface="Hind Siliguri"/>
            </a:endParaRPr>
          </a:p>
        </p:txBody>
      </p:sp>
      <p:sp>
        <p:nvSpPr>
          <p:cNvPr id="1356" name="Google Shape;1356;p39"/>
          <p:cNvSpPr txBox="1"/>
          <p:nvPr/>
        </p:nvSpPr>
        <p:spPr>
          <a:xfrm>
            <a:off x="5138900" y="2407013"/>
            <a:ext cx="2270400" cy="403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Cabin"/>
                <a:ea typeface="Cabin"/>
                <a:cs typeface="Cabin"/>
                <a:sym typeface="Cabin"/>
              </a:rPr>
              <a:t>First practice</a:t>
            </a:r>
            <a:endParaRPr b="1" sz="2200">
              <a:solidFill>
                <a:schemeClr val="dk1"/>
              </a:solidFill>
              <a:latin typeface="Cabin"/>
              <a:ea typeface="Cabin"/>
              <a:cs typeface="Cabin"/>
              <a:sym typeface="Cabin"/>
            </a:endParaRPr>
          </a:p>
        </p:txBody>
      </p:sp>
      <p:sp>
        <p:nvSpPr>
          <p:cNvPr id="1357" name="Google Shape;1357;p39"/>
          <p:cNvSpPr txBox="1"/>
          <p:nvPr/>
        </p:nvSpPr>
        <p:spPr>
          <a:xfrm>
            <a:off x="5138900" y="2658413"/>
            <a:ext cx="2270400" cy="58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Hind Siliguri"/>
                <a:ea typeface="Hind Siliguri"/>
                <a:cs typeface="Hind Siliguri"/>
                <a:sym typeface="Hind Siliguri"/>
              </a:rPr>
              <a:t>Mercury is the closest planet to the Sun </a:t>
            </a:r>
            <a:endParaRPr>
              <a:solidFill>
                <a:schemeClr val="dk1"/>
              </a:solidFill>
              <a:latin typeface="Hind Siliguri"/>
              <a:ea typeface="Hind Siliguri"/>
              <a:cs typeface="Hind Siliguri"/>
              <a:sym typeface="Hind Siliguri"/>
            </a:endParaRPr>
          </a:p>
        </p:txBody>
      </p:sp>
      <p:sp>
        <p:nvSpPr>
          <p:cNvPr id="1358" name="Google Shape;1358;p39"/>
          <p:cNvSpPr txBox="1"/>
          <p:nvPr/>
        </p:nvSpPr>
        <p:spPr>
          <a:xfrm>
            <a:off x="5138900" y="3435075"/>
            <a:ext cx="2270400" cy="403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Cabin"/>
                <a:ea typeface="Cabin"/>
                <a:cs typeface="Cabin"/>
                <a:sym typeface="Cabin"/>
              </a:rPr>
              <a:t>First exam</a:t>
            </a:r>
            <a:endParaRPr b="1" sz="2200">
              <a:solidFill>
                <a:schemeClr val="dk1"/>
              </a:solidFill>
              <a:latin typeface="Cabin"/>
              <a:ea typeface="Cabin"/>
              <a:cs typeface="Cabin"/>
              <a:sym typeface="Cabin"/>
            </a:endParaRPr>
          </a:p>
        </p:txBody>
      </p:sp>
      <p:sp>
        <p:nvSpPr>
          <p:cNvPr id="1359" name="Google Shape;1359;p39"/>
          <p:cNvSpPr txBox="1"/>
          <p:nvPr/>
        </p:nvSpPr>
        <p:spPr>
          <a:xfrm>
            <a:off x="5138900" y="3686475"/>
            <a:ext cx="2270400" cy="58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Hind Siliguri"/>
                <a:ea typeface="Hind Siliguri"/>
                <a:cs typeface="Hind Siliguri"/>
                <a:sym typeface="Hind Siliguri"/>
              </a:rPr>
              <a:t>Venus has a beautiful name</a:t>
            </a:r>
            <a:r>
              <a:rPr lang="en">
                <a:solidFill>
                  <a:schemeClr val="dk1"/>
                </a:solidFill>
                <a:latin typeface="Hind Siliguri"/>
                <a:ea typeface="Hind Siliguri"/>
                <a:cs typeface="Hind Siliguri"/>
                <a:sym typeface="Hind Siliguri"/>
              </a:rPr>
              <a:t> and is the second planet </a:t>
            </a:r>
            <a:endParaRPr>
              <a:solidFill>
                <a:schemeClr val="dk1"/>
              </a:solidFill>
              <a:latin typeface="Hind Siliguri"/>
              <a:ea typeface="Hind Siliguri"/>
              <a:cs typeface="Hind Siliguri"/>
              <a:sym typeface="Hind Siliguri"/>
            </a:endParaRPr>
          </a:p>
        </p:txBody>
      </p:sp>
      <p:sp>
        <p:nvSpPr>
          <p:cNvPr id="1360" name="Google Shape;1360;p39"/>
          <p:cNvSpPr txBox="1"/>
          <p:nvPr/>
        </p:nvSpPr>
        <p:spPr>
          <a:xfrm>
            <a:off x="7315050" y="1378975"/>
            <a:ext cx="1115700" cy="403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200">
                <a:solidFill>
                  <a:schemeClr val="accent3"/>
                </a:solidFill>
                <a:latin typeface="Cabin"/>
                <a:ea typeface="Cabin"/>
                <a:cs typeface="Cabin"/>
                <a:sym typeface="Cabin"/>
              </a:rPr>
              <a:t>09.04</a:t>
            </a:r>
            <a:endParaRPr b="1" sz="2200">
              <a:solidFill>
                <a:schemeClr val="accent3"/>
              </a:solidFill>
              <a:latin typeface="Cabin"/>
              <a:ea typeface="Cabin"/>
              <a:cs typeface="Cabin"/>
              <a:sym typeface="Cabin"/>
            </a:endParaRPr>
          </a:p>
        </p:txBody>
      </p:sp>
      <p:sp>
        <p:nvSpPr>
          <p:cNvPr id="1361" name="Google Shape;1361;p39"/>
          <p:cNvSpPr txBox="1"/>
          <p:nvPr/>
        </p:nvSpPr>
        <p:spPr>
          <a:xfrm>
            <a:off x="7315050" y="2407038"/>
            <a:ext cx="1115700" cy="403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200">
                <a:solidFill>
                  <a:schemeClr val="accent5"/>
                </a:solidFill>
                <a:latin typeface="Cabin"/>
                <a:ea typeface="Cabin"/>
                <a:cs typeface="Cabin"/>
                <a:sym typeface="Cabin"/>
              </a:rPr>
              <a:t>09.14</a:t>
            </a:r>
            <a:endParaRPr b="1" sz="2200">
              <a:solidFill>
                <a:schemeClr val="accent5"/>
              </a:solidFill>
              <a:latin typeface="Cabin"/>
              <a:ea typeface="Cabin"/>
              <a:cs typeface="Cabin"/>
              <a:sym typeface="Cabin"/>
            </a:endParaRPr>
          </a:p>
        </p:txBody>
      </p:sp>
      <p:sp>
        <p:nvSpPr>
          <p:cNvPr id="1362" name="Google Shape;1362;p39"/>
          <p:cNvSpPr txBox="1"/>
          <p:nvPr/>
        </p:nvSpPr>
        <p:spPr>
          <a:xfrm>
            <a:off x="7315050" y="3435100"/>
            <a:ext cx="1115700" cy="403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200">
                <a:solidFill>
                  <a:schemeClr val="dk2"/>
                </a:solidFill>
                <a:latin typeface="Cabin"/>
                <a:ea typeface="Cabin"/>
                <a:cs typeface="Cabin"/>
                <a:sym typeface="Cabin"/>
              </a:rPr>
              <a:t>09.26</a:t>
            </a:r>
            <a:endParaRPr b="1" sz="2200">
              <a:solidFill>
                <a:schemeClr val="dk2"/>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368" name="Google Shape;1368;p40"/>
          <p:cNvSpPr txBox="1"/>
          <p:nvPr/>
        </p:nvSpPr>
        <p:spPr>
          <a:xfrm>
            <a:off x="923638" y="3314752"/>
            <a:ext cx="2107200" cy="57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Hind Siliguri"/>
                <a:ea typeface="Hind Siliguri"/>
                <a:cs typeface="Hind Siliguri"/>
                <a:sym typeface="Hind Siliguri"/>
              </a:rPr>
              <a:t>Jupiter is the biggest planet of them all</a:t>
            </a:r>
            <a:endParaRPr>
              <a:solidFill>
                <a:schemeClr val="dk1"/>
              </a:solidFill>
              <a:latin typeface="Hind Siliguri"/>
              <a:ea typeface="Hind Siliguri"/>
              <a:cs typeface="Hind Siliguri"/>
              <a:sym typeface="Hind Siliguri"/>
            </a:endParaRPr>
          </a:p>
        </p:txBody>
      </p:sp>
      <p:sp>
        <p:nvSpPr>
          <p:cNvPr id="1369" name="Google Shape;1369;p40"/>
          <p:cNvSpPr txBox="1"/>
          <p:nvPr/>
        </p:nvSpPr>
        <p:spPr>
          <a:xfrm>
            <a:off x="923638" y="3959101"/>
            <a:ext cx="2107200" cy="57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Hind Siliguri"/>
                <a:ea typeface="Hind Siliguri"/>
                <a:cs typeface="Hind Siliguri"/>
                <a:sym typeface="Hind Siliguri"/>
              </a:rPr>
              <a:t>Mercury is the closest planet to the Sun</a:t>
            </a:r>
            <a:endParaRPr>
              <a:solidFill>
                <a:schemeClr val="dk1"/>
              </a:solidFill>
              <a:latin typeface="Hind Siliguri"/>
              <a:ea typeface="Hind Siliguri"/>
              <a:cs typeface="Hind Siliguri"/>
              <a:sym typeface="Hind Siliguri"/>
            </a:endParaRPr>
          </a:p>
        </p:txBody>
      </p:sp>
      <p:sp>
        <p:nvSpPr>
          <p:cNvPr id="1370" name="Google Shape;1370;p40"/>
          <p:cNvSpPr txBox="1"/>
          <p:nvPr/>
        </p:nvSpPr>
        <p:spPr>
          <a:xfrm>
            <a:off x="6113213" y="3314755"/>
            <a:ext cx="2107200" cy="57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Hind Siliguri"/>
                <a:ea typeface="Hind Siliguri"/>
                <a:cs typeface="Hind Siliguri"/>
                <a:sym typeface="Hind Siliguri"/>
              </a:rPr>
              <a:t>Pluto is classified as a dwarf planet</a:t>
            </a:r>
            <a:endParaRPr>
              <a:solidFill>
                <a:schemeClr val="dk1"/>
              </a:solidFill>
              <a:latin typeface="Hind Siliguri"/>
              <a:ea typeface="Hind Siliguri"/>
              <a:cs typeface="Hind Siliguri"/>
              <a:sym typeface="Hind Siliguri"/>
            </a:endParaRPr>
          </a:p>
        </p:txBody>
      </p:sp>
      <p:sp>
        <p:nvSpPr>
          <p:cNvPr id="1371" name="Google Shape;1371;p40"/>
          <p:cNvSpPr txBox="1"/>
          <p:nvPr/>
        </p:nvSpPr>
        <p:spPr>
          <a:xfrm>
            <a:off x="6113213" y="3959103"/>
            <a:ext cx="2107200" cy="57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Hind Siliguri"/>
                <a:ea typeface="Hind Siliguri"/>
                <a:cs typeface="Hind Siliguri"/>
                <a:sym typeface="Hind Siliguri"/>
              </a:rPr>
              <a:t>Earth is the third planet from the Sun </a:t>
            </a:r>
            <a:endParaRPr>
              <a:solidFill>
                <a:schemeClr val="dk1"/>
              </a:solidFill>
              <a:latin typeface="Hind Siliguri"/>
              <a:ea typeface="Hind Siliguri"/>
              <a:cs typeface="Hind Siliguri"/>
              <a:sym typeface="Hind Siliguri"/>
            </a:endParaRPr>
          </a:p>
        </p:txBody>
      </p:sp>
      <p:sp>
        <p:nvSpPr>
          <p:cNvPr id="1372" name="Google Shape;1372;p40"/>
          <p:cNvSpPr txBox="1"/>
          <p:nvPr/>
        </p:nvSpPr>
        <p:spPr>
          <a:xfrm>
            <a:off x="3542388" y="3314757"/>
            <a:ext cx="2107200" cy="5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Saturn i</a:t>
            </a:r>
            <a:r>
              <a:rPr lang="en">
                <a:solidFill>
                  <a:schemeClr val="dk1"/>
                </a:solidFill>
                <a:latin typeface="Hind Siliguri"/>
                <a:ea typeface="Hind Siliguri"/>
                <a:cs typeface="Hind Siliguri"/>
                <a:sym typeface="Hind Siliguri"/>
              </a:rPr>
              <a:t>s composed of hydrogen and helium</a:t>
            </a:r>
            <a:endParaRPr>
              <a:solidFill>
                <a:schemeClr val="dk1"/>
              </a:solidFill>
              <a:latin typeface="Hind Siliguri"/>
              <a:ea typeface="Hind Siliguri"/>
              <a:cs typeface="Hind Siliguri"/>
              <a:sym typeface="Hind Siliguri"/>
            </a:endParaRPr>
          </a:p>
        </p:txBody>
      </p:sp>
      <p:sp>
        <p:nvSpPr>
          <p:cNvPr id="1373" name="Google Shape;1373;p40"/>
          <p:cNvSpPr txBox="1"/>
          <p:nvPr/>
        </p:nvSpPr>
        <p:spPr>
          <a:xfrm>
            <a:off x="3542388" y="3959103"/>
            <a:ext cx="2107200" cy="57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1"/>
                </a:solidFill>
                <a:latin typeface="Hind Siliguri"/>
                <a:ea typeface="Hind Siliguri"/>
                <a:cs typeface="Hind Siliguri"/>
                <a:sym typeface="Hind Siliguri"/>
              </a:rPr>
              <a:t>Despite being red, Mars is a cold place</a:t>
            </a:r>
            <a:endParaRPr>
              <a:solidFill>
                <a:schemeClr val="dk1"/>
              </a:solidFill>
              <a:latin typeface="Hind Siliguri"/>
              <a:ea typeface="Hind Siliguri"/>
              <a:cs typeface="Hind Siliguri"/>
              <a:sym typeface="Hind Siliguri"/>
            </a:endParaRPr>
          </a:p>
        </p:txBody>
      </p:sp>
      <p:sp>
        <p:nvSpPr>
          <p:cNvPr id="1374" name="Google Shape;1374;p40"/>
          <p:cNvSpPr txBox="1"/>
          <p:nvPr/>
        </p:nvSpPr>
        <p:spPr>
          <a:xfrm flipH="1">
            <a:off x="923638" y="2224200"/>
            <a:ext cx="2107200" cy="839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Enhancing critical thinking</a:t>
            </a:r>
            <a:endParaRPr b="1" sz="2200">
              <a:solidFill>
                <a:schemeClr val="dk1"/>
              </a:solidFill>
              <a:latin typeface="Cabin"/>
              <a:ea typeface="Cabin"/>
              <a:cs typeface="Cabin"/>
              <a:sym typeface="Cabin"/>
            </a:endParaRPr>
          </a:p>
        </p:txBody>
      </p:sp>
      <p:sp>
        <p:nvSpPr>
          <p:cNvPr id="1375" name="Google Shape;1375;p40"/>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Objectives</a:t>
            </a:r>
            <a:endParaRPr b="1" sz="1600">
              <a:solidFill>
                <a:schemeClr val="dk1"/>
              </a:solidFill>
              <a:latin typeface="Cabin"/>
              <a:ea typeface="Cabin"/>
              <a:cs typeface="Cabin"/>
              <a:sym typeface="Cabin"/>
            </a:endParaRPr>
          </a:p>
        </p:txBody>
      </p:sp>
      <p:sp>
        <p:nvSpPr>
          <p:cNvPr id="1376" name="Google Shape;1376;p40"/>
          <p:cNvSpPr txBox="1"/>
          <p:nvPr/>
        </p:nvSpPr>
        <p:spPr>
          <a:xfrm flipH="1">
            <a:off x="3542388" y="2224275"/>
            <a:ext cx="2107200" cy="839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Promoting business ethics</a:t>
            </a:r>
            <a:endParaRPr b="1" sz="2200">
              <a:solidFill>
                <a:schemeClr val="dk1"/>
              </a:solidFill>
              <a:latin typeface="Cabin"/>
              <a:ea typeface="Cabin"/>
              <a:cs typeface="Cabin"/>
              <a:sym typeface="Cabin"/>
            </a:endParaRPr>
          </a:p>
        </p:txBody>
      </p:sp>
      <p:sp>
        <p:nvSpPr>
          <p:cNvPr id="1377" name="Google Shape;1377;p40"/>
          <p:cNvSpPr txBox="1"/>
          <p:nvPr/>
        </p:nvSpPr>
        <p:spPr>
          <a:xfrm flipH="1">
            <a:off x="6113212" y="2224250"/>
            <a:ext cx="2107200" cy="839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Developing leadership skills</a:t>
            </a:r>
            <a:endParaRPr b="1" sz="2200">
              <a:solidFill>
                <a:schemeClr val="dk1"/>
              </a:solidFill>
              <a:latin typeface="Cabin"/>
              <a:ea typeface="Cabin"/>
              <a:cs typeface="Cabin"/>
              <a:sym typeface="Cabin"/>
            </a:endParaRPr>
          </a:p>
        </p:txBody>
      </p:sp>
      <p:cxnSp>
        <p:nvCxnSpPr>
          <p:cNvPr id="1378" name="Google Shape;1378;p40"/>
          <p:cNvCxnSpPr>
            <a:stCxn id="1374" idx="2"/>
            <a:endCxn id="1368" idx="0"/>
          </p:cNvCxnSpPr>
          <p:nvPr/>
        </p:nvCxnSpPr>
        <p:spPr>
          <a:xfrm>
            <a:off x="1977238" y="3063900"/>
            <a:ext cx="0" cy="250800"/>
          </a:xfrm>
          <a:prstGeom prst="straightConnector1">
            <a:avLst/>
          </a:prstGeom>
          <a:noFill/>
          <a:ln cap="flat" cmpd="sng" w="19050">
            <a:solidFill>
              <a:schemeClr val="accent3"/>
            </a:solidFill>
            <a:prstDash val="solid"/>
            <a:round/>
            <a:headEnd len="med" w="med" type="none"/>
            <a:tailEnd len="med" w="med" type="none"/>
          </a:ln>
        </p:spPr>
      </p:cxnSp>
      <p:cxnSp>
        <p:nvCxnSpPr>
          <p:cNvPr id="1379" name="Google Shape;1379;p40"/>
          <p:cNvCxnSpPr>
            <a:stCxn id="1376" idx="2"/>
            <a:endCxn id="1372" idx="0"/>
          </p:cNvCxnSpPr>
          <p:nvPr/>
        </p:nvCxnSpPr>
        <p:spPr>
          <a:xfrm>
            <a:off x="4595988" y="3063975"/>
            <a:ext cx="0" cy="250800"/>
          </a:xfrm>
          <a:prstGeom prst="straightConnector1">
            <a:avLst/>
          </a:prstGeom>
          <a:noFill/>
          <a:ln cap="flat" cmpd="sng" w="19050">
            <a:solidFill>
              <a:schemeClr val="accent3"/>
            </a:solidFill>
            <a:prstDash val="solid"/>
            <a:round/>
            <a:headEnd len="med" w="med" type="none"/>
            <a:tailEnd len="med" w="med" type="none"/>
          </a:ln>
        </p:spPr>
      </p:cxnSp>
      <p:cxnSp>
        <p:nvCxnSpPr>
          <p:cNvPr id="1380" name="Google Shape;1380;p40"/>
          <p:cNvCxnSpPr>
            <a:stCxn id="1377" idx="2"/>
            <a:endCxn id="1370" idx="0"/>
          </p:cNvCxnSpPr>
          <p:nvPr/>
        </p:nvCxnSpPr>
        <p:spPr>
          <a:xfrm>
            <a:off x="7166812" y="3063950"/>
            <a:ext cx="0" cy="250800"/>
          </a:xfrm>
          <a:prstGeom prst="straightConnector1">
            <a:avLst/>
          </a:prstGeom>
          <a:noFill/>
          <a:ln cap="flat" cmpd="sng" w="19050">
            <a:solidFill>
              <a:schemeClr val="accent3"/>
            </a:solidFill>
            <a:prstDash val="solid"/>
            <a:round/>
            <a:headEnd len="med" w="med" type="none"/>
            <a:tailEnd len="med" w="med" type="none"/>
          </a:ln>
        </p:spPr>
      </p:cxnSp>
      <p:sp>
        <p:nvSpPr>
          <p:cNvPr id="1381" name="Google Shape;1381;p40"/>
          <p:cNvSpPr txBox="1"/>
          <p:nvPr/>
        </p:nvSpPr>
        <p:spPr>
          <a:xfrm flipH="1">
            <a:off x="923638" y="1513513"/>
            <a:ext cx="2107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accent1"/>
                </a:solidFill>
                <a:latin typeface="Cabin"/>
                <a:ea typeface="Cabin"/>
                <a:cs typeface="Cabin"/>
                <a:sym typeface="Cabin"/>
              </a:rPr>
              <a:t>01</a:t>
            </a:r>
            <a:endParaRPr b="1" sz="2800">
              <a:solidFill>
                <a:schemeClr val="accent1"/>
              </a:solidFill>
              <a:latin typeface="Cabin"/>
              <a:ea typeface="Cabin"/>
              <a:cs typeface="Cabin"/>
              <a:sym typeface="Cabin"/>
            </a:endParaRPr>
          </a:p>
        </p:txBody>
      </p:sp>
      <p:sp>
        <p:nvSpPr>
          <p:cNvPr id="1382" name="Google Shape;1382;p40"/>
          <p:cNvSpPr txBox="1"/>
          <p:nvPr/>
        </p:nvSpPr>
        <p:spPr>
          <a:xfrm flipH="1">
            <a:off x="3542334" y="1513503"/>
            <a:ext cx="2107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accent1"/>
                </a:solidFill>
                <a:latin typeface="Cabin"/>
                <a:ea typeface="Cabin"/>
                <a:cs typeface="Cabin"/>
                <a:sym typeface="Cabin"/>
              </a:rPr>
              <a:t>02</a:t>
            </a:r>
            <a:endParaRPr b="1" sz="2800">
              <a:solidFill>
                <a:schemeClr val="accent1"/>
              </a:solidFill>
              <a:latin typeface="Cabin"/>
              <a:ea typeface="Cabin"/>
              <a:cs typeface="Cabin"/>
              <a:sym typeface="Cabin"/>
            </a:endParaRPr>
          </a:p>
        </p:txBody>
      </p:sp>
      <p:sp>
        <p:nvSpPr>
          <p:cNvPr id="1383" name="Google Shape;1383;p40"/>
          <p:cNvSpPr txBox="1"/>
          <p:nvPr/>
        </p:nvSpPr>
        <p:spPr>
          <a:xfrm flipH="1">
            <a:off x="6113150" y="1513514"/>
            <a:ext cx="2107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accent1"/>
                </a:solidFill>
                <a:latin typeface="Cabin"/>
                <a:ea typeface="Cabin"/>
                <a:cs typeface="Cabin"/>
                <a:sym typeface="Cabin"/>
              </a:rPr>
              <a:t>03</a:t>
            </a:r>
            <a:endParaRPr b="1" sz="2800">
              <a:solidFill>
                <a:schemeClr val="accent1"/>
              </a:solidFill>
              <a:latin typeface="Cabin"/>
              <a:ea typeface="Cabin"/>
              <a:cs typeface="Cabin"/>
              <a:sym typeface="Cabin"/>
            </a:endParaRPr>
          </a:p>
        </p:txBody>
      </p:sp>
      <p:cxnSp>
        <p:nvCxnSpPr>
          <p:cNvPr id="1384" name="Google Shape;1384;p40"/>
          <p:cNvCxnSpPr>
            <a:stCxn id="1381" idx="2"/>
            <a:endCxn id="1374" idx="0"/>
          </p:cNvCxnSpPr>
          <p:nvPr/>
        </p:nvCxnSpPr>
        <p:spPr>
          <a:xfrm>
            <a:off x="1977238" y="1961713"/>
            <a:ext cx="0" cy="262500"/>
          </a:xfrm>
          <a:prstGeom prst="straightConnector1">
            <a:avLst/>
          </a:prstGeom>
          <a:noFill/>
          <a:ln cap="flat" cmpd="sng" w="19050">
            <a:solidFill>
              <a:schemeClr val="accent3"/>
            </a:solidFill>
            <a:prstDash val="solid"/>
            <a:round/>
            <a:headEnd len="med" w="med" type="none"/>
            <a:tailEnd len="med" w="med" type="none"/>
          </a:ln>
        </p:spPr>
      </p:cxnSp>
      <p:cxnSp>
        <p:nvCxnSpPr>
          <p:cNvPr id="1385" name="Google Shape;1385;p40"/>
          <p:cNvCxnSpPr>
            <a:stCxn id="1382" idx="2"/>
            <a:endCxn id="1376" idx="0"/>
          </p:cNvCxnSpPr>
          <p:nvPr/>
        </p:nvCxnSpPr>
        <p:spPr>
          <a:xfrm>
            <a:off x="4595934" y="1961703"/>
            <a:ext cx="0" cy="262500"/>
          </a:xfrm>
          <a:prstGeom prst="straightConnector1">
            <a:avLst/>
          </a:prstGeom>
          <a:noFill/>
          <a:ln cap="flat" cmpd="sng" w="19050">
            <a:solidFill>
              <a:schemeClr val="accent3"/>
            </a:solidFill>
            <a:prstDash val="solid"/>
            <a:round/>
            <a:headEnd len="med" w="med" type="none"/>
            <a:tailEnd len="med" w="med" type="none"/>
          </a:ln>
        </p:spPr>
      </p:cxnSp>
      <p:cxnSp>
        <p:nvCxnSpPr>
          <p:cNvPr id="1386" name="Google Shape;1386;p40"/>
          <p:cNvCxnSpPr>
            <a:stCxn id="1383" idx="2"/>
            <a:endCxn id="1377" idx="0"/>
          </p:cNvCxnSpPr>
          <p:nvPr/>
        </p:nvCxnSpPr>
        <p:spPr>
          <a:xfrm>
            <a:off x="7166750" y="1961714"/>
            <a:ext cx="0" cy="2625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392" name="Google Shape;1392;p41"/>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Student age ranges</a:t>
            </a:r>
            <a:endParaRPr b="1" sz="1600">
              <a:solidFill>
                <a:schemeClr val="dk1"/>
              </a:solidFill>
              <a:latin typeface="Cabin"/>
              <a:ea typeface="Cabin"/>
              <a:cs typeface="Cabin"/>
              <a:sym typeface="Cabin"/>
            </a:endParaRPr>
          </a:p>
        </p:txBody>
      </p:sp>
      <p:graphicFrame>
        <p:nvGraphicFramePr>
          <p:cNvPr id="1393" name="Google Shape;1393;p41"/>
          <p:cNvGraphicFramePr/>
          <p:nvPr/>
        </p:nvGraphicFramePr>
        <p:xfrm>
          <a:off x="952500" y="1773450"/>
          <a:ext cx="3000000" cy="3000000"/>
        </p:xfrm>
        <a:graphic>
          <a:graphicData uri="http://schemas.openxmlformats.org/drawingml/2006/table">
            <a:tbl>
              <a:tblPr>
                <a:noFill/>
                <a:tableStyleId>{CC0FDD6F-1146-47FE-85B9-DBA965D3DF55}</a:tableStyleId>
              </a:tblPr>
              <a:tblGrid>
                <a:gridCol w="1197875"/>
                <a:gridCol w="3555850"/>
                <a:gridCol w="2485275"/>
              </a:tblGrid>
              <a:tr h="593675">
                <a:tc>
                  <a:txBody>
                    <a:bodyPr/>
                    <a:lstStyle/>
                    <a:p>
                      <a:pPr indent="0" lvl="0" marL="0" marR="0" rtl="0" algn="l">
                        <a:lnSpc>
                          <a:spcPct val="100000"/>
                        </a:lnSpc>
                        <a:spcBef>
                          <a:spcPts val="0"/>
                        </a:spcBef>
                        <a:spcAft>
                          <a:spcPts val="0"/>
                        </a:spcAft>
                        <a:buNone/>
                      </a:pPr>
                      <a:r>
                        <a:rPr b="1" lang="en" sz="2200">
                          <a:solidFill>
                            <a:schemeClr val="lt1"/>
                          </a:solidFill>
                          <a:latin typeface="Cabin"/>
                          <a:ea typeface="Cabin"/>
                          <a:cs typeface="Cabin"/>
                          <a:sym typeface="Cabin"/>
                        </a:rPr>
                        <a:t>Age</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b="1" lang="en" sz="2200">
                          <a:solidFill>
                            <a:schemeClr val="lt1"/>
                          </a:solidFill>
                          <a:latin typeface="Cabin"/>
                          <a:ea typeface="Cabin"/>
                          <a:cs typeface="Cabin"/>
                          <a:sym typeface="Cabin"/>
                        </a:rPr>
                        <a:t>Description</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b="1" lang="en" sz="2200">
                          <a:solidFill>
                            <a:schemeClr val="lt1"/>
                          </a:solidFill>
                          <a:latin typeface="Cabin"/>
                          <a:ea typeface="Cabin"/>
                          <a:cs typeface="Cabin"/>
                          <a:sym typeface="Cabin"/>
                        </a:rPr>
                        <a:t>Percentages</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480125">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18-25</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Mercury is a small planet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60%</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0125">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26-35</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Venus has extremely high temperatures</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55%</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0125">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36-45</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Earth is the planet with life</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80%</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0125">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46-55</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Mars is full of iron oxide dust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20%</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394" name="Google Shape;1394;p41"/>
          <p:cNvSpPr/>
          <p:nvPr/>
        </p:nvSpPr>
        <p:spPr>
          <a:xfrm flipH="1" rot="5400000">
            <a:off x="7089350" y="1828525"/>
            <a:ext cx="237300" cy="1553100"/>
          </a:xfrm>
          <a:prstGeom prst="round2SameRect">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1"/>
          <p:cNvSpPr/>
          <p:nvPr/>
        </p:nvSpPr>
        <p:spPr>
          <a:xfrm flipH="1" rot="5400000">
            <a:off x="6796875" y="2118450"/>
            <a:ext cx="240000" cy="970200"/>
          </a:xfrm>
          <a:prstGeom prst="round2SameRect">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1"/>
          <p:cNvSpPr/>
          <p:nvPr/>
        </p:nvSpPr>
        <p:spPr>
          <a:xfrm flipH="1" rot="5400000">
            <a:off x="7089350" y="2311375"/>
            <a:ext cx="237300" cy="1553100"/>
          </a:xfrm>
          <a:prstGeom prst="round2SameRect">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1"/>
          <p:cNvSpPr/>
          <p:nvPr/>
        </p:nvSpPr>
        <p:spPr>
          <a:xfrm flipH="1" rot="5400000">
            <a:off x="6755050" y="2645750"/>
            <a:ext cx="236100" cy="882900"/>
          </a:xfrm>
          <a:prstGeom prst="round2SameRect">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1"/>
          <p:cNvSpPr/>
          <p:nvPr/>
        </p:nvSpPr>
        <p:spPr>
          <a:xfrm flipH="1" rot="5400000">
            <a:off x="7089350" y="2794650"/>
            <a:ext cx="237300" cy="1553100"/>
          </a:xfrm>
          <a:prstGeom prst="round2SameRect">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1"/>
          <p:cNvSpPr/>
          <p:nvPr/>
        </p:nvSpPr>
        <p:spPr>
          <a:xfrm flipH="1" rot="5400000">
            <a:off x="6944286" y="2937275"/>
            <a:ext cx="240600" cy="1265400"/>
          </a:xfrm>
          <a:prstGeom prst="round2SameRect">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1"/>
          <p:cNvSpPr/>
          <p:nvPr/>
        </p:nvSpPr>
        <p:spPr>
          <a:xfrm flipH="1" rot="5400000">
            <a:off x="7089350" y="3277925"/>
            <a:ext cx="237300" cy="1553100"/>
          </a:xfrm>
          <a:prstGeom prst="round2SameRect">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1"/>
          <p:cNvSpPr/>
          <p:nvPr/>
        </p:nvSpPr>
        <p:spPr>
          <a:xfrm flipH="1" rot="5400000">
            <a:off x="6488274" y="3879100"/>
            <a:ext cx="237900" cy="351000"/>
          </a:xfrm>
          <a:prstGeom prst="round2SameRect">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these infographics</a:t>
            </a:r>
            <a:endParaRPr/>
          </a:p>
        </p:txBody>
      </p:sp>
      <p:sp>
        <p:nvSpPr>
          <p:cNvPr id="660" name="Google Shape;660;p24"/>
          <p:cNvSpPr txBox="1"/>
          <p:nvPr>
            <p:ph idx="1" type="body"/>
          </p:nvPr>
        </p:nvSpPr>
        <p:spPr>
          <a:xfrm>
            <a:off x="720000" y="1201825"/>
            <a:ext cx="7704000" cy="241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t>This template contains an assortment of complementary infographic resources for the </a:t>
            </a:r>
            <a:r>
              <a:rPr b="1" lang="en"/>
              <a:t>Business Leadership Academy Infographics </a:t>
            </a:r>
            <a:r>
              <a:rPr lang="en"/>
              <a:t>presentation</a:t>
            </a:r>
            <a:endParaRPr/>
          </a:p>
          <a:p>
            <a:pPr indent="-317500" lvl="0" marL="457200" rtl="0" algn="l">
              <a:spcBef>
                <a:spcPts val="0"/>
              </a:spcBef>
              <a:spcAft>
                <a:spcPts val="0"/>
              </a:spcAft>
              <a:buSzPts val="1400"/>
              <a:buFont typeface="Nunito"/>
              <a:buChar char="●"/>
            </a:pPr>
            <a:r>
              <a:rPr lang="en"/>
              <a:t>These infographics are adapted to the style of the aforementioned presentation, so you can insert them easily and have them completely integrated at once. You just need to do the following:</a:t>
            </a:r>
            <a:endParaRPr/>
          </a:p>
          <a:p>
            <a:pPr indent="-317500" lvl="1" marL="914400" rtl="0" algn="l">
              <a:spcBef>
                <a:spcPts val="0"/>
              </a:spcBef>
              <a:spcAft>
                <a:spcPts val="0"/>
              </a:spcAft>
              <a:buClr>
                <a:schemeClr val="dk1"/>
              </a:buClr>
              <a:buSzPts val="1400"/>
              <a:buFont typeface="Nunito"/>
              <a:buChar char="○"/>
            </a:pPr>
            <a:r>
              <a:rPr lang="en"/>
              <a:t>Select the element that you want to copy</a:t>
            </a:r>
            <a:endParaRPr/>
          </a:p>
          <a:p>
            <a:pPr indent="-317500" lvl="1" marL="914400" rtl="0" algn="l">
              <a:spcBef>
                <a:spcPts val="0"/>
              </a:spcBef>
              <a:spcAft>
                <a:spcPts val="0"/>
              </a:spcAft>
              <a:buClr>
                <a:schemeClr val="dk1"/>
              </a:buClr>
              <a:buSzPts val="1400"/>
              <a:buFont typeface="Nunito"/>
              <a:buChar char="○"/>
            </a:pPr>
            <a:r>
              <a:rPr lang="en"/>
              <a:t>Right-click and choose “Copy”</a:t>
            </a:r>
            <a:endParaRPr/>
          </a:p>
          <a:p>
            <a:pPr indent="-317500" lvl="1" marL="914400" rtl="0" algn="l">
              <a:spcBef>
                <a:spcPts val="0"/>
              </a:spcBef>
              <a:spcAft>
                <a:spcPts val="0"/>
              </a:spcAft>
              <a:buClr>
                <a:schemeClr val="dk1"/>
              </a:buClr>
              <a:buSzPts val="1400"/>
              <a:buFont typeface="Nunito"/>
              <a:buChar char="○"/>
            </a:pPr>
            <a:r>
              <a:rPr lang="en"/>
              <a:t>Go to the slide where you want the element to appear</a:t>
            </a:r>
            <a:endParaRPr/>
          </a:p>
          <a:p>
            <a:pPr indent="-317500" lvl="1" marL="914400" rtl="0" algn="l">
              <a:spcBef>
                <a:spcPts val="0"/>
              </a:spcBef>
              <a:spcAft>
                <a:spcPts val="0"/>
              </a:spcAft>
              <a:buClr>
                <a:schemeClr val="dk1"/>
              </a:buClr>
              <a:buSzPts val="1400"/>
              <a:buFont typeface="Nunito"/>
              <a:buChar char="○"/>
            </a:pPr>
            <a:r>
              <a:rPr lang="en"/>
              <a:t>Right-click and choose “Paste”</a:t>
            </a:r>
            <a:endParaRPr/>
          </a:p>
        </p:txBody>
      </p:sp>
      <p:sp>
        <p:nvSpPr>
          <p:cNvPr id="661" name="Google Shape;661;p24"/>
          <p:cNvSpPr/>
          <p:nvPr/>
        </p:nvSpPr>
        <p:spPr>
          <a:xfrm>
            <a:off x="8826950" y="9455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4"/>
          <p:cNvSpPr/>
          <p:nvPr/>
        </p:nvSpPr>
        <p:spPr>
          <a:xfrm rot="-8999956">
            <a:off x="-3791884" y="-2232022"/>
            <a:ext cx="5965819" cy="3276628"/>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4"/>
          <p:cNvSpPr/>
          <p:nvPr/>
        </p:nvSpPr>
        <p:spPr>
          <a:xfrm rot="1126317">
            <a:off x="5509449" y="3389222"/>
            <a:ext cx="5965907" cy="3276676"/>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24"/>
          <p:cNvGrpSpPr/>
          <p:nvPr/>
        </p:nvGrpSpPr>
        <p:grpSpPr>
          <a:xfrm>
            <a:off x="5977700" y="3779263"/>
            <a:ext cx="1330600" cy="373900"/>
            <a:chOff x="7257275" y="1864300"/>
            <a:chExt cx="1330600" cy="373900"/>
          </a:xfrm>
        </p:grpSpPr>
        <p:sp>
          <p:nvSpPr>
            <p:cNvPr id="665" name="Google Shape;665;p24"/>
            <p:cNvSpPr/>
            <p:nvPr/>
          </p:nvSpPr>
          <p:spPr>
            <a:xfrm>
              <a:off x="7257275" y="1864300"/>
              <a:ext cx="1330600" cy="373900"/>
            </a:xfrm>
            <a:custGeom>
              <a:rect b="b" l="l" r="r" t="t"/>
              <a:pathLst>
                <a:path extrusionOk="0" h="14956" w="53224">
                  <a:moveTo>
                    <a:pt x="3131" y="1"/>
                  </a:moveTo>
                  <a:cubicBezTo>
                    <a:pt x="1399" y="1"/>
                    <a:pt x="1" y="1399"/>
                    <a:pt x="1" y="3162"/>
                  </a:cubicBezTo>
                  <a:lnTo>
                    <a:pt x="1" y="11824"/>
                  </a:lnTo>
                  <a:cubicBezTo>
                    <a:pt x="1" y="13557"/>
                    <a:pt x="1399" y="14955"/>
                    <a:pt x="3131" y="14955"/>
                  </a:cubicBezTo>
                  <a:lnTo>
                    <a:pt x="50032" y="14955"/>
                  </a:lnTo>
                  <a:cubicBezTo>
                    <a:pt x="51795" y="14955"/>
                    <a:pt x="53193" y="13557"/>
                    <a:pt x="53223" y="11824"/>
                  </a:cubicBezTo>
                  <a:lnTo>
                    <a:pt x="53223" y="3162"/>
                  </a:lnTo>
                  <a:cubicBezTo>
                    <a:pt x="53223" y="1399"/>
                    <a:pt x="51825" y="1"/>
                    <a:pt x="500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4"/>
            <p:cNvSpPr/>
            <p:nvPr/>
          </p:nvSpPr>
          <p:spPr>
            <a:xfrm>
              <a:off x="7380375" y="1934200"/>
              <a:ext cx="117825" cy="117825"/>
            </a:xfrm>
            <a:custGeom>
              <a:rect b="b" l="l" r="r" t="t"/>
              <a:pathLst>
                <a:path extrusionOk="0" h="4713" w="4713">
                  <a:moveTo>
                    <a:pt x="2372" y="1"/>
                  </a:moveTo>
                  <a:cubicBezTo>
                    <a:pt x="1065" y="1"/>
                    <a:pt x="1" y="1065"/>
                    <a:pt x="1" y="2372"/>
                  </a:cubicBezTo>
                  <a:cubicBezTo>
                    <a:pt x="1" y="3648"/>
                    <a:pt x="1065" y="4712"/>
                    <a:pt x="2372" y="4712"/>
                  </a:cubicBezTo>
                  <a:cubicBezTo>
                    <a:pt x="3648" y="4712"/>
                    <a:pt x="4712" y="3648"/>
                    <a:pt x="4712" y="2372"/>
                  </a:cubicBezTo>
                  <a:cubicBezTo>
                    <a:pt x="4712" y="1065"/>
                    <a:pt x="3648" y="1"/>
                    <a:pt x="23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4"/>
            <p:cNvSpPr/>
            <p:nvPr/>
          </p:nvSpPr>
          <p:spPr>
            <a:xfrm>
              <a:off x="7330225" y="2071000"/>
              <a:ext cx="216600" cy="108675"/>
            </a:xfrm>
            <a:custGeom>
              <a:rect b="b" l="l" r="r" t="t"/>
              <a:pathLst>
                <a:path extrusionOk="0" h="4347" w="8664">
                  <a:moveTo>
                    <a:pt x="4347" y="0"/>
                  </a:moveTo>
                  <a:cubicBezTo>
                    <a:pt x="1946" y="0"/>
                    <a:pt x="1" y="1945"/>
                    <a:pt x="1" y="4347"/>
                  </a:cubicBezTo>
                  <a:lnTo>
                    <a:pt x="8663" y="4347"/>
                  </a:lnTo>
                  <a:cubicBezTo>
                    <a:pt x="8663" y="1945"/>
                    <a:pt x="6718" y="0"/>
                    <a:pt x="4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4"/>
            <p:cNvSpPr/>
            <p:nvPr/>
          </p:nvSpPr>
          <p:spPr>
            <a:xfrm>
              <a:off x="7601500" y="1934200"/>
              <a:ext cx="913425" cy="59300"/>
            </a:xfrm>
            <a:custGeom>
              <a:rect b="b" l="l" r="r" t="t"/>
              <a:pathLst>
                <a:path extrusionOk="0" h="2372" w="36537">
                  <a:moveTo>
                    <a:pt x="1186" y="1"/>
                  </a:moveTo>
                  <a:cubicBezTo>
                    <a:pt x="548" y="1"/>
                    <a:pt x="1" y="548"/>
                    <a:pt x="1" y="1186"/>
                  </a:cubicBezTo>
                  <a:cubicBezTo>
                    <a:pt x="1" y="1825"/>
                    <a:pt x="548" y="2372"/>
                    <a:pt x="1186" y="2372"/>
                  </a:cubicBezTo>
                  <a:lnTo>
                    <a:pt x="35351" y="2372"/>
                  </a:lnTo>
                  <a:cubicBezTo>
                    <a:pt x="35989" y="2372"/>
                    <a:pt x="36506" y="1825"/>
                    <a:pt x="36536" y="1186"/>
                  </a:cubicBezTo>
                  <a:cubicBezTo>
                    <a:pt x="36536" y="548"/>
                    <a:pt x="35989" y="1"/>
                    <a:pt x="35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4"/>
            <p:cNvSpPr/>
            <p:nvPr/>
          </p:nvSpPr>
          <p:spPr>
            <a:xfrm>
              <a:off x="7615175" y="2049525"/>
              <a:ext cx="133775" cy="122400"/>
            </a:xfrm>
            <a:custGeom>
              <a:rect b="b" l="l" r="r" t="t"/>
              <a:pathLst>
                <a:path extrusionOk="0" h="4896" w="5351">
                  <a:moveTo>
                    <a:pt x="2744" y="0"/>
                  </a:moveTo>
                  <a:cubicBezTo>
                    <a:pt x="2623" y="0"/>
                    <a:pt x="2478" y="54"/>
                    <a:pt x="2341" y="160"/>
                  </a:cubicBezTo>
                  <a:lnTo>
                    <a:pt x="1794" y="1315"/>
                  </a:lnTo>
                  <a:cubicBezTo>
                    <a:pt x="1734" y="1406"/>
                    <a:pt x="1673" y="1467"/>
                    <a:pt x="1582" y="1467"/>
                  </a:cubicBezTo>
                  <a:lnTo>
                    <a:pt x="305" y="1680"/>
                  </a:lnTo>
                  <a:cubicBezTo>
                    <a:pt x="62" y="1680"/>
                    <a:pt x="1" y="1984"/>
                    <a:pt x="153" y="2136"/>
                  </a:cubicBezTo>
                  <a:lnTo>
                    <a:pt x="1095" y="3048"/>
                  </a:lnTo>
                  <a:cubicBezTo>
                    <a:pt x="1186" y="3078"/>
                    <a:pt x="1186" y="3200"/>
                    <a:pt x="1186" y="3260"/>
                  </a:cubicBezTo>
                  <a:lnTo>
                    <a:pt x="943" y="4567"/>
                  </a:lnTo>
                  <a:cubicBezTo>
                    <a:pt x="918" y="4742"/>
                    <a:pt x="1097" y="4895"/>
                    <a:pt x="1263" y="4895"/>
                  </a:cubicBezTo>
                  <a:cubicBezTo>
                    <a:pt x="1300" y="4895"/>
                    <a:pt x="1336" y="4888"/>
                    <a:pt x="1369" y="4871"/>
                  </a:cubicBezTo>
                  <a:lnTo>
                    <a:pt x="2554" y="4263"/>
                  </a:lnTo>
                  <a:cubicBezTo>
                    <a:pt x="2585" y="4233"/>
                    <a:pt x="2630" y="4218"/>
                    <a:pt x="2676" y="4218"/>
                  </a:cubicBezTo>
                  <a:cubicBezTo>
                    <a:pt x="2721" y="4218"/>
                    <a:pt x="2767" y="4233"/>
                    <a:pt x="2797" y="4263"/>
                  </a:cubicBezTo>
                  <a:lnTo>
                    <a:pt x="3983" y="4871"/>
                  </a:lnTo>
                  <a:cubicBezTo>
                    <a:pt x="4020" y="4881"/>
                    <a:pt x="4056" y="4885"/>
                    <a:pt x="4090" y="4885"/>
                  </a:cubicBezTo>
                  <a:cubicBezTo>
                    <a:pt x="4285" y="4885"/>
                    <a:pt x="4434" y="4748"/>
                    <a:pt x="4408" y="4567"/>
                  </a:cubicBezTo>
                  <a:lnTo>
                    <a:pt x="4165" y="3260"/>
                  </a:lnTo>
                  <a:cubicBezTo>
                    <a:pt x="4165" y="3200"/>
                    <a:pt x="4165" y="3108"/>
                    <a:pt x="4256" y="3048"/>
                  </a:cubicBezTo>
                  <a:lnTo>
                    <a:pt x="5199" y="2136"/>
                  </a:lnTo>
                  <a:cubicBezTo>
                    <a:pt x="5351" y="1984"/>
                    <a:pt x="5290" y="1710"/>
                    <a:pt x="5047" y="1680"/>
                  </a:cubicBezTo>
                  <a:lnTo>
                    <a:pt x="3770" y="1467"/>
                  </a:lnTo>
                  <a:cubicBezTo>
                    <a:pt x="3679" y="1467"/>
                    <a:pt x="3618" y="1406"/>
                    <a:pt x="3588" y="1315"/>
                  </a:cubicBezTo>
                  <a:lnTo>
                    <a:pt x="3010" y="160"/>
                  </a:lnTo>
                  <a:cubicBezTo>
                    <a:pt x="2965" y="54"/>
                    <a:pt x="2866" y="0"/>
                    <a:pt x="27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4"/>
            <p:cNvSpPr/>
            <p:nvPr/>
          </p:nvSpPr>
          <p:spPr>
            <a:xfrm>
              <a:off x="7805150" y="2049525"/>
              <a:ext cx="133775" cy="122400"/>
            </a:xfrm>
            <a:custGeom>
              <a:rect b="b" l="l" r="r" t="t"/>
              <a:pathLst>
                <a:path extrusionOk="0" h="4896" w="5351">
                  <a:moveTo>
                    <a:pt x="2744" y="0"/>
                  </a:moveTo>
                  <a:cubicBezTo>
                    <a:pt x="2623" y="0"/>
                    <a:pt x="2478" y="54"/>
                    <a:pt x="2341" y="160"/>
                  </a:cubicBezTo>
                  <a:lnTo>
                    <a:pt x="1794" y="1315"/>
                  </a:lnTo>
                  <a:cubicBezTo>
                    <a:pt x="1733" y="1406"/>
                    <a:pt x="1673" y="1467"/>
                    <a:pt x="1581" y="1467"/>
                  </a:cubicBezTo>
                  <a:lnTo>
                    <a:pt x="305" y="1680"/>
                  </a:lnTo>
                  <a:cubicBezTo>
                    <a:pt x="62" y="1680"/>
                    <a:pt x="1" y="1984"/>
                    <a:pt x="153" y="2136"/>
                  </a:cubicBezTo>
                  <a:lnTo>
                    <a:pt x="1095" y="3048"/>
                  </a:lnTo>
                  <a:cubicBezTo>
                    <a:pt x="1186" y="3078"/>
                    <a:pt x="1186" y="3200"/>
                    <a:pt x="1186" y="3260"/>
                  </a:cubicBezTo>
                  <a:lnTo>
                    <a:pt x="943" y="4567"/>
                  </a:lnTo>
                  <a:cubicBezTo>
                    <a:pt x="918" y="4742"/>
                    <a:pt x="1097" y="4895"/>
                    <a:pt x="1263" y="4895"/>
                  </a:cubicBezTo>
                  <a:cubicBezTo>
                    <a:pt x="1300" y="4895"/>
                    <a:pt x="1336" y="4888"/>
                    <a:pt x="1369" y="4871"/>
                  </a:cubicBezTo>
                  <a:lnTo>
                    <a:pt x="2554" y="4263"/>
                  </a:lnTo>
                  <a:cubicBezTo>
                    <a:pt x="2585" y="4233"/>
                    <a:pt x="2630" y="4218"/>
                    <a:pt x="2676" y="4218"/>
                  </a:cubicBezTo>
                  <a:cubicBezTo>
                    <a:pt x="2721" y="4218"/>
                    <a:pt x="2767" y="4233"/>
                    <a:pt x="2797" y="4263"/>
                  </a:cubicBezTo>
                  <a:lnTo>
                    <a:pt x="3983" y="4871"/>
                  </a:lnTo>
                  <a:cubicBezTo>
                    <a:pt x="4019" y="4881"/>
                    <a:pt x="4055" y="4885"/>
                    <a:pt x="4090" y="4885"/>
                  </a:cubicBezTo>
                  <a:cubicBezTo>
                    <a:pt x="4285" y="4885"/>
                    <a:pt x="4434" y="4748"/>
                    <a:pt x="4408" y="4567"/>
                  </a:cubicBezTo>
                  <a:lnTo>
                    <a:pt x="4165" y="3260"/>
                  </a:lnTo>
                  <a:cubicBezTo>
                    <a:pt x="4165" y="3200"/>
                    <a:pt x="4165" y="3108"/>
                    <a:pt x="4256" y="3048"/>
                  </a:cubicBezTo>
                  <a:lnTo>
                    <a:pt x="5199" y="2136"/>
                  </a:lnTo>
                  <a:cubicBezTo>
                    <a:pt x="5351" y="1984"/>
                    <a:pt x="5290" y="1710"/>
                    <a:pt x="5047" y="1680"/>
                  </a:cubicBezTo>
                  <a:lnTo>
                    <a:pt x="3770" y="1467"/>
                  </a:lnTo>
                  <a:cubicBezTo>
                    <a:pt x="3679" y="1467"/>
                    <a:pt x="3618" y="1406"/>
                    <a:pt x="3588" y="1315"/>
                  </a:cubicBezTo>
                  <a:lnTo>
                    <a:pt x="3010" y="160"/>
                  </a:lnTo>
                  <a:cubicBezTo>
                    <a:pt x="2964" y="54"/>
                    <a:pt x="2866" y="0"/>
                    <a:pt x="2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4"/>
            <p:cNvSpPr/>
            <p:nvPr/>
          </p:nvSpPr>
          <p:spPr>
            <a:xfrm>
              <a:off x="7995125" y="2049525"/>
              <a:ext cx="133775" cy="122400"/>
            </a:xfrm>
            <a:custGeom>
              <a:rect b="b" l="l" r="r" t="t"/>
              <a:pathLst>
                <a:path extrusionOk="0" h="4896" w="5351">
                  <a:moveTo>
                    <a:pt x="2733" y="0"/>
                  </a:moveTo>
                  <a:cubicBezTo>
                    <a:pt x="2615" y="0"/>
                    <a:pt x="2478" y="54"/>
                    <a:pt x="2341" y="160"/>
                  </a:cubicBezTo>
                  <a:lnTo>
                    <a:pt x="1794" y="1315"/>
                  </a:lnTo>
                  <a:cubicBezTo>
                    <a:pt x="1733" y="1406"/>
                    <a:pt x="1673" y="1467"/>
                    <a:pt x="1581" y="1467"/>
                  </a:cubicBezTo>
                  <a:lnTo>
                    <a:pt x="305" y="1680"/>
                  </a:lnTo>
                  <a:cubicBezTo>
                    <a:pt x="62" y="1680"/>
                    <a:pt x="1" y="1984"/>
                    <a:pt x="153" y="2136"/>
                  </a:cubicBezTo>
                  <a:lnTo>
                    <a:pt x="1095" y="3048"/>
                  </a:lnTo>
                  <a:cubicBezTo>
                    <a:pt x="1186" y="3078"/>
                    <a:pt x="1186" y="3200"/>
                    <a:pt x="1186" y="3260"/>
                  </a:cubicBezTo>
                  <a:lnTo>
                    <a:pt x="943" y="4567"/>
                  </a:lnTo>
                  <a:cubicBezTo>
                    <a:pt x="918" y="4742"/>
                    <a:pt x="1097" y="4895"/>
                    <a:pt x="1263" y="4895"/>
                  </a:cubicBezTo>
                  <a:cubicBezTo>
                    <a:pt x="1300" y="4895"/>
                    <a:pt x="1336" y="4888"/>
                    <a:pt x="1369" y="4871"/>
                  </a:cubicBezTo>
                  <a:lnTo>
                    <a:pt x="2554" y="4263"/>
                  </a:lnTo>
                  <a:cubicBezTo>
                    <a:pt x="2584" y="4233"/>
                    <a:pt x="2630" y="4218"/>
                    <a:pt x="2676" y="4218"/>
                  </a:cubicBezTo>
                  <a:cubicBezTo>
                    <a:pt x="2721" y="4218"/>
                    <a:pt x="2767" y="4233"/>
                    <a:pt x="2797" y="4263"/>
                  </a:cubicBezTo>
                  <a:lnTo>
                    <a:pt x="3983" y="4871"/>
                  </a:lnTo>
                  <a:cubicBezTo>
                    <a:pt x="4019" y="4881"/>
                    <a:pt x="4055" y="4885"/>
                    <a:pt x="4090" y="4885"/>
                  </a:cubicBezTo>
                  <a:cubicBezTo>
                    <a:pt x="4285" y="4885"/>
                    <a:pt x="4434" y="4748"/>
                    <a:pt x="4408" y="4567"/>
                  </a:cubicBezTo>
                  <a:lnTo>
                    <a:pt x="4195" y="3260"/>
                  </a:lnTo>
                  <a:cubicBezTo>
                    <a:pt x="4195" y="3200"/>
                    <a:pt x="4195" y="3108"/>
                    <a:pt x="4256" y="3048"/>
                  </a:cubicBezTo>
                  <a:lnTo>
                    <a:pt x="5198" y="2136"/>
                  </a:lnTo>
                  <a:cubicBezTo>
                    <a:pt x="5350" y="1984"/>
                    <a:pt x="5290" y="1710"/>
                    <a:pt x="5047" y="1680"/>
                  </a:cubicBezTo>
                  <a:lnTo>
                    <a:pt x="3770" y="1467"/>
                  </a:lnTo>
                  <a:cubicBezTo>
                    <a:pt x="3679" y="1467"/>
                    <a:pt x="3618" y="1406"/>
                    <a:pt x="3588" y="1315"/>
                  </a:cubicBezTo>
                  <a:lnTo>
                    <a:pt x="3010" y="160"/>
                  </a:lnTo>
                  <a:cubicBezTo>
                    <a:pt x="2949" y="54"/>
                    <a:pt x="2850" y="0"/>
                    <a:pt x="2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4"/>
            <p:cNvSpPr/>
            <p:nvPr/>
          </p:nvSpPr>
          <p:spPr>
            <a:xfrm>
              <a:off x="8185100" y="2049525"/>
              <a:ext cx="133775" cy="122400"/>
            </a:xfrm>
            <a:custGeom>
              <a:rect b="b" l="l" r="r" t="t"/>
              <a:pathLst>
                <a:path extrusionOk="0" h="4896" w="5351">
                  <a:moveTo>
                    <a:pt x="2733" y="0"/>
                  </a:moveTo>
                  <a:cubicBezTo>
                    <a:pt x="2615" y="0"/>
                    <a:pt x="2478" y="54"/>
                    <a:pt x="2341" y="160"/>
                  </a:cubicBezTo>
                  <a:lnTo>
                    <a:pt x="1794" y="1315"/>
                  </a:lnTo>
                  <a:cubicBezTo>
                    <a:pt x="1733" y="1406"/>
                    <a:pt x="1673" y="1467"/>
                    <a:pt x="1581" y="1467"/>
                  </a:cubicBezTo>
                  <a:lnTo>
                    <a:pt x="305" y="1680"/>
                  </a:lnTo>
                  <a:cubicBezTo>
                    <a:pt x="62" y="1680"/>
                    <a:pt x="1" y="1984"/>
                    <a:pt x="153" y="2136"/>
                  </a:cubicBezTo>
                  <a:lnTo>
                    <a:pt x="1095" y="3048"/>
                  </a:lnTo>
                  <a:cubicBezTo>
                    <a:pt x="1186" y="3078"/>
                    <a:pt x="1186" y="3200"/>
                    <a:pt x="1186" y="3260"/>
                  </a:cubicBezTo>
                  <a:lnTo>
                    <a:pt x="943" y="4567"/>
                  </a:lnTo>
                  <a:cubicBezTo>
                    <a:pt x="918" y="4742"/>
                    <a:pt x="1097" y="4895"/>
                    <a:pt x="1263" y="4895"/>
                  </a:cubicBezTo>
                  <a:cubicBezTo>
                    <a:pt x="1299" y="4895"/>
                    <a:pt x="1335" y="4888"/>
                    <a:pt x="1369" y="4871"/>
                  </a:cubicBezTo>
                  <a:lnTo>
                    <a:pt x="2554" y="4263"/>
                  </a:lnTo>
                  <a:cubicBezTo>
                    <a:pt x="2584" y="4233"/>
                    <a:pt x="2630" y="4218"/>
                    <a:pt x="2676" y="4218"/>
                  </a:cubicBezTo>
                  <a:cubicBezTo>
                    <a:pt x="2721" y="4218"/>
                    <a:pt x="2767" y="4233"/>
                    <a:pt x="2797" y="4263"/>
                  </a:cubicBezTo>
                  <a:lnTo>
                    <a:pt x="3983" y="4871"/>
                  </a:lnTo>
                  <a:cubicBezTo>
                    <a:pt x="4019" y="4881"/>
                    <a:pt x="4055" y="4885"/>
                    <a:pt x="4090" y="4885"/>
                  </a:cubicBezTo>
                  <a:cubicBezTo>
                    <a:pt x="4284" y="4885"/>
                    <a:pt x="4434" y="4748"/>
                    <a:pt x="4408" y="4567"/>
                  </a:cubicBezTo>
                  <a:lnTo>
                    <a:pt x="4195" y="3260"/>
                  </a:lnTo>
                  <a:cubicBezTo>
                    <a:pt x="4195" y="3200"/>
                    <a:pt x="4195" y="3108"/>
                    <a:pt x="4256" y="3048"/>
                  </a:cubicBezTo>
                  <a:lnTo>
                    <a:pt x="5198" y="2136"/>
                  </a:lnTo>
                  <a:cubicBezTo>
                    <a:pt x="5350" y="1984"/>
                    <a:pt x="5290" y="1710"/>
                    <a:pt x="5046" y="1680"/>
                  </a:cubicBezTo>
                  <a:lnTo>
                    <a:pt x="3770" y="1467"/>
                  </a:lnTo>
                  <a:cubicBezTo>
                    <a:pt x="3679" y="1467"/>
                    <a:pt x="3618" y="1406"/>
                    <a:pt x="3587" y="1315"/>
                  </a:cubicBezTo>
                  <a:lnTo>
                    <a:pt x="3010" y="160"/>
                  </a:lnTo>
                  <a:cubicBezTo>
                    <a:pt x="2949" y="54"/>
                    <a:pt x="2850" y="0"/>
                    <a:pt x="2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4"/>
            <p:cNvSpPr/>
            <p:nvPr/>
          </p:nvSpPr>
          <p:spPr>
            <a:xfrm>
              <a:off x="8375075" y="2049525"/>
              <a:ext cx="133775" cy="122400"/>
            </a:xfrm>
            <a:custGeom>
              <a:rect b="b" l="l" r="r" t="t"/>
              <a:pathLst>
                <a:path extrusionOk="0" h="4896" w="5351">
                  <a:moveTo>
                    <a:pt x="2732" y="0"/>
                  </a:moveTo>
                  <a:cubicBezTo>
                    <a:pt x="2615" y="0"/>
                    <a:pt x="2478" y="54"/>
                    <a:pt x="2341" y="160"/>
                  </a:cubicBezTo>
                  <a:lnTo>
                    <a:pt x="1794" y="1315"/>
                  </a:lnTo>
                  <a:cubicBezTo>
                    <a:pt x="1733" y="1406"/>
                    <a:pt x="1672" y="1467"/>
                    <a:pt x="1581" y="1467"/>
                  </a:cubicBezTo>
                  <a:lnTo>
                    <a:pt x="305" y="1680"/>
                  </a:lnTo>
                  <a:cubicBezTo>
                    <a:pt x="61" y="1680"/>
                    <a:pt x="1" y="1984"/>
                    <a:pt x="153" y="2136"/>
                  </a:cubicBezTo>
                  <a:lnTo>
                    <a:pt x="1095" y="3048"/>
                  </a:lnTo>
                  <a:cubicBezTo>
                    <a:pt x="1186" y="3078"/>
                    <a:pt x="1186" y="3200"/>
                    <a:pt x="1186" y="3260"/>
                  </a:cubicBezTo>
                  <a:lnTo>
                    <a:pt x="943" y="4567"/>
                  </a:lnTo>
                  <a:cubicBezTo>
                    <a:pt x="918" y="4742"/>
                    <a:pt x="1097" y="4895"/>
                    <a:pt x="1263" y="4895"/>
                  </a:cubicBezTo>
                  <a:cubicBezTo>
                    <a:pt x="1299" y="4895"/>
                    <a:pt x="1335" y="4888"/>
                    <a:pt x="1368" y="4871"/>
                  </a:cubicBezTo>
                  <a:lnTo>
                    <a:pt x="2554" y="4263"/>
                  </a:lnTo>
                  <a:cubicBezTo>
                    <a:pt x="2584" y="4233"/>
                    <a:pt x="2630" y="4218"/>
                    <a:pt x="2675" y="4218"/>
                  </a:cubicBezTo>
                  <a:cubicBezTo>
                    <a:pt x="2721" y="4218"/>
                    <a:pt x="2767" y="4233"/>
                    <a:pt x="2797" y="4263"/>
                  </a:cubicBezTo>
                  <a:lnTo>
                    <a:pt x="3983" y="4871"/>
                  </a:lnTo>
                  <a:cubicBezTo>
                    <a:pt x="4019" y="4881"/>
                    <a:pt x="4055" y="4885"/>
                    <a:pt x="4090" y="4885"/>
                  </a:cubicBezTo>
                  <a:cubicBezTo>
                    <a:pt x="4284" y="4885"/>
                    <a:pt x="4434" y="4748"/>
                    <a:pt x="4408" y="4567"/>
                  </a:cubicBezTo>
                  <a:lnTo>
                    <a:pt x="4195" y="3260"/>
                  </a:lnTo>
                  <a:cubicBezTo>
                    <a:pt x="4195" y="3200"/>
                    <a:pt x="4195" y="3108"/>
                    <a:pt x="4256" y="3048"/>
                  </a:cubicBezTo>
                  <a:lnTo>
                    <a:pt x="5198" y="2136"/>
                  </a:lnTo>
                  <a:cubicBezTo>
                    <a:pt x="5350" y="1984"/>
                    <a:pt x="5290" y="1710"/>
                    <a:pt x="5046" y="1680"/>
                  </a:cubicBezTo>
                  <a:lnTo>
                    <a:pt x="3770" y="1467"/>
                  </a:lnTo>
                  <a:cubicBezTo>
                    <a:pt x="3679" y="1467"/>
                    <a:pt x="3618" y="1406"/>
                    <a:pt x="3587" y="1315"/>
                  </a:cubicBezTo>
                  <a:lnTo>
                    <a:pt x="3010" y="160"/>
                  </a:lnTo>
                  <a:cubicBezTo>
                    <a:pt x="2949" y="54"/>
                    <a:pt x="2850" y="0"/>
                    <a:pt x="2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4" name="Google Shape;674;p24"/>
          <p:cNvSpPr/>
          <p:nvPr/>
        </p:nvSpPr>
        <p:spPr>
          <a:xfrm>
            <a:off x="6358625" y="4271375"/>
            <a:ext cx="329075" cy="316225"/>
          </a:xfrm>
          <a:custGeom>
            <a:rect b="b" l="l" r="r" t="t"/>
            <a:pathLst>
              <a:path extrusionOk="0" h="12649" w="13163">
                <a:moveTo>
                  <a:pt x="8512" y="768"/>
                </a:moveTo>
                <a:cubicBezTo>
                  <a:pt x="9393" y="768"/>
                  <a:pt x="10275" y="1102"/>
                  <a:pt x="10943" y="1771"/>
                </a:cubicBezTo>
                <a:cubicBezTo>
                  <a:pt x="12281" y="3108"/>
                  <a:pt x="12281" y="5327"/>
                  <a:pt x="10943" y="6634"/>
                </a:cubicBezTo>
                <a:cubicBezTo>
                  <a:pt x="10275" y="7303"/>
                  <a:pt x="9393" y="7637"/>
                  <a:pt x="8512" y="7637"/>
                </a:cubicBezTo>
                <a:cubicBezTo>
                  <a:pt x="7630" y="7637"/>
                  <a:pt x="6749" y="7303"/>
                  <a:pt x="6080" y="6634"/>
                </a:cubicBezTo>
                <a:cubicBezTo>
                  <a:pt x="4712" y="5327"/>
                  <a:pt x="4712" y="3139"/>
                  <a:pt x="6080" y="1771"/>
                </a:cubicBezTo>
                <a:cubicBezTo>
                  <a:pt x="6749" y="1102"/>
                  <a:pt x="7630" y="768"/>
                  <a:pt x="8512" y="768"/>
                </a:cubicBezTo>
                <a:close/>
                <a:moveTo>
                  <a:pt x="8470" y="0"/>
                </a:moveTo>
                <a:cubicBezTo>
                  <a:pt x="7380" y="0"/>
                  <a:pt x="6293" y="418"/>
                  <a:pt x="5472" y="1254"/>
                </a:cubicBezTo>
                <a:cubicBezTo>
                  <a:pt x="3952" y="2804"/>
                  <a:pt x="3861" y="5266"/>
                  <a:pt x="5259" y="6938"/>
                </a:cubicBezTo>
                <a:lnTo>
                  <a:pt x="244" y="11771"/>
                </a:lnTo>
                <a:cubicBezTo>
                  <a:pt x="62" y="11953"/>
                  <a:pt x="1" y="12318"/>
                  <a:pt x="244" y="12501"/>
                </a:cubicBezTo>
                <a:cubicBezTo>
                  <a:pt x="339" y="12595"/>
                  <a:pt x="474" y="12649"/>
                  <a:pt x="613" y="12649"/>
                </a:cubicBezTo>
                <a:cubicBezTo>
                  <a:pt x="741" y="12649"/>
                  <a:pt x="871" y="12603"/>
                  <a:pt x="974" y="12501"/>
                </a:cubicBezTo>
                <a:lnTo>
                  <a:pt x="5776" y="7516"/>
                </a:lnTo>
                <a:cubicBezTo>
                  <a:pt x="6565" y="8161"/>
                  <a:pt x="7536" y="8488"/>
                  <a:pt x="8504" y="8488"/>
                </a:cubicBezTo>
                <a:cubicBezTo>
                  <a:pt x="9589" y="8488"/>
                  <a:pt x="10671" y="8077"/>
                  <a:pt x="11491" y="7242"/>
                </a:cubicBezTo>
                <a:cubicBezTo>
                  <a:pt x="13162" y="5570"/>
                  <a:pt x="13162" y="2896"/>
                  <a:pt x="11491" y="1254"/>
                </a:cubicBezTo>
                <a:cubicBezTo>
                  <a:pt x="10655" y="418"/>
                  <a:pt x="9560"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24"/>
          <p:cNvGrpSpPr/>
          <p:nvPr/>
        </p:nvGrpSpPr>
        <p:grpSpPr>
          <a:xfrm>
            <a:off x="6768650" y="3507050"/>
            <a:ext cx="471150" cy="207475"/>
            <a:chOff x="7884200" y="1498025"/>
            <a:chExt cx="471150" cy="207475"/>
          </a:xfrm>
        </p:grpSpPr>
        <p:sp>
          <p:nvSpPr>
            <p:cNvPr id="676" name="Google Shape;676;p24"/>
            <p:cNvSpPr/>
            <p:nvPr/>
          </p:nvSpPr>
          <p:spPr>
            <a:xfrm>
              <a:off x="7884200" y="1572500"/>
              <a:ext cx="30400" cy="132250"/>
            </a:xfrm>
            <a:custGeom>
              <a:rect b="b" l="l" r="r" t="t"/>
              <a:pathLst>
                <a:path extrusionOk="0" h="5290" w="1216">
                  <a:moveTo>
                    <a:pt x="0" y="1"/>
                  </a:moveTo>
                  <a:lnTo>
                    <a:pt x="0" y="5289"/>
                  </a:lnTo>
                  <a:lnTo>
                    <a:pt x="1216" y="5289"/>
                  </a:lnTo>
                  <a:lnTo>
                    <a:pt x="12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a:off x="7938900" y="1529950"/>
              <a:ext cx="30425" cy="174800"/>
            </a:xfrm>
            <a:custGeom>
              <a:rect b="b" l="l" r="r" t="t"/>
              <a:pathLst>
                <a:path extrusionOk="0" h="6992" w="1217">
                  <a:moveTo>
                    <a:pt x="1" y="0"/>
                  </a:moveTo>
                  <a:lnTo>
                    <a:pt x="1" y="6991"/>
                  </a:lnTo>
                  <a:lnTo>
                    <a:pt x="1216" y="6991"/>
                  </a:lnTo>
                  <a:lnTo>
                    <a:pt x="12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4"/>
            <p:cNvSpPr/>
            <p:nvPr/>
          </p:nvSpPr>
          <p:spPr>
            <a:xfrm>
              <a:off x="7994375" y="1498025"/>
              <a:ext cx="30425" cy="207475"/>
            </a:xfrm>
            <a:custGeom>
              <a:rect b="b" l="l" r="r" t="t"/>
              <a:pathLst>
                <a:path extrusionOk="0" h="8299" w="1217">
                  <a:moveTo>
                    <a:pt x="0" y="1"/>
                  </a:moveTo>
                  <a:lnTo>
                    <a:pt x="0" y="8299"/>
                  </a:lnTo>
                  <a:lnTo>
                    <a:pt x="1216" y="8299"/>
                  </a:lnTo>
                  <a:lnTo>
                    <a:pt x="12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4"/>
            <p:cNvSpPr/>
            <p:nvPr/>
          </p:nvSpPr>
          <p:spPr>
            <a:xfrm>
              <a:off x="8049075" y="1605950"/>
              <a:ext cx="30425" cy="98800"/>
            </a:xfrm>
            <a:custGeom>
              <a:rect b="b" l="l" r="r" t="t"/>
              <a:pathLst>
                <a:path extrusionOk="0" h="3952" w="1217">
                  <a:moveTo>
                    <a:pt x="1" y="0"/>
                  </a:moveTo>
                  <a:lnTo>
                    <a:pt x="1" y="3951"/>
                  </a:lnTo>
                  <a:lnTo>
                    <a:pt x="1217" y="3951"/>
                  </a:lnTo>
                  <a:lnTo>
                    <a:pt x="12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4"/>
            <p:cNvSpPr/>
            <p:nvPr/>
          </p:nvSpPr>
          <p:spPr>
            <a:xfrm>
              <a:off x="8104550" y="1634050"/>
              <a:ext cx="30425" cy="71450"/>
            </a:xfrm>
            <a:custGeom>
              <a:rect b="b" l="l" r="r" t="t"/>
              <a:pathLst>
                <a:path extrusionOk="0" h="2858" w="1217">
                  <a:moveTo>
                    <a:pt x="1" y="1"/>
                  </a:moveTo>
                  <a:lnTo>
                    <a:pt x="1" y="2858"/>
                  </a:lnTo>
                  <a:lnTo>
                    <a:pt x="1217" y="2858"/>
                  </a:lnTo>
                  <a:lnTo>
                    <a:pt x="12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a:off x="8159275" y="1655325"/>
              <a:ext cx="30425" cy="49425"/>
            </a:xfrm>
            <a:custGeom>
              <a:rect b="b" l="l" r="r" t="t"/>
              <a:pathLst>
                <a:path extrusionOk="0" h="1977" w="1217">
                  <a:moveTo>
                    <a:pt x="0" y="1"/>
                  </a:moveTo>
                  <a:lnTo>
                    <a:pt x="0" y="1976"/>
                  </a:lnTo>
                  <a:lnTo>
                    <a:pt x="1216" y="1976"/>
                  </a:lnTo>
                  <a:lnTo>
                    <a:pt x="12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4"/>
            <p:cNvSpPr/>
            <p:nvPr/>
          </p:nvSpPr>
          <p:spPr>
            <a:xfrm>
              <a:off x="8214750" y="1628725"/>
              <a:ext cx="30400" cy="76025"/>
            </a:xfrm>
            <a:custGeom>
              <a:rect b="b" l="l" r="r" t="t"/>
              <a:pathLst>
                <a:path extrusionOk="0" h="3041" w="1216">
                  <a:moveTo>
                    <a:pt x="0" y="1"/>
                  </a:moveTo>
                  <a:lnTo>
                    <a:pt x="0" y="3040"/>
                  </a:lnTo>
                  <a:lnTo>
                    <a:pt x="1216" y="3040"/>
                  </a:lnTo>
                  <a:lnTo>
                    <a:pt x="12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4"/>
            <p:cNvSpPr/>
            <p:nvPr/>
          </p:nvSpPr>
          <p:spPr>
            <a:xfrm>
              <a:off x="8269450" y="1605950"/>
              <a:ext cx="30425" cy="98800"/>
            </a:xfrm>
            <a:custGeom>
              <a:rect b="b" l="l" r="r" t="t"/>
              <a:pathLst>
                <a:path extrusionOk="0" h="3952" w="1217">
                  <a:moveTo>
                    <a:pt x="1" y="0"/>
                  </a:moveTo>
                  <a:lnTo>
                    <a:pt x="1" y="3951"/>
                  </a:lnTo>
                  <a:lnTo>
                    <a:pt x="1216" y="3951"/>
                  </a:lnTo>
                  <a:lnTo>
                    <a:pt x="12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4"/>
            <p:cNvSpPr/>
            <p:nvPr/>
          </p:nvSpPr>
          <p:spPr>
            <a:xfrm>
              <a:off x="8324925" y="1559575"/>
              <a:ext cx="30425" cy="145175"/>
            </a:xfrm>
            <a:custGeom>
              <a:rect b="b" l="l" r="r" t="t"/>
              <a:pathLst>
                <a:path extrusionOk="0" h="5807" w="1217">
                  <a:moveTo>
                    <a:pt x="1" y="1"/>
                  </a:moveTo>
                  <a:lnTo>
                    <a:pt x="1" y="5806"/>
                  </a:lnTo>
                  <a:lnTo>
                    <a:pt x="1216" y="5806"/>
                  </a:lnTo>
                  <a:lnTo>
                    <a:pt x="12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24"/>
          <p:cNvGrpSpPr/>
          <p:nvPr/>
        </p:nvGrpSpPr>
        <p:grpSpPr>
          <a:xfrm flipH="1">
            <a:off x="4943163" y="4384513"/>
            <a:ext cx="1170250" cy="661125"/>
            <a:chOff x="8333938" y="5875475"/>
            <a:chExt cx="1170250" cy="661125"/>
          </a:xfrm>
        </p:grpSpPr>
        <p:sp>
          <p:nvSpPr>
            <p:cNvPr id="686" name="Google Shape;686;p24"/>
            <p:cNvSpPr/>
            <p:nvPr/>
          </p:nvSpPr>
          <p:spPr>
            <a:xfrm>
              <a:off x="8430438" y="63709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4"/>
            <p:cNvSpPr/>
            <p:nvPr/>
          </p:nvSpPr>
          <p:spPr>
            <a:xfrm>
              <a:off x="8396238" y="63891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4"/>
            <p:cNvSpPr/>
            <p:nvPr/>
          </p:nvSpPr>
          <p:spPr>
            <a:xfrm>
              <a:off x="8460088" y="63891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a:off x="8629538" y="63891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4"/>
            <p:cNvSpPr/>
            <p:nvPr/>
          </p:nvSpPr>
          <p:spPr>
            <a:xfrm>
              <a:off x="8799738" y="63891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4"/>
            <p:cNvSpPr/>
            <p:nvPr/>
          </p:nvSpPr>
          <p:spPr>
            <a:xfrm>
              <a:off x="8969963" y="63891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a:off x="9139413" y="63891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a:off x="8580138" y="62060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a:off x="8546713" y="62242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a:off x="8609763" y="62242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a:off x="8779988" y="62242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8950213" y="62242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9120413" y="62242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9289888" y="62242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8367363" y="60403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8333938" y="60586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
            <p:cNvSpPr/>
            <p:nvPr/>
          </p:nvSpPr>
          <p:spPr>
            <a:xfrm>
              <a:off x="8397013" y="60586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8566463" y="60586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8736688" y="60586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8906138" y="60586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a:off x="9076338" y="60586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p:nvPr/>
          </p:nvSpPr>
          <p:spPr>
            <a:xfrm>
              <a:off x="8643963" y="58754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4"/>
            <p:cNvSpPr/>
            <p:nvPr/>
          </p:nvSpPr>
          <p:spPr>
            <a:xfrm>
              <a:off x="8609763" y="58937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a:off x="8673613"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a:off x="8842313"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a:off x="9012513" y="58929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a:off x="9182738"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a:off x="9352938" y="58929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8987438" y="59055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8841538" y="60278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8824813" y="64020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9004163" y="61196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8668288" y="62883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24"/>
          <p:cNvSpPr/>
          <p:nvPr/>
        </p:nvSpPr>
        <p:spPr>
          <a:xfrm>
            <a:off x="4866350" y="4485900"/>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24"/>
          <p:cNvGrpSpPr/>
          <p:nvPr/>
        </p:nvGrpSpPr>
        <p:grpSpPr>
          <a:xfrm>
            <a:off x="914350" y="3084825"/>
            <a:ext cx="100325" cy="100325"/>
            <a:chOff x="3879350" y="945625"/>
            <a:chExt cx="100325" cy="100325"/>
          </a:xfrm>
        </p:grpSpPr>
        <p:sp>
          <p:nvSpPr>
            <p:cNvPr id="721" name="Google Shape;721;p24"/>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407" name="Google Shape;1407;p42"/>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Students enrolled per year</a:t>
            </a:r>
            <a:endParaRPr b="1" sz="1600">
              <a:solidFill>
                <a:schemeClr val="dk1"/>
              </a:solidFill>
              <a:latin typeface="Cabin"/>
              <a:ea typeface="Cabin"/>
              <a:cs typeface="Cabin"/>
              <a:sym typeface="Cabin"/>
            </a:endParaRPr>
          </a:p>
        </p:txBody>
      </p:sp>
      <p:sp>
        <p:nvSpPr>
          <p:cNvPr id="1408" name="Google Shape;1408;p42"/>
          <p:cNvSpPr txBox="1"/>
          <p:nvPr/>
        </p:nvSpPr>
        <p:spPr>
          <a:xfrm>
            <a:off x="714300" y="4337700"/>
            <a:ext cx="7715400" cy="2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Hind Siliguri"/>
                <a:ea typeface="Hind Siliguri"/>
                <a:cs typeface="Hind Siliguri"/>
                <a:sym typeface="Hind Siliguri"/>
              </a:rPr>
              <a:t>Follow the link in the graph to modify its data and then paste the new one here. </a:t>
            </a:r>
            <a:r>
              <a:rPr b="1" lang="en" sz="1100" u="sng">
                <a:solidFill>
                  <a:schemeClr val="dk1"/>
                </a:solidFill>
                <a:latin typeface="Hind Siliguri"/>
                <a:ea typeface="Hind Siliguri"/>
                <a:cs typeface="Hind Siliguri"/>
                <a:sym typeface="Hind Siliguri"/>
                <a:hlinkClick r:id="rId3">
                  <a:extLst>
                    <a:ext uri="{A12FA001-AC4F-418D-AE19-62706E023703}">
                      <ahyp:hlinkClr val="tx"/>
                    </a:ext>
                  </a:extLst>
                </a:hlinkClick>
              </a:rPr>
              <a:t>For more info, click here</a:t>
            </a:r>
            <a:endParaRPr b="1" sz="1100" u="sng">
              <a:solidFill>
                <a:schemeClr val="dk1"/>
              </a:solidFill>
              <a:latin typeface="Hind Siliguri"/>
              <a:ea typeface="Hind Siliguri"/>
              <a:cs typeface="Hind Siliguri"/>
              <a:sym typeface="Hind Siliguri"/>
            </a:endParaRPr>
          </a:p>
        </p:txBody>
      </p:sp>
      <p:pic>
        <p:nvPicPr>
          <p:cNvPr id="1409" name="Google Shape;1409;p42" title="Gráfico">
            <a:hlinkClick r:id="rId4"/>
          </p:cNvPr>
          <p:cNvPicPr preferRelativeResize="0"/>
          <p:nvPr/>
        </p:nvPicPr>
        <p:blipFill>
          <a:blip r:embed="rId5">
            <a:alphaModFix/>
          </a:blip>
          <a:stretch>
            <a:fillRect/>
          </a:stretch>
        </p:blipFill>
        <p:spPr>
          <a:xfrm>
            <a:off x="3902675" y="1537825"/>
            <a:ext cx="4528095" cy="2799876"/>
          </a:xfrm>
          <a:prstGeom prst="rect">
            <a:avLst/>
          </a:prstGeom>
          <a:noFill/>
          <a:ln>
            <a:noFill/>
          </a:ln>
        </p:spPr>
      </p:pic>
      <p:sp>
        <p:nvSpPr>
          <p:cNvPr id="1410" name="Google Shape;1410;p42"/>
          <p:cNvSpPr txBox="1"/>
          <p:nvPr/>
        </p:nvSpPr>
        <p:spPr>
          <a:xfrm>
            <a:off x="1177200" y="1405900"/>
            <a:ext cx="24807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Women</a:t>
            </a:r>
            <a:endParaRPr b="1" sz="2200">
              <a:solidFill>
                <a:schemeClr val="dk1"/>
              </a:solidFill>
              <a:latin typeface="Cabin"/>
              <a:ea typeface="Cabin"/>
              <a:cs typeface="Cabin"/>
              <a:sym typeface="Cabin"/>
            </a:endParaRPr>
          </a:p>
        </p:txBody>
      </p:sp>
      <p:sp>
        <p:nvSpPr>
          <p:cNvPr id="1411" name="Google Shape;1411;p42"/>
          <p:cNvSpPr txBox="1"/>
          <p:nvPr/>
        </p:nvSpPr>
        <p:spPr>
          <a:xfrm>
            <a:off x="1177200" y="1657300"/>
            <a:ext cx="24807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Earth is the third planet from the Sun and has life</a:t>
            </a:r>
            <a:endParaRPr>
              <a:solidFill>
                <a:schemeClr val="dk1"/>
              </a:solidFill>
              <a:latin typeface="Hind Siliguri"/>
              <a:ea typeface="Hind Siliguri"/>
              <a:cs typeface="Hind Siliguri"/>
              <a:sym typeface="Hind Siliguri"/>
            </a:endParaRPr>
          </a:p>
        </p:txBody>
      </p:sp>
      <p:sp>
        <p:nvSpPr>
          <p:cNvPr id="1412" name="Google Shape;1412;p42"/>
          <p:cNvSpPr txBox="1"/>
          <p:nvPr/>
        </p:nvSpPr>
        <p:spPr>
          <a:xfrm>
            <a:off x="1177200" y="2433963"/>
            <a:ext cx="24807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Men</a:t>
            </a:r>
            <a:endParaRPr b="1" sz="2200">
              <a:solidFill>
                <a:schemeClr val="dk1"/>
              </a:solidFill>
              <a:latin typeface="Cabin"/>
              <a:ea typeface="Cabin"/>
              <a:cs typeface="Cabin"/>
              <a:sym typeface="Cabin"/>
            </a:endParaRPr>
          </a:p>
        </p:txBody>
      </p:sp>
      <p:sp>
        <p:nvSpPr>
          <p:cNvPr id="1413" name="Google Shape;1413;p42"/>
          <p:cNvSpPr txBox="1"/>
          <p:nvPr/>
        </p:nvSpPr>
        <p:spPr>
          <a:xfrm>
            <a:off x="1177200" y="2685363"/>
            <a:ext cx="24807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Mercury is the closest planet to the Sun </a:t>
            </a:r>
            <a:endParaRPr>
              <a:solidFill>
                <a:schemeClr val="dk1"/>
              </a:solidFill>
              <a:latin typeface="Hind Siliguri"/>
              <a:ea typeface="Hind Siliguri"/>
              <a:cs typeface="Hind Siliguri"/>
              <a:sym typeface="Hind Siliguri"/>
            </a:endParaRPr>
          </a:p>
        </p:txBody>
      </p:sp>
      <p:sp>
        <p:nvSpPr>
          <p:cNvPr id="1414" name="Google Shape;1414;p42"/>
          <p:cNvSpPr txBox="1"/>
          <p:nvPr/>
        </p:nvSpPr>
        <p:spPr>
          <a:xfrm>
            <a:off x="1177200" y="3462025"/>
            <a:ext cx="24807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Others</a:t>
            </a:r>
            <a:endParaRPr b="1" sz="2200">
              <a:solidFill>
                <a:schemeClr val="dk1"/>
              </a:solidFill>
              <a:latin typeface="Cabin"/>
              <a:ea typeface="Cabin"/>
              <a:cs typeface="Cabin"/>
              <a:sym typeface="Cabin"/>
            </a:endParaRPr>
          </a:p>
        </p:txBody>
      </p:sp>
      <p:sp>
        <p:nvSpPr>
          <p:cNvPr id="1415" name="Google Shape;1415;p42"/>
          <p:cNvSpPr txBox="1"/>
          <p:nvPr/>
        </p:nvSpPr>
        <p:spPr>
          <a:xfrm>
            <a:off x="1177200" y="3713425"/>
            <a:ext cx="24807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Venus is the second planet from the Sun</a:t>
            </a:r>
            <a:endParaRPr>
              <a:solidFill>
                <a:schemeClr val="dk1"/>
              </a:solidFill>
              <a:latin typeface="Hind Siliguri"/>
              <a:ea typeface="Hind Siliguri"/>
              <a:cs typeface="Hind Siliguri"/>
              <a:sym typeface="Hind Siliguri"/>
            </a:endParaRPr>
          </a:p>
        </p:txBody>
      </p:sp>
      <p:sp>
        <p:nvSpPr>
          <p:cNvPr id="1416" name="Google Shape;1416;p42"/>
          <p:cNvSpPr/>
          <p:nvPr/>
        </p:nvSpPr>
        <p:spPr>
          <a:xfrm>
            <a:off x="828400" y="1657300"/>
            <a:ext cx="248100" cy="24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2"/>
          <p:cNvSpPr/>
          <p:nvPr/>
        </p:nvSpPr>
        <p:spPr>
          <a:xfrm>
            <a:off x="828400" y="2685356"/>
            <a:ext cx="248100" cy="24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2"/>
          <p:cNvSpPr/>
          <p:nvPr/>
        </p:nvSpPr>
        <p:spPr>
          <a:xfrm>
            <a:off x="828400" y="3713413"/>
            <a:ext cx="248100" cy="248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424" name="Google Shape;1424;p43"/>
          <p:cNvSpPr txBox="1"/>
          <p:nvPr/>
        </p:nvSpPr>
        <p:spPr>
          <a:xfrm>
            <a:off x="3737623" y="2680675"/>
            <a:ext cx="16686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Advantages</a:t>
            </a:r>
            <a:endParaRPr b="1" sz="2200">
              <a:solidFill>
                <a:schemeClr val="dk1"/>
              </a:solidFill>
              <a:latin typeface="Cabin"/>
              <a:ea typeface="Cabin"/>
              <a:cs typeface="Cabin"/>
              <a:sym typeface="Cabin"/>
            </a:endParaRPr>
          </a:p>
        </p:txBody>
      </p:sp>
      <p:sp>
        <p:nvSpPr>
          <p:cNvPr id="1425" name="Google Shape;1425;p43"/>
          <p:cNvSpPr txBox="1"/>
          <p:nvPr/>
        </p:nvSpPr>
        <p:spPr>
          <a:xfrm flipH="1">
            <a:off x="6702173" y="2749201"/>
            <a:ext cx="1728600" cy="51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Venus has a beautiful name</a:t>
            </a:r>
            <a:endParaRPr>
              <a:solidFill>
                <a:schemeClr val="dk1"/>
              </a:solidFill>
              <a:latin typeface="Hind Siliguri"/>
              <a:ea typeface="Hind Siliguri"/>
              <a:cs typeface="Hind Siliguri"/>
              <a:sym typeface="Hind Siliguri"/>
            </a:endParaRPr>
          </a:p>
        </p:txBody>
      </p:sp>
      <p:sp>
        <p:nvSpPr>
          <p:cNvPr id="1426" name="Google Shape;1426;p43"/>
          <p:cNvSpPr txBox="1"/>
          <p:nvPr/>
        </p:nvSpPr>
        <p:spPr>
          <a:xfrm flipH="1">
            <a:off x="6702185" y="2507410"/>
            <a:ext cx="1728600" cy="40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dk1"/>
                </a:solidFill>
                <a:latin typeface="Cabin"/>
                <a:ea typeface="Cabin"/>
                <a:cs typeface="Cabin"/>
                <a:sym typeface="Cabin"/>
              </a:rPr>
              <a:t>Teachers</a:t>
            </a:r>
            <a:endParaRPr b="1" sz="2200">
              <a:solidFill>
                <a:schemeClr val="dk1"/>
              </a:solidFill>
              <a:latin typeface="Cabin"/>
              <a:ea typeface="Cabin"/>
              <a:cs typeface="Cabin"/>
              <a:sym typeface="Cabin"/>
            </a:endParaRPr>
          </a:p>
        </p:txBody>
      </p:sp>
      <p:sp>
        <p:nvSpPr>
          <p:cNvPr id="1427" name="Google Shape;1427;p43"/>
          <p:cNvSpPr txBox="1"/>
          <p:nvPr/>
        </p:nvSpPr>
        <p:spPr>
          <a:xfrm flipH="1">
            <a:off x="6701890" y="1661919"/>
            <a:ext cx="1728600" cy="51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Mercury is a very small planet</a:t>
            </a:r>
            <a:endParaRPr>
              <a:solidFill>
                <a:schemeClr val="dk1"/>
              </a:solidFill>
              <a:latin typeface="Hind Siliguri"/>
              <a:ea typeface="Hind Siliguri"/>
              <a:cs typeface="Hind Siliguri"/>
              <a:sym typeface="Hind Siliguri"/>
            </a:endParaRPr>
          </a:p>
        </p:txBody>
      </p:sp>
      <p:sp>
        <p:nvSpPr>
          <p:cNvPr id="1428" name="Google Shape;1428;p43"/>
          <p:cNvSpPr txBox="1"/>
          <p:nvPr/>
        </p:nvSpPr>
        <p:spPr>
          <a:xfrm flipH="1">
            <a:off x="6701880" y="1420127"/>
            <a:ext cx="1728600" cy="40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dk1"/>
                </a:solidFill>
                <a:latin typeface="Cabin"/>
                <a:ea typeface="Cabin"/>
                <a:cs typeface="Cabin"/>
                <a:sym typeface="Cabin"/>
              </a:rPr>
              <a:t>Consulting</a:t>
            </a:r>
            <a:endParaRPr b="1" sz="2200">
              <a:solidFill>
                <a:schemeClr val="dk1"/>
              </a:solidFill>
              <a:latin typeface="Cabin"/>
              <a:ea typeface="Cabin"/>
              <a:cs typeface="Cabin"/>
              <a:sym typeface="Cabin"/>
            </a:endParaRPr>
          </a:p>
        </p:txBody>
      </p:sp>
      <p:sp>
        <p:nvSpPr>
          <p:cNvPr id="1429" name="Google Shape;1429;p43"/>
          <p:cNvSpPr txBox="1"/>
          <p:nvPr/>
        </p:nvSpPr>
        <p:spPr>
          <a:xfrm>
            <a:off x="713215" y="1661701"/>
            <a:ext cx="1728900" cy="51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Hind Siliguri"/>
                <a:ea typeface="Hind Siliguri"/>
                <a:cs typeface="Hind Siliguri"/>
                <a:sym typeface="Hind Siliguri"/>
              </a:rPr>
              <a:t>Jupiter is an enormous planet</a:t>
            </a:r>
            <a:endParaRPr>
              <a:solidFill>
                <a:schemeClr val="dk1"/>
              </a:solidFill>
              <a:latin typeface="Hind Siliguri"/>
              <a:ea typeface="Hind Siliguri"/>
              <a:cs typeface="Hind Siliguri"/>
              <a:sym typeface="Hind Siliguri"/>
            </a:endParaRPr>
          </a:p>
        </p:txBody>
      </p:sp>
      <p:sp>
        <p:nvSpPr>
          <p:cNvPr id="1430" name="Google Shape;1430;p43"/>
          <p:cNvSpPr txBox="1"/>
          <p:nvPr/>
        </p:nvSpPr>
        <p:spPr>
          <a:xfrm>
            <a:off x="713217" y="1419964"/>
            <a:ext cx="1728900" cy="400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b="1" lang="en" sz="2200">
                <a:solidFill>
                  <a:schemeClr val="dk1"/>
                </a:solidFill>
                <a:latin typeface="Cabin"/>
                <a:ea typeface="Cabin"/>
                <a:cs typeface="Cabin"/>
                <a:sym typeface="Cabin"/>
              </a:rPr>
              <a:t>Professional</a:t>
            </a:r>
            <a:endParaRPr b="1" sz="2200">
              <a:solidFill>
                <a:schemeClr val="dk1"/>
              </a:solidFill>
              <a:latin typeface="Cabin"/>
              <a:ea typeface="Cabin"/>
              <a:cs typeface="Cabin"/>
              <a:sym typeface="Cabin"/>
            </a:endParaRPr>
          </a:p>
        </p:txBody>
      </p:sp>
      <p:sp>
        <p:nvSpPr>
          <p:cNvPr id="1431" name="Google Shape;1431;p43"/>
          <p:cNvSpPr txBox="1"/>
          <p:nvPr/>
        </p:nvSpPr>
        <p:spPr>
          <a:xfrm>
            <a:off x="713215" y="2748875"/>
            <a:ext cx="1728900" cy="51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Hind Siliguri"/>
                <a:ea typeface="Hind Siliguri"/>
                <a:cs typeface="Hind Siliguri"/>
                <a:sym typeface="Hind Siliguri"/>
              </a:rPr>
              <a:t>Mars is actually a very cold place</a:t>
            </a:r>
            <a:endParaRPr>
              <a:solidFill>
                <a:schemeClr val="dk1"/>
              </a:solidFill>
              <a:latin typeface="Hind Siliguri"/>
              <a:ea typeface="Hind Siliguri"/>
              <a:cs typeface="Hind Siliguri"/>
              <a:sym typeface="Hind Siliguri"/>
            </a:endParaRPr>
          </a:p>
        </p:txBody>
      </p:sp>
      <p:sp>
        <p:nvSpPr>
          <p:cNvPr id="1432" name="Google Shape;1432;p43"/>
          <p:cNvSpPr txBox="1"/>
          <p:nvPr/>
        </p:nvSpPr>
        <p:spPr>
          <a:xfrm>
            <a:off x="713217" y="2507138"/>
            <a:ext cx="1728900" cy="400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b="1" lang="en" sz="2200">
                <a:solidFill>
                  <a:schemeClr val="dk1"/>
                </a:solidFill>
                <a:latin typeface="Cabin"/>
                <a:ea typeface="Cabin"/>
                <a:cs typeface="Cabin"/>
                <a:sym typeface="Cabin"/>
              </a:rPr>
              <a:t>Practice</a:t>
            </a:r>
            <a:endParaRPr b="1" sz="2200">
              <a:solidFill>
                <a:schemeClr val="dk1"/>
              </a:solidFill>
              <a:latin typeface="Cabin"/>
              <a:ea typeface="Cabin"/>
              <a:cs typeface="Cabin"/>
              <a:sym typeface="Cabin"/>
            </a:endParaRPr>
          </a:p>
        </p:txBody>
      </p:sp>
      <p:sp>
        <p:nvSpPr>
          <p:cNvPr id="1433" name="Google Shape;1433;p43"/>
          <p:cNvSpPr txBox="1"/>
          <p:nvPr/>
        </p:nvSpPr>
        <p:spPr>
          <a:xfrm flipH="1">
            <a:off x="6702173" y="3836183"/>
            <a:ext cx="17286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Neptune is very far from the Sun</a:t>
            </a:r>
            <a:endParaRPr>
              <a:solidFill>
                <a:schemeClr val="dk1"/>
              </a:solidFill>
              <a:latin typeface="Hind Siliguri"/>
              <a:ea typeface="Hind Siliguri"/>
              <a:cs typeface="Hind Siliguri"/>
              <a:sym typeface="Hind Siliguri"/>
            </a:endParaRPr>
          </a:p>
        </p:txBody>
      </p:sp>
      <p:sp>
        <p:nvSpPr>
          <p:cNvPr id="1434" name="Google Shape;1434;p43"/>
          <p:cNvSpPr txBox="1"/>
          <p:nvPr/>
        </p:nvSpPr>
        <p:spPr>
          <a:xfrm flipH="1">
            <a:off x="6702185" y="3594392"/>
            <a:ext cx="1728600" cy="40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dk1"/>
                </a:solidFill>
                <a:latin typeface="Cabin"/>
                <a:ea typeface="Cabin"/>
                <a:cs typeface="Cabin"/>
                <a:sym typeface="Cabin"/>
              </a:rPr>
              <a:t>Teamwork</a:t>
            </a:r>
            <a:endParaRPr b="1" sz="2200">
              <a:solidFill>
                <a:schemeClr val="dk1"/>
              </a:solidFill>
              <a:latin typeface="Cabin"/>
              <a:ea typeface="Cabin"/>
              <a:cs typeface="Cabin"/>
              <a:sym typeface="Cabin"/>
            </a:endParaRPr>
          </a:p>
        </p:txBody>
      </p:sp>
      <p:sp>
        <p:nvSpPr>
          <p:cNvPr id="1435" name="Google Shape;1435;p43"/>
          <p:cNvSpPr txBox="1"/>
          <p:nvPr/>
        </p:nvSpPr>
        <p:spPr>
          <a:xfrm>
            <a:off x="713215" y="3836049"/>
            <a:ext cx="1728900" cy="51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Hind Siliguri"/>
                <a:ea typeface="Hind Siliguri"/>
                <a:cs typeface="Hind Siliguri"/>
                <a:sym typeface="Hind Siliguri"/>
              </a:rPr>
              <a:t>Saturn is a gas giant and has rings</a:t>
            </a:r>
            <a:endParaRPr>
              <a:solidFill>
                <a:schemeClr val="dk1"/>
              </a:solidFill>
              <a:latin typeface="Hind Siliguri"/>
              <a:ea typeface="Hind Siliguri"/>
              <a:cs typeface="Hind Siliguri"/>
              <a:sym typeface="Hind Siliguri"/>
            </a:endParaRPr>
          </a:p>
        </p:txBody>
      </p:sp>
      <p:sp>
        <p:nvSpPr>
          <p:cNvPr id="1436" name="Google Shape;1436;p43"/>
          <p:cNvSpPr txBox="1"/>
          <p:nvPr/>
        </p:nvSpPr>
        <p:spPr>
          <a:xfrm>
            <a:off x="713217" y="3594312"/>
            <a:ext cx="1728900" cy="400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b="1" lang="en" sz="2200">
                <a:solidFill>
                  <a:schemeClr val="dk1"/>
                </a:solidFill>
                <a:latin typeface="Cabin"/>
                <a:ea typeface="Cabin"/>
                <a:cs typeface="Cabin"/>
                <a:sym typeface="Cabin"/>
              </a:rPr>
              <a:t>Diversity</a:t>
            </a:r>
            <a:endParaRPr b="1" sz="2200">
              <a:solidFill>
                <a:schemeClr val="dk1"/>
              </a:solidFill>
              <a:latin typeface="Cabin"/>
              <a:ea typeface="Cabin"/>
              <a:cs typeface="Cabin"/>
              <a:sym typeface="Cabin"/>
            </a:endParaRPr>
          </a:p>
        </p:txBody>
      </p:sp>
      <p:cxnSp>
        <p:nvCxnSpPr>
          <p:cNvPr id="1437" name="Google Shape;1437;p43"/>
          <p:cNvCxnSpPr>
            <a:stCxn id="1438" idx="6"/>
          </p:cNvCxnSpPr>
          <p:nvPr/>
        </p:nvCxnSpPr>
        <p:spPr>
          <a:xfrm>
            <a:off x="3278063" y="1731475"/>
            <a:ext cx="354000" cy="1152600"/>
          </a:xfrm>
          <a:prstGeom prst="bentConnector2">
            <a:avLst/>
          </a:prstGeom>
          <a:noFill/>
          <a:ln cap="flat" cmpd="sng" w="19050">
            <a:solidFill>
              <a:schemeClr val="accent3"/>
            </a:solidFill>
            <a:prstDash val="solid"/>
            <a:round/>
            <a:headEnd len="med" w="med" type="none"/>
            <a:tailEnd len="med" w="med" type="none"/>
          </a:ln>
        </p:spPr>
      </p:cxnSp>
      <p:cxnSp>
        <p:nvCxnSpPr>
          <p:cNvPr id="1439" name="Google Shape;1439;p43"/>
          <p:cNvCxnSpPr>
            <a:stCxn id="1440" idx="6"/>
          </p:cNvCxnSpPr>
          <p:nvPr/>
        </p:nvCxnSpPr>
        <p:spPr>
          <a:xfrm flipH="1" rot="10800000">
            <a:off x="3278050" y="2883975"/>
            <a:ext cx="354300" cy="1255200"/>
          </a:xfrm>
          <a:prstGeom prst="bentConnector2">
            <a:avLst/>
          </a:prstGeom>
          <a:noFill/>
          <a:ln cap="flat" cmpd="sng" w="19050">
            <a:solidFill>
              <a:schemeClr val="accent3"/>
            </a:solidFill>
            <a:prstDash val="solid"/>
            <a:round/>
            <a:headEnd len="med" w="med" type="none"/>
            <a:tailEnd len="med" w="med" type="none"/>
          </a:ln>
        </p:spPr>
      </p:cxnSp>
      <p:cxnSp>
        <p:nvCxnSpPr>
          <p:cNvPr id="1441" name="Google Shape;1441;p43"/>
          <p:cNvCxnSpPr>
            <a:stCxn id="1442" idx="6"/>
            <a:endCxn id="1424" idx="1"/>
          </p:cNvCxnSpPr>
          <p:nvPr/>
        </p:nvCxnSpPr>
        <p:spPr>
          <a:xfrm>
            <a:off x="3278063" y="2884075"/>
            <a:ext cx="459600" cy="0"/>
          </a:xfrm>
          <a:prstGeom prst="straightConnector1">
            <a:avLst/>
          </a:prstGeom>
          <a:noFill/>
          <a:ln cap="flat" cmpd="sng" w="19050">
            <a:solidFill>
              <a:schemeClr val="accent3"/>
            </a:solidFill>
            <a:prstDash val="solid"/>
            <a:round/>
            <a:headEnd len="med" w="med" type="none"/>
            <a:tailEnd len="med" w="med" type="none"/>
          </a:ln>
        </p:spPr>
      </p:cxnSp>
      <p:cxnSp>
        <p:nvCxnSpPr>
          <p:cNvPr id="1443" name="Google Shape;1443;p43"/>
          <p:cNvCxnSpPr>
            <a:stCxn id="1444" idx="2"/>
            <a:endCxn id="1424" idx="3"/>
          </p:cNvCxnSpPr>
          <p:nvPr/>
        </p:nvCxnSpPr>
        <p:spPr>
          <a:xfrm rot="10800000">
            <a:off x="5406188" y="2884075"/>
            <a:ext cx="459900" cy="0"/>
          </a:xfrm>
          <a:prstGeom prst="straightConnector1">
            <a:avLst/>
          </a:prstGeom>
          <a:noFill/>
          <a:ln cap="flat" cmpd="sng" w="19050">
            <a:solidFill>
              <a:schemeClr val="accent3"/>
            </a:solidFill>
            <a:prstDash val="solid"/>
            <a:round/>
            <a:headEnd len="med" w="med" type="none"/>
            <a:tailEnd len="med" w="med" type="none"/>
          </a:ln>
        </p:spPr>
      </p:cxnSp>
      <p:cxnSp>
        <p:nvCxnSpPr>
          <p:cNvPr id="1445" name="Google Shape;1445;p43"/>
          <p:cNvCxnSpPr>
            <a:stCxn id="1446" idx="2"/>
          </p:cNvCxnSpPr>
          <p:nvPr/>
        </p:nvCxnSpPr>
        <p:spPr>
          <a:xfrm flipH="1">
            <a:off x="5511788" y="1755825"/>
            <a:ext cx="354300" cy="1128300"/>
          </a:xfrm>
          <a:prstGeom prst="bentConnector2">
            <a:avLst/>
          </a:prstGeom>
          <a:noFill/>
          <a:ln cap="flat" cmpd="sng" w="19050">
            <a:solidFill>
              <a:schemeClr val="accent3"/>
            </a:solidFill>
            <a:prstDash val="solid"/>
            <a:round/>
            <a:headEnd len="med" w="med" type="none"/>
            <a:tailEnd len="med" w="med" type="none"/>
          </a:ln>
        </p:spPr>
      </p:cxnSp>
      <p:cxnSp>
        <p:nvCxnSpPr>
          <p:cNvPr id="1447" name="Google Shape;1447;p43"/>
          <p:cNvCxnSpPr>
            <a:stCxn id="1448" idx="2"/>
          </p:cNvCxnSpPr>
          <p:nvPr/>
        </p:nvCxnSpPr>
        <p:spPr>
          <a:xfrm rot="10800000">
            <a:off x="5511775" y="2884025"/>
            <a:ext cx="354300" cy="1279500"/>
          </a:xfrm>
          <a:prstGeom prst="bentConnector2">
            <a:avLst/>
          </a:prstGeom>
          <a:noFill/>
          <a:ln cap="flat" cmpd="sng" w="19050">
            <a:solidFill>
              <a:schemeClr val="accent3"/>
            </a:solidFill>
            <a:prstDash val="solid"/>
            <a:round/>
            <a:headEnd len="med" w="med" type="none"/>
            <a:tailEnd len="med" w="med" type="none"/>
          </a:ln>
        </p:spPr>
      </p:cxnSp>
      <p:sp>
        <p:nvSpPr>
          <p:cNvPr id="1438" name="Google Shape;1438;p43"/>
          <p:cNvSpPr/>
          <p:nvPr/>
        </p:nvSpPr>
        <p:spPr>
          <a:xfrm>
            <a:off x="2469263" y="1327075"/>
            <a:ext cx="808800" cy="80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3"/>
          <p:cNvSpPr/>
          <p:nvPr/>
        </p:nvSpPr>
        <p:spPr>
          <a:xfrm>
            <a:off x="2469263" y="2479675"/>
            <a:ext cx="808800" cy="80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3"/>
          <p:cNvSpPr/>
          <p:nvPr/>
        </p:nvSpPr>
        <p:spPr>
          <a:xfrm>
            <a:off x="2469250" y="3734775"/>
            <a:ext cx="808800" cy="80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3"/>
          <p:cNvSpPr/>
          <p:nvPr/>
        </p:nvSpPr>
        <p:spPr>
          <a:xfrm>
            <a:off x="5866088" y="1351425"/>
            <a:ext cx="808800" cy="80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3"/>
          <p:cNvSpPr/>
          <p:nvPr/>
        </p:nvSpPr>
        <p:spPr>
          <a:xfrm>
            <a:off x="5866088" y="2479675"/>
            <a:ext cx="808800" cy="80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3"/>
          <p:cNvSpPr/>
          <p:nvPr/>
        </p:nvSpPr>
        <p:spPr>
          <a:xfrm>
            <a:off x="5866075" y="3759125"/>
            <a:ext cx="808800" cy="808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3"/>
          <p:cNvSpPr/>
          <p:nvPr/>
        </p:nvSpPr>
        <p:spPr>
          <a:xfrm>
            <a:off x="2667937" y="1542953"/>
            <a:ext cx="411487" cy="411495"/>
          </a:xfrm>
          <a:custGeom>
            <a:rect b="b" l="l" r="r" t="t"/>
            <a:pathLst>
              <a:path extrusionOk="0" h="12677" w="12666">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0" name="Google Shape;1450;p43"/>
          <p:cNvGrpSpPr/>
          <p:nvPr/>
        </p:nvGrpSpPr>
        <p:grpSpPr>
          <a:xfrm>
            <a:off x="2667923" y="2678346"/>
            <a:ext cx="411494" cy="411479"/>
            <a:chOff x="2685825" y="840375"/>
            <a:chExt cx="481900" cy="481825"/>
          </a:xfrm>
        </p:grpSpPr>
        <p:sp>
          <p:nvSpPr>
            <p:cNvPr id="1451" name="Google Shape;1451;p43"/>
            <p:cNvSpPr/>
            <p:nvPr/>
          </p:nvSpPr>
          <p:spPr>
            <a:xfrm>
              <a:off x="2685825" y="840375"/>
              <a:ext cx="481900" cy="481825"/>
            </a:xfrm>
            <a:custGeom>
              <a:rect b="b" l="l" r="r" t="t"/>
              <a:pathLst>
                <a:path extrusionOk="0" h="19273" w="19276">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52" name="Google Shape;1452;p43"/>
            <p:cNvSpPr/>
            <p:nvPr/>
          </p:nvSpPr>
          <p:spPr>
            <a:xfrm>
              <a:off x="2819200" y="983400"/>
              <a:ext cx="205475" cy="197625"/>
            </a:xfrm>
            <a:custGeom>
              <a:rect b="b" l="l" r="r" t="t"/>
              <a:pathLst>
                <a:path extrusionOk="0" h="7905" w="8219">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453" name="Google Shape;1453;p43"/>
          <p:cNvGrpSpPr/>
          <p:nvPr/>
        </p:nvGrpSpPr>
        <p:grpSpPr>
          <a:xfrm>
            <a:off x="2667927" y="3933430"/>
            <a:ext cx="411476" cy="411476"/>
            <a:chOff x="583100" y="3982600"/>
            <a:chExt cx="296175" cy="296175"/>
          </a:xfrm>
        </p:grpSpPr>
        <p:sp>
          <p:nvSpPr>
            <p:cNvPr id="1454" name="Google Shape;1454;p43"/>
            <p:cNvSpPr/>
            <p:nvPr/>
          </p:nvSpPr>
          <p:spPr>
            <a:xfrm>
              <a:off x="694925" y="3982600"/>
              <a:ext cx="70925" cy="68550"/>
            </a:xfrm>
            <a:custGeom>
              <a:rect b="b" l="l" r="r" t="t"/>
              <a:pathLst>
                <a:path extrusionOk="0" h="2742" w="2837">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3"/>
            <p:cNvSpPr/>
            <p:nvPr/>
          </p:nvSpPr>
          <p:spPr>
            <a:xfrm>
              <a:off x="609075" y="4139350"/>
              <a:ext cx="69350" cy="68525"/>
            </a:xfrm>
            <a:custGeom>
              <a:rect b="b" l="l" r="r" t="t"/>
              <a:pathLst>
                <a:path extrusionOk="0" h="2741"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3"/>
            <p:cNvSpPr/>
            <p:nvPr/>
          </p:nvSpPr>
          <p:spPr>
            <a:xfrm>
              <a:off x="783925" y="4140125"/>
              <a:ext cx="68550" cy="68550"/>
            </a:xfrm>
            <a:custGeom>
              <a:rect b="b" l="l" r="r" t="t"/>
              <a:pathLst>
                <a:path extrusionOk="0" h="2742" w="2742">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3"/>
            <p:cNvSpPr/>
            <p:nvPr/>
          </p:nvSpPr>
          <p:spPr>
            <a:xfrm>
              <a:off x="583100" y="4207075"/>
              <a:ext cx="122100" cy="71700"/>
            </a:xfrm>
            <a:custGeom>
              <a:rect b="b" l="l" r="r" t="t"/>
              <a:pathLst>
                <a:path extrusionOk="0" h="2868" w="4884">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3"/>
            <p:cNvSpPr/>
            <p:nvPr/>
          </p:nvSpPr>
          <p:spPr>
            <a:xfrm>
              <a:off x="669725" y="4049550"/>
              <a:ext cx="122900" cy="72475"/>
            </a:xfrm>
            <a:custGeom>
              <a:rect b="b" l="l" r="r" t="t"/>
              <a:pathLst>
                <a:path extrusionOk="0" h="2899" w="4916">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3"/>
            <p:cNvSpPr/>
            <p:nvPr/>
          </p:nvSpPr>
          <p:spPr>
            <a:xfrm>
              <a:off x="757150" y="4207075"/>
              <a:ext cx="122125" cy="71700"/>
            </a:xfrm>
            <a:custGeom>
              <a:rect b="b" l="l" r="r" t="t"/>
              <a:pathLst>
                <a:path extrusionOk="0" h="2868" w="4885">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3"/>
            <p:cNvSpPr/>
            <p:nvPr/>
          </p:nvSpPr>
          <p:spPr>
            <a:xfrm>
              <a:off x="691775" y="4139350"/>
              <a:ext cx="77225" cy="64600"/>
            </a:xfrm>
            <a:custGeom>
              <a:rect b="b" l="l" r="r" t="t"/>
              <a:pathLst>
                <a:path extrusionOk="0" h="2584" w="3089">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43"/>
          <p:cNvGrpSpPr/>
          <p:nvPr/>
        </p:nvGrpSpPr>
        <p:grpSpPr>
          <a:xfrm>
            <a:off x="6050950" y="2678329"/>
            <a:ext cx="466357" cy="411476"/>
            <a:chOff x="4991425" y="3617150"/>
            <a:chExt cx="296175" cy="260725"/>
          </a:xfrm>
        </p:grpSpPr>
        <p:sp>
          <p:nvSpPr>
            <p:cNvPr id="1462" name="Google Shape;1462;p43"/>
            <p:cNvSpPr/>
            <p:nvPr/>
          </p:nvSpPr>
          <p:spPr>
            <a:xfrm>
              <a:off x="5069400" y="3738450"/>
              <a:ext cx="139425" cy="139425"/>
            </a:xfrm>
            <a:custGeom>
              <a:rect b="b" l="l" r="r" t="t"/>
              <a:pathLst>
                <a:path extrusionOk="0" h="5577" w="5577">
                  <a:moveTo>
                    <a:pt x="2804" y="0"/>
                  </a:moveTo>
                  <a:cubicBezTo>
                    <a:pt x="1607" y="0"/>
                    <a:pt x="1450" y="725"/>
                    <a:pt x="1009" y="3308"/>
                  </a:cubicBezTo>
                  <a:cubicBezTo>
                    <a:pt x="946" y="3749"/>
                    <a:pt x="851" y="4285"/>
                    <a:pt x="757" y="4883"/>
                  </a:cubicBezTo>
                  <a:lnTo>
                    <a:pt x="347" y="4883"/>
                  </a:lnTo>
                  <a:cubicBezTo>
                    <a:pt x="158" y="4883"/>
                    <a:pt x="0" y="5041"/>
                    <a:pt x="0" y="5230"/>
                  </a:cubicBezTo>
                  <a:cubicBezTo>
                    <a:pt x="0" y="5419"/>
                    <a:pt x="158" y="5576"/>
                    <a:pt x="347" y="5576"/>
                  </a:cubicBezTo>
                  <a:lnTo>
                    <a:pt x="5230" y="5576"/>
                  </a:lnTo>
                  <a:cubicBezTo>
                    <a:pt x="5419" y="5545"/>
                    <a:pt x="5577" y="5387"/>
                    <a:pt x="5577" y="5198"/>
                  </a:cubicBezTo>
                  <a:cubicBezTo>
                    <a:pt x="5577" y="5009"/>
                    <a:pt x="5419" y="4852"/>
                    <a:pt x="5230" y="4852"/>
                  </a:cubicBezTo>
                  <a:lnTo>
                    <a:pt x="4852" y="4852"/>
                  </a:lnTo>
                  <a:cubicBezTo>
                    <a:pt x="4726" y="4253"/>
                    <a:pt x="4632" y="3749"/>
                    <a:pt x="4569" y="3277"/>
                  </a:cubicBezTo>
                  <a:cubicBezTo>
                    <a:pt x="4128" y="756"/>
                    <a:pt x="3970" y="0"/>
                    <a:pt x="2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3"/>
            <p:cNvSpPr/>
            <p:nvPr/>
          </p:nvSpPr>
          <p:spPr>
            <a:xfrm>
              <a:off x="5200150" y="3617150"/>
              <a:ext cx="69325" cy="69325"/>
            </a:xfrm>
            <a:custGeom>
              <a:rect b="b" l="l" r="r" t="t"/>
              <a:pathLst>
                <a:path extrusionOk="0" h="2773" w="2773">
                  <a:moveTo>
                    <a:pt x="1386" y="0"/>
                  </a:moveTo>
                  <a:cubicBezTo>
                    <a:pt x="630" y="0"/>
                    <a:pt x="0" y="630"/>
                    <a:pt x="0" y="1387"/>
                  </a:cubicBezTo>
                  <a:cubicBezTo>
                    <a:pt x="0" y="2111"/>
                    <a:pt x="630" y="2773"/>
                    <a:pt x="1386" y="2773"/>
                  </a:cubicBezTo>
                  <a:cubicBezTo>
                    <a:pt x="2143" y="2773"/>
                    <a:pt x="2773" y="2111"/>
                    <a:pt x="2773" y="1387"/>
                  </a:cubicBezTo>
                  <a:cubicBezTo>
                    <a:pt x="2773" y="630"/>
                    <a:pt x="2143" y="0"/>
                    <a:pt x="13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3"/>
            <p:cNvSpPr/>
            <p:nvPr/>
          </p:nvSpPr>
          <p:spPr>
            <a:xfrm>
              <a:off x="5009550" y="3617150"/>
              <a:ext cx="68525" cy="69325"/>
            </a:xfrm>
            <a:custGeom>
              <a:rect b="b" l="l" r="r" t="t"/>
              <a:pathLst>
                <a:path extrusionOk="0" h="2773" w="2741">
                  <a:moveTo>
                    <a:pt x="1355" y="0"/>
                  </a:moveTo>
                  <a:cubicBezTo>
                    <a:pt x="599" y="0"/>
                    <a:pt x="0" y="630"/>
                    <a:pt x="0" y="1387"/>
                  </a:cubicBezTo>
                  <a:cubicBezTo>
                    <a:pt x="0" y="2143"/>
                    <a:pt x="599" y="2773"/>
                    <a:pt x="1355" y="2773"/>
                  </a:cubicBezTo>
                  <a:cubicBezTo>
                    <a:pt x="2111" y="2773"/>
                    <a:pt x="2741" y="2143"/>
                    <a:pt x="2741" y="1387"/>
                  </a:cubicBezTo>
                  <a:cubicBezTo>
                    <a:pt x="2741" y="630"/>
                    <a:pt x="2111" y="0"/>
                    <a:pt x="1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3"/>
            <p:cNvSpPr/>
            <p:nvPr/>
          </p:nvSpPr>
          <p:spPr>
            <a:xfrm>
              <a:off x="4991425" y="3686450"/>
              <a:ext cx="104775" cy="52025"/>
            </a:xfrm>
            <a:custGeom>
              <a:rect b="b" l="l" r="r" t="t"/>
              <a:pathLst>
                <a:path extrusionOk="0" h="2081" w="4191">
                  <a:moveTo>
                    <a:pt x="568" y="1"/>
                  </a:moveTo>
                  <a:cubicBezTo>
                    <a:pt x="252" y="347"/>
                    <a:pt x="0" y="851"/>
                    <a:pt x="0" y="1356"/>
                  </a:cubicBezTo>
                  <a:lnTo>
                    <a:pt x="0" y="1734"/>
                  </a:lnTo>
                  <a:cubicBezTo>
                    <a:pt x="0" y="1923"/>
                    <a:pt x="158" y="2080"/>
                    <a:pt x="347" y="2080"/>
                  </a:cubicBezTo>
                  <a:lnTo>
                    <a:pt x="3813" y="2080"/>
                  </a:lnTo>
                  <a:cubicBezTo>
                    <a:pt x="4033" y="2080"/>
                    <a:pt x="4191" y="1923"/>
                    <a:pt x="4191" y="1734"/>
                  </a:cubicBezTo>
                  <a:lnTo>
                    <a:pt x="4191" y="1356"/>
                  </a:lnTo>
                  <a:cubicBezTo>
                    <a:pt x="4191" y="820"/>
                    <a:pt x="3970" y="347"/>
                    <a:pt x="3624" y="1"/>
                  </a:cubicBezTo>
                  <a:cubicBezTo>
                    <a:pt x="3245" y="410"/>
                    <a:pt x="2678" y="694"/>
                    <a:pt x="2080" y="694"/>
                  </a:cubicBezTo>
                  <a:cubicBezTo>
                    <a:pt x="1513" y="694"/>
                    <a:pt x="946" y="410"/>
                    <a:pt x="5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3"/>
            <p:cNvSpPr/>
            <p:nvPr/>
          </p:nvSpPr>
          <p:spPr>
            <a:xfrm>
              <a:off x="5183600" y="3686450"/>
              <a:ext cx="104000" cy="52025"/>
            </a:xfrm>
            <a:custGeom>
              <a:rect b="b" l="l" r="r" t="t"/>
              <a:pathLst>
                <a:path extrusionOk="0" h="2081" w="4160">
                  <a:moveTo>
                    <a:pt x="536" y="1"/>
                  </a:moveTo>
                  <a:cubicBezTo>
                    <a:pt x="221" y="347"/>
                    <a:pt x="1" y="851"/>
                    <a:pt x="1" y="1356"/>
                  </a:cubicBezTo>
                  <a:lnTo>
                    <a:pt x="1" y="1702"/>
                  </a:lnTo>
                  <a:cubicBezTo>
                    <a:pt x="1" y="1923"/>
                    <a:pt x="158" y="2080"/>
                    <a:pt x="347" y="2080"/>
                  </a:cubicBezTo>
                  <a:lnTo>
                    <a:pt x="3813" y="2080"/>
                  </a:lnTo>
                  <a:cubicBezTo>
                    <a:pt x="4002" y="2080"/>
                    <a:pt x="4159" y="1923"/>
                    <a:pt x="4159" y="1702"/>
                  </a:cubicBezTo>
                  <a:lnTo>
                    <a:pt x="4159" y="1356"/>
                  </a:lnTo>
                  <a:cubicBezTo>
                    <a:pt x="4159" y="820"/>
                    <a:pt x="3970" y="347"/>
                    <a:pt x="3624" y="1"/>
                  </a:cubicBezTo>
                  <a:cubicBezTo>
                    <a:pt x="3214" y="410"/>
                    <a:pt x="2679" y="694"/>
                    <a:pt x="2080" y="694"/>
                  </a:cubicBezTo>
                  <a:cubicBezTo>
                    <a:pt x="1450" y="694"/>
                    <a:pt x="946" y="410"/>
                    <a:pt x="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3"/>
            <p:cNvSpPr/>
            <p:nvPr/>
          </p:nvSpPr>
          <p:spPr>
            <a:xfrm>
              <a:off x="5187550" y="3755775"/>
              <a:ext cx="100050" cy="52800"/>
            </a:xfrm>
            <a:custGeom>
              <a:rect b="b" l="l" r="r" t="t"/>
              <a:pathLst>
                <a:path extrusionOk="0" h="2112" w="4002">
                  <a:moveTo>
                    <a:pt x="0" y="0"/>
                  </a:moveTo>
                  <a:cubicBezTo>
                    <a:pt x="189" y="567"/>
                    <a:pt x="315" y="1229"/>
                    <a:pt x="473" y="2111"/>
                  </a:cubicBezTo>
                  <a:lnTo>
                    <a:pt x="3655" y="2111"/>
                  </a:lnTo>
                  <a:cubicBezTo>
                    <a:pt x="3844" y="2111"/>
                    <a:pt x="4001" y="1954"/>
                    <a:pt x="4001" y="1733"/>
                  </a:cubicBezTo>
                  <a:lnTo>
                    <a:pt x="4001" y="378"/>
                  </a:lnTo>
                  <a:cubicBezTo>
                    <a:pt x="3970" y="158"/>
                    <a:pt x="3844" y="0"/>
                    <a:pt x="3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3"/>
            <p:cNvSpPr/>
            <p:nvPr/>
          </p:nvSpPr>
          <p:spPr>
            <a:xfrm>
              <a:off x="4991425" y="3755775"/>
              <a:ext cx="100850" cy="52000"/>
            </a:xfrm>
            <a:custGeom>
              <a:rect b="b" l="l" r="r" t="t"/>
              <a:pathLst>
                <a:path extrusionOk="0" h="2080" w="4034">
                  <a:moveTo>
                    <a:pt x="347" y="0"/>
                  </a:moveTo>
                  <a:cubicBezTo>
                    <a:pt x="158" y="0"/>
                    <a:pt x="0" y="158"/>
                    <a:pt x="0" y="347"/>
                  </a:cubicBezTo>
                  <a:lnTo>
                    <a:pt x="0" y="1733"/>
                  </a:lnTo>
                  <a:cubicBezTo>
                    <a:pt x="0" y="1954"/>
                    <a:pt x="158" y="2080"/>
                    <a:pt x="347" y="2080"/>
                  </a:cubicBezTo>
                  <a:lnTo>
                    <a:pt x="3561" y="2080"/>
                  </a:lnTo>
                  <a:cubicBezTo>
                    <a:pt x="3718" y="1229"/>
                    <a:pt x="3813" y="567"/>
                    <a:pt x="40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9" name="Google Shape;1469;p43"/>
          <p:cNvGrpSpPr/>
          <p:nvPr/>
        </p:nvGrpSpPr>
        <p:grpSpPr>
          <a:xfrm>
            <a:off x="6078262" y="1525741"/>
            <a:ext cx="411489" cy="411476"/>
            <a:chOff x="6553275" y="3604550"/>
            <a:chExt cx="296975" cy="296175"/>
          </a:xfrm>
        </p:grpSpPr>
        <p:sp>
          <p:nvSpPr>
            <p:cNvPr id="1470" name="Google Shape;1470;p43"/>
            <p:cNvSpPr/>
            <p:nvPr/>
          </p:nvSpPr>
          <p:spPr>
            <a:xfrm>
              <a:off x="6657250" y="3604550"/>
              <a:ext cx="86650" cy="86650"/>
            </a:xfrm>
            <a:custGeom>
              <a:rect b="b" l="l" r="r" t="t"/>
              <a:pathLst>
                <a:path extrusionOk="0" h="3466" w="3466">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3"/>
            <p:cNvSpPr/>
            <p:nvPr/>
          </p:nvSpPr>
          <p:spPr>
            <a:xfrm>
              <a:off x="6553275" y="3777825"/>
              <a:ext cx="296975" cy="122900"/>
            </a:xfrm>
            <a:custGeom>
              <a:rect b="b" l="l" r="r" t="t"/>
              <a:pathLst>
                <a:path extrusionOk="0" h="4916" w="11879">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3"/>
            <p:cNvSpPr/>
            <p:nvPr/>
          </p:nvSpPr>
          <p:spPr>
            <a:xfrm>
              <a:off x="6755700" y="3640000"/>
              <a:ext cx="74850" cy="121300"/>
            </a:xfrm>
            <a:custGeom>
              <a:rect b="b" l="l" r="r" t="t"/>
              <a:pathLst>
                <a:path extrusionOk="0" h="4852" w="2994">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3"/>
            <p:cNvSpPr/>
            <p:nvPr/>
          </p:nvSpPr>
          <p:spPr>
            <a:xfrm>
              <a:off x="6570600" y="3640000"/>
              <a:ext cx="74850" cy="121300"/>
            </a:xfrm>
            <a:custGeom>
              <a:rect b="b" l="l" r="r" t="t"/>
              <a:pathLst>
                <a:path extrusionOk="0" h="4852" w="2994">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3"/>
            <p:cNvSpPr/>
            <p:nvPr/>
          </p:nvSpPr>
          <p:spPr>
            <a:xfrm>
              <a:off x="6707650" y="3688025"/>
              <a:ext cx="70925" cy="70925"/>
            </a:xfrm>
            <a:custGeom>
              <a:rect b="b" l="l" r="r" t="t"/>
              <a:pathLst>
                <a:path extrusionOk="0" h="2837" w="2837">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3"/>
            <p:cNvSpPr/>
            <p:nvPr/>
          </p:nvSpPr>
          <p:spPr>
            <a:xfrm>
              <a:off x="6621025" y="3688825"/>
              <a:ext cx="70900" cy="73275"/>
            </a:xfrm>
            <a:custGeom>
              <a:rect b="b" l="l" r="r" t="t"/>
              <a:pathLst>
                <a:path extrusionOk="0" h="2931" w="2836">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6" name="Google Shape;1476;p43"/>
          <p:cNvGrpSpPr/>
          <p:nvPr/>
        </p:nvGrpSpPr>
        <p:grpSpPr>
          <a:xfrm>
            <a:off x="6078382" y="3957787"/>
            <a:ext cx="411476" cy="411476"/>
            <a:chOff x="3497300" y="3227275"/>
            <a:chExt cx="296175" cy="296175"/>
          </a:xfrm>
        </p:grpSpPr>
        <p:sp>
          <p:nvSpPr>
            <p:cNvPr id="1477" name="Google Shape;1477;p43"/>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3"/>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3"/>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3"/>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3"/>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3"/>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3"/>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3"/>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490" name="Google Shape;1490;p44"/>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Enrollment process</a:t>
            </a:r>
            <a:endParaRPr b="1" sz="1600">
              <a:solidFill>
                <a:schemeClr val="dk1"/>
              </a:solidFill>
              <a:latin typeface="Cabin"/>
              <a:ea typeface="Cabin"/>
              <a:cs typeface="Cabin"/>
              <a:sym typeface="Cabin"/>
            </a:endParaRPr>
          </a:p>
        </p:txBody>
      </p:sp>
      <p:sp>
        <p:nvSpPr>
          <p:cNvPr id="1491" name="Google Shape;1491;p44"/>
          <p:cNvSpPr txBox="1"/>
          <p:nvPr/>
        </p:nvSpPr>
        <p:spPr>
          <a:xfrm>
            <a:off x="2061300" y="2101924"/>
            <a:ext cx="2338800" cy="47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Hind Siliguri"/>
                <a:ea typeface="Hind Siliguri"/>
                <a:cs typeface="Hind Siliguri"/>
                <a:sym typeface="Hind Siliguri"/>
              </a:rPr>
              <a:t>Venus is the second planet from the Sun</a:t>
            </a:r>
            <a:endParaRPr>
              <a:solidFill>
                <a:schemeClr val="dk1"/>
              </a:solidFill>
              <a:latin typeface="Hind Siliguri"/>
              <a:ea typeface="Hind Siliguri"/>
              <a:cs typeface="Hind Siliguri"/>
              <a:sym typeface="Hind Siliguri"/>
            </a:endParaRPr>
          </a:p>
        </p:txBody>
      </p:sp>
      <p:sp>
        <p:nvSpPr>
          <p:cNvPr id="1492" name="Google Shape;1492;p44"/>
          <p:cNvSpPr txBox="1"/>
          <p:nvPr/>
        </p:nvSpPr>
        <p:spPr>
          <a:xfrm>
            <a:off x="2444400" y="1641000"/>
            <a:ext cx="1572600" cy="4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accent1"/>
                </a:solidFill>
                <a:latin typeface="Cabin"/>
                <a:ea typeface="Cabin"/>
                <a:cs typeface="Cabin"/>
                <a:sym typeface="Cabin"/>
              </a:rPr>
              <a:t>01</a:t>
            </a:r>
            <a:endParaRPr b="1" sz="2200">
              <a:solidFill>
                <a:schemeClr val="accent1"/>
              </a:solidFill>
              <a:latin typeface="Cabin"/>
              <a:ea typeface="Cabin"/>
              <a:cs typeface="Cabin"/>
              <a:sym typeface="Cabin"/>
            </a:endParaRPr>
          </a:p>
        </p:txBody>
      </p:sp>
      <p:sp>
        <p:nvSpPr>
          <p:cNvPr id="1493" name="Google Shape;1493;p44"/>
          <p:cNvSpPr txBox="1"/>
          <p:nvPr/>
        </p:nvSpPr>
        <p:spPr>
          <a:xfrm>
            <a:off x="4743900" y="2101924"/>
            <a:ext cx="2338800" cy="47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Hind Siliguri"/>
                <a:ea typeface="Hind Siliguri"/>
                <a:cs typeface="Hind Siliguri"/>
                <a:sym typeface="Hind Siliguri"/>
              </a:rPr>
              <a:t>Despite being red, Mars is actually a cold place</a:t>
            </a:r>
            <a:endParaRPr>
              <a:solidFill>
                <a:schemeClr val="dk1"/>
              </a:solidFill>
              <a:latin typeface="Hind Siliguri"/>
              <a:ea typeface="Hind Siliguri"/>
              <a:cs typeface="Hind Siliguri"/>
              <a:sym typeface="Hind Siliguri"/>
            </a:endParaRPr>
          </a:p>
        </p:txBody>
      </p:sp>
      <p:sp>
        <p:nvSpPr>
          <p:cNvPr id="1494" name="Google Shape;1494;p44"/>
          <p:cNvSpPr txBox="1"/>
          <p:nvPr/>
        </p:nvSpPr>
        <p:spPr>
          <a:xfrm>
            <a:off x="5127000" y="1641000"/>
            <a:ext cx="1572600" cy="4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accent1"/>
                </a:solidFill>
                <a:latin typeface="Cabin"/>
                <a:ea typeface="Cabin"/>
                <a:cs typeface="Cabin"/>
                <a:sym typeface="Cabin"/>
              </a:rPr>
              <a:t>02</a:t>
            </a:r>
            <a:endParaRPr b="1" sz="2200">
              <a:solidFill>
                <a:schemeClr val="accent1"/>
              </a:solidFill>
              <a:latin typeface="Cabin"/>
              <a:ea typeface="Cabin"/>
              <a:cs typeface="Cabin"/>
              <a:sym typeface="Cabin"/>
            </a:endParaRPr>
          </a:p>
        </p:txBody>
      </p:sp>
      <p:sp>
        <p:nvSpPr>
          <p:cNvPr id="1495" name="Google Shape;1495;p44"/>
          <p:cNvSpPr txBox="1"/>
          <p:nvPr/>
        </p:nvSpPr>
        <p:spPr>
          <a:xfrm>
            <a:off x="720000" y="3856871"/>
            <a:ext cx="2338800" cy="47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Hind Siliguri"/>
                <a:ea typeface="Hind Siliguri"/>
                <a:cs typeface="Hind Siliguri"/>
                <a:sym typeface="Hind Siliguri"/>
              </a:rPr>
              <a:t>Jupiter is the biggest planet in the Solar System</a:t>
            </a:r>
            <a:endParaRPr>
              <a:solidFill>
                <a:schemeClr val="dk1"/>
              </a:solidFill>
              <a:latin typeface="Hind Siliguri"/>
              <a:ea typeface="Hind Siliguri"/>
              <a:cs typeface="Hind Siliguri"/>
              <a:sym typeface="Hind Siliguri"/>
            </a:endParaRPr>
          </a:p>
        </p:txBody>
      </p:sp>
      <p:sp>
        <p:nvSpPr>
          <p:cNvPr id="1496" name="Google Shape;1496;p44"/>
          <p:cNvSpPr txBox="1"/>
          <p:nvPr/>
        </p:nvSpPr>
        <p:spPr>
          <a:xfrm>
            <a:off x="1103100" y="3395950"/>
            <a:ext cx="1572600" cy="4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accent1"/>
                </a:solidFill>
                <a:latin typeface="Cabin"/>
                <a:ea typeface="Cabin"/>
                <a:cs typeface="Cabin"/>
                <a:sym typeface="Cabin"/>
              </a:rPr>
              <a:t>03</a:t>
            </a:r>
            <a:endParaRPr b="1" sz="2200">
              <a:solidFill>
                <a:schemeClr val="accent1"/>
              </a:solidFill>
              <a:latin typeface="Cabin"/>
              <a:ea typeface="Cabin"/>
              <a:cs typeface="Cabin"/>
              <a:sym typeface="Cabin"/>
            </a:endParaRPr>
          </a:p>
        </p:txBody>
      </p:sp>
      <p:sp>
        <p:nvSpPr>
          <p:cNvPr id="1497" name="Google Shape;1497;p44"/>
          <p:cNvSpPr txBox="1"/>
          <p:nvPr/>
        </p:nvSpPr>
        <p:spPr>
          <a:xfrm>
            <a:off x="3402600" y="3856871"/>
            <a:ext cx="2338800" cy="47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Hind Siliguri"/>
                <a:ea typeface="Hind Siliguri"/>
                <a:cs typeface="Hind Siliguri"/>
                <a:sym typeface="Hind Siliguri"/>
              </a:rPr>
              <a:t>Saturn is composed of hydrogen and helium</a:t>
            </a:r>
            <a:endParaRPr>
              <a:solidFill>
                <a:schemeClr val="dk1"/>
              </a:solidFill>
              <a:latin typeface="Hind Siliguri"/>
              <a:ea typeface="Hind Siliguri"/>
              <a:cs typeface="Hind Siliguri"/>
              <a:sym typeface="Hind Siliguri"/>
            </a:endParaRPr>
          </a:p>
        </p:txBody>
      </p:sp>
      <p:sp>
        <p:nvSpPr>
          <p:cNvPr id="1498" name="Google Shape;1498;p44"/>
          <p:cNvSpPr txBox="1"/>
          <p:nvPr/>
        </p:nvSpPr>
        <p:spPr>
          <a:xfrm>
            <a:off x="3785700" y="3395950"/>
            <a:ext cx="1572600" cy="4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accent1"/>
                </a:solidFill>
                <a:latin typeface="Cabin"/>
                <a:ea typeface="Cabin"/>
                <a:cs typeface="Cabin"/>
                <a:sym typeface="Cabin"/>
              </a:rPr>
              <a:t>04</a:t>
            </a:r>
            <a:endParaRPr b="1" sz="2200">
              <a:solidFill>
                <a:schemeClr val="accent1"/>
              </a:solidFill>
              <a:latin typeface="Cabin"/>
              <a:ea typeface="Cabin"/>
              <a:cs typeface="Cabin"/>
              <a:sym typeface="Cabin"/>
            </a:endParaRPr>
          </a:p>
        </p:txBody>
      </p:sp>
      <p:sp>
        <p:nvSpPr>
          <p:cNvPr id="1499" name="Google Shape;1499;p44"/>
          <p:cNvSpPr txBox="1"/>
          <p:nvPr/>
        </p:nvSpPr>
        <p:spPr>
          <a:xfrm>
            <a:off x="6085200" y="3856871"/>
            <a:ext cx="2338800" cy="47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Hind Siliguri"/>
                <a:ea typeface="Hind Siliguri"/>
                <a:cs typeface="Hind Siliguri"/>
                <a:sym typeface="Hind Siliguri"/>
              </a:rPr>
              <a:t>Neptune is the farthest planet from the Sun</a:t>
            </a:r>
            <a:endParaRPr>
              <a:solidFill>
                <a:schemeClr val="dk1"/>
              </a:solidFill>
              <a:latin typeface="Hind Siliguri"/>
              <a:ea typeface="Hind Siliguri"/>
              <a:cs typeface="Hind Siliguri"/>
              <a:sym typeface="Hind Siliguri"/>
            </a:endParaRPr>
          </a:p>
        </p:txBody>
      </p:sp>
      <p:sp>
        <p:nvSpPr>
          <p:cNvPr id="1500" name="Google Shape;1500;p44"/>
          <p:cNvSpPr txBox="1"/>
          <p:nvPr/>
        </p:nvSpPr>
        <p:spPr>
          <a:xfrm>
            <a:off x="6468300" y="3395950"/>
            <a:ext cx="1572600" cy="4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accent1"/>
                </a:solidFill>
                <a:latin typeface="Cabin"/>
                <a:ea typeface="Cabin"/>
                <a:cs typeface="Cabin"/>
                <a:sym typeface="Cabin"/>
              </a:rPr>
              <a:t>05</a:t>
            </a:r>
            <a:endParaRPr b="1" sz="2200">
              <a:solidFill>
                <a:schemeClr val="accent1"/>
              </a:solidFill>
              <a:latin typeface="Cabin"/>
              <a:ea typeface="Cabin"/>
              <a:cs typeface="Cabin"/>
              <a:sym typeface="Cabin"/>
            </a:endParaRPr>
          </a:p>
        </p:txBody>
      </p:sp>
      <p:cxnSp>
        <p:nvCxnSpPr>
          <p:cNvPr id="1501" name="Google Shape;1501;p44"/>
          <p:cNvCxnSpPr>
            <a:stCxn id="1493" idx="2"/>
            <a:endCxn id="1496" idx="0"/>
          </p:cNvCxnSpPr>
          <p:nvPr/>
        </p:nvCxnSpPr>
        <p:spPr>
          <a:xfrm rot="5400000">
            <a:off x="3491700" y="974224"/>
            <a:ext cx="819300" cy="4023900"/>
          </a:xfrm>
          <a:prstGeom prst="bentConnector3">
            <a:avLst>
              <a:gd fmla="val 50008" name="adj1"/>
            </a:avLst>
          </a:prstGeom>
          <a:noFill/>
          <a:ln cap="flat" cmpd="sng" w="19050">
            <a:solidFill>
              <a:schemeClr val="accent3"/>
            </a:solidFill>
            <a:prstDash val="solid"/>
            <a:round/>
            <a:headEnd len="med" w="med" type="none"/>
            <a:tailEnd len="med" w="med" type="oval"/>
          </a:ln>
        </p:spPr>
      </p:cxnSp>
      <p:cxnSp>
        <p:nvCxnSpPr>
          <p:cNvPr id="1502" name="Google Shape;1502;p44"/>
          <p:cNvCxnSpPr>
            <a:stCxn id="1496" idx="3"/>
            <a:endCxn id="1498" idx="1"/>
          </p:cNvCxnSpPr>
          <p:nvPr/>
        </p:nvCxnSpPr>
        <p:spPr>
          <a:xfrm>
            <a:off x="2675700" y="3633250"/>
            <a:ext cx="1110000" cy="600"/>
          </a:xfrm>
          <a:prstGeom prst="bentConnector3">
            <a:avLst>
              <a:gd fmla="val 50000" name="adj1"/>
            </a:avLst>
          </a:prstGeom>
          <a:noFill/>
          <a:ln cap="flat" cmpd="sng" w="19050">
            <a:solidFill>
              <a:schemeClr val="accent3"/>
            </a:solidFill>
            <a:prstDash val="solid"/>
            <a:round/>
            <a:headEnd len="med" w="med" type="none"/>
            <a:tailEnd len="med" w="med" type="oval"/>
          </a:ln>
        </p:spPr>
      </p:cxnSp>
      <p:cxnSp>
        <p:nvCxnSpPr>
          <p:cNvPr id="1503" name="Google Shape;1503;p44"/>
          <p:cNvCxnSpPr>
            <a:stCxn id="1498" idx="3"/>
            <a:endCxn id="1500" idx="1"/>
          </p:cNvCxnSpPr>
          <p:nvPr/>
        </p:nvCxnSpPr>
        <p:spPr>
          <a:xfrm>
            <a:off x="5358300" y="3633250"/>
            <a:ext cx="1110000" cy="600"/>
          </a:xfrm>
          <a:prstGeom prst="bentConnector3">
            <a:avLst>
              <a:gd fmla="val 50000" name="adj1"/>
            </a:avLst>
          </a:prstGeom>
          <a:noFill/>
          <a:ln cap="flat" cmpd="sng" w="19050">
            <a:solidFill>
              <a:schemeClr val="accent3"/>
            </a:solidFill>
            <a:prstDash val="solid"/>
            <a:round/>
            <a:headEnd len="med" w="med" type="none"/>
            <a:tailEnd len="med" w="med" type="oval"/>
          </a:ln>
        </p:spPr>
      </p:cxnSp>
      <p:cxnSp>
        <p:nvCxnSpPr>
          <p:cNvPr id="1504" name="Google Shape;1504;p44"/>
          <p:cNvCxnSpPr>
            <a:stCxn id="1492" idx="3"/>
            <a:endCxn id="1494" idx="1"/>
          </p:cNvCxnSpPr>
          <p:nvPr/>
        </p:nvCxnSpPr>
        <p:spPr>
          <a:xfrm>
            <a:off x="4017000" y="1878300"/>
            <a:ext cx="1110000" cy="600"/>
          </a:xfrm>
          <a:prstGeom prst="bentConnector3">
            <a:avLst>
              <a:gd fmla="val 50000" name="adj1"/>
            </a:avLst>
          </a:prstGeom>
          <a:noFill/>
          <a:ln cap="flat" cmpd="sng" w="19050">
            <a:solidFill>
              <a:schemeClr val="accent3"/>
            </a:solidFill>
            <a:prstDash val="solid"/>
            <a:round/>
            <a:headEnd len="med" w="med" type="none"/>
            <a:tailEnd len="med" w="med" type="oval"/>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510" name="Google Shape;1510;p45"/>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Schedule</a:t>
            </a:r>
            <a:endParaRPr b="1" sz="1600">
              <a:solidFill>
                <a:schemeClr val="dk1"/>
              </a:solidFill>
              <a:latin typeface="Cabin"/>
              <a:ea typeface="Cabin"/>
              <a:cs typeface="Cabin"/>
              <a:sym typeface="Cabin"/>
            </a:endParaRPr>
          </a:p>
        </p:txBody>
      </p:sp>
      <p:graphicFrame>
        <p:nvGraphicFramePr>
          <p:cNvPr id="1511" name="Google Shape;1511;p45"/>
          <p:cNvGraphicFramePr/>
          <p:nvPr/>
        </p:nvGraphicFramePr>
        <p:xfrm>
          <a:off x="952500" y="1469275"/>
          <a:ext cx="3000000" cy="3000000"/>
        </p:xfrm>
        <a:graphic>
          <a:graphicData uri="http://schemas.openxmlformats.org/drawingml/2006/table">
            <a:tbl>
              <a:tblPr>
                <a:noFill/>
                <a:tableStyleId>{CC0FDD6F-1146-47FE-85B9-DBA965D3DF55}</a:tableStyleId>
              </a:tblPr>
              <a:tblGrid>
                <a:gridCol w="1206500"/>
                <a:gridCol w="1206500"/>
                <a:gridCol w="1206500"/>
                <a:gridCol w="1206500"/>
                <a:gridCol w="1206500"/>
                <a:gridCol w="1206500"/>
              </a:tblGrid>
              <a:tr h="532650">
                <a:tc>
                  <a:txBody>
                    <a:bodyPr/>
                    <a:lstStyle/>
                    <a:p>
                      <a:pPr indent="0" lvl="0" marL="0" rtl="0" algn="l">
                        <a:spcBef>
                          <a:spcPts val="0"/>
                        </a:spcBef>
                        <a:spcAft>
                          <a:spcPts val="0"/>
                        </a:spcAft>
                        <a:buNone/>
                      </a:pPr>
                      <a:r>
                        <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2000">
                          <a:solidFill>
                            <a:schemeClr val="lt1"/>
                          </a:solidFill>
                          <a:latin typeface="Cabin"/>
                          <a:ea typeface="Cabin"/>
                          <a:cs typeface="Cabin"/>
                          <a:sym typeface="Cabin"/>
                        </a:rPr>
                        <a:t>Mon</a:t>
                      </a:r>
                      <a:endParaRPr b="1" sz="20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None/>
                      </a:pPr>
                      <a:r>
                        <a:rPr b="1" lang="en" sz="2000">
                          <a:solidFill>
                            <a:schemeClr val="lt1"/>
                          </a:solidFill>
                          <a:latin typeface="Cabin"/>
                          <a:ea typeface="Cabin"/>
                          <a:cs typeface="Cabin"/>
                          <a:sym typeface="Cabin"/>
                        </a:rPr>
                        <a:t>Tue</a:t>
                      </a:r>
                      <a:endParaRPr b="1" sz="20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None/>
                      </a:pPr>
                      <a:r>
                        <a:rPr b="1" lang="en" sz="2000">
                          <a:solidFill>
                            <a:schemeClr val="lt1"/>
                          </a:solidFill>
                          <a:latin typeface="Cabin"/>
                          <a:ea typeface="Cabin"/>
                          <a:cs typeface="Cabin"/>
                          <a:sym typeface="Cabin"/>
                        </a:rPr>
                        <a:t>Wed</a:t>
                      </a:r>
                      <a:endParaRPr b="1" sz="20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None/>
                      </a:pPr>
                      <a:r>
                        <a:rPr b="1" lang="en" sz="2000">
                          <a:solidFill>
                            <a:schemeClr val="lt1"/>
                          </a:solidFill>
                          <a:latin typeface="Cabin"/>
                          <a:ea typeface="Cabin"/>
                          <a:cs typeface="Cabin"/>
                          <a:sym typeface="Cabin"/>
                        </a:rPr>
                        <a:t>Thu</a:t>
                      </a:r>
                      <a:endParaRPr b="1" sz="20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None/>
                      </a:pPr>
                      <a:r>
                        <a:rPr b="1" lang="en" sz="2000">
                          <a:solidFill>
                            <a:schemeClr val="lt1"/>
                          </a:solidFill>
                          <a:latin typeface="Cabin"/>
                          <a:ea typeface="Cabin"/>
                          <a:cs typeface="Cabin"/>
                          <a:sym typeface="Cabin"/>
                        </a:rPr>
                        <a:t>Fri</a:t>
                      </a:r>
                      <a:endParaRPr b="1" sz="20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432775">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9:00</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1</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2</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3</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6</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Hind Siliguri"/>
                          <a:ea typeface="Hind Siliguri"/>
                          <a:cs typeface="Hind Siliguri"/>
                          <a:sym typeface="Hind Siliguri"/>
                        </a:rPr>
                        <a:t>Subject 5</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2775">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10:00</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Hind Siliguri"/>
                          <a:ea typeface="Hind Siliguri"/>
                          <a:cs typeface="Hind Siliguri"/>
                          <a:sym typeface="Hind Siliguri"/>
                        </a:rPr>
                        <a:t>Subject 3</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Hind Siliguri"/>
                          <a:ea typeface="Hind Siliguri"/>
                          <a:cs typeface="Hind Siliguri"/>
                          <a:sym typeface="Hind Siliguri"/>
                        </a:rPr>
                        <a:t>Subject</a:t>
                      </a:r>
                      <a:r>
                        <a:rPr lang="en" sz="1200">
                          <a:solidFill>
                            <a:schemeClr val="dk1"/>
                          </a:solidFill>
                          <a:latin typeface="Hind Siliguri"/>
                          <a:ea typeface="Hind Siliguri"/>
                          <a:cs typeface="Hind Siliguri"/>
                          <a:sym typeface="Hind Siliguri"/>
                        </a:rPr>
                        <a:t> 1</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6</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4</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2</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2775">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11:00</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Hind Siliguri"/>
                          <a:ea typeface="Hind Siliguri"/>
                          <a:cs typeface="Hind Siliguri"/>
                          <a:sym typeface="Hind Siliguri"/>
                        </a:rPr>
                        <a:t>Subject 6</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4</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1</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Hind Siliguri"/>
                          <a:ea typeface="Hind Siliguri"/>
                          <a:cs typeface="Hind Siliguri"/>
                          <a:sym typeface="Hind Siliguri"/>
                        </a:rPr>
                        <a:t>Subject 1</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6</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2775">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12:00</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2</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a:t>
                      </a:r>
                      <a:r>
                        <a:rPr lang="en" sz="1200">
                          <a:solidFill>
                            <a:schemeClr val="dk1"/>
                          </a:solidFill>
                          <a:latin typeface="Hind Siliguri"/>
                          <a:ea typeface="Hind Siliguri"/>
                          <a:cs typeface="Hind Siliguri"/>
                          <a:sym typeface="Hind Siliguri"/>
                        </a:rPr>
                        <a:t> 6</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Hind Siliguri"/>
                          <a:ea typeface="Hind Siliguri"/>
                          <a:cs typeface="Hind Siliguri"/>
                          <a:sym typeface="Hind Siliguri"/>
                        </a:rPr>
                        <a:t>Subject 2</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3</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1</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2775">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13:00</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4</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5</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Hind Siliguri"/>
                          <a:ea typeface="Hind Siliguri"/>
                          <a:cs typeface="Hind Siliguri"/>
                          <a:sym typeface="Hind Siliguri"/>
                        </a:rPr>
                        <a:t>Subject 4</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5</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3</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2775">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15:00</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5</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3</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Hind Siliguri"/>
                          <a:ea typeface="Hind Siliguri"/>
                          <a:cs typeface="Hind Siliguri"/>
                          <a:sym typeface="Hind Siliguri"/>
                        </a:rPr>
                        <a:t>Subject</a:t>
                      </a:r>
                      <a:r>
                        <a:rPr lang="en" sz="1200">
                          <a:solidFill>
                            <a:schemeClr val="dk1"/>
                          </a:solidFill>
                          <a:latin typeface="Hind Siliguri"/>
                          <a:ea typeface="Hind Siliguri"/>
                          <a:cs typeface="Hind Siliguri"/>
                          <a:sym typeface="Hind Siliguri"/>
                        </a:rPr>
                        <a:t> 5</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2</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Hind Siliguri"/>
                          <a:ea typeface="Hind Siliguri"/>
                          <a:cs typeface="Hind Siliguri"/>
                          <a:sym typeface="Hind Siliguri"/>
                        </a:rPr>
                        <a:t>Subject 4</a:t>
                      </a:r>
                      <a:endParaRPr sz="1200">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graphicFrame>
        <p:nvGraphicFramePr>
          <p:cNvPr id="1517" name="Google Shape;1517;p46"/>
          <p:cNvGraphicFramePr/>
          <p:nvPr/>
        </p:nvGraphicFramePr>
        <p:xfrm>
          <a:off x="5077125" y="1156625"/>
          <a:ext cx="3000000" cy="3000000"/>
        </p:xfrm>
        <a:graphic>
          <a:graphicData uri="http://schemas.openxmlformats.org/drawingml/2006/table">
            <a:tbl>
              <a:tblPr>
                <a:noFill/>
                <a:tableStyleId>{CC0FDD6F-1146-47FE-85B9-DBA965D3DF55}</a:tableStyleId>
              </a:tblPr>
              <a:tblGrid>
                <a:gridCol w="1040100"/>
                <a:gridCol w="706800"/>
                <a:gridCol w="706800"/>
                <a:gridCol w="706800"/>
              </a:tblGrid>
              <a:tr h="467500">
                <a:tc>
                  <a:txBody>
                    <a:bodyPr/>
                    <a:lstStyle/>
                    <a:p>
                      <a:pPr indent="0" lvl="0" marL="0" rtl="0" algn="ctr">
                        <a:spcBef>
                          <a:spcPts val="0"/>
                        </a:spcBef>
                        <a:spcAft>
                          <a:spcPts val="0"/>
                        </a:spcAft>
                        <a:buNone/>
                      </a:pPr>
                      <a:r>
                        <a:t/>
                      </a:r>
                      <a:endParaRPr sz="1200">
                        <a:solidFill>
                          <a:srgbClr val="000000"/>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lt1"/>
                          </a:solidFill>
                          <a:latin typeface="Cabin"/>
                          <a:ea typeface="Cabin"/>
                          <a:cs typeface="Cabin"/>
                          <a:sym typeface="Cabin"/>
                        </a:rPr>
                        <a:t>Q1</a:t>
                      </a:r>
                      <a:endParaRPr b="1" sz="16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600">
                          <a:solidFill>
                            <a:schemeClr val="lt1"/>
                          </a:solidFill>
                          <a:latin typeface="Cabin"/>
                          <a:ea typeface="Cabin"/>
                          <a:cs typeface="Cabin"/>
                          <a:sym typeface="Cabin"/>
                        </a:rPr>
                        <a:t>Q2</a:t>
                      </a:r>
                      <a:endParaRPr b="1" sz="16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600">
                          <a:solidFill>
                            <a:schemeClr val="lt1"/>
                          </a:solidFill>
                          <a:latin typeface="Cabin"/>
                          <a:ea typeface="Cabin"/>
                          <a:cs typeface="Cabin"/>
                          <a:sym typeface="Cabin"/>
                        </a:rPr>
                        <a:t>Q3</a:t>
                      </a:r>
                      <a:endParaRPr b="1" sz="16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434100">
                <a:tc>
                  <a:txBody>
                    <a:bodyPr/>
                    <a:lstStyle/>
                    <a:p>
                      <a:pPr indent="0" lvl="0" marL="0" rtl="0" algn="ctr">
                        <a:spcBef>
                          <a:spcPts val="0"/>
                        </a:spcBef>
                        <a:spcAft>
                          <a:spcPts val="0"/>
                        </a:spcAft>
                        <a:buNone/>
                      </a:pPr>
                      <a:r>
                        <a:rPr lang="en">
                          <a:solidFill>
                            <a:schemeClr val="dk1"/>
                          </a:solidFill>
                          <a:latin typeface="Hind Siliguri SemiBold"/>
                          <a:ea typeface="Hind Siliguri SemiBold"/>
                          <a:cs typeface="Hind Siliguri SemiBold"/>
                          <a:sym typeface="Hind Siliguri SemiBold"/>
                        </a:rPr>
                        <a:t>Subject 1</a:t>
                      </a:r>
                      <a:endParaRPr>
                        <a:solidFill>
                          <a:schemeClr val="dk1"/>
                        </a:solidFill>
                        <a:latin typeface="Hind Siliguri SemiBold"/>
                        <a:ea typeface="Hind Siliguri SemiBold"/>
                        <a:cs typeface="Hind Siliguri SemiBold"/>
                        <a:sym typeface="Hind Siliguri SemiBo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7</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100">
                <a:tc>
                  <a:txBody>
                    <a:bodyPr/>
                    <a:lstStyle/>
                    <a:p>
                      <a:pPr indent="0" lvl="0" marL="0" rtl="0" algn="ctr">
                        <a:spcBef>
                          <a:spcPts val="0"/>
                        </a:spcBef>
                        <a:spcAft>
                          <a:spcPts val="0"/>
                        </a:spcAft>
                        <a:buNone/>
                      </a:pPr>
                      <a:r>
                        <a:rPr lang="en">
                          <a:solidFill>
                            <a:schemeClr val="dk1"/>
                          </a:solidFill>
                          <a:latin typeface="Hind Siliguri SemiBold"/>
                          <a:ea typeface="Hind Siliguri SemiBold"/>
                          <a:cs typeface="Hind Siliguri SemiBold"/>
                          <a:sym typeface="Hind Siliguri SemiBold"/>
                        </a:rPr>
                        <a:t>Subject 2</a:t>
                      </a:r>
                      <a:endParaRPr>
                        <a:solidFill>
                          <a:schemeClr val="dk1"/>
                        </a:solidFill>
                        <a:latin typeface="Hind Siliguri SemiBold"/>
                        <a:ea typeface="Hind Siliguri SemiBold"/>
                        <a:cs typeface="Hind Siliguri SemiBold"/>
                        <a:sym typeface="Hind Siliguri SemiBo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8</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8</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100">
                <a:tc>
                  <a:txBody>
                    <a:bodyPr/>
                    <a:lstStyle/>
                    <a:p>
                      <a:pPr indent="0" lvl="0" marL="0" rtl="0" algn="ctr">
                        <a:spcBef>
                          <a:spcPts val="0"/>
                        </a:spcBef>
                        <a:spcAft>
                          <a:spcPts val="0"/>
                        </a:spcAft>
                        <a:buNone/>
                      </a:pPr>
                      <a:r>
                        <a:rPr lang="en">
                          <a:solidFill>
                            <a:schemeClr val="dk1"/>
                          </a:solidFill>
                          <a:latin typeface="Hind Siliguri SemiBold"/>
                          <a:ea typeface="Hind Siliguri SemiBold"/>
                          <a:cs typeface="Hind Siliguri SemiBold"/>
                          <a:sym typeface="Hind Siliguri SemiBold"/>
                        </a:rPr>
                        <a:t>Subject 3</a:t>
                      </a:r>
                      <a:endParaRPr>
                        <a:solidFill>
                          <a:schemeClr val="dk1"/>
                        </a:solidFill>
                        <a:latin typeface="Hind Siliguri SemiBold"/>
                        <a:ea typeface="Hind Siliguri SemiBold"/>
                        <a:cs typeface="Hind Siliguri SemiBold"/>
                        <a:sym typeface="Hind Siliguri SemiBo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100">
                <a:tc>
                  <a:txBody>
                    <a:bodyPr/>
                    <a:lstStyle/>
                    <a:p>
                      <a:pPr indent="0" lvl="0" marL="0" rtl="0" algn="ctr">
                        <a:spcBef>
                          <a:spcPts val="0"/>
                        </a:spcBef>
                        <a:spcAft>
                          <a:spcPts val="0"/>
                        </a:spcAft>
                        <a:buNone/>
                      </a:pPr>
                      <a:r>
                        <a:rPr lang="en">
                          <a:solidFill>
                            <a:schemeClr val="dk1"/>
                          </a:solidFill>
                          <a:latin typeface="Hind Siliguri SemiBold"/>
                          <a:ea typeface="Hind Siliguri SemiBold"/>
                          <a:cs typeface="Hind Siliguri SemiBold"/>
                          <a:sym typeface="Hind Siliguri SemiBold"/>
                        </a:rPr>
                        <a:t>Subject 4</a:t>
                      </a:r>
                      <a:endParaRPr>
                        <a:solidFill>
                          <a:schemeClr val="dk1"/>
                        </a:solidFill>
                        <a:latin typeface="Hind Siliguri SemiBold"/>
                        <a:ea typeface="Hind Siliguri SemiBold"/>
                        <a:cs typeface="Hind Siliguri SemiBold"/>
                        <a:sym typeface="Hind Siliguri SemiBo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7</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100">
                <a:tc>
                  <a:txBody>
                    <a:bodyPr/>
                    <a:lstStyle/>
                    <a:p>
                      <a:pPr indent="0" lvl="0" marL="0" rtl="0" algn="ctr">
                        <a:spcBef>
                          <a:spcPts val="0"/>
                        </a:spcBef>
                        <a:spcAft>
                          <a:spcPts val="0"/>
                        </a:spcAft>
                        <a:buNone/>
                      </a:pPr>
                      <a:r>
                        <a:rPr lang="en">
                          <a:solidFill>
                            <a:schemeClr val="dk1"/>
                          </a:solidFill>
                          <a:latin typeface="Hind Siliguri SemiBold"/>
                          <a:ea typeface="Hind Siliguri SemiBold"/>
                          <a:cs typeface="Hind Siliguri SemiBold"/>
                          <a:sym typeface="Hind Siliguri SemiBold"/>
                        </a:rPr>
                        <a:t>Subject 5</a:t>
                      </a:r>
                      <a:endParaRPr>
                        <a:solidFill>
                          <a:schemeClr val="dk1"/>
                        </a:solidFill>
                        <a:latin typeface="Hind Siliguri SemiBold"/>
                        <a:ea typeface="Hind Siliguri SemiBold"/>
                        <a:cs typeface="Hind Siliguri SemiBold"/>
                        <a:sym typeface="Hind Siliguri SemiBo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100">
                <a:tc>
                  <a:txBody>
                    <a:bodyPr/>
                    <a:lstStyle/>
                    <a:p>
                      <a:pPr indent="0" lvl="0" marL="0" rtl="0" algn="ctr">
                        <a:spcBef>
                          <a:spcPts val="0"/>
                        </a:spcBef>
                        <a:spcAft>
                          <a:spcPts val="0"/>
                        </a:spcAft>
                        <a:buNone/>
                      </a:pPr>
                      <a:r>
                        <a:rPr lang="en">
                          <a:solidFill>
                            <a:schemeClr val="dk1"/>
                          </a:solidFill>
                          <a:latin typeface="Hind Siliguri SemiBold"/>
                          <a:ea typeface="Hind Siliguri SemiBold"/>
                          <a:cs typeface="Hind Siliguri SemiBold"/>
                          <a:sym typeface="Hind Siliguri SemiBold"/>
                        </a:rPr>
                        <a:t>Subject 6</a:t>
                      </a:r>
                      <a:endParaRPr>
                        <a:solidFill>
                          <a:schemeClr val="dk1"/>
                        </a:solidFill>
                        <a:latin typeface="Hind Siliguri SemiBold"/>
                        <a:ea typeface="Hind Siliguri SemiBold"/>
                        <a:cs typeface="Hind Siliguri SemiBold"/>
                        <a:sym typeface="Hind Siliguri SemiBo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7</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100">
                <a:tc>
                  <a:txBody>
                    <a:bodyPr/>
                    <a:lstStyle/>
                    <a:p>
                      <a:pPr indent="0" lvl="0" marL="0" rtl="0" algn="ctr">
                        <a:spcBef>
                          <a:spcPts val="0"/>
                        </a:spcBef>
                        <a:spcAft>
                          <a:spcPts val="0"/>
                        </a:spcAft>
                        <a:buNone/>
                      </a:pPr>
                      <a:r>
                        <a:rPr lang="en">
                          <a:solidFill>
                            <a:schemeClr val="dk1"/>
                          </a:solidFill>
                          <a:latin typeface="Hind Siliguri SemiBold"/>
                          <a:ea typeface="Hind Siliguri SemiBold"/>
                          <a:cs typeface="Hind Siliguri SemiBold"/>
                          <a:sym typeface="Hind Siliguri SemiBold"/>
                        </a:rPr>
                        <a:t>Subject 7</a:t>
                      </a:r>
                      <a:endParaRPr>
                        <a:solidFill>
                          <a:schemeClr val="dk1"/>
                        </a:solidFill>
                        <a:latin typeface="Hind Siliguri SemiBold"/>
                        <a:ea typeface="Hind Siliguri SemiBold"/>
                        <a:cs typeface="Hind Siliguri SemiBold"/>
                        <a:sym typeface="Hind Siliguri SemiBo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8</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7</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9</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518" name="Google Shape;1518;p46"/>
          <p:cNvSpPr/>
          <p:nvPr/>
        </p:nvSpPr>
        <p:spPr>
          <a:xfrm>
            <a:off x="906375" y="1156625"/>
            <a:ext cx="3701700" cy="133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chemeClr val="dk1"/>
                </a:solidFill>
                <a:latin typeface="Hind Siliguri"/>
                <a:ea typeface="Hind Siliguri"/>
                <a:cs typeface="Hind Siliguri"/>
                <a:sym typeface="Hind Siliguri"/>
              </a:rPr>
              <a:t>355</a:t>
            </a:r>
            <a:endParaRPr b="1" sz="3300">
              <a:solidFill>
                <a:schemeClr val="dk1"/>
              </a:solidFill>
              <a:latin typeface="Hind Siliguri"/>
              <a:ea typeface="Hind Siliguri"/>
              <a:cs typeface="Hind Siliguri"/>
              <a:sym typeface="Hind Siliguri"/>
            </a:endParaRPr>
          </a:p>
          <a:p>
            <a:pPr indent="0" lvl="0" marL="0" rtl="0" algn="ctr">
              <a:spcBef>
                <a:spcPts val="0"/>
              </a:spcBef>
              <a:spcAft>
                <a:spcPts val="0"/>
              </a:spcAft>
              <a:buNone/>
            </a:pPr>
            <a:r>
              <a:rPr b="1" lang="en">
                <a:solidFill>
                  <a:schemeClr val="dk1"/>
                </a:solidFill>
                <a:latin typeface="Hind Siliguri"/>
                <a:ea typeface="Hind Siliguri"/>
                <a:cs typeface="Hind Siliguri"/>
                <a:sym typeface="Hind Siliguri"/>
              </a:rPr>
              <a:t>Students per year</a:t>
            </a:r>
            <a:endParaRPr b="1">
              <a:solidFill>
                <a:schemeClr val="dk1"/>
              </a:solidFill>
              <a:latin typeface="Hind Siliguri"/>
              <a:ea typeface="Hind Siliguri"/>
              <a:cs typeface="Hind Siliguri"/>
              <a:sym typeface="Hind Siliguri"/>
            </a:endParaRPr>
          </a:p>
        </p:txBody>
      </p:sp>
      <p:graphicFrame>
        <p:nvGraphicFramePr>
          <p:cNvPr id="1519" name="Google Shape;1519;p46"/>
          <p:cNvGraphicFramePr/>
          <p:nvPr/>
        </p:nvGraphicFramePr>
        <p:xfrm>
          <a:off x="906375" y="2855200"/>
          <a:ext cx="3000000" cy="3000000"/>
        </p:xfrm>
        <a:graphic>
          <a:graphicData uri="http://schemas.openxmlformats.org/drawingml/2006/table">
            <a:tbl>
              <a:tblPr>
                <a:noFill/>
                <a:tableStyleId>{CC0FDD6F-1146-47FE-85B9-DBA965D3DF55}</a:tableStyleId>
              </a:tblPr>
              <a:tblGrid>
                <a:gridCol w="1058550"/>
                <a:gridCol w="2643150"/>
              </a:tblGrid>
              <a:tr h="444050">
                <a:tc gridSpan="2">
                  <a:txBody>
                    <a:bodyPr/>
                    <a:lstStyle/>
                    <a:p>
                      <a:pPr indent="0" lvl="0" marL="0" rtl="0" algn="ctr">
                        <a:spcBef>
                          <a:spcPts val="0"/>
                        </a:spcBef>
                        <a:spcAft>
                          <a:spcPts val="0"/>
                        </a:spcAft>
                        <a:buNone/>
                      </a:pPr>
                      <a:r>
                        <a:rPr b="1" lang="en" sz="1600">
                          <a:solidFill>
                            <a:schemeClr val="lt1"/>
                          </a:solidFill>
                          <a:latin typeface="Cabin"/>
                          <a:ea typeface="Cabin"/>
                          <a:cs typeface="Cabin"/>
                          <a:sym typeface="Cabin"/>
                        </a:rPr>
                        <a:t>Total credits</a:t>
                      </a:r>
                      <a:endParaRPr b="1" sz="16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r>
              <a:tr h="444050">
                <a:tc>
                  <a:txBody>
                    <a:bodyPr/>
                    <a:lstStyle/>
                    <a:p>
                      <a:pPr indent="0" lvl="0" marL="0" rtl="0" algn="ctr">
                        <a:spcBef>
                          <a:spcPts val="0"/>
                        </a:spcBef>
                        <a:spcAft>
                          <a:spcPts val="0"/>
                        </a:spcAft>
                        <a:buNone/>
                      </a:pPr>
                      <a:r>
                        <a:rPr b="1" lang="en" sz="1600">
                          <a:solidFill>
                            <a:schemeClr val="dk1"/>
                          </a:solidFill>
                          <a:latin typeface="Cabin"/>
                          <a:ea typeface="Cabin"/>
                          <a:cs typeface="Cabin"/>
                          <a:sym typeface="Cabin"/>
                        </a:rPr>
                        <a:t>01</a:t>
                      </a:r>
                      <a:endParaRPr b="1" sz="1600">
                        <a:solidFill>
                          <a:schemeClr val="dk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Medium"/>
                          <a:ea typeface="Hind Siliguri Medium"/>
                          <a:cs typeface="Hind Siliguri Medium"/>
                          <a:sym typeface="Hind Siliguri Medium"/>
                        </a:rPr>
                        <a:t>55</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4050">
                <a:tc>
                  <a:txBody>
                    <a:bodyPr/>
                    <a:lstStyle/>
                    <a:p>
                      <a:pPr indent="0" lvl="0" marL="0" rtl="0" algn="ctr">
                        <a:spcBef>
                          <a:spcPts val="0"/>
                        </a:spcBef>
                        <a:spcAft>
                          <a:spcPts val="0"/>
                        </a:spcAft>
                        <a:buNone/>
                      </a:pPr>
                      <a:r>
                        <a:rPr b="1" lang="en" sz="1600">
                          <a:solidFill>
                            <a:schemeClr val="dk1"/>
                          </a:solidFill>
                          <a:latin typeface="Cabin"/>
                          <a:ea typeface="Cabin"/>
                          <a:cs typeface="Cabin"/>
                          <a:sym typeface="Cabin"/>
                        </a:rPr>
                        <a:t>02</a:t>
                      </a:r>
                      <a:endParaRPr b="1" sz="1600">
                        <a:solidFill>
                          <a:schemeClr val="dk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Medium"/>
                          <a:ea typeface="Hind Siliguri Medium"/>
                          <a:cs typeface="Hind Siliguri Medium"/>
                          <a:sym typeface="Hind Siliguri Medium"/>
                        </a:rPr>
                        <a:t>60</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4050">
                <a:tc>
                  <a:txBody>
                    <a:bodyPr/>
                    <a:lstStyle/>
                    <a:p>
                      <a:pPr indent="0" lvl="0" marL="0" rtl="0" algn="ctr">
                        <a:spcBef>
                          <a:spcPts val="0"/>
                        </a:spcBef>
                        <a:spcAft>
                          <a:spcPts val="0"/>
                        </a:spcAft>
                        <a:buNone/>
                      </a:pPr>
                      <a:r>
                        <a:rPr b="1" lang="en" sz="1600">
                          <a:solidFill>
                            <a:schemeClr val="dk1"/>
                          </a:solidFill>
                          <a:latin typeface="Cabin"/>
                          <a:ea typeface="Cabin"/>
                          <a:cs typeface="Cabin"/>
                          <a:sym typeface="Cabin"/>
                        </a:rPr>
                        <a:t>03</a:t>
                      </a:r>
                      <a:endParaRPr b="1" sz="1600">
                        <a:solidFill>
                          <a:schemeClr val="dk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1"/>
                          </a:solidFill>
                          <a:latin typeface="Hind Siliguri Medium"/>
                          <a:ea typeface="Hind Siliguri Medium"/>
                          <a:cs typeface="Hind Siliguri Medium"/>
                          <a:sym typeface="Hind Siliguri Medium"/>
                        </a:rPr>
                        <a:t>63</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525" name="Google Shape;1525;p47"/>
          <p:cNvSpPr/>
          <p:nvPr/>
        </p:nvSpPr>
        <p:spPr>
          <a:xfrm>
            <a:off x="804475" y="2117330"/>
            <a:ext cx="1842000" cy="1842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7"/>
          <p:cNvSpPr/>
          <p:nvPr/>
        </p:nvSpPr>
        <p:spPr>
          <a:xfrm>
            <a:off x="804475" y="2117330"/>
            <a:ext cx="1842000" cy="1842000"/>
          </a:xfrm>
          <a:prstGeom prst="pie">
            <a:avLst>
              <a:gd fmla="val 12148907"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7"/>
          <p:cNvSpPr txBox="1"/>
          <p:nvPr/>
        </p:nvSpPr>
        <p:spPr>
          <a:xfrm>
            <a:off x="2813525" y="2044077"/>
            <a:ext cx="2389200" cy="80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Venus has a beautiful name and is the second planet from the Sun</a:t>
            </a:r>
            <a:endParaRPr>
              <a:solidFill>
                <a:schemeClr val="dk1"/>
              </a:solidFill>
              <a:latin typeface="Hind Siliguri"/>
              <a:ea typeface="Hind Siliguri"/>
              <a:cs typeface="Hind Siliguri"/>
              <a:sym typeface="Hind Siliguri"/>
            </a:endParaRPr>
          </a:p>
        </p:txBody>
      </p:sp>
      <p:sp>
        <p:nvSpPr>
          <p:cNvPr id="1528" name="Google Shape;1528;p47"/>
          <p:cNvSpPr txBox="1"/>
          <p:nvPr/>
        </p:nvSpPr>
        <p:spPr>
          <a:xfrm>
            <a:off x="2813526" y="1684720"/>
            <a:ext cx="2389200" cy="4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Theory</a:t>
            </a:r>
            <a:endParaRPr b="1" sz="2200">
              <a:solidFill>
                <a:schemeClr val="dk1"/>
              </a:solidFill>
              <a:latin typeface="Cabin"/>
              <a:ea typeface="Cabin"/>
              <a:cs typeface="Cabin"/>
              <a:sym typeface="Cabin"/>
            </a:endParaRPr>
          </a:p>
        </p:txBody>
      </p:sp>
      <p:sp>
        <p:nvSpPr>
          <p:cNvPr id="1529" name="Google Shape;1529;p47"/>
          <p:cNvSpPr txBox="1"/>
          <p:nvPr/>
        </p:nvSpPr>
        <p:spPr>
          <a:xfrm>
            <a:off x="2813525" y="1189725"/>
            <a:ext cx="2389200" cy="6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2"/>
                </a:solidFill>
                <a:latin typeface="Cabin"/>
                <a:ea typeface="Cabin"/>
                <a:cs typeface="Cabin"/>
                <a:sym typeface="Cabin"/>
              </a:rPr>
              <a:t>20%</a:t>
            </a:r>
            <a:endParaRPr b="1" sz="3000">
              <a:solidFill>
                <a:schemeClr val="dk2"/>
              </a:solidFill>
              <a:latin typeface="Cabin"/>
              <a:ea typeface="Cabin"/>
              <a:cs typeface="Cabin"/>
              <a:sym typeface="Cabin"/>
            </a:endParaRPr>
          </a:p>
        </p:txBody>
      </p:sp>
      <p:sp>
        <p:nvSpPr>
          <p:cNvPr id="1530" name="Google Shape;1530;p47"/>
          <p:cNvSpPr txBox="1"/>
          <p:nvPr/>
        </p:nvSpPr>
        <p:spPr>
          <a:xfrm>
            <a:off x="2823050" y="3905775"/>
            <a:ext cx="2389200" cy="80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Earth is the third planet from the Sun and the only one that harbors life</a:t>
            </a:r>
            <a:endParaRPr>
              <a:solidFill>
                <a:schemeClr val="dk1"/>
              </a:solidFill>
              <a:latin typeface="Hind Siliguri"/>
              <a:ea typeface="Hind Siliguri"/>
              <a:cs typeface="Hind Siliguri"/>
              <a:sym typeface="Hind Siliguri"/>
            </a:endParaRPr>
          </a:p>
        </p:txBody>
      </p:sp>
      <p:sp>
        <p:nvSpPr>
          <p:cNvPr id="1531" name="Google Shape;1531;p47"/>
          <p:cNvSpPr txBox="1"/>
          <p:nvPr/>
        </p:nvSpPr>
        <p:spPr>
          <a:xfrm>
            <a:off x="2823051" y="3546426"/>
            <a:ext cx="2389200" cy="4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Practice</a:t>
            </a:r>
            <a:endParaRPr b="1" sz="2200">
              <a:solidFill>
                <a:schemeClr val="dk1"/>
              </a:solidFill>
              <a:latin typeface="Cabin"/>
              <a:ea typeface="Cabin"/>
              <a:cs typeface="Cabin"/>
              <a:sym typeface="Cabin"/>
            </a:endParaRPr>
          </a:p>
        </p:txBody>
      </p:sp>
      <p:sp>
        <p:nvSpPr>
          <p:cNvPr id="1532" name="Google Shape;1532;p47"/>
          <p:cNvSpPr txBox="1"/>
          <p:nvPr/>
        </p:nvSpPr>
        <p:spPr>
          <a:xfrm>
            <a:off x="2823050" y="3051425"/>
            <a:ext cx="2389200" cy="6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80%</a:t>
            </a:r>
            <a:endParaRPr b="1" sz="3000">
              <a:solidFill>
                <a:schemeClr val="accent1"/>
              </a:solidFill>
              <a:latin typeface="Cabin"/>
              <a:ea typeface="Cabin"/>
              <a:cs typeface="Cabin"/>
              <a:sym typeface="Cabin"/>
            </a:endParaRPr>
          </a:p>
        </p:txBody>
      </p:sp>
      <p:graphicFrame>
        <p:nvGraphicFramePr>
          <p:cNvPr id="1533" name="Google Shape;1533;p47"/>
          <p:cNvGraphicFramePr/>
          <p:nvPr/>
        </p:nvGraphicFramePr>
        <p:xfrm>
          <a:off x="5783400" y="1156625"/>
          <a:ext cx="3000000" cy="3000000"/>
        </p:xfrm>
        <a:graphic>
          <a:graphicData uri="http://schemas.openxmlformats.org/drawingml/2006/table">
            <a:tbl>
              <a:tblPr>
                <a:noFill/>
                <a:tableStyleId>{CC0FDD6F-1146-47FE-85B9-DBA965D3DF55}</a:tableStyleId>
              </a:tblPr>
              <a:tblGrid>
                <a:gridCol w="477850"/>
                <a:gridCol w="382850"/>
                <a:gridCol w="572850"/>
                <a:gridCol w="477850"/>
                <a:gridCol w="729200"/>
              </a:tblGrid>
              <a:tr h="751875">
                <a:tc gridSpan="2">
                  <a:txBody>
                    <a:bodyPr/>
                    <a:lstStyle/>
                    <a:p>
                      <a:pPr indent="0" lvl="0" marL="0" rtl="0" algn="ctr">
                        <a:spcBef>
                          <a:spcPts val="0"/>
                        </a:spcBef>
                        <a:spcAft>
                          <a:spcPts val="0"/>
                        </a:spcAft>
                        <a:buNone/>
                      </a:pPr>
                      <a:r>
                        <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3">
                  <a:txBody>
                    <a:bodyPr/>
                    <a:lstStyle/>
                    <a:p>
                      <a:pPr indent="0" lvl="0" marL="0" rtl="0" algn="ctr">
                        <a:spcBef>
                          <a:spcPts val="0"/>
                        </a:spcBef>
                        <a:spcAft>
                          <a:spcPts val="0"/>
                        </a:spcAft>
                        <a:buNone/>
                      </a:pPr>
                      <a:r>
                        <a:rPr b="1" lang="en" sz="2200">
                          <a:solidFill>
                            <a:schemeClr val="lt1"/>
                          </a:solidFill>
                          <a:latin typeface="Cabin"/>
                          <a:ea typeface="Cabin"/>
                          <a:cs typeface="Cabin"/>
                          <a:sym typeface="Cabin"/>
                        </a:rPr>
                        <a:t>Description</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c hMerge="1"/>
              </a:tr>
              <a:tr h="1335825">
                <a:tc gridSpan="2">
                  <a:txBody>
                    <a:bodyPr/>
                    <a:lstStyle/>
                    <a:p>
                      <a:pPr indent="0" lvl="0" marL="0" rtl="0" algn="l">
                        <a:spcBef>
                          <a:spcPts val="0"/>
                        </a:spcBef>
                        <a:spcAft>
                          <a:spcPts val="0"/>
                        </a:spcAft>
                        <a:buNone/>
                      </a:pPr>
                      <a:r>
                        <a:rPr lang="en">
                          <a:solidFill>
                            <a:schemeClr val="dk1"/>
                          </a:solidFill>
                          <a:latin typeface="Hind Siliguri Medium"/>
                          <a:ea typeface="Hind Siliguri Medium"/>
                          <a:cs typeface="Hind Siliguri Medium"/>
                          <a:sym typeface="Hind Siliguri Medium"/>
                        </a:rPr>
                        <a:t>Theory</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hMerge="1"/>
                <a:tc gridSpan="3">
                  <a:txBody>
                    <a:bodyPr/>
                    <a:lstStyle/>
                    <a:p>
                      <a:pPr indent="0" lvl="0" marL="0" rtl="0" algn="l">
                        <a:spcBef>
                          <a:spcPts val="0"/>
                        </a:spcBef>
                        <a:spcAft>
                          <a:spcPts val="1000"/>
                        </a:spcAft>
                        <a:buNone/>
                      </a:pPr>
                      <a:r>
                        <a:rPr lang="en">
                          <a:solidFill>
                            <a:schemeClr val="dk1"/>
                          </a:solidFill>
                          <a:latin typeface="Hind Siliguri"/>
                          <a:ea typeface="Hind Siliguri"/>
                          <a:cs typeface="Hind Siliguri"/>
                          <a:sym typeface="Hind Siliguri"/>
                        </a:rPr>
                        <a:t>Jupiter is a gas giant and the biggest planet in the entire Solar System</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r>
              <a:tr h="1335825">
                <a:tc gridSpan="2">
                  <a:txBody>
                    <a:bodyPr/>
                    <a:lstStyle/>
                    <a:p>
                      <a:pPr indent="0" lvl="0" marL="0" rtl="0" algn="ctr">
                        <a:spcBef>
                          <a:spcPts val="0"/>
                        </a:spcBef>
                        <a:spcAft>
                          <a:spcPts val="0"/>
                        </a:spcAft>
                        <a:buNone/>
                      </a:pPr>
                      <a:r>
                        <a:rPr lang="en">
                          <a:solidFill>
                            <a:schemeClr val="dk1"/>
                          </a:solidFill>
                          <a:latin typeface="Hind Siliguri Medium"/>
                          <a:ea typeface="Hind Siliguri Medium"/>
                          <a:cs typeface="Hind Siliguri Medium"/>
                          <a:sym typeface="Hind Siliguri Medium"/>
                        </a:rPr>
                        <a:t>Practice</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hMerge="1"/>
                <a:tc gridSpan="3">
                  <a:txBody>
                    <a:bodyPr/>
                    <a:lstStyle/>
                    <a:p>
                      <a:pPr indent="0" lvl="0" marL="0" rtl="0" algn="l">
                        <a:spcBef>
                          <a:spcPts val="0"/>
                        </a:spcBef>
                        <a:spcAft>
                          <a:spcPts val="1000"/>
                        </a:spcAft>
                        <a:buNone/>
                      </a:pPr>
                      <a:r>
                        <a:rPr lang="en">
                          <a:solidFill>
                            <a:schemeClr val="dk1"/>
                          </a:solidFill>
                          <a:latin typeface="Hind Siliguri"/>
                          <a:ea typeface="Hind Siliguri"/>
                          <a:cs typeface="Hind Siliguri"/>
                          <a:sym typeface="Hind Siliguri"/>
                        </a:rPr>
                        <a:t>Despite being red, Mars is actually a cold planet. It’s full of iron oxide dust</a:t>
                      </a:r>
                      <a:endParaRPr>
                        <a:solidFill>
                          <a:schemeClr val="dk1"/>
                        </a:solidFill>
                        <a:latin typeface="Hind Siliguri Medium"/>
                        <a:ea typeface="Hind Siliguri Medium"/>
                        <a:cs typeface="Hind Siliguri Medium"/>
                        <a:sym typeface="Hind Siliguri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sp>
        <p:nvSpPr>
          <p:cNvPr id="1538" name="Google Shape;1538;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539" name="Google Shape;1539;p48"/>
          <p:cNvSpPr txBox="1"/>
          <p:nvPr/>
        </p:nvSpPr>
        <p:spPr>
          <a:xfrm>
            <a:off x="3406349" y="1339025"/>
            <a:ext cx="2331300" cy="43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Our academy</a:t>
            </a:r>
            <a:endParaRPr b="1" sz="2200">
              <a:solidFill>
                <a:schemeClr val="dk1"/>
              </a:solidFill>
              <a:latin typeface="Cabin"/>
              <a:ea typeface="Cabin"/>
              <a:cs typeface="Cabin"/>
              <a:sym typeface="Cabin"/>
            </a:endParaRPr>
          </a:p>
        </p:txBody>
      </p:sp>
      <p:sp>
        <p:nvSpPr>
          <p:cNvPr id="1540" name="Google Shape;1540;p48"/>
          <p:cNvSpPr txBox="1"/>
          <p:nvPr/>
        </p:nvSpPr>
        <p:spPr>
          <a:xfrm>
            <a:off x="863439" y="2812785"/>
            <a:ext cx="2429100" cy="169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Venus is the second planet from the Sun</a:t>
            </a:r>
            <a:endParaRPr>
              <a:solidFill>
                <a:schemeClr val="dk1"/>
              </a:solidFill>
              <a:latin typeface="Hind Siliguri"/>
              <a:ea typeface="Hind Siliguri"/>
              <a:cs typeface="Hind Siliguri"/>
              <a:sym typeface="Hind Siliguri"/>
            </a:endParaRPr>
          </a:p>
          <a:p>
            <a:pPr indent="-317500" lvl="0" marL="457200" rtl="0" algn="l">
              <a:spcBef>
                <a:spcPts val="100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Earth is the only planet known to harbor life</a:t>
            </a:r>
            <a:endParaRPr>
              <a:solidFill>
                <a:schemeClr val="dk1"/>
              </a:solidFill>
              <a:latin typeface="Hind Siliguri"/>
              <a:ea typeface="Hind Siliguri"/>
              <a:cs typeface="Hind Siliguri"/>
              <a:sym typeface="Hind Siliguri"/>
            </a:endParaRPr>
          </a:p>
          <a:p>
            <a:pPr indent="-317500" lvl="0" marL="457200" rtl="0" algn="l">
              <a:spcBef>
                <a:spcPts val="1000"/>
              </a:spcBef>
              <a:spcAft>
                <a:spcPts val="1000"/>
              </a:spcAft>
              <a:buClr>
                <a:schemeClr val="dk1"/>
              </a:buClr>
              <a:buSzPts val="1400"/>
              <a:buFont typeface="Hind Siliguri"/>
              <a:buChar char="●"/>
            </a:pPr>
            <a:r>
              <a:rPr lang="en">
                <a:solidFill>
                  <a:schemeClr val="dk1"/>
                </a:solidFill>
                <a:latin typeface="Hind Siliguri"/>
                <a:ea typeface="Hind Siliguri"/>
                <a:cs typeface="Hind Siliguri"/>
                <a:sym typeface="Hind Siliguri"/>
              </a:rPr>
              <a:t>Despite being red, Mars is very cold</a:t>
            </a:r>
            <a:endParaRPr>
              <a:solidFill>
                <a:schemeClr val="dk1"/>
              </a:solidFill>
              <a:latin typeface="Hind Siliguri"/>
              <a:ea typeface="Hind Siliguri"/>
              <a:cs typeface="Hind Siliguri"/>
              <a:sym typeface="Hind Siliguri"/>
            </a:endParaRPr>
          </a:p>
        </p:txBody>
      </p:sp>
      <p:sp>
        <p:nvSpPr>
          <p:cNvPr id="1541" name="Google Shape;1541;p48"/>
          <p:cNvSpPr txBox="1"/>
          <p:nvPr/>
        </p:nvSpPr>
        <p:spPr>
          <a:xfrm>
            <a:off x="863438" y="2372975"/>
            <a:ext cx="2429100" cy="4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Mission</a:t>
            </a:r>
            <a:endParaRPr b="1" sz="2200">
              <a:solidFill>
                <a:schemeClr val="dk1"/>
              </a:solidFill>
              <a:latin typeface="Cabin"/>
              <a:ea typeface="Cabin"/>
              <a:cs typeface="Cabin"/>
              <a:sym typeface="Cabin"/>
            </a:endParaRPr>
          </a:p>
        </p:txBody>
      </p:sp>
      <p:sp>
        <p:nvSpPr>
          <p:cNvPr id="1542" name="Google Shape;1542;p48"/>
          <p:cNvSpPr txBox="1"/>
          <p:nvPr/>
        </p:nvSpPr>
        <p:spPr>
          <a:xfrm>
            <a:off x="5851465" y="2812935"/>
            <a:ext cx="2429100" cy="169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Jupiter doesn’t have a solid surface</a:t>
            </a:r>
            <a:endParaRPr>
              <a:solidFill>
                <a:schemeClr val="dk1"/>
              </a:solidFill>
              <a:latin typeface="Hind Siliguri"/>
              <a:ea typeface="Hind Siliguri"/>
              <a:cs typeface="Hind Siliguri"/>
              <a:sym typeface="Hind Siliguri"/>
            </a:endParaRPr>
          </a:p>
          <a:p>
            <a:pPr indent="-317500" lvl="0" marL="457200" rtl="0" algn="l">
              <a:spcBef>
                <a:spcPts val="100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Saturn is composed of hydrogen and helium</a:t>
            </a:r>
            <a:endParaRPr>
              <a:solidFill>
                <a:schemeClr val="dk1"/>
              </a:solidFill>
              <a:latin typeface="Hind Siliguri"/>
              <a:ea typeface="Hind Siliguri"/>
              <a:cs typeface="Hind Siliguri"/>
              <a:sym typeface="Hind Siliguri"/>
            </a:endParaRPr>
          </a:p>
          <a:p>
            <a:pPr indent="-317500" lvl="0" marL="457200" rtl="0" algn="l">
              <a:spcBef>
                <a:spcPts val="100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Neptune is very far from the Sun</a:t>
            </a:r>
            <a:endParaRPr>
              <a:solidFill>
                <a:schemeClr val="dk1"/>
              </a:solidFill>
              <a:latin typeface="Hind Siliguri"/>
              <a:ea typeface="Hind Siliguri"/>
              <a:cs typeface="Hind Siliguri"/>
              <a:sym typeface="Hind Siliguri"/>
            </a:endParaRPr>
          </a:p>
        </p:txBody>
      </p:sp>
      <p:sp>
        <p:nvSpPr>
          <p:cNvPr id="1543" name="Google Shape;1543;p48"/>
          <p:cNvSpPr txBox="1"/>
          <p:nvPr/>
        </p:nvSpPr>
        <p:spPr>
          <a:xfrm>
            <a:off x="5851463" y="2372975"/>
            <a:ext cx="2429100" cy="4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Vision</a:t>
            </a:r>
            <a:endParaRPr b="1" sz="2200">
              <a:solidFill>
                <a:schemeClr val="dk1"/>
              </a:solidFill>
              <a:latin typeface="Cabin"/>
              <a:ea typeface="Cabin"/>
              <a:cs typeface="Cabin"/>
              <a:sym typeface="Cabin"/>
            </a:endParaRPr>
          </a:p>
        </p:txBody>
      </p:sp>
      <p:cxnSp>
        <p:nvCxnSpPr>
          <p:cNvPr id="1544" name="Google Shape;1544;p48"/>
          <p:cNvCxnSpPr>
            <a:stCxn id="1539" idx="1"/>
            <a:endCxn id="1541" idx="0"/>
          </p:cNvCxnSpPr>
          <p:nvPr/>
        </p:nvCxnSpPr>
        <p:spPr>
          <a:xfrm flipH="1">
            <a:off x="2077949" y="1555325"/>
            <a:ext cx="1328400" cy="817800"/>
          </a:xfrm>
          <a:prstGeom prst="bentConnector2">
            <a:avLst/>
          </a:prstGeom>
          <a:noFill/>
          <a:ln cap="flat" cmpd="sng" w="19050">
            <a:solidFill>
              <a:schemeClr val="accent3"/>
            </a:solidFill>
            <a:prstDash val="solid"/>
            <a:round/>
            <a:headEnd len="med" w="med" type="none"/>
            <a:tailEnd len="med" w="med" type="oval"/>
          </a:ln>
        </p:spPr>
      </p:cxnSp>
      <p:cxnSp>
        <p:nvCxnSpPr>
          <p:cNvPr id="1545" name="Google Shape;1545;p48"/>
          <p:cNvCxnSpPr>
            <a:stCxn id="1539" idx="3"/>
            <a:endCxn id="1543" idx="0"/>
          </p:cNvCxnSpPr>
          <p:nvPr/>
        </p:nvCxnSpPr>
        <p:spPr>
          <a:xfrm>
            <a:off x="5737649" y="1555325"/>
            <a:ext cx="1328400" cy="817800"/>
          </a:xfrm>
          <a:prstGeom prst="bentConnector2">
            <a:avLst/>
          </a:prstGeom>
          <a:noFill/>
          <a:ln cap="flat" cmpd="sng" w="19050">
            <a:solidFill>
              <a:schemeClr val="accent3"/>
            </a:solidFill>
            <a:prstDash val="solid"/>
            <a:round/>
            <a:headEnd len="med" w="med" type="none"/>
            <a:tailEnd len="med" w="med" type="oval"/>
          </a:ln>
        </p:spPr>
      </p:cxnSp>
      <p:cxnSp>
        <p:nvCxnSpPr>
          <p:cNvPr id="1546" name="Google Shape;1546;p48"/>
          <p:cNvCxnSpPr>
            <a:stCxn id="1539" idx="2"/>
          </p:cNvCxnSpPr>
          <p:nvPr/>
        </p:nvCxnSpPr>
        <p:spPr>
          <a:xfrm>
            <a:off x="4571999" y="1771625"/>
            <a:ext cx="0" cy="666300"/>
          </a:xfrm>
          <a:prstGeom prst="straightConnector1">
            <a:avLst/>
          </a:prstGeom>
          <a:noFill/>
          <a:ln cap="flat" cmpd="sng" w="19050">
            <a:solidFill>
              <a:schemeClr val="accent3"/>
            </a:solidFill>
            <a:prstDash val="solid"/>
            <a:round/>
            <a:headEnd len="med" w="med" type="none"/>
            <a:tailEnd len="med" w="med" type="oval"/>
          </a:ln>
        </p:spPr>
      </p:cxnSp>
      <p:sp>
        <p:nvSpPr>
          <p:cNvPr id="1547" name="Google Shape;1547;p48"/>
          <p:cNvSpPr txBox="1"/>
          <p:nvPr/>
        </p:nvSpPr>
        <p:spPr>
          <a:xfrm>
            <a:off x="3357452" y="2812935"/>
            <a:ext cx="2429100" cy="169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Pluto is considered a dwarf planet</a:t>
            </a:r>
            <a:endParaRPr>
              <a:solidFill>
                <a:schemeClr val="dk1"/>
              </a:solidFill>
              <a:latin typeface="Hind Siliguri"/>
              <a:ea typeface="Hind Siliguri"/>
              <a:cs typeface="Hind Siliguri"/>
              <a:sym typeface="Hind Siliguri"/>
            </a:endParaRPr>
          </a:p>
          <a:p>
            <a:pPr indent="-317500" lvl="0" marL="457200" rtl="0" algn="l">
              <a:spcBef>
                <a:spcPts val="100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Mercury is the closest planet to the Sun</a:t>
            </a:r>
            <a:endParaRPr>
              <a:solidFill>
                <a:schemeClr val="dk1"/>
              </a:solidFill>
              <a:latin typeface="Hind Siliguri"/>
              <a:ea typeface="Hind Siliguri"/>
              <a:cs typeface="Hind Siliguri"/>
              <a:sym typeface="Hind Siliguri"/>
            </a:endParaRPr>
          </a:p>
          <a:p>
            <a:pPr indent="-317500" lvl="0" marL="457200" rtl="0" algn="l">
              <a:spcBef>
                <a:spcPts val="1000"/>
              </a:spcBef>
              <a:spcAft>
                <a:spcPts val="1000"/>
              </a:spcAft>
              <a:buClr>
                <a:schemeClr val="dk1"/>
              </a:buClr>
              <a:buSzPts val="1400"/>
              <a:buFont typeface="Hind Siliguri"/>
              <a:buChar char="●"/>
            </a:pPr>
            <a:r>
              <a:rPr lang="en">
                <a:solidFill>
                  <a:schemeClr val="dk1"/>
                </a:solidFill>
                <a:latin typeface="Hind Siliguri"/>
                <a:ea typeface="Hind Siliguri"/>
                <a:cs typeface="Hind Siliguri"/>
                <a:sym typeface="Hind Siliguri"/>
              </a:rPr>
              <a:t>The Sun is the closest star to our planet</a:t>
            </a:r>
            <a:endParaRPr>
              <a:solidFill>
                <a:schemeClr val="dk1"/>
              </a:solidFill>
              <a:latin typeface="Hind Siliguri"/>
              <a:ea typeface="Hind Siliguri"/>
              <a:cs typeface="Hind Siliguri"/>
              <a:sym typeface="Hind Siliguri"/>
            </a:endParaRPr>
          </a:p>
        </p:txBody>
      </p:sp>
      <p:sp>
        <p:nvSpPr>
          <p:cNvPr id="1548" name="Google Shape;1548;p48"/>
          <p:cNvSpPr txBox="1"/>
          <p:nvPr/>
        </p:nvSpPr>
        <p:spPr>
          <a:xfrm>
            <a:off x="3357438" y="2373125"/>
            <a:ext cx="2429100" cy="4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Values</a:t>
            </a:r>
            <a:endParaRPr b="1" sz="2200">
              <a:solidFill>
                <a:schemeClr val="dk1"/>
              </a:solidFill>
              <a:latin typeface="Cabin"/>
              <a:ea typeface="Cabin"/>
              <a:cs typeface="Cabin"/>
              <a:sym typeface="Cab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554" name="Google Shape;1554;p49"/>
          <p:cNvSpPr/>
          <p:nvPr/>
        </p:nvSpPr>
        <p:spPr>
          <a:xfrm>
            <a:off x="371650" y="2359650"/>
            <a:ext cx="2224012" cy="2718169"/>
          </a:xfrm>
          <a:custGeom>
            <a:rect b="b" l="l" r="r" t="t"/>
            <a:pathLst>
              <a:path extrusionOk="0" h="62190" w="50884">
                <a:moveTo>
                  <a:pt x="3952" y="0"/>
                </a:moveTo>
                <a:lnTo>
                  <a:pt x="1" y="13222"/>
                </a:lnTo>
                <a:lnTo>
                  <a:pt x="5503" y="11095"/>
                </a:lnTo>
                <a:cubicBezTo>
                  <a:pt x="9910" y="21672"/>
                  <a:pt x="15989" y="31490"/>
                  <a:pt x="23406" y="40062"/>
                </a:cubicBezTo>
                <a:cubicBezTo>
                  <a:pt x="30913" y="48816"/>
                  <a:pt x="39819" y="56354"/>
                  <a:pt x="49637" y="62190"/>
                </a:cubicBezTo>
                <a:lnTo>
                  <a:pt x="50883" y="60214"/>
                </a:lnTo>
                <a:cubicBezTo>
                  <a:pt x="41522" y="54074"/>
                  <a:pt x="33284" y="46354"/>
                  <a:pt x="26445" y="37569"/>
                </a:cubicBezTo>
                <a:cubicBezTo>
                  <a:pt x="19728" y="28907"/>
                  <a:pt x="14348" y="19271"/>
                  <a:pt x="10700" y="9058"/>
                </a:cubicBezTo>
                <a:lnTo>
                  <a:pt x="15776" y="7143"/>
                </a:lnTo>
                <a:lnTo>
                  <a:pt x="39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5" name="Google Shape;1555;p49"/>
          <p:cNvGrpSpPr/>
          <p:nvPr/>
        </p:nvGrpSpPr>
        <p:grpSpPr>
          <a:xfrm flipH="1">
            <a:off x="870870" y="1876037"/>
            <a:ext cx="2968178" cy="2209700"/>
            <a:chOff x="2338204" y="2174486"/>
            <a:chExt cx="1454775" cy="1083027"/>
          </a:xfrm>
        </p:grpSpPr>
        <p:sp>
          <p:nvSpPr>
            <p:cNvPr id="1556" name="Google Shape;1556;p49"/>
            <p:cNvSpPr/>
            <p:nvPr/>
          </p:nvSpPr>
          <p:spPr>
            <a:xfrm>
              <a:off x="2338204" y="2215439"/>
              <a:ext cx="1133292" cy="1042074"/>
            </a:xfrm>
            <a:custGeom>
              <a:rect b="b" l="l" r="r" t="t"/>
              <a:pathLst>
                <a:path extrusionOk="0" h="23842" w="25929">
                  <a:moveTo>
                    <a:pt x="12975" y="1"/>
                  </a:moveTo>
                  <a:cubicBezTo>
                    <a:pt x="12225" y="1"/>
                    <a:pt x="11464" y="72"/>
                    <a:pt x="10700" y="219"/>
                  </a:cubicBezTo>
                  <a:cubicBezTo>
                    <a:pt x="4226" y="1434"/>
                    <a:pt x="1" y="7696"/>
                    <a:pt x="1247" y="14170"/>
                  </a:cubicBezTo>
                  <a:cubicBezTo>
                    <a:pt x="2346" y="19881"/>
                    <a:pt x="7347" y="23841"/>
                    <a:pt x="12933" y="23841"/>
                  </a:cubicBezTo>
                  <a:cubicBezTo>
                    <a:pt x="13681" y="23841"/>
                    <a:pt x="14438" y="23770"/>
                    <a:pt x="15199" y="23623"/>
                  </a:cubicBezTo>
                  <a:cubicBezTo>
                    <a:pt x="21673" y="22377"/>
                    <a:pt x="25928" y="16146"/>
                    <a:pt x="24682" y="9672"/>
                  </a:cubicBezTo>
                  <a:cubicBezTo>
                    <a:pt x="23583" y="3961"/>
                    <a:pt x="18582" y="1"/>
                    <a:pt x="12975" y="1"/>
                  </a:cubicBezTo>
                  <a:close/>
                </a:path>
              </a:pathLst>
            </a:custGeom>
            <a:solidFill>
              <a:srgbClr val="FF4298">
                <a:alpha val="64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9"/>
            <p:cNvSpPr/>
            <p:nvPr/>
          </p:nvSpPr>
          <p:spPr>
            <a:xfrm>
              <a:off x="2413948" y="2175360"/>
              <a:ext cx="1158511" cy="1043298"/>
            </a:xfrm>
            <a:custGeom>
              <a:rect b="b" l="l" r="r" t="t"/>
              <a:pathLst>
                <a:path extrusionOk="0" h="23870" w="26506">
                  <a:moveTo>
                    <a:pt x="13226" y="0"/>
                  </a:moveTo>
                  <a:cubicBezTo>
                    <a:pt x="7997" y="0"/>
                    <a:pt x="3206" y="3477"/>
                    <a:pt x="1763" y="8765"/>
                  </a:cubicBezTo>
                  <a:cubicBezTo>
                    <a:pt x="0" y="15118"/>
                    <a:pt x="3739" y="21683"/>
                    <a:pt x="10092" y="23446"/>
                  </a:cubicBezTo>
                  <a:cubicBezTo>
                    <a:pt x="11143" y="23733"/>
                    <a:pt x="12200" y="23870"/>
                    <a:pt x="13240" y="23870"/>
                  </a:cubicBezTo>
                  <a:cubicBezTo>
                    <a:pt x="18486" y="23870"/>
                    <a:pt x="23302" y="20389"/>
                    <a:pt x="24773" y="15087"/>
                  </a:cubicBezTo>
                  <a:cubicBezTo>
                    <a:pt x="26506" y="8735"/>
                    <a:pt x="22767" y="2169"/>
                    <a:pt x="16414" y="437"/>
                  </a:cubicBezTo>
                  <a:cubicBezTo>
                    <a:pt x="15349" y="141"/>
                    <a:pt x="14279" y="0"/>
                    <a:pt x="13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9"/>
            <p:cNvSpPr/>
            <p:nvPr/>
          </p:nvSpPr>
          <p:spPr>
            <a:xfrm>
              <a:off x="2399350" y="2174486"/>
              <a:ext cx="1186396" cy="1042948"/>
            </a:xfrm>
            <a:custGeom>
              <a:rect b="b" l="l" r="r" t="t"/>
              <a:pathLst>
                <a:path extrusionOk="0" h="23862" w="27144">
                  <a:moveTo>
                    <a:pt x="13617" y="1916"/>
                  </a:moveTo>
                  <a:lnTo>
                    <a:pt x="13617" y="1916"/>
                  </a:lnTo>
                  <a:cubicBezTo>
                    <a:pt x="17587" y="1927"/>
                    <a:pt x="21220" y="4265"/>
                    <a:pt x="22797" y="7934"/>
                  </a:cubicBezTo>
                  <a:cubicBezTo>
                    <a:pt x="25016" y="13040"/>
                    <a:pt x="22645" y="18967"/>
                    <a:pt x="17599" y="21156"/>
                  </a:cubicBezTo>
                  <a:cubicBezTo>
                    <a:pt x="16292" y="21733"/>
                    <a:pt x="14985" y="22007"/>
                    <a:pt x="13617" y="22007"/>
                  </a:cubicBezTo>
                  <a:cubicBezTo>
                    <a:pt x="9605" y="22007"/>
                    <a:pt x="5958" y="19636"/>
                    <a:pt x="4377" y="15958"/>
                  </a:cubicBezTo>
                  <a:cubicBezTo>
                    <a:pt x="3313" y="13496"/>
                    <a:pt x="3283" y="10761"/>
                    <a:pt x="4255" y="8299"/>
                  </a:cubicBezTo>
                  <a:cubicBezTo>
                    <a:pt x="5259" y="5806"/>
                    <a:pt x="7143" y="3830"/>
                    <a:pt x="9636" y="2767"/>
                  </a:cubicBezTo>
                  <a:cubicBezTo>
                    <a:pt x="10912" y="2219"/>
                    <a:pt x="12250" y="1946"/>
                    <a:pt x="13617" y="1946"/>
                  </a:cubicBezTo>
                  <a:lnTo>
                    <a:pt x="13617" y="1916"/>
                  </a:lnTo>
                  <a:close/>
                  <a:moveTo>
                    <a:pt x="13587" y="1"/>
                  </a:moveTo>
                  <a:cubicBezTo>
                    <a:pt x="11976" y="1"/>
                    <a:pt x="10395" y="305"/>
                    <a:pt x="8815" y="1004"/>
                  </a:cubicBezTo>
                  <a:cubicBezTo>
                    <a:pt x="2797" y="3618"/>
                    <a:pt x="0" y="10639"/>
                    <a:pt x="2645" y="16688"/>
                  </a:cubicBezTo>
                  <a:cubicBezTo>
                    <a:pt x="4559" y="21156"/>
                    <a:pt x="8967" y="23861"/>
                    <a:pt x="13587" y="23861"/>
                  </a:cubicBezTo>
                  <a:cubicBezTo>
                    <a:pt x="15168" y="23861"/>
                    <a:pt x="16779" y="23557"/>
                    <a:pt x="18329" y="22888"/>
                  </a:cubicBezTo>
                  <a:cubicBezTo>
                    <a:pt x="24377" y="20244"/>
                    <a:pt x="27143" y="13223"/>
                    <a:pt x="24529" y="7174"/>
                  </a:cubicBezTo>
                  <a:cubicBezTo>
                    <a:pt x="22584" y="2706"/>
                    <a:pt x="18207" y="1"/>
                    <a:pt x="13587" y="1"/>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9"/>
            <p:cNvSpPr/>
            <p:nvPr/>
          </p:nvSpPr>
          <p:spPr>
            <a:xfrm>
              <a:off x="2637113" y="2384408"/>
              <a:ext cx="710815" cy="627072"/>
            </a:xfrm>
            <a:custGeom>
              <a:rect b="b" l="l" r="r" t="t"/>
              <a:pathLst>
                <a:path extrusionOk="0" h="14347" w="16263">
                  <a:moveTo>
                    <a:pt x="8147" y="0"/>
                  </a:moveTo>
                  <a:cubicBezTo>
                    <a:pt x="7174" y="0"/>
                    <a:pt x="6202" y="182"/>
                    <a:pt x="5290" y="608"/>
                  </a:cubicBezTo>
                  <a:cubicBezTo>
                    <a:pt x="1642" y="2158"/>
                    <a:pt x="1" y="6414"/>
                    <a:pt x="1551" y="10031"/>
                  </a:cubicBezTo>
                  <a:cubicBezTo>
                    <a:pt x="2737" y="12705"/>
                    <a:pt x="5351" y="14347"/>
                    <a:pt x="8147" y="14347"/>
                  </a:cubicBezTo>
                  <a:cubicBezTo>
                    <a:pt x="9089" y="14347"/>
                    <a:pt x="10062" y="14164"/>
                    <a:pt x="10974" y="13739"/>
                  </a:cubicBezTo>
                  <a:cubicBezTo>
                    <a:pt x="14621" y="12158"/>
                    <a:pt x="16263" y="7933"/>
                    <a:pt x="14712" y="4316"/>
                  </a:cubicBezTo>
                  <a:cubicBezTo>
                    <a:pt x="13557" y="1611"/>
                    <a:pt x="10913" y="0"/>
                    <a:pt x="8147" y="0"/>
                  </a:cubicBezTo>
                  <a:lnTo>
                    <a:pt x="8147" y="1885"/>
                  </a:lnTo>
                  <a:cubicBezTo>
                    <a:pt x="10214" y="1885"/>
                    <a:pt x="12129" y="3131"/>
                    <a:pt x="12949" y="5076"/>
                  </a:cubicBezTo>
                  <a:cubicBezTo>
                    <a:pt x="14105" y="7751"/>
                    <a:pt x="12889" y="10851"/>
                    <a:pt x="10214" y="12006"/>
                  </a:cubicBezTo>
                  <a:cubicBezTo>
                    <a:pt x="9545" y="12310"/>
                    <a:pt x="8846" y="12432"/>
                    <a:pt x="8147" y="12432"/>
                  </a:cubicBezTo>
                  <a:cubicBezTo>
                    <a:pt x="6050" y="12432"/>
                    <a:pt x="4135" y="11186"/>
                    <a:pt x="3314" y="9240"/>
                  </a:cubicBezTo>
                  <a:cubicBezTo>
                    <a:pt x="2737" y="7964"/>
                    <a:pt x="2737" y="6535"/>
                    <a:pt x="3223" y="5228"/>
                  </a:cubicBezTo>
                  <a:cubicBezTo>
                    <a:pt x="3770" y="3921"/>
                    <a:pt x="4743" y="2888"/>
                    <a:pt x="6050" y="2341"/>
                  </a:cubicBezTo>
                  <a:cubicBezTo>
                    <a:pt x="6718" y="2037"/>
                    <a:pt x="7417" y="1885"/>
                    <a:pt x="8117" y="1885"/>
                  </a:cubicBezTo>
                  <a:lnTo>
                    <a:pt x="8147" y="0"/>
                  </a:ln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9"/>
            <p:cNvSpPr/>
            <p:nvPr/>
          </p:nvSpPr>
          <p:spPr>
            <a:xfrm>
              <a:off x="2881563" y="2598263"/>
              <a:ext cx="225880" cy="199131"/>
            </a:xfrm>
            <a:custGeom>
              <a:rect b="b" l="l" r="r" t="t"/>
              <a:pathLst>
                <a:path extrusionOk="0" h="4556" w="5168">
                  <a:moveTo>
                    <a:pt x="2555" y="1"/>
                  </a:moveTo>
                  <a:cubicBezTo>
                    <a:pt x="2258" y="1"/>
                    <a:pt x="1958" y="60"/>
                    <a:pt x="1673" y="183"/>
                  </a:cubicBezTo>
                  <a:cubicBezTo>
                    <a:pt x="517" y="669"/>
                    <a:pt x="1" y="2037"/>
                    <a:pt x="487" y="3192"/>
                  </a:cubicBezTo>
                  <a:cubicBezTo>
                    <a:pt x="852" y="4037"/>
                    <a:pt x="1715" y="4556"/>
                    <a:pt x="2611" y="4556"/>
                  </a:cubicBezTo>
                  <a:cubicBezTo>
                    <a:pt x="2908" y="4556"/>
                    <a:pt x="3209" y="4499"/>
                    <a:pt x="3496" y="4378"/>
                  </a:cubicBezTo>
                  <a:cubicBezTo>
                    <a:pt x="4621" y="3861"/>
                    <a:pt x="5168" y="2493"/>
                    <a:pt x="4682" y="1369"/>
                  </a:cubicBezTo>
                  <a:cubicBezTo>
                    <a:pt x="4274" y="507"/>
                    <a:pt x="3426" y="1"/>
                    <a:pt x="2555" y="1"/>
                  </a:cubicBezTo>
                  <a:close/>
                </a:path>
              </a:pathLst>
            </a:custGeom>
            <a:solidFill>
              <a:srgbClr val="FF4298">
                <a:alpha val="64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9"/>
            <p:cNvSpPr/>
            <p:nvPr/>
          </p:nvSpPr>
          <p:spPr>
            <a:xfrm>
              <a:off x="2994501" y="2371121"/>
              <a:ext cx="753299" cy="326845"/>
            </a:xfrm>
            <a:custGeom>
              <a:rect b="b" l="l" r="r" t="t"/>
              <a:pathLst>
                <a:path extrusionOk="0" fill="none" h="7478" w="17235">
                  <a:moveTo>
                    <a:pt x="0" y="7477"/>
                  </a:moveTo>
                  <a:lnTo>
                    <a:pt x="17235"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9"/>
            <p:cNvSpPr/>
            <p:nvPr/>
          </p:nvSpPr>
          <p:spPr>
            <a:xfrm>
              <a:off x="3590177" y="2310238"/>
              <a:ext cx="166176" cy="122556"/>
            </a:xfrm>
            <a:custGeom>
              <a:rect b="b" l="l" r="r" t="t"/>
              <a:pathLst>
                <a:path extrusionOk="0" h="2804" w="3802">
                  <a:moveTo>
                    <a:pt x="3542" y="1"/>
                  </a:moveTo>
                  <a:cubicBezTo>
                    <a:pt x="3512" y="1"/>
                    <a:pt x="3482" y="8"/>
                    <a:pt x="3454" y="25"/>
                  </a:cubicBezTo>
                  <a:lnTo>
                    <a:pt x="657" y="1211"/>
                  </a:lnTo>
                  <a:cubicBezTo>
                    <a:pt x="566" y="1272"/>
                    <a:pt x="536" y="1302"/>
                    <a:pt x="536" y="1332"/>
                  </a:cubicBezTo>
                  <a:lnTo>
                    <a:pt x="80" y="2518"/>
                  </a:lnTo>
                  <a:cubicBezTo>
                    <a:pt x="1" y="2649"/>
                    <a:pt x="149" y="2803"/>
                    <a:pt x="289" y="2803"/>
                  </a:cubicBezTo>
                  <a:cubicBezTo>
                    <a:pt x="311" y="2803"/>
                    <a:pt x="333" y="2800"/>
                    <a:pt x="353" y="2791"/>
                  </a:cubicBezTo>
                  <a:lnTo>
                    <a:pt x="3150" y="1576"/>
                  </a:lnTo>
                  <a:lnTo>
                    <a:pt x="3271" y="1454"/>
                  </a:lnTo>
                  <a:lnTo>
                    <a:pt x="3727" y="269"/>
                  </a:lnTo>
                  <a:cubicBezTo>
                    <a:pt x="3802" y="145"/>
                    <a:pt x="3674" y="1"/>
                    <a:pt x="3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9"/>
            <p:cNvSpPr/>
            <p:nvPr/>
          </p:nvSpPr>
          <p:spPr>
            <a:xfrm>
              <a:off x="3597651" y="2378507"/>
              <a:ext cx="195329" cy="90824"/>
            </a:xfrm>
            <a:custGeom>
              <a:rect b="b" l="l" r="r" t="t"/>
              <a:pathLst>
                <a:path extrusionOk="0" h="2078" w="4469">
                  <a:moveTo>
                    <a:pt x="3091" y="0"/>
                  </a:moveTo>
                  <a:cubicBezTo>
                    <a:pt x="3060" y="0"/>
                    <a:pt x="3019" y="14"/>
                    <a:pt x="2979" y="14"/>
                  </a:cubicBezTo>
                  <a:lnTo>
                    <a:pt x="182" y="1229"/>
                  </a:lnTo>
                  <a:cubicBezTo>
                    <a:pt x="0" y="1351"/>
                    <a:pt x="30" y="1564"/>
                    <a:pt x="182" y="1594"/>
                  </a:cubicBezTo>
                  <a:lnTo>
                    <a:pt x="1368" y="2050"/>
                  </a:lnTo>
                  <a:cubicBezTo>
                    <a:pt x="1378" y="2070"/>
                    <a:pt x="1391" y="2077"/>
                    <a:pt x="1407" y="2077"/>
                  </a:cubicBezTo>
                  <a:cubicBezTo>
                    <a:pt x="1439" y="2077"/>
                    <a:pt x="1479" y="2050"/>
                    <a:pt x="1520" y="2050"/>
                  </a:cubicBezTo>
                  <a:lnTo>
                    <a:pt x="4316" y="834"/>
                  </a:lnTo>
                  <a:cubicBezTo>
                    <a:pt x="4468" y="773"/>
                    <a:pt x="4468" y="530"/>
                    <a:pt x="4316" y="469"/>
                  </a:cubicBezTo>
                  <a:lnTo>
                    <a:pt x="3131" y="14"/>
                  </a:lnTo>
                  <a:cubicBezTo>
                    <a:pt x="3121" y="3"/>
                    <a:pt x="3107" y="0"/>
                    <a:pt x="3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4" name="Google Shape;1564;p49"/>
          <p:cNvSpPr txBox="1"/>
          <p:nvPr/>
        </p:nvSpPr>
        <p:spPr>
          <a:xfrm>
            <a:off x="4919200" y="1568924"/>
            <a:ext cx="3353100" cy="766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Students leave with a professional career</a:t>
            </a:r>
            <a:endParaRPr b="1" sz="2200">
              <a:solidFill>
                <a:schemeClr val="dk1"/>
              </a:solidFill>
              <a:latin typeface="Cabin"/>
              <a:ea typeface="Cabin"/>
              <a:cs typeface="Cabin"/>
              <a:sym typeface="Cabin"/>
            </a:endParaRPr>
          </a:p>
        </p:txBody>
      </p:sp>
      <p:sp>
        <p:nvSpPr>
          <p:cNvPr id="1565" name="Google Shape;1565;p49"/>
          <p:cNvSpPr txBox="1"/>
          <p:nvPr/>
        </p:nvSpPr>
        <p:spPr>
          <a:xfrm>
            <a:off x="4919200" y="2234550"/>
            <a:ext cx="33531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Mercury is the closest planet to the Sun and the smallest one of them all</a:t>
            </a:r>
            <a:endParaRPr>
              <a:solidFill>
                <a:schemeClr val="dk1"/>
              </a:solidFill>
              <a:latin typeface="Hind Siliguri"/>
              <a:ea typeface="Hind Siliguri"/>
              <a:cs typeface="Hind Siliguri"/>
              <a:sym typeface="Hind Siliguri"/>
            </a:endParaRPr>
          </a:p>
        </p:txBody>
      </p:sp>
      <p:sp>
        <p:nvSpPr>
          <p:cNvPr id="1566" name="Google Shape;1566;p49"/>
          <p:cNvSpPr txBox="1"/>
          <p:nvPr/>
        </p:nvSpPr>
        <p:spPr>
          <a:xfrm>
            <a:off x="4919200" y="3265461"/>
            <a:ext cx="3353100" cy="766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Professional students able to lead any team</a:t>
            </a:r>
            <a:endParaRPr b="1" sz="2200">
              <a:solidFill>
                <a:schemeClr val="dk1"/>
              </a:solidFill>
              <a:latin typeface="Cabin"/>
              <a:ea typeface="Cabin"/>
              <a:cs typeface="Cabin"/>
              <a:sym typeface="Cabin"/>
            </a:endParaRPr>
          </a:p>
        </p:txBody>
      </p:sp>
      <p:sp>
        <p:nvSpPr>
          <p:cNvPr id="1567" name="Google Shape;1567;p49"/>
          <p:cNvSpPr txBox="1"/>
          <p:nvPr/>
        </p:nvSpPr>
        <p:spPr>
          <a:xfrm>
            <a:off x="4919200" y="3931038"/>
            <a:ext cx="33531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Venus has a beautiful name</a:t>
            </a:r>
            <a:r>
              <a:rPr lang="en">
                <a:solidFill>
                  <a:schemeClr val="dk1"/>
                </a:solidFill>
                <a:latin typeface="Hind Siliguri"/>
                <a:ea typeface="Hind Siliguri"/>
                <a:cs typeface="Hind Siliguri"/>
                <a:sym typeface="Hind Siliguri"/>
              </a:rPr>
              <a:t> and is the second planet from the Sun</a:t>
            </a:r>
            <a:endParaRPr>
              <a:solidFill>
                <a:schemeClr val="dk1"/>
              </a:solidFill>
              <a:latin typeface="Hind Siliguri"/>
              <a:ea typeface="Hind Siliguri"/>
              <a:cs typeface="Hind Siliguri"/>
              <a:sym typeface="Hind Siliguri"/>
            </a:endParaRPr>
          </a:p>
        </p:txBody>
      </p:sp>
      <p:sp>
        <p:nvSpPr>
          <p:cNvPr id="1568" name="Google Shape;1568;p49"/>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Main goals</a:t>
            </a:r>
            <a:endParaRPr b="1" sz="1600">
              <a:solidFill>
                <a:schemeClr val="dk1"/>
              </a:solidFill>
              <a:latin typeface="Cabin"/>
              <a:ea typeface="Cabin"/>
              <a:cs typeface="Cabin"/>
              <a:sym typeface="Cabin"/>
            </a:endParaRPr>
          </a:p>
        </p:txBody>
      </p:sp>
      <p:cxnSp>
        <p:nvCxnSpPr>
          <p:cNvPr id="1569" name="Google Shape;1569;p49"/>
          <p:cNvCxnSpPr>
            <a:stCxn id="1570" idx="6"/>
            <a:endCxn id="1564" idx="1"/>
          </p:cNvCxnSpPr>
          <p:nvPr/>
        </p:nvCxnSpPr>
        <p:spPr>
          <a:xfrm flipH="1" rot="10800000">
            <a:off x="2576097" y="1952050"/>
            <a:ext cx="2343000" cy="931800"/>
          </a:xfrm>
          <a:prstGeom prst="curvedConnector3">
            <a:avLst>
              <a:gd fmla="val 50002" name="adj1"/>
            </a:avLst>
          </a:prstGeom>
          <a:noFill/>
          <a:ln cap="flat" cmpd="sng" w="19050">
            <a:solidFill>
              <a:schemeClr val="accent3"/>
            </a:solidFill>
            <a:prstDash val="solid"/>
            <a:round/>
            <a:headEnd len="med" w="med" type="none"/>
            <a:tailEnd len="med" w="med" type="none"/>
          </a:ln>
        </p:spPr>
      </p:cxnSp>
      <p:cxnSp>
        <p:nvCxnSpPr>
          <p:cNvPr id="1571" name="Google Shape;1571;p49"/>
          <p:cNvCxnSpPr>
            <a:stCxn id="1572" idx="6"/>
            <a:endCxn id="1566" idx="1"/>
          </p:cNvCxnSpPr>
          <p:nvPr/>
        </p:nvCxnSpPr>
        <p:spPr>
          <a:xfrm>
            <a:off x="2568872" y="2962425"/>
            <a:ext cx="2350200" cy="686400"/>
          </a:xfrm>
          <a:prstGeom prst="curvedConnector3">
            <a:avLst>
              <a:gd fmla="val 50003" name="adj1"/>
            </a:avLst>
          </a:prstGeom>
          <a:noFill/>
          <a:ln cap="flat" cmpd="sng" w="19050">
            <a:solidFill>
              <a:schemeClr val="accent3"/>
            </a:solidFill>
            <a:prstDash val="solid"/>
            <a:round/>
            <a:headEnd len="med" w="med" type="none"/>
            <a:tailEnd len="med" w="med" type="none"/>
          </a:ln>
        </p:spPr>
      </p:cxnSp>
      <p:sp>
        <p:nvSpPr>
          <p:cNvPr id="1572" name="Google Shape;1572;p49"/>
          <p:cNvSpPr/>
          <p:nvPr/>
        </p:nvSpPr>
        <p:spPr>
          <a:xfrm>
            <a:off x="2303972" y="2829975"/>
            <a:ext cx="264900" cy="264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9"/>
          <p:cNvSpPr/>
          <p:nvPr/>
        </p:nvSpPr>
        <p:spPr>
          <a:xfrm>
            <a:off x="2311197" y="2751400"/>
            <a:ext cx="264900" cy="264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50"/>
          <p:cNvSpPr/>
          <p:nvPr/>
        </p:nvSpPr>
        <p:spPr>
          <a:xfrm>
            <a:off x="4158150" y="2659113"/>
            <a:ext cx="828300" cy="828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579" name="Google Shape;1579;p50"/>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Leadership examples</a:t>
            </a:r>
            <a:endParaRPr b="1" sz="1600">
              <a:solidFill>
                <a:schemeClr val="dk1"/>
              </a:solidFill>
              <a:latin typeface="Cabin"/>
              <a:ea typeface="Cabin"/>
              <a:cs typeface="Cabin"/>
              <a:sym typeface="Cabin"/>
            </a:endParaRPr>
          </a:p>
        </p:txBody>
      </p:sp>
      <p:sp>
        <p:nvSpPr>
          <p:cNvPr id="1580" name="Google Shape;1580;p50"/>
          <p:cNvSpPr txBox="1"/>
          <p:nvPr/>
        </p:nvSpPr>
        <p:spPr>
          <a:xfrm>
            <a:off x="721400" y="1541651"/>
            <a:ext cx="2423100" cy="48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 Autocratic</a:t>
            </a:r>
            <a:endParaRPr b="1" sz="2200">
              <a:solidFill>
                <a:schemeClr val="dk1"/>
              </a:solidFill>
              <a:latin typeface="Cabin"/>
              <a:ea typeface="Cabin"/>
              <a:cs typeface="Cabin"/>
              <a:sym typeface="Cabin"/>
            </a:endParaRPr>
          </a:p>
        </p:txBody>
      </p:sp>
      <p:sp>
        <p:nvSpPr>
          <p:cNvPr id="1581" name="Google Shape;1581;p50"/>
          <p:cNvSpPr txBox="1"/>
          <p:nvPr/>
        </p:nvSpPr>
        <p:spPr>
          <a:xfrm>
            <a:off x="721400" y="1889835"/>
            <a:ext cx="24231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Mercury is the closest planet to the Sun</a:t>
            </a:r>
            <a:endParaRPr>
              <a:solidFill>
                <a:schemeClr val="dk1"/>
              </a:solidFill>
              <a:latin typeface="Hind Siliguri"/>
              <a:ea typeface="Hind Siliguri"/>
              <a:cs typeface="Hind Siliguri"/>
              <a:sym typeface="Hind Siliguri"/>
            </a:endParaRPr>
          </a:p>
        </p:txBody>
      </p:sp>
      <p:sp>
        <p:nvSpPr>
          <p:cNvPr id="1582" name="Google Shape;1582;p50"/>
          <p:cNvSpPr txBox="1"/>
          <p:nvPr/>
        </p:nvSpPr>
        <p:spPr>
          <a:xfrm>
            <a:off x="3360450" y="1543124"/>
            <a:ext cx="2423100" cy="48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Democratic</a:t>
            </a:r>
            <a:endParaRPr b="1" sz="2200">
              <a:solidFill>
                <a:schemeClr val="dk1"/>
              </a:solidFill>
              <a:latin typeface="Cabin"/>
              <a:ea typeface="Cabin"/>
              <a:cs typeface="Cabin"/>
              <a:sym typeface="Cabin"/>
            </a:endParaRPr>
          </a:p>
        </p:txBody>
      </p:sp>
      <p:sp>
        <p:nvSpPr>
          <p:cNvPr id="1583" name="Google Shape;1583;p50"/>
          <p:cNvSpPr txBox="1"/>
          <p:nvPr/>
        </p:nvSpPr>
        <p:spPr>
          <a:xfrm>
            <a:off x="3360450" y="1888625"/>
            <a:ext cx="24231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Venus is the second planet from the Sun</a:t>
            </a:r>
            <a:endParaRPr>
              <a:solidFill>
                <a:schemeClr val="dk1"/>
              </a:solidFill>
              <a:latin typeface="Hind Siliguri"/>
              <a:ea typeface="Hind Siliguri"/>
              <a:cs typeface="Hind Siliguri"/>
              <a:sym typeface="Hind Siliguri"/>
            </a:endParaRPr>
          </a:p>
        </p:txBody>
      </p:sp>
      <p:sp>
        <p:nvSpPr>
          <p:cNvPr id="1584" name="Google Shape;1584;p50"/>
          <p:cNvSpPr txBox="1"/>
          <p:nvPr/>
        </p:nvSpPr>
        <p:spPr>
          <a:xfrm>
            <a:off x="721410" y="4115383"/>
            <a:ext cx="2423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Despite being red, Mars is actually a cold place</a:t>
            </a:r>
            <a:endParaRPr>
              <a:solidFill>
                <a:schemeClr val="dk1"/>
              </a:solidFill>
              <a:latin typeface="Hind Siliguri"/>
              <a:ea typeface="Hind Siliguri"/>
              <a:cs typeface="Hind Siliguri"/>
              <a:sym typeface="Hind Siliguri"/>
            </a:endParaRPr>
          </a:p>
        </p:txBody>
      </p:sp>
      <p:sp>
        <p:nvSpPr>
          <p:cNvPr id="1585" name="Google Shape;1585;p50"/>
          <p:cNvSpPr txBox="1"/>
          <p:nvPr/>
        </p:nvSpPr>
        <p:spPr>
          <a:xfrm>
            <a:off x="721400" y="3768899"/>
            <a:ext cx="2423100" cy="48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Situational</a:t>
            </a:r>
            <a:endParaRPr b="1" sz="2200">
              <a:solidFill>
                <a:schemeClr val="dk1"/>
              </a:solidFill>
              <a:latin typeface="Cabin"/>
              <a:ea typeface="Cabin"/>
              <a:cs typeface="Cabin"/>
              <a:sym typeface="Cabin"/>
            </a:endParaRPr>
          </a:p>
        </p:txBody>
      </p:sp>
      <p:sp>
        <p:nvSpPr>
          <p:cNvPr id="1586" name="Google Shape;1586;p50"/>
          <p:cNvSpPr txBox="1"/>
          <p:nvPr/>
        </p:nvSpPr>
        <p:spPr>
          <a:xfrm flipH="1">
            <a:off x="5999500" y="1541651"/>
            <a:ext cx="2423100" cy="48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Transformational</a:t>
            </a:r>
            <a:endParaRPr b="1" sz="2200">
              <a:solidFill>
                <a:schemeClr val="dk1"/>
              </a:solidFill>
              <a:latin typeface="Cabin"/>
              <a:ea typeface="Cabin"/>
              <a:cs typeface="Cabin"/>
              <a:sym typeface="Cabin"/>
            </a:endParaRPr>
          </a:p>
        </p:txBody>
      </p:sp>
      <p:sp>
        <p:nvSpPr>
          <p:cNvPr id="1587" name="Google Shape;1587;p50"/>
          <p:cNvSpPr txBox="1"/>
          <p:nvPr/>
        </p:nvSpPr>
        <p:spPr>
          <a:xfrm flipH="1">
            <a:off x="5999500" y="1889835"/>
            <a:ext cx="24231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Earth is the third planet from the Sun</a:t>
            </a:r>
            <a:endParaRPr>
              <a:solidFill>
                <a:schemeClr val="dk1"/>
              </a:solidFill>
              <a:latin typeface="Hind Siliguri"/>
              <a:ea typeface="Hind Siliguri"/>
              <a:cs typeface="Hind Siliguri"/>
              <a:sym typeface="Hind Siliguri"/>
            </a:endParaRPr>
          </a:p>
        </p:txBody>
      </p:sp>
      <p:sp>
        <p:nvSpPr>
          <p:cNvPr id="1588" name="Google Shape;1588;p50"/>
          <p:cNvSpPr txBox="1"/>
          <p:nvPr/>
        </p:nvSpPr>
        <p:spPr>
          <a:xfrm flipH="1">
            <a:off x="3360460" y="3770412"/>
            <a:ext cx="2423100" cy="48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Charismatic</a:t>
            </a:r>
            <a:endParaRPr b="1" sz="2200">
              <a:solidFill>
                <a:schemeClr val="dk1"/>
              </a:solidFill>
              <a:latin typeface="Cabin"/>
              <a:ea typeface="Cabin"/>
              <a:cs typeface="Cabin"/>
              <a:sym typeface="Cabin"/>
            </a:endParaRPr>
          </a:p>
        </p:txBody>
      </p:sp>
      <p:sp>
        <p:nvSpPr>
          <p:cNvPr id="1589" name="Google Shape;1589;p50"/>
          <p:cNvSpPr txBox="1"/>
          <p:nvPr/>
        </p:nvSpPr>
        <p:spPr>
          <a:xfrm flipH="1">
            <a:off x="3360461" y="4114133"/>
            <a:ext cx="2423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Neptune is the farthest planet from the Sun</a:t>
            </a:r>
            <a:endParaRPr>
              <a:solidFill>
                <a:schemeClr val="dk1"/>
              </a:solidFill>
              <a:latin typeface="Hind Siliguri"/>
              <a:ea typeface="Hind Siliguri"/>
              <a:cs typeface="Hind Siliguri"/>
              <a:sym typeface="Hind Siliguri"/>
            </a:endParaRPr>
          </a:p>
        </p:txBody>
      </p:sp>
      <p:sp>
        <p:nvSpPr>
          <p:cNvPr id="1590" name="Google Shape;1590;p50"/>
          <p:cNvSpPr txBox="1"/>
          <p:nvPr/>
        </p:nvSpPr>
        <p:spPr>
          <a:xfrm flipH="1">
            <a:off x="5999496" y="4115383"/>
            <a:ext cx="2423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Jupiter is the biggest planet of them all</a:t>
            </a:r>
            <a:endParaRPr>
              <a:solidFill>
                <a:schemeClr val="dk1"/>
              </a:solidFill>
              <a:latin typeface="Hind Siliguri"/>
              <a:ea typeface="Hind Siliguri"/>
              <a:cs typeface="Hind Siliguri"/>
              <a:sym typeface="Hind Siliguri"/>
            </a:endParaRPr>
          </a:p>
        </p:txBody>
      </p:sp>
      <p:sp>
        <p:nvSpPr>
          <p:cNvPr id="1591" name="Google Shape;1591;p50"/>
          <p:cNvSpPr txBox="1"/>
          <p:nvPr/>
        </p:nvSpPr>
        <p:spPr>
          <a:xfrm flipH="1">
            <a:off x="5999500" y="3768899"/>
            <a:ext cx="2423100" cy="48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Helpful</a:t>
            </a:r>
            <a:endParaRPr b="1" sz="2200">
              <a:solidFill>
                <a:schemeClr val="dk1"/>
              </a:solidFill>
              <a:latin typeface="Cabin"/>
              <a:ea typeface="Cabin"/>
              <a:cs typeface="Cabin"/>
              <a:sym typeface="Cabin"/>
            </a:endParaRPr>
          </a:p>
        </p:txBody>
      </p:sp>
      <p:cxnSp>
        <p:nvCxnSpPr>
          <p:cNvPr id="1592" name="Google Shape;1592;p50"/>
          <p:cNvCxnSpPr>
            <a:stCxn id="1583" idx="2"/>
            <a:endCxn id="1593" idx="0"/>
          </p:cNvCxnSpPr>
          <p:nvPr/>
        </p:nvCxnSpPr>
        <p:spPr>
          <a:xfrm flipH="1" rot="-5400000">
            <a:off x="4473600" y="2558525"/>
            <a:ext cx="197400" cy="600"/>
          </a:xfrm>
          <a:prstGeom prst="bentConnector3">
            <a:avLst>
              <a:gd fmla="val 50000" name="adj1"/>
            </a:avLst>
          </a:prstGeom>
          <a:noFill/>
          <a:ln cap="flat" cmpd="sng" w="19050">
            <a:solidFill>
              <a:schemeClr val="accent3"/>
            </a:solidFill>
            <a:prstDash val="solid"/>
            <a:round/>
            <a:headEnd len="med" w="med" type="oval"/>
            <a:tailEnd len="med" w="med" type="none"/>
          </a:ln>
        </p:spPr>
      </p:cxnSp>
      <p:cxnSp>
        <p:nvCxnSpPr>
          <p:cNvPr id="1594" name="Google Shape;1594;p50"/>
          <p:cNvCxnSpPr>
            <a:stCxn id="1588" idx="0"/>
            <a:endCxn id="1593" idx="2"/>
          </p:cNvCxnSpPr>
          <p:nvPr/>
        </p:nvCxnSpPr>
        <p:spPr>
          <a:xfrm rot="-5400000">
            <a:off x="4429960" y="3627762"/>
            <a:ext cx="284700" cy="600"/>
          </a:xfrm>
          <a:prstGeom prst="bentConnector3">
            <a:avLst>
              <a:gd fmla="val 50000" name="adj1"/>
            </a:avLst>
          </a:prstGeom>
          <a:noFill/>
          <a:ln cap="flat" cmpd="sng" w="19050">
            <a:solidFill>
              <a:schemeClr val="accent3"/>
            </a:solidFill>
            <a:prstDash val="solid"/>
            <a:round/>
            <a:headEnd len="med" w="med" type="oval"/>
            <a:tailEnd len="med" w="med" type="none"/>
          </a:ln>
        </p:spPr>
      </p:cxnSp>
      <p:cxnSp>
        <p:nvCxnSpPr>
          <p:cNvPr id="1595" name="Google Shape;1595;p50"/>
          <p:cNvCxnSpPr>
            <a:stCxn id="1587" idx="2"/>
            <a:endCxn id="1577" idx="6"/>
          </p:cNvCxnSpPr>
          <p:nvPr/>
        </p:nvCxnSpPr>
        <p:spPr>
          <a:xfrm rot="5400000">
            <a:off x="5792800" y="1655085"/>
            <a:ext cx="612000" cy="2224500"/>
          </a:xfrm>
          <a:prstGeom prst="bentConnector2">
            <a:avLst/>
          </a:prstGeom>
          <a:noFill/>
          <a:ln cap="flat" cmpd="sng" w="19050">
            <a:solidFill>
              <a:schemeClr val="accent3"/>
            </a:solidFill>
            <a:prstDash val="solid"/>
            <a:round/>
            <a:headEnd len="med" w="med" type="oval"/>
            <a:tailEnd len="med" w="med" type="none"/>
          </a:ln>
        </p:spPr>
      </p:cxnSp>
      <p:cxnSp>
        <p:nvCxnSpPr>
          <p:cNvPr id="1596" name="Google Shape;1596;p50"/>
          <p:cNvCxnSpPr>
            <a:stCxn id="1591" idx="0"/>
            <a:endCxn id="1577" idx="6"/>
          </p:cNvCxnSpPr>
          <p:nvPr/>
        </p:nvCxnSpPr>
        <p:spPr>
          <a:xfrm flipH="1" rot="5400000">
            <a:off x="5750950" y="2308799"/>
            <a:ext cx="695700" cy="2224500"/>
          </a:xfrm>
          <a:prstGeom prst="bentConnector2">
            <a:avLst/>
          </a:prstGeom>
          <a:noFill/>
          <a:ln cap="flat" cmpd="sng" w="19050">
            <a:solidFill>
              <a:schemeClr val="accent3"/>
            </a:solidFill>
            <a:prstDash val="solid"/>
            <a:round/>
            <a:headEnd len="med" w="med" type="oval"/>
            <a:tailEnd len="med" w="med" type="none"/>
          </a:ln>
        </p:spPr>
      </p:cxnSp>
      <p:cxnSp>
        <p:nvCxnSpPr>
          <p:cNvPr id="1597" name="Google Shape;1597;p50"/>
          <p:cNvCxnSpPr>
            <a:stCxn id="1585" idx="0"/>
            <a:endCxn id="1577" idx="2"/>
          </p:cNvCxnSpPr>
          <p:nvPr/>
        </p:nvCxnSpPr>
        <p:spPr>
          <a:xfrm rot="-5400000">
            <a:off x="2697650" y="2308499"/>
            <a:ext cx="695700" cy="2225100"/>
          </a:xfrm>
          <a:prstGeom prst="bentConnector2">
            <a:avLst/>
          </a:prstGeom>
          <a:noFill/>
          <a:ln cap="flat" cmpd="sng" w="19050">
            <a:solidFill>
              <a:schemeClr val="accent3"/>
            </a:solidFill>
            <a:prstDash val="solid"/>
            <a:round/>
            <a:headEnd len="med" w="med" type="oval"/>
            <a:tailEnd len="med" w="med" type="none"/>
          </a:ln>
        </p:spPr>
      </p:cxnSp>
      <p:cxnSp>
        <p:nvCxnSpPr>
          <p:cNvPr id="1598" name="Google Shape;1598;p50"/>
          <p:cNvCxnSpPr>
            <a:stCxn id="1581" idx="2"/>
            <a:endCxn id="1577" idx="2"/>
          </p:cNvCxnSpPr>
          <p:nvPr/>
        </p:nvCxnSpPr>
        <p:spPr>
          <a:xfrm flipH="1" rot="-5400000">
            <a:off x="2739500" y="1654785"/>
            <a:ext cx="612000" cy="2225100"/>
          </a:xfrm>
          <a:prstGeom prst="bentConnector2">
            <a:avLst/>
          </a:prstGeom>
          <a:noFill/>
          <a:ln cap="flat" cmpd="sng" w="19050">
            <a:solidFill>
              <a:schemeClr val="accent3"/>
            </a:solidFill>
            <a:prstDash val="solid"/>
            <a:round/>
            <a:headEnd len="med" w="med" type="oval"/>
            <a:tailEnd len="med" w="med" type="none"/>
          </a:ln>
        </p:spPr>
      </p:cxnSp>
      <p:sp>
        <p:nvSpPr>
          <p:cNvPr id="1599" name="Google Shape;1599;p50"/>
          <p:cNvSpPr/>
          <p:nvPr/>
        </p:nvSpPr>
        <p:spPr>
          <a:xfrm>
            <a:off x="4325798" y="2879400"/>
            <a:ext cx="493026" cy="384420"/>
          </a:xfrm>
          <a:custGeom>
            <a:rect b="b" l="l" r="r" t="t"/>
            <a:pathLst>
              <a:path extrusionOk="0" h="9925" w="12729">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605" name="Google Shape;1605;p51"/>
          <p:cNvSpPr txBox="1"/>
          <p:nvPr/>
        </p:nvSpPr>
        <p:spPr>
          <a:xfrm>
            <a:off x="990175" y="1220150"/>
            <a:ext cx="2828100" cy="47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Requirements</a:t>
            </a:r>
            <a:endParaRPr b="1" sz="2200">
              <a:solidFill>
                <a:schemeClr val="dk1"/>
              </a:solidFill>
              <a:latin typeface="Cabin"/>
              <a:ea typeface="Cabin"/>
              <a:cs typeface="Cabin"/>
              <a:sym typeface="Cabin"/>
            </a:endParaRPr>
          </a:p>
        </p:txBody>
      </p:sp>
      <p:sp>
        <p:nvSpPr>
          <p:cNvPr id="1606" name="Google Shape;1606;p51"/>
          <p:cNvSpPr txBox="1"/>
          <p:nvPr/>
        </p:nvSpPr>
        <p:spPr>
          <a:xfrm>
            <a:off x="1697550" y="1760537"/>
            <a:ext cx="2120700" cy="66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Despite being red, Mars is actually a cold place. It's full of iron oxide dust</a:t>
            </a:r>
            <a:endParaRPr>
              <a:solidFill>
                <a:schemeClr val="dk1"/>
              </a:solidFill>
              <a:latin typeface="Hind Siliguri"/>
              <a:ea typeface="Hind Siliguri"/>
              <a:cs typeface="Hind Siliguri"/>
              <a:sym typeface="Hind Siliguri"/>
            </a:endParaRPr>
          </a:p>
        </p:txBody>
      </p:sp>
      <p:sp>
        <p:nvSpPr>
          <p:cNvPr id="1607" name="Google Shape;1607;p51"/>
          <p:cNvSpPr/>
          <p:nvPr/>
        </p:nvSpPr>
        <p:spPr>
          <a:xfrm>
            <a:off x="990175" y="1760563"/>
            <a:ext cx="666900" cy="6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01</a:t>
            </a:r>
            <a:endParaRPr b="1" sz="3000">
              <a:solidFill>
                <a:schemeClr val="accent1"/>
              </a:solidFill>
              <a:latin typeface="Cabin"/>
              <a:ea typeface="Cabin"/>
              <a:cs typeface="Cabin"/>
              <a:sym typeface="Cabin"/>
            </a:endParaRPr>
          </a:p>
        </p:txBody>
      </p:sp>
      <p:sp>
        <p:nvSpPr>
          <p:cNvPr id="1608" name="Google Shape;1608;p51"/>
          <p:cNvSpPr txBox="1"/>
          <p:nvPr/>
        </p:nvSpPr>
        <p:spPr>
          <a:xfrm>
            <a:off x="1697550" y="2770731"/>
            <a:ext cx="2120700" cy="66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Venus has a beautiful name and is the second planet from the Sun</a:t>
            </a:r>
            <a:endParaRPr>
              <a:solidFill>
                <a:schemeClr val="dk1"/>
              </a:solidFill>
              <a:latin typeface="Hind Siliguri"/>
              <a:ea typeface="Hind Siliguri"/>
              <a:cs typeface="Hind Siliguri"/>
              <a:sym typeface="Hind Siliguri"/>
            </a:endParaRPr>
          </a:p>
        </p:txBody>
      </p:sp>
      <p:sp>
        <p:nvSpPr>
          <p:cNvPr id="1609" name="Google Shape;1609;p51"/>
          <p:cNvSpPr/>
          <p:nvPr/>
        </p:nvSpPr>
        <p:spPr>
          <a:xfrm>
            <a:off x="990175" y="2770725"/>
            <a:ext cx="666900" cy="6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02</a:t>
            </a:r>
            <a:endParaRPr b="1" sz="3000">
              <a:solidFill>
                <a:schemeClr val="accent1"/>
              </a:solidFill>
              <a:latin typeface="Cabin"/>
              <a:ea typeface="Cabin"/>
              <a:cs typeface="Cabin"/>
              <a:sym typeface="Cabin"/>
            </a:endParaRPr>
          </a:p>
        </p:txBody>
      </p:sp>
      <p:sp>
        <p:nvSpPr>
          <p:cNvPr id="1610" name="Google Shape;1610;p51"/>
          <p:cNvSpPr txBox="1"/>
          <p:nvPr/>
        </p:nvSpPr>
        <p:spPr>
          <a:xfrm>
            <a:off x="1697550" y="3780924"/>
            <a:ext cx="2120700" cy="66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Mercury is the closest planet to the Sun and the smallest of them all</a:t>
            </a:r>
            <a:endParaRPr>
              <a:solidFill>
                <a:schemeClr val="dk1"/>
              </a:solidFill>
              <a:latin typeface="Hind Siliguri"/>
              <a:ea typeface="Hind Siliguri"/>
              <a:cs typeface="Hind Siliguri"/>
              <a:sym typeface="Hind Siliguri"/>
            </a:endParaRPr>
          </a:p>
        </p:txBody>
      </p:sp>
      <p:sp>
        <p:nvSpPr>
          <p:cNvPr id="1611" name="Google Shape;1611;p51"/>
          <p:cNvSpPr/>
          <p:nvPr/>
        </p:nvSpPr>
        <p:spPr>
          <a:xfrm>
            <a:off x="990175" y="3780917"/>
            <a:ext cx="666900" cy="6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03</a:t>
            </a:r>
            <a:endParaRPr b="1" sz="3000">
              <a:solidFill>
                <a:schemeClr val="accent1"/>
              </a:solidFill>
              <a:latin typeface="Cabin"/>
              <a:ea typeface="Cabin"/>
              <a:cs typeface="Cabin"/>
              <a:sym typeface="Cabin"/>
            </a:endParaRPr>
          </a:p>
        </p:txBody>
      </p:sp>
      <p:sp>
        <p:nvSpPr>
          <p:cNvPr id="1612" name="Google Shape;1612;p51"/>
          <p:cNvSpPr txBox="1"/>
          <p:nvPr/>
        </p:nvSpPr>
        <p:spPr>
          <a:xfrm>
            <a:off x="4108624" y="1220150"/>
            <a:ext cx="4045200" cy="47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Notes</a:t>
            </a:r>
            <a:endParaRPr b="1" sz="2200">
              <a:solidFill>
                <a:schemeClr val="dk1"/>
              </a:solidFill>
              <a:latin typeface="Cabin"/>
              <a:ea typeface="Cabin"/>
              <a:cs typeface="Cabin"/>
              <a:sym typeface="Cabin"/>
            </a:endParaRPr>
          </a:p>
        </p:txBody>
      </p:sp>
      <p:sp>
        <p:nvSpPr>
          <p:cNvPr id="1613" name="Google Shape;1613;p51"/>
          <p:cNvSpPr txBox="1"/>
          <p:nvPr/>
        </p:nvSpPr>
        <p:spPr>
          <a:xfrm>
            <a:off x="4108613" y="1606375"/>
            <a:ext cx="4045200" cy="139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Saturn is the ringed planet</a:t>
            </a:r>
            <a:endParaRPr>
              <a:solidFill>
                <a:schemeClr val="dk1"/>
              </a:solidFill>
              <a:latin typeface="Hind Siliguri"/>
              <a:ea typeface="Hind Siliguri"/>
              <a:cs typeface="Hind Siliguri"/>
              <a:sym typeface="Hind Siliguri"/>
            </a:endParaRPr>
          </a:p>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Mars is full of iron oxide dust</a:t>
            </a:r>
            <a:endParaRPr>
              <a:solidFill>
                <a:schemeClr val="dk1"/>
              </a:solidFill>
              <a:latin typeface="Hind Siliguri"/>
              <a:ea typeface="Hind Siliguri"/>
              <a:cs typeface="Hind Siliguri"/>
              <a:sym typeface="Hind Siliguri"/>
            </a:endParaRPr>
          </a:p>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Jupiter doesn’t have a solid surface</a:t>
            </a:r>
            <a:endParaRPr>
              <a:solidFill>
                <a:schemeClr val="dk1"/>
              </a:solidFill>
              <a:latin typeface="Hind Siliguri"/>
              <a:ea typeface="Hind Siliguri"/>
              <a:cs typeface="Hind Siliguri"/>
              <a:sym typeface="Hind Siliguri"/>
            </a:endParaRPr>
          </a:p>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Earth is the only planet known to harbor life</a:t>
            </a:r>
            <a:endParaRPr>
              <a:solidFill>
                <a:schemeClr val="dk1"/>
              </a:solidFill>
              <a:latin typeface="Hind Siliguri"/>
              <a:ea typeface="Hind Siliguri"/>
              <a:cs typeface="Hind Siliguri"/>
              <a:sym typeface="Hind Siliguri"/>
            </a:endParaRPr>
          </a:p>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Neptune is very far from the Sun</a:t>
            </a:r>
            <a:endParaRPr>
              <a:solidFill>
                <a:schemeClr val="dk1"/>
              </a:solidFill>
              <a:latin typeface="Hind Siliguri"/>
              <a:ea typeface="Hind Siliguri"/>
              <a:cs typeface="Hind Siliguri"/>
              <a:sym typeface="Hind Siliguri"/>
            </a:endParaRPr>
          </a:p>
        </p:txBody>
      </p:sp>
      <p:sp>
        <p:nvSpPr>
          <p:cNvPr id="1614" name="Google Shape;1614;p51"/>
          <p:cNvSpPr txBox="1"/>
          <p:nvPr/>
        </p:nvSpPr>
        <p:spPr>
          <a:xfrm>
            <a:off x="4108624" y="3106600"/>
            <a:ext cx="4045200" cy="47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Summary</a:t>
            </a:r>
            <a:endParaRPr b="1" sz="2200">
              <a:solidFill>
                <a:schemeClr val="dk1"/>
              </a:solidFill>
              <a:latin typeface="Cabin"/>
              <a:ea typeface="Cabin"/>
              <a:cs typeface="Cabin"/>
              <a:sym typeface="Cabin"/>
            </a:endParaRPr>
          </a:p>
        </p:txBody>
      </p:sp>
      <p:sp>
        <p:nvSpPr>
          <p:cNvPr id="1615" name="Google Shape;1615;p51"/>
          <p:cNvSpPr txBox="1"/>
          <p:nvPr/>
        </p:nvSpPr>
        <p:spPr>
          <a:xfrm>
            <a:off x="4108613" y="3494150"/>
            <a:ext cx="4045200" cy="8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Mercury is the closest planet to the Sun and the smallest one in the entire Solar System. This planet’s name has nothing to do with the liquid metal. It has no known moons</a:t>
            </a:r>
            <a:endParaRPr>
              <a:solidFill>
                <a:schemeClr val="dk1"/>
              </a:solidFill>
              <a:latin typeface="Hind Siliguri"/>
              <a:ea typeface="Hind Siliguri"/>
              <a:cs typeface="Hind Siliguri"/>
              <a:sym typeface="Hind Siligu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a:t>
            </a:r>
            <a:r>
              <a:rPr lang="en"/>
              <a:t>eadership</a:t>
            </a:r>
            <a:r>
              <a:rPr lang="en"/>
              <a:t> academy infographics</a:t>
            </a:r>
            <a:endParaRPr/>
          </a:p>
        </p:txBody>
      </p:sp>
      <p:sp>
        <p:nvSpPr>
          <p:cNvPr id="728" name="Google Shape;728;p25"/>
          <p:cNvSpPr txBox="1"/>
          <p:nvPr/>
        </p:nvSpPr>
        <p:spPr>
          <a:xfrm flipH="1">
            <a:off x="933702" y="1395700"/>
            <a:ext cx="1476300" cy="74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The discussion</a:t>
            </a:r>
            <a:endParaRPr b="1" sz="2200">
              <a:solidFill>
                <a:schemeClr val="dk1"/>
              </a:solidFill>
              <a:latin typeface="Cabin"/>
              <a:ea typeface="Cabin"/>
              <a:cs typeface="Cabin"/>
              <a:sym typeface="Cabin"/>
            </a:endParaRPr>
          </a:p>
        </p:txBody>
      </p:sp>
      <p:sp>
        <p:nvSpPr>
          <p:cNvPr id="729" name="Google Shape;729;p25"/>
          <p:cNvSpPr txBox="1"/>
          <p:nvPr/>
        </p:nvSpPr>
        <p:spPr>
          <a:xfrm flipH="1">
            <a:off x="933650" y="2064150"/>
            <a:ext cx="1476300" cy="8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Saturn is a gas giant and has several rings</a:t>
            </a:r>
            <a:endParaRPr>
              <a:solidFill>
                <a:schemeClr val="dk1"/>
              </a:solidFill>
              <a:latin typeface="Hind Siliguri"/>
              <a:ea typeface="Hind Siliguri"/>
              <a:cs typeface="Hind Siliguri"/>
              <a:sym typeface="Hind Siliguri"/>
            </a:endParaRPr>
          </a:p>
        </p:txBody>
      </p:sp>
      <p:sp>
        <p:nvSpPr>
          <p:cNvPr id="730" name="Google Shape;730;p25"/>
          <p:cNvSpPr txBox="1"/>
          <p:nvPr/>
        </p:nvSpPr>
        <p:spPr>
          <a:xfrm flipH="1">
            <a:off x="2867181" y="1395700"/>
            <a:ext cx="1476300" cy="74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Case studies</a:t>
            </a:r>
            <a:endParaRPr b="1" sz="2200">
              <a:solidFill>
                <a:schemeClr val="dk1"/>
              </a:solidFill>
              <a:latin typeface="Cabin"/>
              <a:ea typeface="Cabin"/>
              <a:cs typeface="Cabin"/>
              <a:sym typeface="Cabin"/>
            </a:endParaRPr>
          </a:p>
        </p:txBody>
      </p:sp>
      <p:sp>
        <p:nvSpPr>
          <p:cNvPr id="731" name="Google Shape;731;p25"/>
          <p:cNvSpPr txBox="1"/>
          <p:nvPr/>
        </p:nvSpPr>
        <p:spPr>
          <a:xfrm flipH="1">
            <a:off x="2867121" y="2064150"/>
            <a:ext cx="1476300" cy="8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Despite being red, Mars is a cold place</a:t>
            </a:r>
            <a:endParaRPr>
              <a:solidFill>
                <a:schemeClr val="dk1"/>
              </a:solidFill>
              <a:latin typeface="Hind Siliguri"/>
              <a:ea typeface="Hind Siliguri"/>
              <a:cs typeface="Hind Siliguri"/>
              <a:sym typeface="Hind Siliguri"/>
            </a:endParaRPr>
          </a:p>
        </p:txBody>
      </p:sp>
      <p:sp>
        <p:nvSpPr>
          <p:cNvPr id="732" name="Google Shape;732;p25"/>
          <p:cNvSpPr txBox="1"/>
          <p:nvPr/>
        </p:nvSpPr>
        <p:spPr>
          <a:xfrm flipH="1">
            <a:off x="4800659" y="1395700"/>
            <a:ext cx="1476300" cy="74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Group exercises</a:t>
            </a:r>
            <a:endParaRPr b="1" sz="2200">
              <a:solidFill>
                <a:schemeClr val="dk1"/>
              </a:solidFill>
              <a:latin typeface="Cabin"/>
              <a:ea typeface="Cabin"/>
              <a:cs typeface="Cabin"/>
              <a:sym typeface="Cabin"/>
            </a:endParaRPr>
          </a:p>
        </p:txBody>
      </p:sp>
      <p:sp>
        <p:nvSpPr>
          <p:cNvPr id="733" name="Google Shape;733;p25"/>
          <p:cNvSpPr txBox="1"/>
          <p:nvPr/>
        </p:nvSpPr>
        <p:spPr>
          <a:xfrm flipH="1">
            <a:off x="4800592" y="2064150"/>
            <a:ext cx="1476300" cy="8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Venus is the second planet from the Sun</a:t>
            </a:r>
            <a:endParaRPr>
              <a:solidFill>
                <a:schemeClr val="dk1"/>
              </a:solidFill>
              <a:latin typeface="Hind Siliguri"/>
              <a:ea typeface="Hind Siliguri"/>
              <a:cs typeface="Hind Siliguri"/>
              <a:sym typeface="Hind Siliguri"/>
            </a:endParaRPr>
          </a:p>
        </p:txBody>
      </p:sp>
      <p:sp>
        <p:nvSpPr>
          <p:cNvPr id="734" name="Google Shape;734;p25"/>
          <p:cNvSpPr txBox="1"/>
          <p:nvPr/>
        </p:nvSpPr>
        <p:spPr>
          <a:xfrm flipH="1">
            <a:off x="6734200" y="1395700"/>
            <a:ext cx="1476300" cy="74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Practical projects</a:t>
            </a:r>
            <a:endParaRPr b="1" sz="2200">
              <a:solidFill>
                <a:schemeClr val="dk1"/>
              </a:solidFill>
              <a:latin typeface="Cabin"/>
              <a:ea typeface="Cabin"/>
              <a:cs typeface="Cabin"/>
              <a:sym typeface="Cabin"/>
            </a:endParaRPr>
          </a:p>
        </p:txBody>
      </p:sp>
      <p:sp>
        <p:nvSpPr>
          <p:cNvPr id="735" name="Google Shape;735;p25"/>
          <p:cNvSpPr txBox="1"/>
          <p:nvPr/>
        </p:nvSpPr>
        <p:spPr>
          <a:xfrm flipH="1">
            <a:off x="6734125" y="2064150"/>
            <a:ext cx="1476300" cy="8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Jupiter is the biggest planet of them all</a:t>
            </a:r>
            <a:endParaRPr>
              <a:solidFill>
                <a:schemeClr val="dk1"/>
              </a:solidFill>
              <a:latin typeface="Hind Siliguri"/>
              <a:ea typeface="Hind Siliguri"/>
              <a:cs typeface="Hind Siliguri"/>
              <a:sym typeface="Hind Siliguri"/>
            </a:endParaRPr>
          </a:p>
        </p:txBody>
      </p:sp>
      <p:cxnSp>
        <p:nvCxnSpPr>
          <p:cNvPr id="736" name="Google Shape;736;p25"/>
          <p:cNvCxnSpPr>
            <a:stCxn id="737" idx="1"/>
            <a:endCxn id="738" idx="3"/>
          </p:cNvCxnSpPr>
          <p:nvPr/>
        </p:nvCxnSpPr>
        <p:spPr>
          <a:xfrm>
            <a:off x="1900417" y="3349213"/>
            <a:ext cx="1476300" cy="0"/>
          </a:xfrm>
          <a:prstGeom prst="straightConnector1">
            <a:avLst/>
          </a:prstGeom>
          <a:noFill/>
          <a:ln cap="flat" cmpd="sng" w="9525">
            <a:solidFill>
              <a:schemeClr val="accent3"/>
            </a:solidFill>
            <a:prstDash val="solid"/>
            <a:round/>
            <a:headEnd len="med" w="med" type="none"/>
            <a:tailEnd len="med" w="med" type="none"/>
          </a:ln>
        </p:spPr>
      </p:cxnSp>
      <p:cxnSp>
        <p:nvCxnSpPr>
          <p:cNvPr id="739" name="Google Shape;739;p25"/>
          <p:cNvCxnSpPr>
            <a:stCxn id="738" idx="1"/>
            <a:endCxn id="740" idx="3"/>
          </p:cNvCxnSpPr>
          <p:nvPr/>
        </p:nvCxnSpPr>
        <p:spPr>
          <a:xfrm>
            <a:off x="3833892" y="3349213"/>
            <a:ext cx="1476300" cy="0"/>
          </a:xfrm>
          <a:prstGeom prst="straightConnector1">
            <a:avLst/>
          </a:prstGeom>
          <a:noFill/>
          <a:ln cap="flat" cmpd="sng" w="9525">
            <a:solidFill>
              <a:schemeClr val="accent3"/>
            </a:solidFill>
            <a:prstDash val="solid"/>
            <a:round/>
            <a:headEnd len="med" w="med" type="none"/>
            <a:tailEnd len="med" w="med" type="none"/>
          </a:ln>
        </p:spPr>
      </p:cxnSp>
      <p:cxnSp>
        <p:nvCxnSpPr>
          <p:cNvPr id="741" name="Google Shape;741;p25"/>
          <p:cNvCxnSpPr>
            <a:stCxn id="740" idx="1"/>
            <a:endCxn id="742" idx="3"/>
          </p:cNvCxnSpPr>
          <p:nvPr/>
        </p:nvCxnSpPr>
        <p:spPr>
          <a:xfrm>
            <a:off x="5767367" y="3349213"/>
            <a:ext cx="1476300" cy="0"/>
          </a:xfrm>
          <a:prstGeom prst="straightConnector1">
            <a:avLst/>
          </a:prstGeom>
          <a:noFill/>
          <a:ln cap="flat" cmpd="sng" w="9525">
            <a:solidFill>
              <a:schemeClr val="accent3"/>
            </a:solidFill>
            <a:prstDash val="solid"/>
            <a:round/>
            <a:headEnd len="med" w="med" type="none"/>
            <a:tailEnd len="med" w="med" type="none"/>
          </a:ln>
        </p:spPr>
      </p:cxnSp>
      <p:cxnSp>
        <p:nvCxnSpPr>
          <p:cNvPr id="743" name="Google Shape;743;p25"/>
          <p:cNvCxnSpPr/>
          <p:nvPr/>
        </p:nvCxnSpPr>
        <p:spPr>
          <a:xfrm>
            <a:off x="3605300" y="3552625"/>
            <a:ext cx="0" cy="234900"/>
          </a:xfrm>
          <a:prstGeom prst="straightConnector1">
            <a:avLst/>
          </a:prstGeom>
          <a:noFill/>
          <a:ln cap="flat" cmpd="sng" w="9525">
            <a:solidFill>
              <a:schemeClr val="accent3"/>
            </a:solidFill>
            <a:prstDash val="solid"/>
            <a:round/>
            <a:headEnd len="med" w="med" type="none"/>
            <a:tailEnd len="med" w="med" type="oval"/>
          </a:ln>
        </p:spPr>
      </p:cxnSp>
      <p:cxnSp>
        <p:nvCxnSpPr>
          <p:cNvPr id="744" name="Google Shape;744;p25"/>
          <p:cNvCxnSpPr/>
          <p:nvPr/>
        </p:nvCxnSpPr>
        <p:spPr>
          <a:xfrm>
            <a:off x="7472250" y="3552625"/>
            <a:ext cx="0" cy="234900"/>
          </a:xfrm>
          <a:prstGeom prst="straightConnector1">
            <a:avLst/>
          </a:prstGeom>
          <a:noFill/>
          <a:ln cap="flat" cmpd="sng" w="9525">
            <a:solidFill>
              <a:schemeClr val="accent3"/>
            </a:solidFill>
            <a:prstDash val="solid"/>
            <a:round/>
            <a:headEnd len="med" w="med" type="none"/>
            <a:tailEnd len="med" w="med" type="oval"/>
          </a:ln>
        </p:spPr>
      </p:cxnSp>
      <p:sp>
        <p:nvSpPr>
          <p:cNvPr id="737" name="Google Shape;737;p25"/>
          <p:cNvSpPr txBox="1"/>
          <p:nvPr/>
        </p:nvSpPr>
        <p:spPr>
          <a:xfrm flipH="1">
            <a:off x="1443217" y="3145813"/>
            <a:ext cx="4572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1</a:t>
            </a:r>
            <a:endParaRPr b="1" sz="3000">
              <a:solidFill>
                <a:schemeClr val="accent1"/>
              </a:solidFill>
              <a:latin typeface="Cabin"/>
              <a:ea typeface="Cabin"/>
              <a:cs typeface="Cabin"/>
              <a:sym typeface="Cabin"/>
            </a:endParaRPr>
          </a:p>
        </p:txBody>
      </p:sp>
      <p:sp>
        <p:nvSpPr>
          <p:cNvPr id="738" name="Google Shape;738;p25"/>
          <p:cNvSpPr txBox="1"/>
          <p:nvPr/>
        </p:nvSpPr>
        <p:spPr>
          <a:xfrm flipH="1">
            <a:off x="3376692" y="3145813"/>
            <a:ext cx="4572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2</a:t>
            </a:r>
            <a:endParaRPr b="1" sz="3000">
              <a:solidFill>
                <a:schemeClr val="accent1"/>
              </a:solidFill>
              <a:latin typeface="Cabin"/>
              <a:ea typeface="Cabin"/>
              <a:cs typeface="Cabin"/>
              <a:sym typeface="Cabin"/>
            </a:endParaRPr>
          </a:p>
        </p:txBody>
      </p:sp>
      <p:sp>
        <p:nvSpPr>
          <p:cNvPr id="740" name="Google Shape;740;p25"/>
          <p:cNvSpPr txBox="1"/>
          <p:nvPr/>
        </p:nvSpPr>
        <p:spPr>
          <a:xfrm flipH="1">
            <a:off x="5310167" y="3145813"/>
            <a:ext cx="4572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3</a:t>
            </a:r>
            <a:endParaRPr b="1" sz="3000">
              <a:solidFill>
                <a:schemeClr val="accent1"/>
              </a:solidFill>
              <a:latin typeface="Cabin"/>
              <a:ea typeface="Cabin"/>
              <a:cs typeface="Cabin"/>
              <a:sym typeface="Cabin"/>
            </a:endParaRPr>
          </a:p>
        </p:txBody>
      </p:sp>
      <p:sp>
        <p:nvSpPr>
          <p:cNvPr id="742" name="Google Shape;742;p25"/>
          <p:cNvSpPr txBox="1"/>
          <p:nvPr/>
        </p:nvSpPr>
        <p:spPr>
          <a:xfrm flipH="1">
            <a:off x="7243642" y="3145813"/>
            <a:ext cx="4572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4</a:t>
            </a:r>
            <a:endParaRPr b="1" sz="3000">
              <a:solidFill>
                <a:schemeClr val="accent1"/>
              </a:solidFill>
              <a:latin typeface="Cabin"/>
              <a:ea typeface="Cabin"/>
              <a:cs typeface="Cabin"/>
              <a:sym typeface="Cabin"/>
            </a:endParaRPr>
          </a:p>
        </p:txBody>
      </p:sp>
      <p:cxnSp>
        <p:nvCxnSpPr>
          <p:cNvPr id="745" name="Google Shape;745;p25"/>
          <p:cNvCxnSpPr/>
          <p:nvPr/>
        </p:nvCxnSpPr>
        <p:spPr>
          <a:xfrm>
            <a:off x="1671825" y="3552625"/>
            <a:ext cx="0" cy="234900"/>
          </a:xfrm>
          <a:prstGeom prst="straightConnector1">
            <a:avLst/>
          </a:prstGeom>
          <a:noFill/>
          <a:ln cap="flat" cmpd="sng" w="9525">
            <a:solidFill>
              <a:schemeClr val="accent3"/>
            </a:solidFill>
            <a:prstDash val="solid"/>
            <a:round/>
            <a:headEnd len="med" w="med" type="none"/>
            <a:tailEnd len="med" w="med" type="oval"/>
          </a:ln>
        </p:spPr>
      </p:cxnSp>
      <p:cxnSp>
        <p:nvCxnSpPr>
          <p:cNvPr id="746" name="Google Shape;746;p25"/>
          <p:cNvCxnSpPr/>
          <p:nvPr/>
        </p:nvCxnSpPr>
        <p:spPr>
          <a:xfrm>
            <a:off x="5538775" y="3552625"/>
            <a:ext cx="0" cy="234900"/>
          </a:xfrm>
          <a:prstGeom prst="straightConnector1">
            <a:avLst/>
          </a:prstGeom>
          <a:noFill/>
          <a:ln cap="flat" cmpd="sng" w="9525">
            <a:solidFill>
              <a:schemeClr val="accent3"/>
            </a:solidFill>
            <a:prstDash val="solid"/>
            <a:round/>
            <a:headEnd len="med" w="med" type="none"/>
            <a:tailEnd len="med" w="med" type="oval"/>
          </a:ln>
        </p:spPr>
      </p:cxnSp>
      <p:cxnSp>
        <p:nvCxnSpPr>
          <p:cNvPr id="747" name="Google Shape;747;p25"/>
          <p:cNvCxnSpPr>
            <a:stCxn id="737" idx="0"/>
            <a:endCxn id="729" idx="2"/>
          </p:cNvCxnSpPr>
          <p:nvPr/>
        </p:nvCxnSpPr>
        <p:spPr>
          <a:xfrm rot="10800000">
            <a:off x="1671817" y="2910913"/>
            <a:ext cx="0" cy="234900"/>
          </a:xfrm>
          <a:prstGeom prst="straightConnector1">
            <a:avLst/>
          </a:prstGeom>
          <a:noFill/>
          <a:ln cap="flat" cmpd="sng" w="9525">
            <a:solidFill>
              <a:schemeClr val="accent3"/>
            </a:solidFill>
            <a:prstDash val="solid"/>
            <a:round/>
            <a:headEnd len="med" w="med" type="none"/>
            <a:tailEnd len="med" w="med" type="none"/>
          </a:ln>
        </p:spPr>
      </p:cxnSp>
      <p:cxnSp>
        <p:nvCxnSpPr>
          <p:cNvPr id="748" name="Google Shape;748;p25"/>
          <p:cNvCxnSpPr>
            <a:stCxn id="738" idx="0"/>
            <a:endCxn id="731" idx="2"/>
          </p:cNvCxnSpPr>
          <p:nvPr/>
        </p:nvCxnSpPr>
        <p:spPr>
          <a:xfrm rot="10800000">
            <a:off x="3605292" y="2910913"/>
            <a:ext cx="0" cy="234900"/>
          </a:xfrm>
          <a:prstGeom prst="straightConnector1">
            <a:avLst/>
          </a:prstGeom>
          <a:noFill/>
          <a:ln cap="flat" cmpd="sng" w="9525">
            <a:solidFill>
              <a:schemeClr val="accent3"/>
            </a:solidFill>
            <a:prstDash val="solid"/>
            <a:round/>
            <a:headEnd len="med" w="med" type="none"/>
            <a:tailEnd len="med" w="med" type="none"/>
          </a:ln>
        </p:spPr>
      </p:cxnSp>
      <p:cxnSp>
        <p:nvCxnSpPr>
          <p:cNvPr id="749" name="Google Shape;749;p25"/>
          <p:cNvCxnSpPr>
            <a:stCxn id="740" idx="0"/>
            <a:endCxn id="733" idx="2"/>
          </p:cNvCxnSpPr>
          <p:nvPr/>
        </p:nvCxnSpPr>
        <p:spPr>
          <a:xfrm rot="10800000">
            <a:off x="5538767" y="2910913"/>
            <a:ext cx="0" cy="234900"/>
          </a:xfrm>
          <a:prstGeom prst="straightConnector1">
            <a:avLst/>
          </a:prstGeom>
          <a:noFill/>
          <a:ln cap="flat" cmpd="sng" w="9525">
            <a:solidFill>
              <a:schemeClr val="accent3"/>
            </a:solidFill>
            <a:prstDash val="solid"/>
            <a:round/>
            <a:headEnd len="med" w="med" type="none"/>
            <a:tailEnd len="med" w="med" type="none"/>
          </a:ln>
        </p:spPr>
      </p:cxnSp>
      <p:cxnSp>
        <p:nvCxnSpPr>
          <p:cNvPr id="750" name="Google Shape;750;p25"/>
          <p:cNvCxnSpPr>
            <a:stCxn id="742" idx="0"/>
            <a:endCxn id="735" idx="2"/>
          </p:cNvCxnSpPr>
          <p:nvPr/>
        </p:nvCxnSpPr>
        <p:spPr>
          <a:xfrm rot="10800000">
            <a:off x="7472242" y="2910913"/>
            <a:ext cx="0" cy="234900"/>
          </a:xfrm>
          <a:prstGeom prst="straightConnector1">
            <a:avLst/>
          </a:prstGeom>
          <a:noFill/>
          <a:ln cap="flat" cmpd="sng" w="9525">
            <a:solidFill>
              <a:schemeClr val="accent3"/>
            </a:solidFill>
            <a:prstDash val="solid"/>
            <a:round/>
            <a:headEnd len="med" w="med" type="none"/>
            <a:tailEnd len="med" w="med" type="none"/>
          </a:ln>
        </p:spPr>
      </p:cxnSp>
      <p:sp>
        <p:nvSpPr>
          <p:cNvPr id="751" name="Google Shape;751;p25"/>
          <p:cNvSpPr/>
          <p:nvPr/>
        </p:nvSpPr>
        <p:spPr>
          <a:xfrm>
            <a:off x="1425920" y="3914811"/>
            <a:ext cx="491787" cy="490586"/>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25"/>
          <p:cNvGrpSpPr/>
          <p:nvPr/>
        </p:nvGrpSpPr>
        <p:grpSpPr>
          <a:xfrm>
            <a:off x="3359366" y="3915937"/>
            <a:ext cx="491787" cy="488339"/>
            <a:chOff x="-64781025" y="3361050"/>
            <a:chExt cx="317425" cy="315200"/>
          </a:xfrm>
        </p:grpSpPr>
        <p:sp>
          <p:nvSpPr>
            <p:cNvPr id="753" name="Google Shape;753;p25"/>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25"/>
          <p:cNvGrpSpPr/>
          <p:nvPr/>
        </p:nvGrpSpPr>
        <p:grpSpPr>
          <a:xfrm>
            <a:off x="5304799" y="3916234"/>
            <a:ext cx="493026" cy="487720"/>
            <a:chOff x="-64406125" y="3362225"/>
            <a:chExt cx="318225" cy="314800"/>
          </a:xfrm>
        </p:grpSpPr>
        <p:sp>
          <p:nvSpPr>
            <p:cNvPr id="758" name="Google Shape;758;p25"/>
            <p:cNvSpPr/>
            <p:nvPr/>
          </p:nvSpPr>
          <p:spPr>
            <a:xfrm>
              <a:off x="-64332100" y="3362225"/>
              <a:ext cx="170150" cy="199025"/>
            </a:xfrm>
            <a:custGeom>
              <a:rect b="b" l="l" r="r" t="t"/>
              <a:pathLst>
                <a:path extrusionOk="0" h="7961" w="6806">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64406125" y="3559050"/>
              <a:ext cx="318225" cy="117975"/>
            </a:xfrm>
            <a:custGeom>
              <a:rect b="b" l="l" r="r" t="t"/>
              <a:pathLst>
                <a:path extrusionOk="0" h="4719" w="12729">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0" name="Google Shape;760;p25"/>
          <p:cNvSpPr/>
          <p:nvPr/>
        </p:nvSpPr>
        <p:spPr>
          <a:xfrm>
            <a:off x="7251463" y="3914062"/>
            <a:ext cx="428343" cy="492058"/>
          </a:xfrm>
          <a:custGeom>
            <a:rect b="b" l="l" r="r" t="t"/>
            <a:pathLst>
              <a:path extrusionOk="0" h="12704" w="11059">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graphicFrame>
        <p:nvGraphicFramePr>
          <p:cNvPr id="1621" name="Google Shape;1621;p52"/>
          <p:cNvGraphicFramePr/>
          <p:nvPr/>
        </p:nvGraphicFramePr>
        <p:xfrm>
          <a:off x="903613" y="1385425"/>
          <a:ext cx="3000000" cy="3000000"/>
        </p:xfrm>
        <a:graphic>
          <a:graphicData uri="http://schemas.openxmlformats.org/drawingml/2006/table">
            <a:tbl>
              <a:tblPr>
                <a:noFill/>
                <a:tableStyleId>{CC0FDD6F-1146-47FE-85B9-DBA965D3DF55}</a:tableStyleId>
              </a:tblPr>
              <a:tblGrid>
                <a:gridCol w="612075"/>
                <a:gridCol w="1730250"/>
              </a:tblGrid>
              <a:tr h="301400">
                <a:tc gridSpan="2">
                  <a:txBody>
                    <a:bodyPr/>
                    <a:lstStyle/>
                    <a:p>
                      <a:pPr indent="0" lvl="0" marL="0" rtl="0" algn="l">
                        <a:spcBef>
                          <a:spcPts val="0"/>
                        </a:spcBef>
                        <a:spcAft>
                          <a:spcPts val="0"/>
                        </a:spcAft>
                        <a:buNone/>
                      </a:pPr>
                      <a:r>
                        <a:rPr b="1" lang="en" sz="1600">
                          <a:solidFill>
                            <a:schemeClr val="lt1"/>
                          </a:solidFill>
                          <a:latin typeface="Cabin"/>
                          <a:ea typeface="Cabin"/>
                          <a:cs typeface="Cabin"/>
                          <a:sym typeface="Cabin"/>
                        </a:rPr>
                        <a:t>Admitted students</a:t>
                      </a:r>
                      <a:endParaRPr b="1" sz="1600">
                        <a:solidFill>
                          <a:schemeClr val="lt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r>
              <a:tr h="279875">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01</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Josh Miller</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875">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02</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Anna Williams</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875">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03</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Michael Brown</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875">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04</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Helen Davis</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875">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05</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Mery Wilson</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875">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06</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Jon Jackson</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9875">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07</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Henry Lee</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622" name="Google Shape;1622;p52"/>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Student list</a:t>
            </a:r>
            <a:endParaRPr b="1" sz="1600">
              <a:solidFill>
                <a:schemeClr val="dk1"/>
              </a:solidFill>
              <a:latin typeface="Cabin"/>
              <a:ea typeface="Cabin"/>
              <a:cs typeface="Cabin"/>
              <a:sym typeface="Cabin"/>
            </a:endParaRPr>
          </a:p>
        </p:txBody>
      </p:sp>
      <p:graphicFrame>
        <p:nvGraphicFramePr>
          <p:cNvPr id="1623" name="Google Shape;1623;p52"/>
          <p:cNvGraphicFramePr/>
          <p:nvPr/>
        </p:nvGraphicFramePr>
        <p:xfrm>
          <a:off x="3400838" y="1385425"/>
          <a:ext cx="3000000" cy="3000000"/>
        </p:xfrm>
        <a:graphic>
          <a:graphicData uri="http://schemas.openxmlformats.org/drawingml/2006/table">
            <a:tbl>
              <a:tblPr>
                <a:noFill/>
                <a:tableStyleId>{CC0FDD6F-1146-47FE-85B9-DBA965D3DF55}</a:tableStyleId>
              </a:tblPr>
              <a:tblGrid>
                <a:gridCol w="612075"/>
                <a:gridCol w="1730250"/>
              </a:tblGrid>
              <a:tr h="277775">
                <a:tc gridSpan="2">
                  <a:txBody>
                    <a:bodyPr/>
                    <a:lstStyle/>
                    <a:p>
                      <a:pPr indent="0" lvl="0" marL="0" rtl="0" algn="l">
                        <a:spcBef>
                          <a:spcPts val="0"/>
                        </a:spcBef>
                        <a:spcAft>
                          <a:spcPts val="0"/>
                        </a:spcAft>
                        <a:buNone/>
                      </a:pPr>
                      <a:r>
                        <a:rPr b="1" lang="en" sz="1600">
                          <a:solidFill>
                            <a:schemeClr val="lt1"/>
                          </a:solidFill>
                          <a:latin typeface="Cabin"/>
                          <a:ea typeface="Cabin"/>
                          <a:cs typeface="Cabin"/>
                          <a:sym typeface="Cabin"/>
                        </a:rPr>
                        <a:t>Admitted students</a:t>
                      </a:r>
                      <a:endParaRPr b="1" sz="1600">
                        <a:solidFill>
                          <a:schemeClr val="lt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r>
              <a:tr h="396200">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08</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Noah Walker</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09</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Chloe Scott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10</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Grace Adams</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11</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Anne Roberts</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12</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Martin Philips</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13</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Riley Turner</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14</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Daniel Collins</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624" name="Google Shape;1624;p52"/>
          <p:cNvGraphicFramePr/>
          <p:nvPr/>
        </p:nvGraphicFramePr>
        <p:xfrm>
          <a:off x="5898063" y="1385425"/>
          <a:ext cx="3000000" cy="3000000"/>
        </p:xfrm>
        <a:graphic>
          <a:graphicData uri="http://schemas.openxmlformats.org/drawingml/2006/table">
            <a:tbl>
              <a:tblPr>
                <a:noFill/>
                <a:tableStyleId>{CC0FDD6F-1146-47FE-85B9-DBA965D3DF55}</a:tableStyleId>
              </a:tblPr>
              <a:tblGrid>
                <a:gridCol w="612075"/>
                <a:gridCol w="1730250"/>
              </a:tblGrid>
              <a:tr h="277775">
                <a:tc gridSpan="2">
                  <a:txBody>
                    <a:bodyPr/>
                    <a:lstStyle/>
                    <a:p>
                      <a:pPr indent="0" lvl="0" marL="0" rtl="0" algn="l">
                        <a:spcBef>
                          <a:spcPts val="0"/>
                        </a:spcBef>
                        <a:spcAft>
                          <a:spcPts val="0"/>
                        </a:spcAft>
                        <a:buNone/>
                      </a:pPr>
                      <a:r>
                        <a:rPr b="1" lang="en" sz="1600">
                          <a:solidFill>
                            <a:schemeClr val="lt1"/>
                          </a:solidFill>
                          <a:latin typeface="Cabin"/>
                          <a:ea typeface="Cabin"/>
                          <a:cs typeface="Cabin"/>
                          <a:sym typeface="Cabin"/>
                        </a:rPr>
                        <a:t>Waiting list</a:t>
                      </a:r>
                      <a:endParaRPr b="1" sz="1600">
                        <a:solidFill>
                          <a:schemeClr val="lt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r>
              <a:tr h="396200">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01</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John Murphy</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02</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Ethan Cooper</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03</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Emma Reed</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None/>
                      </a:pPr>
                      <a:r>
                        <a:rPr b="1" lang="en">
                          <a:solidFill>
                            <a:schemeClr val="dk1"/>
                          </a:solidFill>
                          <a:latin typeface="Hind Siliguri"/>
                          <a:ea typeface="Hind Siliguri"/>
                          <a:cs typeface="Hind Siliguri"/>
                          <a:sym typeface="Hind Siliguri"/>
                        </a:rPr>
                        <a:t>04</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Zoe Watson</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53"/>
          <p:cNvSpPr/>
          <p:nvPr/>
        </p:nvSpPr>
        <p:spPr>
          <a:xfrm>
            <a:off x="1286775" y="1423800"/>
            <a:ext cx="666900" cy="666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3"/>
          <p:cNvSpPr/>
          <p:nvPr/>
        </p:nvSpPr>
        <p:spPr>
          <a:xfrm>
            <a:off x="3254863" y="1423800"/>
            <a:ext cx="666900" cy="666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3"/>
          <p:cNvSpPr/>
          <p:nvPr/>
        </p:nvSpPr>
        <p:spPr>
          <a:xfrm>
            <a:off x="5222438" y="1423800"/>
            <a:ext cx="666900" cy="666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3"/>
          <p:cNvSpPr/>
          <p:nvPr/>
        </p:nvSpPr>
        <p:spPr>
          <a:xfrm>
            <a:off x="7190463" y="1423800"/>
            <a:ext cx="666900" cy="666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cxnSp>
        <p:nvCxnSpPr>
          <p:cNvPr id="1634" name="Google Shape;1634;p53"/>
          <p:cNvCxnSpPr>
            <a:stCxn id="1635" idx="0"/>
            <a:endCxn id="1629" idx="4"/>
          </p:cNvCxnSpPr>
          <p:nvPr/>
        </p:nvCxnSpPr>
        <p:spPr>
          <a:xfrm rot="10800000">
            <a:off x="1620094" y="2090650"/>
            <a:ext cx="3300" cy="524400"/>
          </a:xfrm>
          <a:prstGeom prst="straightConnector1">
            <a:avLst/>
          </a:prstGeom>
          <a:noFill/>
          <a:ln cap="flat" cmpd="sng" w="19050">
            <a:solidFill>
              <a:schemeClr val="accent3"/>
            </a:solidFill>
            <a:prstDash val="solid"/>
            <a:round/>
            <a:headEnd len="med" w="med" type="oval"/>
            <a:tailEnd len="med" w="med" type="none"/>
          </a:ln>
        </p:spPr>
      </p:cxnSp>
      <p:cxnSp>
        <p:nvCxnSpPr>
          <p:cNvPr id="1636" name="Google Shape;1636;p53"/>
          <p:cNvCxnSpPr>
            <a:stCxn id="1629" idx="6"/>
            <a:endCxn id="1630" idx="2"/>
          </p:cNvCxnSpPr>
          <p:nvPr/>
        </p:nvCxnSpPr>
        <p:spPr>
          <a:xfrm>
            <a:off x="1953675" y="1757250"/>
            <a:ext cx="1301100" cy="0"/>
          </a:xfrm>
          <a:prstGeom prst="straightConnector1">
            <a:avLst/>
          </a:prstGeom>
          <a:noFill/>
          <a:ln cap="flat" cmpd="sng" w="19050">
            <a:solidFill>
              <a:schemeClr val="accent3"/>
            </a:solidFill>
            <a:prstDash val="solid"/>
            <a:round/>
            <a:headEnd len="med" w="med" type="none"/>
            <a:tailEnd len="med" w="med" type="none"/>
          </a:ln>
        </p:spPr>
      </p:cxnSp>
      <p:cxnSp>
        <p:nvCxnSpPr>
          <p:cNvPr id="1637" name="Google Shape;1637;p53"/>
          <p:cNvCxnSpPr>
            <a:stCxn id="1630" idx="6"/>
            <a:endCxn id="1631" idx="2"/>
          </p:cNvCxnSpPr>
          <p:nvPr/>
        </p:nvCxnSpPr>
        <p:spPr>
          <a:xfrm>
            <a:off x="3921763" y="1757250"/>
            <a:ext cx="1300800" cy="0"/>
          </a:xfrm>
          <a:prstGeom prst="straightConnector1">
            <a:avLst/>
          </a:prstGeom>
          <a:noFill/>
          <a:ln cap="flat" cmpd="sng" w="19050">
            <a:solidFill>
              <a:schemeClr val="accent3"/>
            </a:solidFill>
            <a:prstDash val="solid"/>
            <a:round/>
            <a:headEnd len="med" w="med" type="none"/>
            <a:tailEnd len="med" w="med" type="none"/>
          </a:ln>
        </p:spPr>
      </p:cxnSp>
      <p:cxnSp>
        <p:nvCxnSpPr>
          <p:cNvPr id="1638" name="Google Shape;1638;p53"/>
          <p:cNvCxnSpPr>
            <a:stCxn id="1631" idx="6"/>
            <a:endCxn id="1632" idx="2"/>
          </p:cNvCxnSpPr>
          <p:nvPr/>
        </p:nvCxnSpPr>
        <p:spPr>
          <a:xfrm>
            <a:off x="5889338" y="1757250"/>
            <a:ext cx="1301100" cy="0"/>
          </a:xfrm>
          <a:prstGeom prst="straightConnector1">
            <a:avLst/>
          </a:prstGeom>
          <a:noFill/>
          <a:ln cap="flat" cmpd="sng" w="19050">
            <a:solidFill>
              <a:schemeClr val="accent3"/>
            </a:solidFill>
            <a:prstDash val="solid"/>
            <a:round/>
            <a:headEnd len="med" w="med" type="none"/>
            <a:tailEnd len="med" w="med" type="none"/>
          </a:ln>
        </p:spPr>
      </p:cxnSp>
      <p:cxnSp>
        <p:nvCxnSpPr>
          <p:cNvPr id="1639" name="Google Shape;1639;p53"/>
          <p:cNvCxnSpPr>
            <a:stCxn id="1640" idx="0"/>
            <a:endCxn id="1630" idx="4"/>
          </p:cNvCxnSpPr>
          <p:nvPr/>
        </p:nvCxnSpPr>
        <p:spPr>
          <a:xfrm rot="10800000">
            <a:off x="3588419" y="2090650"/>
            <a:ext cx="1200" cy="524400"/>
          </a:xfrm>
          <a:prstGeom prst="straightConnector1">
            <a:avLst/>
          </a:prstGeom>
          <a:noFill/>
          <a:ln cap="flat" cmpd="sng" w="19050">
            <a:solidFill>
              <a:schemeClr val="accent3"/>
            </a:solidFill>
            <a:prstDash val="solid"/>
            <a:round/>
            <a:headEnd len="med" w="med" type="oval"/>
            <a:tailEnd len="med" w="med" type="none"/>
          </a:ln>
        </p:spPr>
      </p:cxnSp>
      <p:cxnSp>
        <p:nvCxnSpPr>
          <p:cNvPr id="1641" name="Google Shape;1641;p53"/>
          <p:cNvCxnSpPr>
            <a:stCxn id="1642" idx="0"/>
            <a:endCxn id="1631" idx="4"/>
          </p:cNvCxnSpPr>
          <p:nvPr/>
        </p:nvCxnSpPr>
        <p:spPr>
          <a:xfrm rot="10800000">
            <a:off x="5555844" y="2090650"/>
            <a:ext cx="0" cy="524400"/>
          </a:xfrm>
          <a:prstGeom prst="straightConnector1">
            <a:avLst/>
          </a:prstGeom>
          <a:noFill/>
          <a:ln cap="flat" cmpd="sng" w="19050">
            <a:solidFill>
              <a:schemeClr val="accent3"/>
            </a:solidFill>
            <a:prstDash val="solid"/>
            <a:round/>
            <a:headEnd len="med" w="med" type="oval"/>
            <a:tailEnd len="med" w="med" type="none"/>
          </a:ln>
        </p:spPr>
      </p:cxnSp>
      <p:cxnSp>
        <p:nvCxnSpPr>
          <p:cNvPr id="1643" name="Google Shape;1643;p53"/>
          <p:cNvCxnSpPr>
            <a:stCxn id="1644" idx="0"/>
            <a:endCxn id="1632" idx="4"/>
          </p:cNvCxnSpPr>
          <p:nvPr/>
        </p:nvCxnSpPr>
        <p:spPr>
          <a:xfrm flipH="1" rot="10800000">
            <a:off x="7522082" y="2090650"/>
            <a:ext cx="1800" cy="524400"/>
          </a:xfrm>
          <a:prstGeom prst="straightConnector1">
            <a:avLst/>
          </a:prstGeom>
          <a:noFill/>
          <a:ln cap="flat" cmpd="sng" w="19050">
            <a:solidFill>
              <a:schemeClr val="accent3"/>
            </a:solidFill>
            <a:prstDash val="solid"/>
            <a:round/>
            <a:headEnd len="med" w="med" type="oval"/>
            <a:tailEnd len="med" w="med" type="none"/>
          </a:ln>
        </p:spPr>
      </p:cxnSp>
      <p:grpSp>
        <p:nvGrpSpPr>
          <p:cNvPr id="1645" name="Google Shape;1645;p53"/>
          <p:cNvGrpSpPr/>
          <p:nvPr/>
        </p:nvGrpSpPr>
        <p:grpSpPr>
          <a:xfrm>
            <a:off x="5364579" y="1573472"/>
            <a:ext cx="382765" cy="367810"/>
            <a:chOff x="-62890750" y="3747425"/>
            <a:chExt cx="330825" cy="317900"/>
          </a:xfrm>
        </p:grpSpPr>
        <p:sp>
          <p:nvSpPr>
            <p:cNvPr id="1646" name="Google Shape;1646;p53"/>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3"/>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3"/>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3"/>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3"/>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3"/>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3"/>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3"/>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3"/>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3"/>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3"/>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3"/>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3"/>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3"/>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0" name="Google Shape;1660;p53"/>
          <p:cNvSpPr/>
          <p:nvPr/>
        </p:nvSpPr>
        <p:spPr>
          <a:xfrm>
            <a:off x="3404299" y="1582003"/>
            <a:ext cx="367779" cy="350758"/>
          </a:xfrm>
          <a:custGeom>
            <a:rect b="b" l="l" r="r" t="t"/>
            <a:pathLst>
              <a:path extrusionOk="0" h="11870" w="12446">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3"/>
          <p:cNvSpPr txBox="1"/>
          <p:nvPr/>
        </p:nvSpPr>
        <p:spPr>
          <a:xfrm>
            <a:off x="6603032" y="2615050"/>
            <a:ext cx="1838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Motivation</a:t>
            </a:r>
            <a:endParaRPr b="1" sz="2200">
              <a:solidFill>
                <a:schemeClr val="dk1"/>
              </a:solidFill>
              <a:latin typeface="Cabin"/>
              <a:ea typeface="Cabin"/>
              <a:cs typeface="Cabin"/>
              <a:sym typeface="Cabin"/>
            </a:endParaRPr>
          </a:p>
        </p:txBody>
      </p:sp>
      <p:sp>
        <p:nvSpPr>
          <p:cNvPr id="1661" name="Google Shape;1661;p53"/>
          <p:cNvSpPr txBox="1"/>
          <p:nvPr/>
        </p:nvSpPr>
        <p:spPr>
          <a:xfrm>
            <a:off x="6603028" y="3008650"/>
            <a:ext cx="1838100" cy="1247100"/>
          </a:xfrm>
          <a:prstGeom prst="rect">
            <a:avLst/>
          </a:prstGeom>
          <a:noFill/>
          <a:ln>
            <a:noFill/>
          </a:ln>
        </p:spPr>
        <p:txBody>
          <a:bodyPr anchorCtr="0" anchor="t" bIns="91425" lIns="91425" spcFirstLastPara="1" rIns="91425" wrap="square" tIns="91425">
            <a:noAutofit/>
          </a:bodyPr>
          <a:lstStyle/>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p:txBody>
      </p:sp>
      <p:sp>
        <p:nvSpPr>
          <p:cNvPr id="1642" name="Google Shape;1642;p53"/>
          <p:cNvSpPr txBox="1"/>
          <p:nvPr/>
        </p:nvSpPr>
        <p:spPr>
          <a:xfrm>
            <a:off x="4636794" y="2615050"/>
            <a:ext cx="1838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Flexibility</a:t>
            </a:r>
            <a:endParaRPr b="1" sz="2200">
              <a:solidFill>
                <a:schemeClr val="dk1"/>
              </a:solidFill>
              <a:latin typeface="Cabin"/>
              <a:ea typeface="Cabin"/>
              <a:cs typeface="Cabin"/>
              <a:sym typeface="Cabin"/>
            </a:endParaRPr>
          </a:p>
        </p:txBody>
      </p:sp>
      <p:sp>
        <p:nvSpPr>
          <p:cNvPr id="1662" name="Google Shape;1662;p53"/>
          <p:cNvSpPr txBox="1"/>
          <p:nvPr/>
        </p:nvSpPr>
        <p:spPr>
          <a:xfrm>
            <a:off x="4636802" y="3008650"/>
            <a:ext cx="1838100" cy="1247100"/>
          </a:xfrm>
          <a:prstGeom prst="rect">
            <a:avLst/>
          </a:prstGeom>
          <a:noFill/>
          <a:ln>
            <a:noFill/>
          </a:ln>
        </p:spPr>
        <p:txBody>
          <a:bodyPr anchorCtr="0" anchor="t" bIns="91425" lIns="91425" spcFirstLastPara="1" rIns="91425" wrap="square" tIns="91425">
            <a:noAutofit/>
          </a:bodyPr>
          <a:lstStyle/>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p:txBody>
      </p:sp>
      <p:sp>
        <p:nvSpPr>
          <p:cNvPr id="1640" name="Google Shape;1640;p53"/>
          <p:cNvSpPr txBox="1"/>
          <p:nvPr/>
        </p:nvSpPr>
        <p:spPr>
          <a:xfrm>
            <a:off x="2670569" y="2615050"/>
            <a:ext cx="1838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Empathy</a:t>
            </a:r>
            <a:endParaRPr b="1" sz="2200">
              <a:solidFill>
                <a:schemeClr val="dk1"/>
              </a:solidFill>
              <a:latin typeface="Cabin"/>
              <a:ea typeface="Cabin"/>
              <a:cs typeface="Cabin"/>
              <a:sym typeface="Cabin"/>
            </a:endParaRPr>
          </a:p>
        </p:txBody>
      </p:sp>
      <p:sp>
        <p:nvSpPr>
          <p:cNvPr id="1663" name="Google Shape;1663;p53"/>
          <p:cNvSpPr txBox="1"/>
          <p:nvPr/>
        </p:nvSpPr>
        <p:spPr>
          <a:xfrm>
            <a:off x="2670576" y="3008650"/>
            <a:ext cx="1838100" cy="1247100"/>
          </a:xfrm>
          <a:prstGeom prst="rect">
            <a:avLst/>
          </a:prstGeom>
          <a:noFill/>
          <a:ln>
            <a:noFill/>
          </a:ln>
        </p:spPr>
        <p:txBody>
          <a:bodyPr anchorCtr="0" anchor="t" bIns="91425" lIns="91425" spcFirstLastPara="1" rIns="91425" wrap="square" tIns="91425">
            <a:noAutofit/>
          </a:bodyPr>
          <a:lstStyle/>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p:txBody>
      </p:sp>
      <p:sp>
        <p:nvSpPr>
          <p:cNvPr id="1635" name="Google Shape;1635;p53"/>
          <p:cNvSpPr txBox="1"/>
          <p:nvPr/>
        </p:nvSpPr>
        <p:spPr>
          <a:xfrm>
            <a:off x="704344" y="2615050"/>
            <a:ext cx="1838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Integrity</a:t>
            </a:r>
            <a:endParaRPr b="1" sz="2200">
              <a:solidFill>
                <a:schemeClr val="dk1"/>
              </a:solidFill>
              <a:latin typeface="Cabin"/>
              <a:ea typeface="Cabin"/>
              <a:cs typeface="Cabin"/>
              <a:sym typeface="Cabin"/>
            </a:endParaRPr>
          </a:p>
        </p:txBody>
      </p:sp>
      <p:sp>
        <p:nvSpPr>
          <p:cNvPr id="1664" name="Google Shape;1664;p53"/>
          <p:cNvSpPr txBox="1"/>
          <p:nvPr/>
        </p:nvSpPr>
        <p:spPr>
          <a:xfrm>
            <a:off x="704350" y="3008650"/>
            <a:ext cx="1838100" cy="1247100"/>
          </a:xfrm>
          <a:prstGeom prst="rect">
            <a:avLst/>
          </a:prstGeom>
          <a:noFill/>
          <a:ln>
            <a:noFill/>
          </a:ln>
        </p:spPr>
        <p:txBody>
          <a:bodyPr anchorCtr="0" anchor="t" bIns="91425" lIns="91425" spcFirstLastPara="1" rIns="91425" wrap="square" tIns="91425">
            <a:noAutofit/>
          </a:bodyPr>
          <a:lstStyle/>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a:p>
            <a:pPr indent="-226059" lvl="0" marL="137160" marR="0" rtl="0" algn="ctr">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You can write here</a:t>
            </a:r>
            <a:endParaRPr>
              <a:solidFill>
                <a:schemeClr val="dk1"/>
              </a:solidFill>
              <a:latin typeface="Hind Siliguri"/>
              <a:ea typeface="Hind Siliguri"/>
              <a:cs typeface="Hind Siliguri"/>
              <a:sym typeface="Hind Siliguri"/>
            </a:endParaRPr>
          </a:p>
        </p:txBody>
      </p:sp>
      <p:grpSp>
        <p:nvGrpSpPr>
          <p:cNvPr id="1665" name="Google Shape;1665;p53"/>
          <p:cNvGrpSpPr/>
          <p:nvPr/>
        </p:nvGrpSpPr>
        <p:grpSpPr>
          <a:xfrm>
            <a:off x="1438377" y="1574368"/>
            <a:ext cx="365768" cy="365762"/>
            <a:chOff x="-63679950" y="3360375"/>
            <a:chExt cx="318225" cy="316650"/>
          </a:xfrm>
        </p:grpSpPr>
        <p:sp>
          <p:nvSpPr>
            <p:cNvPr id="1666" name="Google Shape;1666;p53"/>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3"/>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3"/>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3"/>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0" name="Google Shape;1670;p53"/>
          <p:cNvGrpSpPr/>
          <p:nvPr/>
        </p:nvGrpSpPr>
        <p:grpSpPr>
          <a:xfrm>
            <a:off x="7332445" y="1574492"/>
            <a:ext cx="365762" cy="365766"/>
            <a:chOff x="-61783350" y="3743950"/>
            <a:chExt cx="316650" cy="317450"/>
          </a:xfrm>
        </p:grpSpPr>
        <p:sp>
          <p:nvSpPr>
            <p:cNvPr id="1671" name="Google Shape;1671;p53"/>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3"/>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graphicFrame>
        <p:nvGraphicFramePr>
          <p:cNvPr id="1678" name="Google Shape;1678;p54"/>
          <p:cNvGraphicFramePr/>
          <p:nvPr/>
        </p:nvGraphicFramePr>
        <p:xfrm>
          <a:off x="1054888" y="1349403"/>
          <a:ext cx="3000000" cy="3000000"/>
        </p:xfrm>
        <a:graphic>
          <a:graphicData uri="http://schemas.openxmlformats.org/drawingml/2006/table">
            <a:tbl>
              <a:tblPr>
                <a:noFill/>
                <a:tableStyleId>{CC0FDD6F-1146-47FE-85B9-DBA965D3DF55}</a:tableStyleId>
              </a:tblPr>
              <a:tblGrid>
                <a:gridCol w="1391100"/>
                <a:gridCol w="1312225"/>
                <a:gridCol w="1295900"/>
                <a:gridCol w="1738300"/>
                <a:gridCol w="1296700"/>
              </a:tblGrid>
              <a:tr h="573750">
                <a:tc>
                  <a:txBody>
                    <a:bodyPr/>
                    <a:lstStyle/>
                    <a:p>
                      <a:pPr indent="0" lvl="0" marL="0" rtl="0" algn="ctr">
                        <a:spcBef>
                          <a:spcPts val="0"/>
                        </a:spcBef>
                        <a:spcAft>
                          <a:spcPts val="0"/>
                        </a:spcAft>
                        <a:buNone/>
                      </a:pPr>
                      <a:r>
                        <a:rPr b="1" lang="en" sz="2200">
                          <a:solidFill>
                            <a:schemeClr val="lt1"/>
                          </a:solidFill>
                          <a:latin typeface="Cabin"/>
                          <a:ea typeface="Cabin"/>
                          <a:cs typeface="Cabin"/>
                          <a:sym typeface="Cabin"/>
                        </a:rPr>
                        <a:t>Subject</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2200">
                          <a:solidFill>
                            <a:schemeClr val="lt1"/>
                          </a:solidFill>
                          <a:latin typeface="Cabin"/>
                          <a:ea typeface="Cabin"/>
                          <a:cs typeface="Cabin"/>
                          <a:sym typeface="Cabin"/>
                        </a:rPr>
                        <a:t>Theory</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2200">
                          <a:solidFill>
                            <a:schemeClr val="lt1"/>
                          </a:solidFill>
                          <a:latin typeface="Cabin"/>
                          <a:ea typeface="Cabin"/>
                          <a:cs typeface="Cabin"/>
                          <a:sym typeface="Cabin"/>
                        </a:rPr>
                        <a:t>Practice</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gridSpan="2">
                  <a:txBody>
                    <a:bodyPr/>
                    <a:lstStyle/>
                    <a:p>
                      <a:pPr indent="0" lvl="0" marL="0" rtl="0" algn="ctr">
                        <a:spcBef>
                          <a:spcPts val="0"/>
                        </a:spcBef>
                        <a:spcAft>
                          <a:spcPts val="0"/>
                        </a:spcAft>
                        <a:buNone/>
                      </a:pPr>
                      <a:r>
                        <a:rPr b="1" lang="en" sz="2200">
                          <a:solidFill>
                            <a:schemeClr val="lt1"/>
                          </a:solidFill>
                          <a:latin typeface="Cabin"/>
                          <a:ea typeface="Cabin"/>
                          <a:cs typeface="Cabin"/>
                          <a:sym typeface="Cabin"/>
                        </a:rPr>
                        <a:t>Description</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r>
              <a:tr h="438725">
                <a:tc>
                  <a:txBody>
                    <a:bodyPr/>
                    <a:lstStyle/>
                    <a:p>
                      <a:pPr indent="0" lvl="0" marL="0" rtl="0" algn="ctr">
                        <a:spcBef>
                          <a:spcPts val="0"/>
                        </a:spcBef>
                        <a:spcAft>
                          <a:spcPts val="0"/>
                        </a:spcAft>
                        <a:buNone/>
                      </a:pPr>
                      <a:r>
                        <a:rPr b="1" lang="en">
                          <a:solidFill>
                            <a:schemeClr val="dk1"/>
                          </a:solidFill>
                          <a:latin typeface="Hind Siliguri"/>
                          <a:ea typeface="Hind Siliguri"/>
                          <a:cs typeface="Hind Siliguri"/>
                          <a:sym typeface="Hind Siliguri"/>
                        </a:rPr>
                        <a:t>Subject 1</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X</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X</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Jupiter is an enormous planet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38725">
                <a:tc>
                  <a:txBody>
                    <a:bodyPr/>
                    <a:lstStyle/>
                    <a:p>
                      <a:pPr indent="0" lvl="0" marL="0" rtl="0" algn="ctr">
                        <a:spcBef>
                          <a:spcPts val="0"/>
                        </a:spcBef>
                        <a:spcAft>
                          <a:spcPts val="0"/>
                        </a:spcAft>
                        <a:buNone/>
                      </a:pPr>
                      <a:r>
                        <a:rPr b="1" lang="en">
                          <a:solidFill>
                            <a:schemeClr val="dk1"/>
                          </a:solidFill>
                          <a:latin typeface="Hind Siliguri"/>
                          <a:ea typeface="Hind Siliguri"/>
                          <a:cs typeface="Hind Siliguri"/>
                          <a:sym typeface="Hind Siliguri"/>
                        </a:rPr>
                        <a:t>Subject 2</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X</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Mars is actually a cold place</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38725">
                <a:tc>
                  <a:txBody>
                    <a:bodyPr/>
                    <a:lstStyle/>
                    <a:p>
                      <a:pPr indent="0" lvl="0" marL="0" rtl="0" algn="ctr">
                        <a:spcBef>
                          <a:spcPts val="0"/>
                        </a:spcBef>
                        <a:spcAft>
                          <a:spcPts val="0"/>
                        </a:spcAft>
                        <a:buNone/>
                      </a:pPr>
                      <a:r>
                        <a:rPr b="1" lang="en">
                          <a:solidFill>
                            <a:schemeClr val="dk1"/>
                          </a:solidFill>
                          <a:latin typeface="Hind Siliguri"/>
                          <a:ea typeface="Hind Siliguri"/>
                          <a:cs typeface="Hind Siliguri"/>
                          <a:sym typeface="Hind Siliguri"/>
                        </a:rPr>
                        <a:t>Subject 3</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X</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Venus has a toxic atmosphere</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38725">
                <a:tc>
                  <a:txBody>
                    <a:bodyPr/>
                    <a:lstStyle/>
                    <a:p>
                      <a:pPr indent="0" lvl="0" marL="0" rtl="0" algn="ctr">
                        <a:spcBef>
                          <a:spcPts val="0"/>
                        </a:spcBef>
                        <a:spcAft>
                          <a:spcPts val="0"/>
                        </a:spcAft>
                        <a:buNone/>
                      </a:pPr>
                      <a:r>
                        <a:rPr b="1" lang="en">
                          <a:solidFill>
                            <a:schemeClr val="dk1"/>
                          </a:solidFill>
                          <a:latin typeface="Hind Siliguri"/>
                          <a:ea typeface="Hind Siliguri"/>
                          <a:cs typeface="Hind Siliguri"/>
                          <a:sym typeface="Hind Siliguri"/>
                        </a:rPr>
                        <a:t>Subject 4</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X</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X</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Earth is the planet with life</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38725">
                <a:tc>
                  <a:txBody>
                    <a:bodyPr/>
                    <a:lstStyle/>
                    <a:p>
                      <a:pPr indent="0" lvl="0" marL="0" rtl="0" algn="ctr">
                        <a:spcBef>
                          <a:spcPts val="0"/>
                        </a:spcBef>
                        <a:spcAft>
                          <a:spcPts val="0"/>
                        </a:spcAft>
                        <a:buNone/>
                      </a:pPr>
                      <a:r>
                        <a:rPr b="1" lang="en">
                          <a:solidFill>
                            <a:schemeClr val="dk1"/>
                          </a:solidFill>
                          <a:latin typeface="Hind Siliguri"/>
                          <a:ea typeface="Hind Siliguri"/>
                          <a:cs typeface="Hind Siliguri"/>
                          <a:sym typeface="Hind Siliguri"/>
                        </a:rPr>
                        <a:t>Subject 5</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X</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X</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Mercury is quite a small planet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38725">
                <a:tc>
                  <a:txBody>
                    <a:bodyPr/>
                    <a:lstStyle/>
                    <a:p>
                      <a:pPr indent="0" lvl="0" marL="0" rtl="0" algn="ctr">
                        <a:spcBef>
                          <a:spcPts val="0"/>
                        </a:spcBef>
                        <a:spcAft>
                          <a:spcPts val="0"/>
                        </a:spcAft>
                        <a:buNone/>
                      </a:pPr>
                      <a:r>
                        <a:rPr b="1" lang="en">
                          <a:solidFill>
                            <a:schemeClr val="dk1"/>
                          </a:solidFill>
                          <a:latin typeface="Hind Siliguri"/>
                          <a:ea typeface="Hind Siliguri"/>
                          <a:cs typeface="Hind Siliguri"/>
                          <a:sym typeface="Hind Siliguri"/>
                        </a:rPr>
                        <a:t>Subject 6</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X</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317500" lvl="0" marL="457200" rtl="0" algn="l">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Saturn is a gas giant</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682" name="Shape 1682"/>
        <p:cNvGrpSpPr/>
        <p:nvPr/>
      </p:nvGrpSpPr>
      <p:grpSpPr>
        <a:xfrm>
          <a:off x="0" y="0"/>
          <a:ext cx="0" cy="0"/>
          <a:chOff x="0" y="0"/>
          <a:chExt cx="0" cy="0"/>
        </a:xfrm>
      </p:grpSpPr>
      <p:sp>
        <p:nvSpPr>
          <p:cNvPr id="1683" name="Google Shape;1683;p55"/>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684" name="Google Shape;1684;p55"/>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685" name="Google Shape;1685;p55"/>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689" name="Shape 1689"/>
        <p:cNvGrpSpPr/>
        <p:nvPr/>
      </p:nvGrpSpPr>
      <p:grpSpPr>
        <a:xfrm>
          <a:off x="0" y="0"/>
          <a:ext cx="0" cy="0"/>
          <a:chOff x="0" y="0"/>
          <a:chExt cx="0" cy="0"/>
        </a:xfrm>
      </p:grpSpPr>
      <p:sp>
        <p:nvSpPr>
          <p:cNvPr id="1690" name="Google Shape;1690;p56"/>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691" name="Google Shape;1691;p56"/>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692" name="Google Shape;1692;p56"/>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696" name="Shape 1696"/>
        <p:cNvGrpSpPr/>
        <p:nvPr/>
      </p:nvGrpSpPr>
      <p:grpSpPr>
        <a:xfrm>
          <a:off x="0" y="0"/>
          <a:ext cx="0" cy="0"/>
          <a:chOff x="0" y="0"/>
          <a:chExt cx="0" cy="0"/>
        </a:xfrm>
      </p:grpSpPr>
      <p:sp>
        <p:nvSpPr>
          <p:cNvPr id="1697" name="Google Shape;1697;p57"/>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698" name="Google Shape;1698;p57"/>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699" name="Google Shape;1699;p57"/>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700" name="Google Shape;1700;p57"/>
          <p:cNvGrpSpPr/>
          <p:nvPr/>
        </p:nvGrpSpPr>
        <p:grpSpPr>
          <a:xfrm>
            <a:off x="6874322" y="1571957"/>
            <a:ext cx="1446116" cy="2863897"/>
            <a:chOff x="6529419" y="1724307"/>
            <a:chExt cx="1480463" cy="2931917"/>
          </a:xfrm>
        </p:grpSpPr>
        <p:grpSp>
          <p:nvGrpSpPr>
            <p:cNvPr id="1701" name="Google Shape;1701;p57"/>
            <p:cNvGrpSpPr/>
            <p:nvPr/>
          </p:nvGrpSpPr>
          <p:grpSpPr>
            <a:xfrm>
              <a:off x="6556827" y="1724307"/>
              <a:ext cx="956596" cy="944294"/>
              <a:chOff x="3800349" y="1238762"/>
              <a:chExt cx="1098904" cy="1084772"/>
            </a:xfrm>
          </p:grpSpPr>
          <p:grpSp>
            <p:nvGrpSpPr>
              <p:cNvPr id="1702" name="Google Shape;1702;p57"/>
              <p:cNvGrpSpPr/>
              <p:nvPr/>
            </p:nvGrpSpPr>
            <p:grpSpPr>
              <a:xfrm>
                <a:off x="3800349" y="1238762"/>
                <a:ext cx="1098904" cy="1084772"/>
                <a:chOff x="3800349" y="1238762"/>
                <a:chExt cx="1098904" cy="1084772"/>
              </a:xfrm>
            </p:grpSpPr>
            <p:sp>
              <p:nvSpPr>
                <p:cNvPr id="1703" name="Google Shape;1703;p57"/>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7"/>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5" name="Google Shape;1705;p57"/>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6" name="Google Shape;1706;p57"/>
            <p:cNvGrpSpPr/>
            <p:nvPr/>
          </p:nvGrpSpPr>
          <p:grpSpPr>
            <a:xfrm>
              <a:off x="7053286" y="2227254"/>
              <a:ext cx="956596" cy="944252"/>
              <a:chOff x="4370663" y="1816530"/>
              <a:chExt cx="1098904" cy="1084724"/>
            </a:xfrm>
          </p:grpSpPr>
          <p:grpSp>
            <p:nvGrpSpPr>
              <p:cNvPr id="1707" name="Google Shape;1707;p57"/>
              <p:cNvGrpSpPr/>
              <p:nvPr/>
            </p:nvGrpSpPr>
            <p:grpSpPr>
              <a:xfrm>
                <a:off x="4370663" y="1816530"/>
                <a:ext cx="1098904" cy="1084724"/>
                <a:chOff x="4370663" y="1816530"/>
                <a:chExt cx="1098904" cy="1084724"/>
              </a:xfrm>
            </p:grpSpPr>
            <p:sp>
              <p:nvSpPr>
                <p:cNvPr id="1708" name="Google Shape;1708;p57"/>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7"/>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0" name="Google Shape;1710;p57"/>
              <p:cNvGrpSpPr/>
              <p:nvPr/>
            </p:nvGrpSpPr>
            <p:grpSpPr>
              <a:xfrm>
                <a:off x="4732628" y="2171596"/>
                <a:ext cx="374986" cy="374572"/>
                <a:chOff x="3303268" y="3817349"/>
                <a:chExt cx="346056" cy="345674"/>
              </a:xfrm>
            </p:grpSpPr>
            <p:sp>
              <p:nvSpPr>
                <p:cNvPr id="1711" name="Google Shape;1711;p57"/>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7"/>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7"/>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7"/>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5" name="Google Shape;1715;p57"/>
            <p:cNvGrpSpPr/>
            <p:nvPr/>
          </p:nvGrpSpPr>
          <p:grpSpPr>
            <a:xfrm>
              <a:off x="6547098" y="2715744"/>
              <a:ext cx="956596" cy="944315"/>
              <a:chOff x="3789173" y="2377690"/>
              <a:chExt cx="1098904" cy="1084796"/>
            </a:xfrm>
          </p:grpSpPr>
          <p:grpSp>
            <p:nvGrpSpPr>
              <p:cNvPr id="1716" name="Google Shape;1716;p57"/>
              <p:cNvGrpSpPr/>
              <p:nvPr/>
            </p:nvGrpSpPr>
            <p:grpSpPr>
              <a:xfrm>
                <a:off x="3789173" y="2377690"/>
                <a:ext cx="1098904" cy="1084796"/>
                <a:chOff x="3789173" y="2377690"/>
                <a:chExt cx="1098904" cy="1084796"/>
              </a:xfrm>
            </p:grpSpPr>
            <p:sp>
              <p:nvSpPr>
                <p:cNvPr id="1717" name="Google Shape;1717;p57"/>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7"/>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9" name="Google Shape;1719;p57"/>
              <p:cNvGrpSpPr/>
              <p:nvPr/>
            </p:nvGrpSpPr>
            <p:grpSpPr>
              <a:xfrm>
                <a:off x="4151137" y="2732796"/>
                <a:ext cx="374986" cy="374572"/>
                <a:chOff x="3752358" y="3817349"/>
                <a:chExt cx="346056" cy="345674"/>
              </a:xfrm>
            </p:grpSpPr>
            <p:sp>
              <p:nvSpPr>
                <p:cNvPr id="1720" name="Google Shape;1720;p57"/>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7"/>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7"/>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7"/>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4" name="Google Shape;1724;p57"/>
            <p:cNvGrpSpPr/>
            <p:nvPr/>
          </p:nvGrpSpPr>
          <p:grpSpPr>
            <a:xfrm>
              <a:off x="7034853" y="3222917"/>
              <a:ext cx="956596" cy="944252"/>
              <a:chOff x="4349489" y="2960313"/>
              <a:chExt cx="1098904" cy="1084724"/>
            </a:xfrm>
          </p:grpSpPr>
          <p:grpSp>
            <p:nvGrpSpPr>
              <p:cNvPr id="1725" name="Google Shape;1725;p57"/>
              <p:cNvGrpSpPr/>
              <p:nvPr/>
            </p:nvGrpSpPr>
            <p:grpSpPr>
              <a:xfrm>
                <a:off x="4349489" y="2960313"/>
                <a:ext cx="1098904" cy="1084724"/>
                <a:chOff x="4349489" y="2960313"/>
                <a:chExt cx="1098904" cy="1084724"/>
              </a:xfrm>
            </p:grpSpPr>
            <p:sp>
              <p:nvSpPr>
                <p:cNvPr id="1726" name="Google Shape;1726;p57"/>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7"/>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8" name="Google Shape;1728;p57"/>
              <p:cNvGrpSpPr/>
              <p:nvPr/>
            </p:nvGrpSpPr>
            <p:grpSpPr>
              <a:xfrm>
                <a:off x="4732657" y="3315384"/>
                <a:ext cx="374952" cy="374572"/>
                <a:chOff x="4201447" y="3817349"/>
                <a:chExt cx="346024" cy="345674"/>
              </a:xfrm>
            </p:grpSpPr>
            <p:sp>
              <p:nvSpPr>
                <p:cNvPr id="1729" name="Google Shape;1729;p57"/>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7"/>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31" name="Google Shape;1731;p57"/>
            <p:cNvGrpSpPr/>
            <p:nvPr/>
          </p:nvGrpSpPr>
          <p:grpSpPr>
            <a:xfrm>
              <a:off x="6529419" y="3711909"/>
              <a:ext cx="956596" cy="944315"/>
              <a:chOff x="3768864" y="3522050"/>
              <a:chExt cx="1098904" cy="1084796"/>
            </a:xfrm>
          </p:grpSpPr>
          <p:grpSp>
            <p:nvGrpSpPr>
              <p:cNvPr id="1732" name="Google Shape;1732;p57"/>
              <p:cNvGrpSpPr/>
              <p:nvPr/>
            </p:nvGrpSpPr>
            <p:grpSpPr>
              <a:xfrm>
                <a:off x="3768864" y="3522050"/>
                <a:ext cx="1098904" cy="1084796"/>
                <a:chOff x="3768864" y="3522050"/>
                <a:chExt cx="1098904" cy="1084796"/>
              </a:xfrm>
            </p:grpSpPr>
            <p:sp>
              <p:nvSpPr>
                <p:cNvPr id="1733" name="Google Shape;1733;p57"/>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7"/>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5" name="Google Shape;1735;p57"/>
              <p:cNvGrpSpPr/>
              <p:nvPr/>
            </p:nvGrpSpPr>
            <p:grpSpPr>
              <a:xfrm>
                <a:off x="4139616" y="3871555"/>
                <a:ext cx="357419" cy="357005"/>
                <a:chOff x="7482229" y="3351230"/>
                <a:chExt cx="357419" cy="357005"/>
              </a:xfrm>
            </p:grpSpPr>
            <p:sp>
              <p:nvSpPr>
                <p:cNvPr id="1736" name="Google Shape;1736;p57"/>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7"/>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7"/>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7"/>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7"/>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766" name="Google Shape;766;p26"/>
          <p:cNvSpPr txBox="1"/>
          <p:nvPr/>
        </p:nvSpPr>
        <p:spPr>
          <a:xfrm>
            <a:off x="720575" y="3288275"/>
            <a:ext cx="2427600" cy="1194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Jupiter is the biggest planet of them all</a:t>
            </a:r>
            <a:endParaRPr>
              <a:solidFill>
                <a:schemeClr val="dk1"/>
              </a:solidFill>
              <a:latin typeface="Hind Siliguri"/>
              <a:ea typeface="Hind Siliguri"/>
              <a:cs typeface="Hind Siliguri"/>
              <a:sym typeface="Hind Siliguri"/>
            </a:endParaRPr>
          </a:p>
          <a:p>
            <a:pPr indent="-317500" lvl="0" marL="457200" marR="0" rtl="0" algn="l">
              <a:lnSpc>
                <a:spcPct val="100000"/>
              </a:lnSpc>
              <a:spcBef>
                <a:spcPts val="1000"/>
              </a:spcBef>
              <a:spcAft>
                <a:spcPts val="1000"/>
              </a:spcAft>
              <a:buClr>
                <a:schemeClr val="dk1"/>
              </a:buClr>
              <a:buSzPts val="1400"/>
              <a:buFont typeface="Hind Siliguri"/>
              <a:buChar char="●"/>
            </a:pPr>
            <a:r>
              <a:rPr lang="en">
                <a:solidFill>
                  <a:schemeClr val="dk1"/>
                </a:solidFill>
                <a:latin typeface="Hind Siliguri"/>
                <a:ea typeface="Hind Siliguri"/>
                <a:cs typeface="Hind Siliguri"/>
                <a:sym typeface="Hind Siliguri"/>
              </a:rPr>
              <a:t>Mercury is the closest planet to the Sun</a:t>
            </a:r>
            <a:endParaRPr>
              <a:solidFill>
                <a:schemeClr val="dk1"/>
              </a:solidFill>
              <a:latin typeface="Hind Siliguri"/>
              <a:ea typeface="Hind Siliguri"/>
              <a:cs typeface="Hind Siliguri"/>
              <a:sym typeface="Hind Siliguri"/>
            </a:endParaRPr>
          </a:p>
        </p:txBody>
      </p:sp>
      <p:sp>
        <p:nvSpPr>
          <p:cNvPr id="767" name="Google Shape;767;p26"/>
          <p:cNvSpPr txBox="1"/>
          <p:nvPr/>
        </p:nvSpPr>
        <p:spPr>
          <a:xfrm>
            <a:off x="3354931" y="3288281"/>
            <a:ext cx="2427600" cy="1194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Saturn is a gas giant and has several rings</a:t>
            </a:r>
            <a:endParaRPr>
              <a:solidFill>
                <a:schemeClr val="dk1"/>
              </a:solidFill>
              <a:latin typeface="Hind Siliguri"/>
              <a:ea typeface="Hind Siliguri"/>
              <a:cs typeface="Hind Siliguri"/>
              <a:sym typeface="Hind Siliguri"/>
            </a:endParaRPr>
          </a:p>
          <a:p>
            <a:pPr indent="-317500" lvl="0" marL="457200" marR="0" rtl="0" algn="l">
              <a:lnSpc>
                <a:spcPct val="100000"/>
              </a:lnSpc>
              <a:spcBef>
                <a:spcPts val="1000"/>
              </a:spcBef>
              <a:spcAft>
                <a:spcPts val="1000"/>
              </a:spcAft>
              <a:buClr>
                <a:schemeClr val="dk1"/>
              </a:buClr>
              <a:buSzPts val="1400"/>
              <a:buFont typeface="Hind Siliguri"/>
              <a:buChar char="●"/>
            </a:pPr>
            <a:r>
              <a:rPr lang="en">
                <a:solidFill>
                  <a:schemeClr val="dk1"/>
                </a:solidFill>
                <a:latin typeface="Hind Siliguri"/>
                <a:ea typeface="Hind Siliguri"/>
                <a:cs typeface="Hind Siliguri"/>
                <a:sym typeface="Hind Siliguri"/>
              </a:rPr>
              <a:t>Despite being red, Mars is a cold place</a:t>
            </a:r>
            <a:endParaRPr>
              <a:solidFill>
                <a:schemeClr val="dk1"/>
              </a:solidFill>
              <a:latin typeface="Hind Siliguri"/>
              <a:ea typeface="Hind Siliguri"/>
              <a:cs typeface="Hind Siliguri"/>
              <a:sym typeface="Hind Siliguri"/>
            </a:endParaRPr>
          </a:p>
        </p:txBody>
      </p:sp>
      <p:sp>
        <p:nvSpPr>
          <p:cNvPr id="768" name="Google Shape;768;p26"/>
          <p:cNvSpPr txBox="1"/>
          <p:nvPr/>
        </p:nvSpPr>
        <p:spPr>
          <a:xfrm>
            <a:off x="5995325" y="3288281"/>
            <a:ext cx="2427600" cy="1194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Hind Siliguri"/>
              <a:buChar char="●"/>
            </a:pPr>
            <a:r>
              <a:rPr lang="en">
                <a:solidFill>
                  <a:schemeClr val="dk1"/>
                </a:solidFill>
                <a:latin typeface="Hind Siliguri"/>
                <a:ea typeface="Hind Siliguri"/>
                <a:cs typeface="Hind Siliguri"/>
                <a:sym typeface="Hind Siliguri"/>
              </a:rPr>
              <a:t>Pluto is considered a dwarf planet</a:t>
            </a:r>
            <a:endParaRPr>
              <a:solidFill>
                <a:schemeClr val="dk1"/>
              </a:solidFill>
              <a:latin typeface="Hind Siliguri"/>
              <a:ea typeface="Hind Siliguri"/>
              <a:cs typeface="Hind Siliguri"/>
              <a:sym typeface="Hind Siliguri"/>
            </a:endParaRPr>
          </a:p>
          <a:p>
            <a:pPr indent="-317500" lvl="0" marL="457200" marR="0" rtl="0" algn="l">
              <a:lnSpc>
                <a:spcPct val="100000"/>
              </a:lnSpc>
              <a:spcBef>
                <a:spcPts val="1000"/>
              </a:spcBef>
              <a:spcAft>
                <a:spcPts val="1000"/>
              </a:spcAft>
              <a:buClr>
                <a:schemeClr val="dk1"/>
              </a:buClr>
              <a:buSzPts val="1400"/>
              <a:buFont typeface="Hind Siliguri"/>
              <a:buChar char="●"/>
            </a:pPr>
            <a:r>
              <a:rPr lang="en">
                <a:solidFill>
                  <a:schemeClr val="dk1"/>
                </a:solidFill>
                <a:latin typeface="Hind Siliguri"/>
                <a:ea typeface="Hind Siliguri"/>
                <a:cs typeface="Hind Siliguri"/>
                <a:sym typeface="Hind Siliguri"/>
              </a:rPr>
              <a:t>Earth is the third planet from the Sun</a:t>
            </a:r>
            <a:endParaRPr>
              <a:solidFill>
                <a:schemeClr val="dk1"/>
              </a:solidFill>
              <a:latin typeface="Hind Siliguri"/>
              <a:ea typeface="Hind Siliguri"/>
              <a:cs typeface="Hind Siliguri"/>
              <a:sym typeface="Hind Siliguri"/>
            </a:endParaRPr>
          </a:p>
        </p:txBody>
      </p:sp>
      <p:sp>
        <p:nvSpPr>
          <p:cNvPr id="769" name="Google Shape;769;p26"/>
          <p:cNvSpPr/>
          <p:nvPr/>
        </p:nvSpPr>
        <p:spPr>
          <a:xfrm>
            <a:off x="2951725" y="1403375"/>
            <a:ext cx="3234000" cy="4656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lt1"/>
                </a:solidFill>
                <a:latin typeface="Cabin"/>
                <a:ea typeface="Cabin"/>
                <a:cs typeface="Cabin"/>
                <a:sym typeface="Cabin"/>
              </a:rPr>
              <a:t>L</a:t>
            </a:r>
            <a:r>
              <a:rPr b="1" lang="en" sz="2200">
                <a:solidFill>
                  <a:schemeClr val="lt1"/>
                </a:solidFill>
                <a:latin typeface="Cabin"/>
                <a:ea typeface="Cabin"/>
                <a:cs typeface="Cabin"/>
                <a:sym typeface="Cabin"/>
              </a:rPr>
              <a:t>eadership skills</a:t>
            </a:r>
            <a:endParaRPr b="1" sz="2200">
              <a:solidFill>
                <a:schemeClr val="lt1"/>
              </a:solidFill>
              <a:latin typeface="Cabin"/>
              <a:ea typeface="Cabin"/>
              <a:cs typeface="Cabin"/>
              <a:sym typeface="Cabin"/>
            </a:endParaRPr>
          </a:p>
        </p:txBody>
      </p:sp>
      <p:sp>
        <p:nvSpPr>
          <p:cNvPr id="770" name="Google Shape;770;p26"/>
          <p:cNvSpPr/>
          <p:nvPr/>
        </p:nvSpPr>
        <p:spPr>
          <a:xfrm>
            <a:off x="954125" y="2724150"/>
            <a:ext cx="1960500" cy="465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lt1"/>
                </a:solidFill>
                <a:latin typeface="Cabin"/>
                <a:ea typeface="Cabin"/>
                <a:cs typeface="Cabin"/>
                <a:sym typeface="Cabin"/>
              </a:rPr>
              <a:t>Lead teams</a:t>
            </a:r>
            <a:endParaRPr b="1" sz="1800">
              <a:solidFill>
                <a:schemeClr val="lt1"/>
              </a:solidFill>
              <a:latin typeface="Cabin"/>
              <a:ea typeface="Cabin"/>
              <a:cs typeface="Cabin"/>
              <a:sym typeface="Cabin"/>
            </a:endParaRPr>
          </a:p>
        </p:txBody>
      </p:sp>
      <p:sp>
        <p:nvSpPr>
          <p:cNvPr id="771" name="Google Shape;771;p26"/>
          <p:cNvSpPr/>
          <p:nvPr/>
        </p:nvSpPr>
        <p:spPr>
          <a:xfrm>
            <a:off x="3591750" y="2724150"/>
            <a:ext cx="1960500" cy="465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lt1"/>
                </a:solidFill>
                <a:latin typeface="Cabin"/>
                <a:ea typeface="Cabin"/>
                <a:cs typeface="Cabin"/>
                <a:sym typeface="Cabin"/>
              </a:rPr>
              <a:t>Make strategic</a:t>
            </a:r>
            <a:endParaRPr b="1" sz="1800">
              <a:solidFill>
                <a:schemeClr val="lt1"/>
              </a:solidFill>
              <a:latin typeface="Cabin"/>
              <a:ea typeface="Cabin"/>
              <a:cs typeface="Cabin"/>
              <a:sym typeface="Cabin"/>
            </a:endParaRPr>
          </a:p>
        </p:txBody>
      </p:sp>
      <p:sp>
        <p:nvSpPr>
          <p:cNvPr id="772" name="Google Shape;772;p26"/>
          <p:cNvSpPr/>
          <p:nvPr/>
        </p:nvSpPr>
        <p:spPr>
          <a:xfrm>
            <a:off x="6229375" y="2724150"/>
            <a:ext cx="1960500" cy="465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lt1"/>
                </a:solidFill>
                <a:latin typeface="Cabin"/>
                <a:ea typeface="Cabin"/>
                <a:cs typeface="Cabin"/>
                <a:sym typeface="Cabin"/>
              </a:rPr>
              <a:t>Innovation</a:t>
            </a:r>
            <a:endParaRPr b="1" sz="1800">
              <a:solidFill>
                <a:schemeClr val="lt1"/>
              </a:solidFill>
              <a:latin typeface="Cabin"/>
              <a:ea typeface="Cabin"/>
              <a:cs typeface="Cabin"/>
              <a:sym typeface="Cabin"/>
            </a:endParaRPr>
          </a:p>
        </p:txBody>
      </p:sp>
      <p:cxnSp>
        <p:nvCxnSpPr>
          <p:cNvPr id="773" name="Google Shape;773;p26"/>
          <p:cNvCxnSpPr>
            <a:stCxn id="769" idx="2"/>
            <a:endCxn id="770" idx="0"/>
          </p:cNvCxnSpPr>
          <p:nvPr/>
        </p:nvCxnSpPr>
        <p:spPr>
          <a:xfrm rot="5400000">
            <a:off x="2823925" y="979475"/>
            <a:ext cx="855300" cy="2634300"/>
          </a:xfrm>
          <a:prstGeom prst="bentConnector3">
            <a:avLst>
              <a:gd fmla="val 49993" name="adj1"/>
            </a:avLst>
          </a:prstGeom>
          <a:noFill/>
          <a:ln cap="flat" cmpd="sng" w="9525">
            <a:solidFill>
              <a:schemeClr val="accent3"/>
            </a:solidFill>
            <a:prstDash val="solid"/>
            <a:round/>
            <a:headEnd len="med" w="med" type="none"/>
            <a:tailEnd len="med" w="med" type="none"/>
          </a:ln>
        </p:spPr>
      </p:cxnSp>
      <p:cxnSp>
        <p:nvCxnSpPr>
          <p:cNvPr id="774" name="Google Shape;774;p26"/>
          <p:cNvCxnSpPr>
            <a:stCxn id="769" idx="2"/>
            <a:endCxn id="772" idx="0"/>
          </p:cNvCxnSpPr>
          <p:nvPr/>
        </p:nvCxnSpPr>
        <p:spPr>
          <a:xfrm flipH="1" rot="-5400000">
            <a:off x="5461525" y="976175"/>
            <a:ext cx="855300" cy="2640900"/>
          </a:xfrm>
          <a:prstGeom prst="bentConnector3">
            <a:avLst>
              <a:gd fmla="val 49993" name="adj1"/>
            </a:avLst>
          </a:prstGeom>
          <a:noFill/>
          <a:ln cap="flat" cmpd="sng" w="9525">
            <a:solidFill>
              <a:schemeClr val="accent3"/>
            </a:solidFill>
            <a:prstDash val="solid"/>
            <a:round/>
            <a:headEnd len="med" w="med" type="none"/>
            <a:tailEnd len="med" w="med" type="none"/>
          </a:ln>
        </p:spPr>
      </p:cxnSp>
      <p:cxnSp>
        <p:nvCxnSpPr>
          <p:cNvPr id="775" name="Google Shape;775;p26"/>
          <p:cNvCxnSpPr>
            <a:stCxn id="769" idx="2"/>
            <a:endCxn id="771" idx="0"/>
          </p:cNvCxnSpPr>
          <p:nvPr/>
        </p:nvCxnSpPr>
        <p:spPr>
          <a:xfrm>
            <a:off x="4568725" y="1868975"/>
            <a:ext cx="3300" cy="85530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781" name="Google Shape;781;p27"/>
          <p:cNvSpPr/>
          <p:nvPr/>
        </p:nvSpPr>
        <p:spPr>
          <a:xfrm flipH="1">
            <a:off x="6891072" y="3975625"/>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7"/>
          <p:cNvSpPr txBox="1"/>
          <p:nvPr/>
        </p:nvSpPr>
        <p:spPr>
          <a:xfrm flipH="1">
            <a:off x="720009" y="1355875"/>
            <a:ext cx="34491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Experience</a:t>
            </a:r>
            <a:endParaRPr b="1" sz="2200">
              <a:solidFill>
                <a:schemeClr val="dk1"/>
              </a:solidFill>
              <a:latin typeface="Cabin"/>
              <a:ea typeface="Cabin"/>
              <a:cs typeface="Cabin"/>
              <a:sym typeface="Cabin"/>
            </a:endParaRPr>
          </a:p>
        </p:txBody>
      </p:sp>
      <p:sp>
        <p:nvSpPr>
          <p:cNvPr id="783" name="Google Shape;783;p27"/>
          <p:cNvSpPr txBox="1"/>
          <p:nvPr/>
        </p:nvSpPr>
        <p:spPr>
          <a:xfrm flipH="1">
            <a:off x="720009" y="1607275"/>
            <a:ext cx="34491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Earth is the third planet from the Sun and the only one that harbors life</a:t>
            </a:r>
            <a:endParaRPr>
              <a:solidFill>
                <a:schemeClr val="dk1"/>
              </a:solidFill>
              <a:latin typeface="Hind Siliguri"/>
              <a:ea typeface="Hind Siliguri"/>
              <a:cs typeface="Hind Siliguri"/>
              <a:sym typeface="Hind Siliguri"/>
            </a:endParaRPr>
          </a:p>
        </p:txBody>
      </p:sp>
      <p:sp>
        <p:nvSpPr>
          <p:cNvPr id="784" name="Google Shape;784;p27"/>
          <p:cNvSpPr txBox="1"/>
          <p:nvPr/>
        </p:nvSpPr>
        <p:spPr>
          <a:xfrm flipH="1">
            <a:off x="720009" y="3724225"/>
            <a:ext cx="34491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Ability</a:t>
            </a:r>
            <a:endParaRPr b="1" sz="2200">
              <a:solidFill>
                <a:schemeClr val="dk1"/>
              </a:solidFill>
              <a:latin typeface="Cabin"/>
              <a:ea typeface="Cabin"/>
              <a:cs typeface="Cabin"/>
              <a:sym typeface="Cabin"/>
            </a:endParaRPr>
          </a:p>
        </p:txBody>
      </p:sp>
      <p:sp>
        <p:nvSpPr>
          <p:cNvPr id="785" name="Google Shape;785;p27"/>
          <p:cNvSpPr txBox="1"/>
          <p:nvPr/>
        </p:nvSpPr>
        <p:spPr>
          <a:xfrm flipH="1">
            <a:off x="720009" y="3975625"/>
            <a:ext cx="34491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Venus has a beautiful name and is the second planet from the Sun</a:t>
            </a:r>
            <a:endParaRPr>
              <a:solidFill>
                <a:schemeClr val="dk1"/>
              </a:solidFill>
              <a:latin typeface="Hind Siliguri"/>
              <a:ea typeface="Hind Siliguri"/>
              <a:cs typeface="Hind Siliguri"/>
              <a:sym typeface="Hind Siliguri"/>
            </a:endParaRPr>
          </a:p>
        </p:txBody>
      </p:sp>
      <p:sp>
        <p:nvSpPr>
          <p:cNvPr id="786" name="Google Shape;786;p27"/>
          <p:cNvSpPr txBox="1"/>
          <p:nvPr/>
        </p:nvSpPr>
        <p:spPr>
          <a:xfrm flipH="1">
            <a:off x="720009" y="2540050"/>
            <a:ext cx="34491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Skills</a:t>
            </a:r>
            <a:endParaRPr b="1" sz="2200">
              <a:solidFill>
                <a:schemeClr val="dk1"/>
              </a:solidFill>
              <a:latin typeface="Cabin"/>
              <a:ea typeface="Cabin"/>
              <a:cs typeface="Cabin"/>
              <a:sym typeface="Cabin"/>
            </a:endParaRPr>
          </a:p>
        </p:txBody>
      </p:sp>
      <p:sp>
        <p:nvSpPr>
          <p:cNvPr id="787" name="Google Shape;787;p27"/>
          <p:cNvSpPr txBox="1"/>
          <p:nvPr/>
        </p:nvSpPr>
        <p:spPr>
          <a:xfrm flipH="1">
            <a:off x="720009" y="2791450"/>
            <a:ext cx="34491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Mercury is the closest planet to the Sun and the smallest of them all</a:t>
            </a:r>
            <a:endParaRPr>
              <a:solidFill>
                <a:schemeClr val="dk1"/>
              </a:solidFill>
              <a:latin typeface="Hind Siliguri"/>
              <a:ea typeface="Hind Siliguri"/>
              <a:cs typeface="Hind Siliguri"/>
              <a:sym typeface="Hind Siliguri"/>
            </a:endParaRPr>
          </a:p>
        </p:txBody>
      </p:sp>
      <p:sp>
        <p:nvSpPr>
          <p:cNvPr id="788" name="Google Shape;788;p27"/>
          <p:cNvSpPr/>
          <p:nvPr/>
        </p:nvSpPr>
        <p:spPr>
          <a:xfrm flipH="1">
            <a:off x="4596297" y="1378725"/>
            <a:ext cx="721200" cy="721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flipH="1">
            <a:off x="4596297" y="3745975"/>
            <a:ext cx="721200" cy="721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flipH="1">
            <a:off x="4596297" y="2562350"/>
            <a:ext cx="721200" cy="721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1" name="Google Shape;791;p27"/>
          <p:cNvCxnSpPr>
            <a:stCxn id="788" idx="2"/>
            <a:endCxn id="792" idx="6"/>
          </p:cNvCxnSpPr>
          <p:nvPr/>
        </p:nvCxnSpPr>
        <p:spPr>
          <a:xfrm>
            <a:off x="5317497" y="1739325"/>
            <a:ext cx="351000" cy="1183500"/>
          </a:xfrm>
          <a:prstGeom prst="bentConnector2">
            <a:avLst/>
          </a:prstGeom>
          <a:noFill/>
          <a:ln cap="flat" cmpd="sng" w="19050">
            <a:solidFill>
              <a:schemeClr val="accent3"/>
            </a:solidFill>
            <a:prstDash val="solid"/>
            <a:round/>
            <a:headEnd len="med" w="med" type="none"/>
            <a:tailEnd len="med" w="med" type="none"/>
          </a:ln>
        </p:spPr>
      </p:cxnSp>
      <p:cxnSp>
        <p:nvCxnSpPr>
          <p:cNvPr id="793" name="Google Shape;793;p27"/>
          <p:cNvCxnSpPr>
            <a:stCxn id="790" idx="2"/>
            <a:endCxn id="792" idx="6"/>
          </p:cNvCxnSpPr>
          <p:nvPr/>
        </p:nvCxnSpPr>
        <p:spPr>
          <a:xfrm>
            <a:off x="5317497" y="2922950"/>
            <a:ext cx="351000" cy="600"/>
          </a:xfrm>
          <a:prstGeom prst="bentConnector3">
            <a:avLst>
              <a:gd fmla="val 50000" name="adj1"/>
            </a:avLst>
          </a:prstGeom>
          <a:noFill/>
          <a:ln cap="flat" cmpd="sng" w="19050">
            <a:solidFill>
              <a:schemeClr val="accent3"/>
            </a:solidFill>
            <a:prstDash val="solid"/>
            <a:round/>
            <a:headEnd len="med" w="med" type="none"/>
            <a:tailEnd len="med" w="med" type="none"/>
          </a:ln>
        </p:spPr>
      </p:cxnSp>
      <p:cxnSp>
        <p:nvCxnSpPr>
          <p:cNvPr id="794" name="Google Shape;794;p27"/>
          <p:cNvCxnSpPr>
            <a:stCxn id="789" idx="2"/>
            <a:endCxn id="792" idx="6"/>
          </p:cNvCxnSpPr>
          <p:nvPr/>
        </p:nvCxnSpPr>
        <p:spPr>
          <a:xfrm flipH="1" rot="10800000">
            <a:off x="5317497" y="2923075"/>
            <a:ext cx="351000" cy="1183500"/>
          </a:xfrm>
          <a:prstGeom prst="bentConnector2">
            <a:avLst/>
          </a:prstGeom>
          <a:noFill/>
          <a:ln cap="flat" cmpd="sng" w="19050">
            <a:solidFill>
              <a:schemeClr val="accent3"/>
            </a:solidFill>
            <a:prstDash val="solid"/>
            <a:round/>
            <a:headEnd len="med" w="med" type="none"/>
            <a:tailEnd len="med" w="med" type="none"/>
          </a:ln>
        </p:spPr>
      </p:cxnSp>
      <p:cxnSp>
        <p:nvCxnSpPr>
          <p:cNvPr id="795" name="Google Shape;795;p27"/>
          <p:cNvCxnSpPr/>
          <p:nvPr/>
        </p:nvCxnSpPr>
        <p:spPr>
          <a:xfrm rot="10800000">
            <a:off x="4245276" y="1739325"/>
            <a:ext cx="351000" cy="0"/>
          </a:xfrm>
          <a:prstGeom prst="straightConnector1">
            <a:avLst/>
          </a:prstGeom>
          <a:noFill/>
          <a:ln cap="flat" cmpd="sng" w="19050">
            <a:solidFill>
              <a:schemeClr val="accent3"/>
            </a:solidFill>
            <a:prstDash val="solid"/>
            <a:round/>
            <a:headEnd len="med" w="med" type="none"/>
            <a:tailEnd len="med" w="med" type="oval"/>
          </a:ln>
        </p:spPr>
      </p:cxnSp>
      <p:cxnSp>
        <p:nvCxnSpPr>
          <p:cNvPr id="796" name="Google Shape;796;p27"/>
          <p:cNvCxnSpPr/>
          <p:nvPr/>
        </p:nvCxnSpPr>
        <p:spPr>
          <a:xfrm flipH="1">
            <a:off x="4245276" y="2922950"/>
            <a:ext cx="351000" cy="300"/>
          </a:xfrm>
          <a:prstGeom prst="straightConnector1">
            <a:avLst/>
          </a:prstGeom>
          <a:noFill/>
          <a:ln cap="flat" cmpd="sng" w="19050">
            <a:solidFill>
              <a:schemeClr val="accent3"/>
            </a:solidFill>
            <a:prstDash val="solid"/>
            <a:round/>
            <a:headEnd len="med" w="med" type="none"/>
            <a:tailEnd len="med" w="med" type="oval"/>
          </a:ln>
        </p:spPr>
      </p:cxnSp>
      <p:cxnSp>
        <p:nvCxnSpPr>
          <p:cNvPr id="797" name="Google Shape;797;p27"/>
          <p:cNvCxnSpPr/>
          <p:nvPr/>
        </p:nvCxnSpPr>
        <p:spPr>
          <a:xfrm flipH="1">
            <a:off x="4245276" y="4106575"/>
            <a:ext cx="351000" cy="300"/>
          </a:xfrm>
          <a:prstGeom prst="straightConnector1">
            <a:avLst/>
          </a:prstGeom>
          <a:noFill/>
          <a:ln cap="flat" cmpd="sng" w="19050">
            <a:solidFill>
              <a:schemeClr val="accent3"/>
            </a:solidFill>
            <a:prstDash val="solid"/>
            <a:round/>
            <a:headEnd len="med" w="med" type="none"/>
            <a:tailEnd len="med" w="med" type="oval"/>
          </a:ln>
        </p:spPr>
      </p:cxnSp>
      <p:sp>
        <p:nvSpPr>
          <p:cNvPr id="798" name="Google Shape;798;p27"/>
          <p:cNvSpPr/>
          <p:nvPr/>
        </p:nvSpPr>
        <p:spPr>
          <a:xfrm>
            <a:off x="4711611" y="2731365"/>
            <a:ext cx="490547" cy="383181"/>
          </a:xfrm>
          <a:custGeom>
            <a:rect b="b" l="l" r="r" t="t"/>
            <a:pathLst>
              <a:path extrusionOk="0" h="9893" w="12665">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9" name="Google Shape;799;p27"/>
          <p:cNvGrpSpPr/>
          <p:nvPr/>
        </p:nvGrpSpPr>
        <p:grpSpPr>
          <a:xfrm>
            <a:off x="4764872" y="3914550"/>
            <a:ext cx="384036" cy="384042"/>
            <a:chOff x="-63250675" y="3744075"/>
            <a:chExt cx="320350" cy="318100"/>
          </a:xfrm>
        </p:grpSpPr>
        <p:sp>
          <p:nvSpPr>
            <p:cNvPr id="800" name="Google Shape;800;p27"/>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7"/>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7"/>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27"/>
          <p:cNvGrpSpPr/>
          <p:nvPr/>
        </p:nvGrpSpPr>
        <p:grpSpPr>
          <a:xfrm flipH="1">
            <a:off x="5867544" y="1515085"/>
            <a:ext cx="4150707" cy="2722929"/>
            <a:chOff x="-935016" y="1515085"/>
            <a:chExt cx="4150707" cy="2722929"/>
          </a:xfrm>
        </p:grpSpPr>
        <p:sp>
          <p:nvSpPr>
            <p:cNvPr id="804" name="Google Shape;804;p27"/>
            <p:cNvSpPr/>
            <p:nvPr/>
          </p:nvSpPr>
          <p:spPr>
            <a:xfrm>
              <a:off x="-935016" y="1515085"/>
              <a:ext cx="3414176" cy="1718829"/>
            </a:xfrm>
            <a:custGeom>
              <a:rect b="b" l="l" r="r" t="t"/>
              <a:pathLst>
                <a:path extrusionOk="0" h="75686" w="150338">
                  <a:moveTo>
                    <a:pt x="150338" y="1"/>
                  </a:moveTo>
                  <a:lnTo>
                    <a:pt x="136386" y="761"/>
                  </a:lnTo>
                  <a:lnTo>
                    <a:pt x="140854" y="5624"/>
                  </a:lnTo>
                  <a:cubicBezTo>
                    <a:pt x="130824" y="13344"/>
                    <a:pt x="120337" y="20396"/>
                    <a:pt x="109425" y="26688"/>
                  </a:cubicBezTo>
                  <a:cubicBezTo>
                    <a:pt x="98209" y="33162"/>
                    <a:pt x="86537" y="38846"/>
                    <a:pt x="74592" y="43649"/>
                  </a:cubicBezTo>
                  <a:cubicBezTo>
                    <a:pt x="62616" y="48482"/>
                    <a:pt x="50336" y="52433"/>
                    <a:pt x="37874" y="55503"/>
                  </a:cubicBezTo>
                  <a:cubicBezTo>
                    <a:pt x="25411" y="58603"/>
                    <a:pt x="12736" y="60792"/>
                    <a:pt x="1" y="62129"/>
                  </a:cubicBezTo>
                  <a:lnTo>
                    <a:pt x="1855" y="75686"/>
                  </a:lnTo>
                  <a:cubicBezTo>
                    <a:pt x="15077" y="73436"/>
                    <a:pt x="28147" y="70366"/>
                    <a:pt x="40913" y="66385"/>
                  </a:cubicBezTo>
                  <a:cubicBezTo>
                    <a:pt x="53679" y="62403"/>
                    <a:pt x="66142" y="57539"/>
                    <a:pt x="78178" y="51825"/>
                  </a:cubicBezTo>
                  <a:cubicBezTo>
                    <a:pt x="90245" y="46080"/>
                    <a:pt x="101826" y="39545"/>
                    <a:pt x="112890" y="32220"/>
                  </a:cubicBezTo>
                  <a:cubicBezTo>
                    <a:pt x="123681" y="25077"/>
                    <a:pt x="133954" y="17174"/>
                    <a:pt x="143681" y="8694"/>
                  </a:cubicBezTo>
                  <a:lnTo>
                    <a:pt x="148392" y="13831"/>
                  </a:lnTo>
                  <a:lnTo>
                    <a:pt x="150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7"/>
            <p:cNvSpPr/>
            <p:nvPr/>
          </p:nvSpPr>
          <p:spPr>
            <a:xfrm>
              <a:off x="1828882" y="1790126"/>
              <a:ext cx="383822" cy="733102"/>
            </a:xfrm>
            <a:custGeom>
              <a:rect b="b" l="l" r="r" t="t"/>
              <a:pathLst>
                <a:path extrusionOk="0" h="32281" w="16901">
                  <a:moveTo>
                    <a:pt x="5983" y="1"/>
                  </a:moveTo>
                  <a:cubicBezTo>
                    <a:pt x="5873" y="1"/>
                    <a:pt x="5763" y="7"/>
                    <a:pt x="5655" y="17"/>
                  </a:cubicBezTo>
                  <a:cubicBezTo>
                    <a:pt x="4469" y="109"/>
                    <a:pt x="3375" y="656"/>
                    <a:pt x="2585" y="1537"/>
                  </a:cubicBezTo>
                  <a:cubicBezTo>
                    <a:pt x="1764" y="2388"/>
                    <a:pt x="1430" y="3543"/>
                    <a:pt x="1430" y="4729"/>
                  </a:cubicBezTo>
                  <a:cubicBezTo>
                    <a:pt x="761" y="5002"/>
                    <a:pt x="183" y="5641"/>
                    <a:pt x="92" y="6401"/>
                  </a:cubicBezTo>
                  <a:cubicBezTo>
                    <a:pt x="1" y="7130"/>
                    <a:pt x="335" y="7920"/>
                    <a:pt x="943" y="8376"/>
                  </a:cubicBezTo>
                  <a:cubicBezTo>
                    <a:pt x="3193" y="10018"/>
                    <a:pt x="2737" y="13756"/>
                    <a:pt x="2341" y="16553"/>
                  </a:cubicBezTo>
                  <a:cubicBezTo>
                    <a:pt x="2037" y="18832"/>
                    <a:pt x="1126" y="20960"/>
                    <a:pt x="670" y="23179"/>
                  </a:cubicBezTo>
                  <a:cubicBezTo>
                    <a:pt x="183" y="25428"/>
                    <a:pt x="183" y="27951"/>
                    <a:pt x="1521" y="29805"/>
                  </a:cubicBezTo>
                  <a:cubicBezTo>
                    <a:pt x="2686" y="31462"/>
                    <a:pt x="4732" y="32281"/>
                    <a:pt x="6760" y="32281"/>
                  </a:cubicBezTo>
                  <a:cubicBezTo>
                    <a:pt x="7113" y="32281"/>
                    <a:pt x="7465" y="32256"/>
                    <a:pt x="7813" y="32206"/>
                  </a:cubicBezTo>
                  <a:cubicBezTo>
                    <a:pt x="10184" y="31842"/>
                    <a:pt x="12250" y="30535"/>
                    <a:pt x="13922" y="28863"/>
                  </a:cubicBezTo>
                  <a:cubicBezTo>
                    <a:pt x="15138" y="27677"/>
                    <a:pt x="16202" y="26279"/>
                    <a:pt x="16567" y="24608"/>
                  </a:cubicBezTo>
                  <a:cubicBezTo>
                    <a:pt x="16901" y="23088"/>
                    <a:pt x="14287" y="22085"/>
                    <a:pt x="13892" y="20565"/>
                  </a:cubicBezTo>
                  <a:cubicBezTo>
                    <a:pt x="12706" y="15945"/>
                    <a:pt x="13375" y="10838"/>
                    <a:pt x="11855" y="6279"/>
                  </a:cubicBezTo>
                  <a:cubicBezTo>
                    <a:pt x="11582" y="5519"/>
                    <a:pt x="11491" y="4698"/>
                    <a:pt x="11460" y="3878"/>
                  </a:cubicBezTo>
                  <a:cubicBezTo>
                    <a:pt x="11430" y="3087"/>
                    <a:pt x="11399" y="2297"/>
                    <a:pt x="10943" y="1598"/>
                  </a:cubicBezTo>
                  <a:cubicBezTo>
                    <a:pt x="10548" y="1051"/>
                    <a:pt x="9910" y="747"/>
                    <a:pt x="9272" y="595"/>
                  </a:cubicBezTo>
                  <a:cubicBezTo>
                    <a:pt x="8937" y="504"/>
                    <a:pt x="8633" y="481"/>
                    <a:pt x="8326" y="481"/>
                  </a:cubicBezTo>
                  <a:cubicBezTo>
                    <a:pt x="8018" y="481"/>
                    <a:pt x="7706" y="504"/>
                    <a:pt x="7357" y="504"/>
                  </a:cubicBezTo>
                  <a:cubicBezTo>
                    <a:pt x="7007" y="129"/>
                    <a:pt x="6493" y="1"/>
                    <a:pt x="5983" y="1"/>
                  </a:cubicBezTo>
                  <a:close/>
                </a:path>
              </a:pathLst>
            </a:custGeom>
            <a:solidFill>
              <a:srgbClr val="0F08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7"/>
            <p:cNvSpPr/>
            <p:nvPr/>
          </p:nvSpPr>
          <p:spPr>
            <a:xfrm>
              <a:off x="2127087" y="2153509"/>
              <a:ext cx="451475" cy="588916"/>
            </a:xfrm>
            <a:custGeom>
              <a:rect b="b" l="l" r="r" t="t"/>
              <a:pathLst>
                <a:path extrusionOk="0" h="25932" w="19880">
                  <a:moveTo>
                    <a:pt x="2952" y="1"/>
                  </a:moveTo>
                  <a:cubicBezTo>
                    <a:pt x="2568" y="1"/>
                    <a:pt x="2171" y="90"/>
                    <a:pt x="1794" y="278"/>
                  </a:cubicBezTo>
                  <a:cubicBezTo>
                    <a:pt x="1065" y="643"/>
                    <a:pt x="609" y="1312"/>
                    <a:pt x="457" y="1980"/>
                  </a:cubicBezTo>
                  <a:cubicBezTo>
                    <a:pt x="1" y="3226"/>
                    <a:pt x="1217" y="6114"/>
                    <a:pt x="1946" y="7421"/>
                  </a:cubicBezTo>
                  <a:cubicBezTo>
                    <a:pt x="2615" y="8728"/>
                    <a:pt x="7478" y="15537"/>
                    <a:pt x="7478" y="15537"/>
                  </a:cubicBezTo>
                  <a:lnTo>
                    <a:pt x="17448" y="25932"/>
                  </a:lnTo>
                  <a:lnTo>
                    <a:pt x="19454" y="24747"/>
                  </a:lnTo>
                  <a:cubicBezTo>
                    <a:pt x="19454" y="24747"/>
                    <a:pt x="19880" y="24443"/>
                    <a:pt x="19819" y="24412"/>
                  </a:cubicBezTo>
                  <a:cubicBezTo>
                    <a:pt x="15168" y="17452"/>
                    <a:pt x="11065" y="13683"/>
                    <a:pt x="10639" y="13348"/>
                  </a:cubicBezTo>
                  <a:lnTo>
                    <a:pt x="4986" y="1220"/>
                  </a:lnTo>
                  <a:cubicBezTo>
                    <a:pt x="4608" y="444"/>
                    <a:pt x="3810" y="1"/>
                    <a:pt x="29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7"/>
            <p:cNvSpPr/>
            <p:nvPr/>
          </p:nvSpPr>
          <p:spPr>
            <a:xfrm>
              <a:off x="2130539" y="2593992"/>
              <a:ext cx="294776" cy="490127"/>
            </a:xfrm>
            <a:custGeom>
              <a:rect b="b" l="l" r="r" t="t"/>
              <a:pathLst>
                <a:path extrusionOk="0" h="21582" w="12980">
                  <a:moveTo>
                    <a:pt x="1" y="1"/>
                  </a:moveTo>
                  <a:lnTo>
                    <a:pt x="1308" y="4408"/>
                  </a:lnTo>
                  <a:lnTo>
                    <a:pt x="6962" y="21582"/>
                  </a:lnTo>
                  <a:lnTo>
                    <a:pt x="12980" y="19788"/>
                  </a:lnTo>
                  <a:cubicBezTo>
                    <a:pt x="10579" y="10487"/>
                    <a:pt x="8329" y="1825"/>
                    <a:pt x="8025" y="457"/>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1311866" y="2404999"/>
              <a:ext cx="535683" cy="504480"/>
            </a:xfrm>
            <a:custGeom>
              <a:rect b="b" l="l" r="r" t="t"/>
              <a:pathLst>
                <a:path extrusionOk="0" h="22214" w="23588">
                  <a:moveTo>
                    <a:pt x="3164" y="0"/>
                  </a:moveTo>
                  <a:cubicBezTo>
                    <a:pt x="2854" y="0"/>
                    <a:pt x="2562" y="72"/>
                    <a:pt x="2311" y="238"/>
                  </a:cubicBezTo>
                  <a:cubicBezTo>
                    <a:pt x="1642" y="694"/>
                    <a:pt x="1338" y="602"/>
                    <a:pt x="517" y="1545"/>
                  </a:cubicBezTo>
                  <a:cubicBezTo>
                    <a:pt x="122" y="2335"/>
                    <a:pt x="1" y="3247"/>
                    <a:pt x="335" y="4098"/>
                  </a:cubicBezTo>
                  <a:cubicBezTo>
                    <a:pt x="578" y="4645"/>
                    <a:pt x="912" y="5314"/>
                    <a:pt x="1247" y="5922"/>
                  </a:cubicBezTo>
                  <a:cubicBezTo>
                    <a:pt x="1824" y="6925"/>
                    <a:pt x="2463" y="7958"/>
                    <a:pt x="2858" y="8505"/>
                  </a:cubicBezTo>
                  <a:cubicBezTo>
                    <a:pt x="3253" y="9113"/>
                    <a:pt x="4864" y="10998"/>
                    <a:pt x="6353" y="12730"/>
                  </a:cubicBezTo>
                  <a:cubicBezTo>
                    <a:pt x="7812" y="14432"/>
                    <a:pt x="9241" y="15983"/>
                    <a:pt x="9241" y="15983"/>
                  </a:cubicBezTo>
                  <a:lnTo>
                    <a:pt x="9454" y="16256"/>
                  </a:lnTo>
                  <a:cubicBezTo>
                    <a:pt x="9849" y="16743"/>
                    <a:pt x="10335" y="17077"/>
                    <a:pt x="10913" y="17320"/>
                  </a:cubicBezTo>
                  <a:cubicBezTo>
                    <a:pt x="11004" y="17350"/>
                    <a:pt x="11095" y="17381"/>
                    <a:pt x="11095" y="17381"/>
                  </a:cubicBezTo>
                  <a:lnTo>
                    <a:pt x="18116" y="20572"/>
                  </a:lnTo>
                  <a:lnTo>
                    <a:pt x="21764" y="22214"/>
                  </a:lnTo>
                  <a:lnTo>
                    <a:pt x="23588" y="19326"/>
                  </a:lnTo>
                  <a:cubicBezTo>
                    <a:pt x="17509" y="14767"/>
                    <a:pt x="13679" y="13217"/>
                    <a:pt x="13192" y="13186"/>
                  </a:cubicBezTo>
                  <a:lnTo>
                    <a:pt x="12919" y="12973"/>
                  </a:lnTo>
                  <a:lnTo>
                    <a:pt x="6110" y="1757"/>
                  </a:lnTo>
                  <a:cubicBezTo>
                    <a:pt x="5611" y="925"/>
                    <a:pt x="4275" y="0"/>
                    <a:pt x="3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1287702" y="2883930"/>
              <a:ext cx="376918" cy="521876"/>
            </a:xfrm>
            <a:custGeom>
              <a:rect b="b" l="l" r="r" t="t"/>
              <a:pathLst>
                <a:path extrusionOk="0" h="22980" w="16597">
                  <a:moveTo>
                    <a:pt x="8025" y="0"/>
                  </a:moveTo>
                  <a:lnTo>
                    <a:pt x="1" y="669"/>
                  </a:lnTo>
                  <a:lnTo>
                    <a:pt x="1885" y="4863"/>
                  </a:lnTo>
                  <a:lnTo>
                    <a:pt x="10852" y="22979"/>
                  </a:lnTo>
                  <a:lnTo>
                    <a:pt x="16597" y="20608"/>
                  </a:lnTo>
                  <a:cubicBezTo>
                    <a:pt x="12524" y="10973"/>
                    <a:pt x="8512" y="1398"/>
                    <a:pt x="8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111461" y="3560802"/>
              <a:ext cx="777295" cy="620891"/>
            </a:xfrm>
            <a:custGeom>
              <a:rect b="b" l="l" r="r" t="t"/>
              <a:pathLst>
                <a:path extrusionOk="0" h="27340" w="34227">
                  <a:moveTo>
                    <a:pt x="23307" y="1"/>
                  </a:moveTo>
                  <a:cubicBezTo>
                    <a:pt x="16923" y="1"/>
                    <a:pt x="4214" y="2496"/>
                    <a:pt x="0" y="21503"/>
                  </a:cubicBezTo>
                  <a:cubicBezTo>
                    <a:pt x="6371" y="25812"/>
                    <a:pt x="11933" y="27339"/>
                    <a:pt x="16617" y="27339"/>
                  </a:cubicBezTo>
                  <a:cubicBezTo>
                    <a:pt x="28024" y="27339"/>
                    <a:pt x="34226" y="18281"/>
                    <a:pt x="34226" y="18281"/>
                  </a:cubicBezTo>
                  <a:lnTo>
                    <a:pt x="32645" y="8524"/>
                  </a:lnTo>
                  <a:lnTo>
                    <a:pt x="27053" y="317"/>
                  </a:lnTo>
                  <a:cubicBezTo>
                    <a:pt x="27053" y="317"/>
                    <a:pt x="25581" y="1"/>
                    <a:pt x="233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a:off x="371013" y="3628114"/>
              <a:ext cx="505298" cy="404215"/>
            </a:xfrm>
            <a:custGeom>
              <a:rect b="b" l="l" r="r" t="t"/>
              <a:pathLst>
                <a:path extrusionOk="0" h="17799" w="22250">
                  <a:moveTo>
                    <a:pt x="15138" y="1"/>
                  </a:moveTo>
                  <a:cubicBezTo>
                    <a:pt x="10975" y="1"/>
                    <a:pt x="2730" y="1631"/>
                    <a:pt x="0" y="13979"/>
                  </a:cubicBezTo>
                  <a:cubicBezTo>
                    <a:pt x="4150" y="16799"/>
                    <a:pt x="7773" y="17798"/>
                    <a:pt x="10822" y="17798"/>
                  </a:cubicBezTo>
                  <a:cubicBezTo>
                    <a:pt x="18225" y="17798"/>
                    <a:pt x="22250" y="11913"/>
                    <a:pt x="22250" y="11913"/>
                  </a:cubicBezTo>
                  <a:lnTo>
                    <a:pt x="21216" y="5530"/>
                  </a:lnTo>
                  <a:lnTo>
                    <a:pt x="17599" y="210"/>
                  </a:lnTo>
                  <a:cubicBezTo>
                    <a:pt x="17599" y="210"/>
                    <a:pt x="16631" y="1"/>
                    <a:pt x="151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a:off x="554782" y="3102991"/>
              <a:ext cx="716387" cy="395313"/>
            </a:xfrm>
            <a:custGeom>
              <a:rect b="b" l="l" r="r" t="t"/>
              <a:pathLst>
                <a:path extrusionOk="0" h="17407" w="31545">
                  <a:moveTo>
                    <a:pt x="21443" y="1"/>
                  </a:moveTo>
                  <a:cubicBezTo>
                    <a:pt x="15517" y="1"/>
                    <a:pt x="7776" y="2383"/>
                    <a:pt x="449" y="11874"/>
                  </a:cubicBezTo>
                  <a:cubicBezTo>
                    <a:pt x="1" y="12463"/>
                    <a:pt x="458" y="13259"/>
                    <a:pt x="1128" y="13259"/>
                  </a:cubicBezTo>
                  <a:cubicBezTo>
                    <a:pt x="1184" y="13259"/>
                    <a:pt x="1242" y="13254"/>
                    <a:pt x="1301" y="13242"/>
                  </a:cubicBezTo>
                  <a:cubicBezTo>
                    <a:pt x="2206" y="13059"/>
                    <a:pt x="3320" y="12911"/>
                    <a:pt x="4555" y="12911"/>
                  </a:cubicBezTo>
                  <a:cubicBezTo>
                    <a:pt x="7632" y="12911"/>
                    <a:pt x="11470" y="13828"/>
                    <a:pt x="14766" y="17406"/>
                  </a:cubicBezTo>
                  <a:lnTo>
                    <a:pt x="31544" y="2421"/>
                  </a:lnTo>
                  <a:cubicBezTo>
                    <a:pt x="31544" y="2421"/>
                    <a:pt x="27416" y="1"/>
                    <a:pt x="214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7"/>
            <p:cNvSpPr/>
            <p:nvPr/>
          </p:nvSpPr>
          <p:spPr>
            <a:xfrm>
              <a:off x="883896" y="3897251"/>
              <a:ext cx="682708" cy="340764"/>
            </a:xfrm>
            <a:custGeom>
              <a:rect b="b" l="l" r="r" t="t"/>
              <a:pathLst>
                <a:path extrusionOk="0" h="15005" w="30062">
                  <a:moveTo>
                    <a:pt x="30062" y="1"/>
                  </a:moveTo>
                  <a:lnTo>
                    <a:pt x="7538" y="700"/>
                  </a:lnTo>
                  <a:cubicBezTo>
                    <a:pt x="7660" y="7539"/>
                    <a:pt x="3374" y="11247"/>
                    <a:pt x="639" y="12919"/>
                  </a:cubicBezTo>
                  <a:cubicBezTo>
                    <a:pt x="0" y="13344"/>
                    <a:pt x="183" y="14378"/>
                    <a:pt x="973" y="14499"/>
                  </a:cubicBezTo>
                  <a:cubicBezTo>
                    <a:pt x="3188" y="14847"/>
                    <a:pt x="5243" y="15005"/>
                    <a:pt x="7149" y="15005"/>
                  </a:cubicBezTo>
                  <a:cubicBezTo>
                    <a:pt x="25735" y="15005"/>
                    <a:pt x="30062" y="1"/>
                    <a:pt x="300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a:off x="689930" y="3527963"/>
              <a:ext cx="318917" cy="501846"/>
            </a:xfrm>
            <a:custGeom>
              <a:rect b="b" l="l" r="r" t="t"/>
              <a:pathLst>
                <a:path extrusionOk="0" h="22098" w="14043">
                  <a:moveTo>
                    <a:pt x="0" y="0"/>
                  </a:moveTo>
                  <a:lnTo>
                    <a:pt x="4407" y="11034"/>
                  </a:lnTo>
                  <a:lnTo>
                    <a:pt x="8815" y="22098"/>
                  </a:lnTo>
                  <a:lnTo>
                    <a:pt x="13435" y="17082"/>
                  </a:lnTo>
                  <a:lnTo>
                    <a:pt x="14043" y="7204"/>
                  </a:lnTo>
                  <a:lnTo>
                    <a:pt x="6839" y="456"/>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821080" y="2669457"/>
              <a:ext cx="2394611" cy="1268126"/>
            </a:xfrm>
            <a:custGeom>
              <a:rect b="b" l="l" r="r" t="t"/>
              <a:pathLst>
                <a:path extrusionOk="0" h="55840" w="105443">
                  <a:moveTo>
                    <a:pt x="76819" y="0"/>
                  </a:moveTo>
                  <a:cubicBezTo>
                    <a:pt x="57000" y="0"/>
                    <a:pt x="29247" y="7376"/>
                    <a:pt x="0" y="38259"/>
                  </a:cubicBezTo>
                  <a:lnTo>
                    <a:pt x="6900" y="55585"/>
                  </a:lnTo>
                  <a:cubicBezTo>
                    <a:pt x="10075" y="55757"/>
                    <a:pt x="13153" y="55840"/>
                    <a:pt x="16138" y="55840"/>
                  </a:cubicBezTo>
                  <a:cubicBezTo>
                    <a:pt x="57334" y="55840"/>
                    <a:pt x="80697" y="40053"/>
                    <a:pt x="93224" y="26222"/>
                  </a:cubicBezTo>
                  <a:cubicBezTo>
                    <a:pt x="98969" y="19931"/>
                    <a:pt x="102464" y="14003"/>
                    <a:pt x="104318" y="10234"/>
                  </a:cubicBezTo>
                  <a:cubicBezTo>
                    <a:pt x="105443" y="7894"/>
                    <a:pt x="104349" y="5098"/>
                    <a:pt x="101917" y="4216"/>
                  </a:cubicBezTo>
                  <a:cubicBezTo>
                    <a:pt x="98057" y="2818"/>
                    <a:pt x="91583" y="964"/>
                    <a:pt x="83284" y="265"/>
                  </a:cubicBezTo>
                  <a:cubicBezTo>
                    <a:pt x="81239" y="96"/>
                    <a:pt x="79081" y="0"/>
                    <a:pt x="76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680937" y="3505117"/>
              <a:ext cx="789036" cy="318644"/>
            </a:xfrm>
            <a:custGeom>
              <a:rect b="b" l="l" r="r" t="t"/>
              <a:pathLst>
                <a:path extrusionOk="0" h="14031" w="34744">
                  <a:moveTo>
                    <a:pt x="33516" y="1"/>
                  </a:moveTo>
                  <a:cubicBezTo>
                    <a:pt x="31225" y="1"/>
                    <a:pt x="24408" y="2016"/>
                    <a:pt x="16597" y="5110"/>
                  </a:cubicBezTo>
                  <a:cubicBezTo>
                    <a:pt x="7266" y="8848"/>
                    <a:pt x="1" y="12708"/>
                    <a:pt x="426" y="13772"/>
                  </a:cubicBezTo>
                  <a:cubicBezTo>
                    <a:pt x="498" y="13947"/>
                    <a:pt x="785" y="14031"/>
                    <a:pt x="1257" y="14031"/>
                  </a:cubicBezTo>
                  <a:cubicBezTo>
                    <a:pt x="3575" y="14031"/>
                    <a:pt x="10363" y="12015"/>
                    <a:pt x="18117" y="8909"/>
                  </a:cubicBezTo>
                  <a:cubicBezTo>
                    <a:pt x="27509" y="5201"/>
                    <a:pt x="34743" y="1310"/>
                    <a:pt x="34318" y="246"/>
                  </a:cubicBezTo>
                  <a:cubicBezTo>
                    <a:pt x="34247" y="80"/>
                    <a:pt x="33971" y="1"/>
                    <a:pt x="335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2068427" y="2980925"/>
              <a:ext cx="434897" cy="402444"/>
            </a:xfrm>
            <a:custGeom>
              <a:rect b="b" l="l" r="r" t="t"/>
              <a:pathLst>
                <a:path extrusionOk="0" h="17721" w="19150">
                  <a:moveTo>
                    <a:pt x="9602" y="0"/>
                  </a:moveTo>
                  <a:cubicBezTo>
                    <a:pt x="5374" y="0"/>
                    <a:pt x="1641" y="3026"/>
                    <a:pt x="882" y="7310"/>
                  </a:cubicBezTo>
                  <a:cubicBezTo>
                    <a:pt x="0" y="12112"/>
                    <a:pt x="3222" y="16732"/>
                    <a:pt x="8025" y="17584"/>
                  </a:cubicBezTo>
                  <a:cubicBezTo>
                    <a:pt x="8550" y="17676"/>
                    <a:pt x="9073" y="17721"/>
                    <a:pt x="9589" y="17721"/>
                  </a:cubicBezTo>
                  <a:cubicBezTo>
                    <a:pt x="13812" y="17721"/>
                    <a:pt x="17540" y="14717"/>
                    <a:pt x="18299" y="10410"/>
                  </a:cubicBezTo>
                  <a:cubicBezTo>
                    <a:pt x="19150" y="5608"/>
                    <a:pt x="15958" y="1018"/>
                    <a:pt x="11156" y="136"/>
                  </a:cubicBezTo>
                  <a:cubicBezTo>
                    <a:pt x="10633" y="44"/>
                    <a:pt x="10114" y="0"/>
                    <a:pt x="96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7"/>
            <p:cNvSpPr/>
            <p:nvPr/>
          </p:nvSpPr>
          <p:spPr>
            <a:xfrm>
              <a:off x="2058752" y="2981243"/>
              <a:ext cx="456993" cy="403148"/>
            </a:xfrm>
            <a:custGeom>
              <a:rect b="b" l="l" r="r" t="t"/>
              <a:pathLst>
                <a:path extrusionOk="0" h="17752" w="20123">
                  <a:moveTo>
                    <a:pt x="10031" y="1521"/>
                  </a:moveTo>
                  <a:cubicBezTo>
                    <a:pt x="13071" y="1521"/>
                    <a:pt x="15746" y="3344"/>
                    <a:pt x="16870" y="6141"/>
                  </a:cubicBezTo>
                  <a:cubicBezTo>
                    <a:pt x="18360" y="9910"/>
                    <a:pt x="16536" y="14196"/>
                    <a:pt x="12767" y="15685"/>
                  </a:cubicBezTo>
                  <a:cubicBezTo>
                    <a:pt x="11916" y="16019"/>
                    <a:pt x="11004" y="16232"/>
                    <a:pt x="10031" y="16232"/>
                  </a:cubicBezTo>
                  <a:cubicBezTo>
                    <a:pt x="6992" y="16232"/>
                    <a:pt x="4347" y="14408"/>
                    <a:pt x="3192" y="11582"/>
                  </a:cubicBezTo>
                  <a:cubicBezTo>
                    <a:pt x="1733" y="7813"/>
                    <a:pt x="3557" y="3527"/>
                    <a:pt x="7296" y="2037"/>
                  </a:cubicBezTo>
                  <a:cubicBezTo>
                    <a:pt x="8177" y="1703"/>
                    <a:pt x="9089" y="1521"/>
                    <a:pt x="10031" y="1521"/>
                  </a:cubicBezTo>
                  <a:close/>
                  <a:moveTo>
                    <a:pt x="10031" y="1"/>
                  </a:moveTo>
                  <a:cubicBezTo>
                    <a:pt x="8937" y="1"/>
                    <a:pt x="7843" y="183"/>
                    <a:pt x="6779" y="639"/>
                  </a:cubicBezTo>
                  <a:cubicBezTo>
                    <a:pt x="2220" y="2463"/>
                    <a:pt x="1" y="7600"/>
                    <a:pt x="1824" y="12159"/>
                  </a:cubicBezTo>
                  <a:cubicBezTo>
                    <a:pt x="3192" y="15624"/>
                    <a:pt x="6536" y="17752"/>
                    <a:pt x="10092" y="17752"/>
                  </a:cubicBezTo>
                  <a:cubicBezTo>
                    <a:pt x="11186" y="17752"/>
                    <a:pt x="12281" y="17539"/>
                    <a:pt x="13344" y="17083"/>
                  </a:cubicBezTo>
                  <a:cubicBezTo>
                    <a:pt x="17904" y="15259"/>
                    <a:pt x="20123" y="10153"/>
                    <a:pt x="18299" y="5594"/>
                  </a:cubicBezTo>
                  <a:cubicBezTo>
                    <a:pt x="16870" y="2098"/>
                    <a:pt x="13527" y="1"/>
                    <a:pt x="100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2712460" y="2675453"/>
              <a:ext cx="503231" cy="589529"/>
            </a:xfrm>
            <a:custGeom>
              <a:rect b="b" l="l" r="r" t="t"/>
              <a:pathLst>
                <a:path extrusionOk="0" h="25959" w="22159">
                  <a:moveTo>
                    <a:pt x="0" y="1"/>
                  </a:moveTo>
                  <a:lnTo>
                    <a:pt x="0" y="1"/>
                  </a:lnTo>
                  <a:cubicBezTo>
                    <a:pt x="61" y="4955"/>
                    <a:pt x="1399" y="15442"/>
                    <a:pt x="9940" y="25958"/>
                  </a:cubicBezTo>
                  <a:cubicBezTo>
                    <a:pt x="15685" y="19606"/>
                    <a:pt x="19119" y="13739"/>
                    <a:pt x="21034" y="9970"/>
                  </a:cubicBezTo>
                  <a:cubicBezTo>
                    <a:pt x="22159" y="7630"/>
                    <a:pt x="21065" y="4834"/>
                    <a:pt x="18633" y="3952"/>
                  </a:cubicBezTo>
                  <a:cubicBezTo>
                    <a:pt x="14773" y="2554"/>
                    <a:pt x="8299" y="700"/>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1033691" y="2123259"/>
              <a:ext cx="219515" cy="227577"/>
            </a:xfrm>
            <a:custGeom>
              <a:rect b="b" l="l" r="r" t="t"/>
              <a:pathLst>
                <a:path extrusionOk="0" h="10021" w="9666">
                  <a:moveTo>
                    <a:pt x="5405" y="1"/>
                  </a:moveTo>
                  <a:cubicBezTo>
                    <a:pt x="4217" y="1"/>
                    <a:pt x="2775" y="116"/>
                    <a:pt x="1824" y="637"/>
                  </a:cubicBezTo>
                  <a:cubicBezTo>
                    <a:pt x="0" y="1671"/>
                    <a:pt x="699" y="3829"/>
                    <a:pt x="699" y="3829"/>
                  </a:cubicBezTo>
                  <a:lnTo>
                    <a:pt x="1520" y="6656"/>
                  </a:lnTo>
                  <a:cubicBezTo>
                    <a:pt x="2127" y="8654"/>
                    <a:pt x="4018" y="10020"/>
                    <a:pt x="6019" y="10020"/>
                  </a:cubicBezTo>
                  <a:cubicBezTo>
                    <a:pt x="6423" y="10020"/>
                    <a:pt x="6831" y="9965"/>
                    <a:pt x="7234" y="9847"/>
                  </a:cubicBezTo>
                  <a:lnTo>
                    <a:pt x="7417" y="9817"/>
                  </a:lnTo>
                  <a:cubicBezTo>
                    <a:pt x="8815" y="9361"/>
                    <a:pt x="9666" y="7902"/>
                    <a:pt x="9301" y="6504"/>
                  </a:cubicBezTo>
                  <a:cubicBezTo>
                    <a:pt x="9301" y="6443"/>
                    <a:pt x="9271" y="6321"/>
                    <a:pt x="9240" y="6230"/>
                  </a:cubicBezTo>
                  <a:cubicBezTo>
                    <a:pt x="9240" y="6200"/>
                    <a:pt x="9210" y="6169"/>
                    <a:pt x="9210" y="6169"/>
                  </a:cubicBezTo>
                  <a:lnTo>
                    <a:pt x="7660" y="941"/>
                  </a:lnTo>
                  <a:cubicBezTo>
                    <a:pt x="7508" y="425"/>
                    <a:pt x="7022" y="90"/>
                    <a:pt x="6505" y="30"/>
                  </a:cubicBezTo>
                  <a:cubicBezTo>
                    <a:pt x="6188" y="14"/>
                    <a:pt x="5811" y="1"/>
                    <a:pt x="5405" y="1"/>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1095803" y="2246779"/>
              <a:ext cx="147070" cy="195374"/>
            </a:xfrm>
            <a:custGeom>
              <a:rect b="b" l="l" r="r" t="t"/>
              <a:pathLst>
                <a:path extrusionOk="0" h="8603" w="6476">
                  <a:moveTo>
                    <a:pt x="4287" y="1"/>
                  </a:moveTo>
                  <a:lnTo>
                    <a:pt x="1" y="1308"/>
                  </a:lnTo>
                  <a:lnTo>
                    <a:pt x="2159" y="8603"/>
                  </a:lnTo>
                  <a:lnTo>
                    <a:pt x="6475" y="7326"/>
                  </a:lnTo>
                  <a:lnTo>
                    <a:pt x="4287" y="1"/>
                  </a:ln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1030239" y="2251502"/>
              <a:ext cx="69038" cy="73830"/>
            </a:xfrm>
            <a:custGeom>
              <a:rect b="b" l="l" r="r" t="t"/>
              <a:pathLst>
                <a:path extrusionOk="0" h="3251" w="3040">
                  <a:moveTo>
                    <a:pt x="1025" y="1"/>
                  </a:moveTo>
                  <a:cubicBezTo>
                    <a:pt x="779" y="1"/>
                    <a:pt x="522" y="92"/>
                    <a:pt x="365" y="249"/>
                  </a:cubicBezTo>
                  <a:cubicBezTo>
                    <a:pt x="91" y="522"/>
                    <a:pt x="0" y="948"/>
                    <a:pt x="91" y="1313"/>
                  </a:cubicBezTo>
                  <a:cubicBezTo>
                    <a:pt x="152" y="1708"/>
                    <a:pt x="365" y="2042"/>
                    <a:pt x="608" y="2346"/>
                  </a:cubicBezTo>
                  <a:cubicBezTo>
                    <a:pt x="821" y="2620"/>
                    <a:pt x="1034" y="2863"/>
                    <a:pt x="1338" y="3015"/>
                  </a:cubicBezTo>
                  <a:cubicBezTo>
                    <a:pt x="1545" y="3176"/>
                    <a:pt x="1804" y="3250"/>
                    <a:pt x="2050" y="3250"/>
                  </a:cubicBezTo>
                  <a:cubicBezTo>
                    <a:pt x="2129" y="3250"/>
                    <a:pt x="2206" y="3242"/>
                    <a:pt x="2280" y="3228"/>
                  </a:cubicBezTo>
                  <a:cubicBezTo>
                    <a:pt x="2614" y="3136"/>
                    <a:pt x="2888" y="2863"/>
                    <a:pt x="2979" y="2559"/>
                  </a:cubicBezTo>
                  <a:cubicBezTo>
                    <a:pt x="3040" y="2194"/>
                    <a:pt x="2827" y="1799"/>
                    <a:pt x="2675" y="1465"/>
                  </a:cubicBezTo>
                  <a:cubicBezTo>
                    <a:pt x="2493" y="1130"/>
                    <a:pt x="2219" y="887"/>
                    <a:pt x="1915" y="674"/>
                  </a:cubicBezTo>
                  <a:cubicBezTo>
                    <a:pt x="1824" y="370"/>
                    <a:pt x="1581" y="97"/>
                    <a:pt x="1277" y="36"/>
                  </a:cubicBezTo>
                  <a:cubicBezTo>
                    <a:pt x="1197" y="12"/>
                    <a:pt x="1112" y="1"/>
                    <a:pt x="1025" y="1"/>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1058059" y="2273985"/>
              <a:ext cx="18441" cy="22415"/>
            </a:xfrm>
            <a:custGeom>
              <a:rect b="b" l="l" r="r" t="t"/>
              <a:pathLst>
                <a:path extrusionOk="0" h="987" w="812">
                  <a:moveTo>
                    <a:pt x="313" y="1"/>
                  </a:moveTo>
                  <a:cubicBezTo>
                    <a:pt x="41" y="1"/>
                    <a:pt x="0" y="436"/>
                    <a:pt x="82" y="627"/>
                  </a:cubicBezTo>
                  <a:cubicBezTo>
                    <a:pt x="113" y="748"/>
                    <a:pt x="143" y="809"/>
                    <a:pt x="265" y="900"/>
                  </a:cubicBezTo>
                  <a:cubicBezTo>
                    <a:pt x="308" y="943"/>
                    <a:pt x="381" y="986"/>
                    <a:pt x="463" y="986"/>
                  </a:cubicBezTo>
                  <a:cubicBezTo>
                    <a:pt x="497" y="986"/>
                    <a:pt x="533" y="979"/>
                    <a:pt x="569" y="961"/>
                  </a:cubicBezTo>
                  <a:cubicBezTo>
                    <a:pt x="720" y="931"/>
                    <a:pt x="812" y="779"/>
                    <a:pt x="812" y="627"/>
                  </a:cubicBezTo>
                  <a:cubicBezTo>
                    <a:pt x="812" y="475"/>
                    <a:pt x="720" y="323"/>
                    <a:pt x="660" y="201"/>
                  </a:cubicBezTo>
                  <a:cubicBezTo>
                    <a:pt x="569" y="140"/>
                    <a:pt x="508" y="49"/>
                    <a:pt x="417" y="19"/>
                  </a:cubicBezTo>
                  <a:cubicBezTo>
                    <a:pt x="379" y="6"/>
                    <a:pt x="345" y="1"/>
                    <a:pt x="313" y="1"/>
                  </a:cubicBezTo>
                  <a:close/>
                </a:path>
              </a:pathLst>
            </a:custGeom>
            <a:solidFill>
              <a:srgbClr val="E47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1039209" y="2263357"/>
              <a:ext cx="31771" cy="38675"/>
            </a:xfrm>
            <a:custGeom>
              <a:rect b="b" l="l" r="r" t="t"/>
              <a:pathLst>
                <a:path extrusionOk="0" fill="none" h="1703" w="1399">
                  <a:moveTo>
                    <a:pt x="1399" y="730"/>
                  </a:moveTo>
                  <a:cubicBezTo>
                    <a:pt x="1277" y="517"/>
                    <a:pt x="1125" y="335"/>
                    <a:pt x="943" y="183"/>
                  </a:cubicBezTo>
                  <a:cubicBezTo>
                    <a:pt x="760" y="61"/>
                    <a:pt x="487" y="0"/>
                    <a:pt x="304" y="122"/>
                  </a:cubicBezTo>
                  <a:cubicBezTo>
                    <a:pt x="122" y="213"/>
                    <a:pt x="31" y="426"/>
                    <a:pt x="0" y="608"/>
                  </a:cubicBezTo>
                  <a:cubicBezTo>
                    <a:pt x="0" y="791"/>
                    <a:pt x="61" y="1034"/>
                    <a:pt x="152" y="1186"/>
                  </a:cubicBezTo>
                  <a:cubicBezTo>
                    <a:pt x="274" y="1368"/>
                    <a:pt x="365" y="1551"/>
                    <a:pt x="517" y="1703"/>
                  </a:cubicBezTo>
                </a:path>
              </a:pathLst>
            </a:custGeom>
            <a:noFill/>
            <a:ln cap="rnd" cmpd="sng" w="2275">
              <a:solidFill>
                <a:srgbClr val="E474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1133093" y="2337210"/>
              <a:ext cx="93883" cy="29841"/>
            </a:xfrm>
            <a:custGeom>
              <a:rect b="b" l="l" r="r" t="t"/>
              <a:pathLst>
                <a:path extrusionOk="0" h="1314" w="4134">
                  <a:moveTo>
                    <a:pt x="3800" y="1"/>
                  </a:moveTo>
                  <a:cubicBezTo>
                    <a:pt x="3587" y="153"/>
                    <a:pt x="3313" y="274"/>
                    <a:pt x="3040" y="366"/>
                  </a:cubicBezTo>
                  <a:lnTo>
                    <a:pt x="2857" y="396"/>
                  </a:lnTo>
                  <a:cubicBezTo>
                    <a:pt x="2438" y="523"/>
                    <a:pt x="2024" y="581"/>
                    <a:pt x="1619" y="581"/>
                  </a:cubicBezTo>
                  <a:cubicBezTo>
                    <a:pt x="1057" y="581"/>
                    <a:pt x="513" y="469"/>
                    <a:pt x="0" y="274"/>
                  </a:cubicBezTo>
                  <a:lnTo>
                    <a:pt x="0" y="274"/>
                  </a:lnTo>
                  <a:cubicBezTo>
                    <a:pt x="799" y="940"/>
                    <a:pt x="1824" y="1314"/>
                    <a:pt x="2898" y="1314"/>
                  </a:cubicBezTo>
                  <a:cubicBezTo>
                    <a:pt x="3296" y="1314"/>
                    <a:pt x="3701" y="1263"/>
                    <a:pt x="4104" y="1156"/>
                  </a:cubicBezTo>
                  <a:lnTo>
                    <a:pt x="4134" y="1156"/>
                  </a:lnTo>
                  <a:lnTo>
                    <a:pt x="3800" y="1"/>
                  </a:lnTo>
                  <a:close/>
                </a:path>
              </a:pathLst>
            </a:custGeom>
            <a:solidFill>
              <a:srgbClr val="E47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983979" y="2390374"/>
              <a:ext cx="474253" cy="211248"/>
            </a:xfrm>
            <a:custGeom>
              <a:rect b="b" l="l" r="r" t="t"/>
              <a:pathLst>
                <a:path extrusionOk="0" h="9302" w="20883">
                  <a:moveTo>
                    <a:pt x="10730" y="0"/>
                  </a:moveTo>
                  <a:lnTo>
                    <a:pt x="7022" y="1094"/>
                  </a:lnTo>
                  <a:lnTo>
                    <a:pt x="6992" y="1094"/>
                  </a:lnTo>
                  <a:cubicBezTo>
                    <a:pt x="6232" y="2158"/>
                    <a:pt x="5229" y="3070"/>
                    <a:pt x="4104" y="3739"/>
                  </a:cubicBezTo>
                  <a:cubicBezTo>
                    <a:pt x="3283" y="4256"/>
                    <a:pt x="2432" y="4620"/>
                    <a:pt x="1703" y="5259"/>
                  </a:cubicBezTo>
                  <a:cubicBezTo>
                    <a:pt x="548" y="6262"/>
                    <a:pt x="1" y="7842"/>
                    <a:pt x="305" y="9301"/>
                  </a:cubicBezTo>
                  <a:lnTo>
                    <a:pt x="2797" y="8541"/>
                  </a:lnTo>
                  <a:lnTo>
                    <a:pt x="18390" y="3891"/>
                  </a:lnTo>
                  <a:lnTo>
                    <a:pt x="20882" y="3131"/>
                  </a:lnTo>
                  <a:cubicBezTo>
                    <a:pt x="20366" y="1824"/>
                    <a:pt x="19028" y="821"/>
                    <a:pt x="17509" y="608"/>
                  </a:cubicBezTo>
                  <a:cubicBezTo>
                    <a:pt x="17231" y="563"/>
                    <a:pt x="16954" y="548"/>
                    <a:pt x="16676" y="548"/>
                  </a:cubicBezTo>
                  <a:cubicBezTo>
                    <a:pt x="16009" y="548"/>
                    <a:pt x="15338" y="639"/>
                    <a:pt x="14651" y="639"/>
                  </a:cubicBezTo>
                  <a:cubicBezTo>
                    <a:pt x="14570" y="640"/>
                    <a:pt x="14488" y="641"/>
                    <a:pt x="14406" y="641"/>
                  </a:cubicBezTo>
                  <a:cubicBezTo>
                    <a:pt x="13178" y="641"/>
                    <a:pt x="11931" y="428"/>
                    <a:pt x="10791" y="0"/>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1068187" y="2467679"/>
              <a:ext cx="395563" cy="450771"/>
            </a:xfrm>
            <a:custGeom>
              <a:rect b="b" l="l" r="r" t="t"/>
              <a:pathLst>
                <a:path extrusionOk="0" h="19849" w="17418">
                  <a:moveTo>
                    <a:pt x="13436" y="1"/>
                  </a:moveTo>
                  <a:lnTo>
                    <a:pt x="1" y="4378"/>
                  </a:lnTo>
                  <a:lnTo>
                    <a:pt x="5381" y="19849"/>
                  </a:lnTo>
                  <a:lnTo>
                    <a:pt x="17418" y="16262"/>
                  </a:lnTo>
                  <a:lnTo>
                    <a:pt x="134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1190367" y="2832152"/>
              <a:ext cx="305132" cy="198395"/>
            </a:xfrm>
            <a:custGeom>
              <a:rect b="b" l="l" r="r" t="t"/>
              <a:pathLst>
                <a:path extrusionOk="0" h="8736" w="13436">
                  <a:moveTo>
                    <a:pt x="11734" y="0"/>
                  </a:moveTo>
                  <a:lnTo>
                    <a:pt x="275" y="3405"/>
                  </a:lnTo>
                  <a:lnTo>
                    <a:pt x="1" y="3800"/>
                  </a:lnTo>
                  <a:cubicBezTo>
                    <a:pt x="1" y="3800"/>
                    <a:pt x="943" y="8207"/>
                    <a:pt x="1430" y="8663"/>
                  </a:cubicBezTo>
                  <a:cubicBezTo>
                    <a:pt x="1482" y="8712"/>
                    <a:pt x="1639" y="8735"/>
                    <a:pt x="1881" y="8735"/>
                  </a:cubicBezTo>
                  <a:cubicBezTo>
                    <a:pt x="3897" y="8735"/>
                    <a:pt x="11780" y="7112"/>
                    <a:pt x="13436" y="5076"/>
                  </a:cubicBezTo>
                  <a:cubicBezTo>
                    <a:pt x="13436" y="5076"/>
                    <a:pt x="12706" y="1277"/>
                    <a:pt x="12007" y="213"/>
                  </a:cubicBezTo>
                  <a:cubicBezTo>
                    <a:pt x="11946" y="92"/>
                    <a:pt x="11886" y="31"/>
                    <a:pt x="11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p:nvPr/>
          </p:nvSpPr>
          <p:spPr>
            <a:xfrm>
              <a:off x="1008824" y="2069164"/>
              <a:ext cx="227827" cy="189401"/>
            </a:xfrm>
            <a:custGeom>
              <a:rect b="b" l="l" r="r" t="t"/>
              <a:pathLst>
                <a:path extrusionOk="0" h="8340" w="10032">
                  <a:moveTo>
                    <a:pt x="8514" y="1"/>
                  </a:moveTo>
                  <a:cubicBezTo>
                    <a:pt x="8442" y="1"/>
                    <a:pt x="8369" y="14"/>
                    <a:pt x="8299" y="41"/>
                  </a:cubicBezTo>
                  <a:cubicBezTo>
                    <a:pt x="8056" y="101"/>
                    <a:pt x="7873" y="345"/>
                    <a:pt x="7691" y="527"/>
                  </a:cubicBezTo>
                  <a:cubicBezTo>
                    <a:pt x="7113" y="1074"/>
                    <a:pt x="6232" y="1165"/>
                    <a:pt x="5472" y="1226"/>
                  </a:cubicBezTo>
                  <a:cubicBezTo>
                    <a:pt x="5156" y="1226"/>
                    <a:pt x="4840" y="1212"/>
                    <a:pt x="4526" y="1212"/>
                  </a:cubicBezTo>
                  <a:cubicBezTo>
                    <a:pt x="4054" y="1212"/>
                    <a:pt x="3588" y="1244"/>
                    <a:pt x="3132" y="1408"/>
                  </a:cubicBezTo>
                  <a:cubicBezTo>
                    <a:pt x="2372" y="1621"/>
                    <a:pt x="1733" y="2320"/>
                    <a:pt x="1794" y="3080"/>
                  </a:cubicBezTo>
                  <a:cubicBezTo>
                    <a:pt x="1278" y="3080"/>
                    <a:pt x="761" y="3354"/>
                    <a:pt x="518" y="3810"/>
                  </a:cubicBezTo>
                  <a:cubicBezTo>
                    <a:pt x="305" y="4266"/>
                    <a:pt x="396" y="4813"/>
                    <a:pt x="670" y="5238"/>
                  </a:cubicBezTo>
                  <a:cubicBezTo>
                    <a:pt x="366" y="5238"/>
                    <a:pt x="153" y="5482"/>
                    <a:pt x="62" y="5725"/>
                  </a:cubicBezTo>
                  <a:cubicBezTo>
                    <a:pt x="1" y="5998"/>
                    <a:pt x="62" y="6302"/>
                    <a:pt x="214" y="6576"/>
                  </a:cubicBezTo>
                  <a:cubicBezTo>
                    <a:pt x="578" y="7184"/>
                    <a:pt x="1186" y="7609"/>
                    <a:pt x="1673" y="8096"/>
                  </a:cubicBezTo>
                  <a:cubicBezTo>
                    <a:pt x="1773" y="8045"/>
                    <a:pt x="1873" y="8023"/>
                    <a:pt x="1979" y="8023"/>
                  </a:cubicBezTo>
                  <a:cubicBezTo>
                    <a:pt x="2065" y="8023"/>
                    <a:pt x="2155" y="8038"/>
                    <a:pt x="2250" y="8065"/>
                  </a:cubicBezTo>
                  <a:cubicBezTo>
                    <a:pt x="2281" y="8065"/>
                    <a:pt x="2341" y="8096"/>
                    <a:pt x="2402" y="8126"/>
                  </a:cubicBezTo>
                  <a:cubicBezTo>
                    <a:pt x="2541" y="8242"/>
                    <a:pt x="2680" y="8340"/>
                    <a:pt x="2819" y="8340"/>
                  </a:cubicBezTo>
                  <a:cubicBezTo>
                    <a:pt x="2862" y="8340"/>
                    <a:pt x="2906" y="8330"/>
                    <a:pt x="2949" y="8308"/>
                  </a:cubicBezTo>
                  <a:cubicBezTo>
                    <a:pt x="3192" y="8248"/>
                    <a:pt x="3405" y="7822"/>
                    <a:pt x="3527" y="7640"/>
                  </a:cubicBezTo>
                  <a:cubicBezTo>
                    <a:pt x="4074" y="6789"/>
                    <a:pt x="4104" y="5633"/>
                    <a:pt x="3496" y="4813"/>
                  </a:cubicBezTo>
                  <a:cubicBezTo>
                    <a:pt x="3861" y="4448"/>
                    <a:pt x="4408" y="4326"/>
                    <a:pt x="4925" y="4326"/>
                  </a:cubicBezTo>
                  <a:cubicBezTo>
                    <a:pt x="5472" y="4326"/>
                    <a:pt x="5958" y="4478"/>
                    <a:pt x="6445" y="4630"/>
                  </a:cubicBezTo>
                  <a:cubicBezTo>
                    <a:pt x="6838" y="4746"/>
                    <a:pt x="7232" y="4844"/>
                    <a:pt x="7612" y="4844"/>
                  </a:cubicBezTo>
                  <a:cubicBezTo>
                    <a:pt x="7731" y="4844"/>
                    <a:pt x="7848" y="4835"/>
                    <a:pt x="7965" y="4813"/>
                  </a:cubicBezTo>
                  <a:cubicBezTo>
                    <a:pt x="8360" y="4782"/>
                    <a:pt x="8785" y="4630"/>
                    <a:pt x="9028" y="4357"/>
                  </a:cubicBezTo>
                  <a:lnTo>
                    <a:pt x="9545" y="5998"/>
                  </a:lnTo>
                  <a:cubicBezTo>
                    <a:pt x="9697" y="5390"/>
                    <a:pt x="9758" y="4752"/>
                    <a:pt x="9697" y="4114"/>
                  </a:cubicBezTo>
                  <a:cubicBezTo>
                    <a:pt x="9910" y="3749"/>
                    <a:pt x="10031" y="3354"/>
                    <a:pt x="9940" y="2959"/>
                  </a:cubicBezTo>
                  <a:cubicBezTo>
                    <a:pt x="9879" y="2533"/>
                    <a:pt x="9728" y="2168"/>
                    <a:pt x="9332" y="1925"/>
                  </a:cubicBezTo>
                  <a:cubicBezTo>
                    <a:pt x="9424" y="1469"/>
                    <a:pt x="9454" y="1013"/>
                    <a:pt x="9302" y="618"/>
                  </a:cubicBezTo>
                  <a:cubicBezTo>
                    <a:pt x="9177" y="269"/>
                    <a:pt x="8847" y="1"/>
                    <a:pt x="8514" y="1"/>
                  </a:cubicBezTo>
                  <a:close/>
                </a:path>
              </a:pathLst>
            </a:custGeom>
            <a:solidFill>
              <a:srgbClr val="0F08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1132389" y="2233561"/>
              <a:ext cx="20734" cy="18009"/>
            </a:xfrm>
            <a:custGeom>
              <a:rect b="b" l="l" r="r" t="t"/>
              <a:pathLst>
                <a:path extrusionOk="0" h="793" w="913">
                  <a:moveTo>
                    <a:pt x="394" y="1"/>
                  </a:moveTo>
                  <a:cubicBezTo>
                    <a:pt x="374" y="1"/>
                    <a:pt x="354" y="2"/>
                    <a:pt x="335" y="5"/>
                  </a:cubicBezTo>
                  <a:cubicBezTo>
                    <a:pt x="153" y="66"/>
                    <a:pt x="1" y="279"/>
                    <a:pt x="62" y="522"/>
                  </a:cubicBezTo>
                  <a:cubicBezTo>
                    <a:pt x="110" y="667"/>
                    <a:pt x="254" y="793"/>
                    <a:pt x="433" y="793"/>
                  </a:cubicBezTo>
                  <a:cubicBezTo>
                    <a:pt x="479" y="793"/>
                    <a:pt x="528" y="784"/>
                    <a:pt x="578" y="765"/>
                  </a:cubicBezTo>
                  <a:cubicBezTo>
                    <a:pt x="761" y="735"/>
                    <a:pt x="913" y="522"/>
                    <a:pt x="821" y="279"/>
                  </a:cubicBezTo>
                  <a:cubicBezTo>
                    <a:pt x="794" y="115"/>
                    <a:pt x="571" y="1"/>
                    <a:pt x="394" y="1"/>
                  </a:cubicBezTo>
                  <a:close/>
                </a:path>
              </a:pathLst>
            </a:custGeom>
            <a:solidFill>
              <a:srgbClr val="130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1200723" y="2213645"/>
              <a:ext cx="20053" cy="18282"/>
            </a:xfrm>
            <a:custGeom>
              <a:rect b="b" l="l" r="r" t="t"/>
              <a:pathLst>
                <a:path extrusionOk="0" h="805" w="883">
                  <a:moveTo>
                    <a:pt x="483" y="1"/>
                  </a:moveTo>
                  <a:cubicBezTo>
                    <a:pt x="434" y="1"/>
                    <a:pt x="384" y="10"/>
                    <a:pt x="335" y="31"/>
                  </a:cubicBezTo>
                  <a:cubicBezTo>
                    <a:pt x="122" y="62"/>
                    <a:pt x="1" y="275"/>
                    <a:pt x="62" y="518"/>
                  </a:cubicBezTo>
                  <a:cubicBezTo>
                    <a:pt x="87" y="672"/>
                    <a:pt x="266" y="805"/>
                    <a:pt x="449" y="805"/>
                  </a:cubicBezTo>
                  <a:cubicBezTo>
                    <a:pt x="482" y="805"/>
                    <a:pt x="515" y="801"/>
                    <a:pt x="548" y="791"/>
                  </a:cubicBezTo>
                  <a:cubicBezTo>
                    <a:pt x="761" y="730"/>
                    <a:pt x="882" y="518"/>
                    <a:pt x="822" y="275"/>
                  </a:cubicBezTo>
                  <a:cubicBezTo>
                    <a:pt x="798" y="111"/>
                    <a:pt x="648" y="1"/>
                    <a:pt x="483" y="1"/>
                  </a:cubicBezTo>
                  <a:close/>
                </a:path>
              </a:pathLst>
            </a:custGeom>
            <a:solidFill>
              <a:srgbClr val="130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1111677" y="2203584"/>
              <a:ext cx="33861" cy="22347"/>
            </a:xfrm>
            <a:custGeom>
              <a:rect b="b" l="l" r="r" t="t"/>
              <a:pathLst>
                <a:path extrusionOk="0" h="984" w="1491">
                  <a:moveTo>
                    <a:pt x="1192" y="1"/>
                  </a:moveTo>
                  <a:cubicBezTo>
                    <a:pt x="1102" y="1"/>
                    <a:pt x="1017" y="30"/>
                    <a:pt x="943" y="49"/>
                  </a:cubicBezTo>
                  <a:cubicBezTo>
                    <a:pt x="791" y="79"/>
                    <a:pt x="670" y="170"/>
                    <a:pt x="548" y="231"/>
                  </a:cubicBezTo>
                  <a:cubicBezTo>
                    <a:pt x="335" y="383"/>
                    <a:pt x="153" y="626"/>
                    <a:pt x="31" y="839"/>
                  </a:cubicBezTo>
                  <a:cubicBezTo>
                    <a:pt x="1" y="870"/>
                    <a:pt x="31" y="870"/>
                    <a:pt x="31" y="961"/>
                  </a:cubicBezTo>
                  <a:cubicBezTo>
                    <a:pt x="31" y="976"/>
                    <a:pt x="39" y="984"/>
                    <a:pt x="54" y="984"/>
                  </a:cubicBezTo>
                  <a:cubicBezTo>
                    <a:pt x="69" y="984"/>
                    <a:pt x="92" y="976"/>
                    <a:pt x="122" y="961"/>
                  </a:cubicBezTo>
                  <a:cubicBezTo>
                    <a:pt x="274" y="778"/>
                    <a:pt x="457" y="626"/>
                    <a:pt x="670" y="535"/>
                  </a:cubicBezTo>
                  <a:lnTo>
                    <a:pt x="1034" y="414"/>
                  </a:lnTo>
                  <a:cubicBezTo>
                    <a:pt x="1125" y="383"/>
                    <a:pt x="1247" y="383"/>
                    <a:pt x="1369" y="322"/>
                  </a:cubicBezTo>
                  <a:cubicBezTo>
                    <a:pt x="1399" y="322"/>
                    <a:pt x="1429" y="262"/>
                    <a:pt x="1429" y="231"/>
                  </a:cubicBezTo>
                  <a:cubicBezTo>
                    <a:pt x="1490" y="170"/>
                    <a:pt x="1429" y="79"/>
                    <a:pt x="1369" y="49"/>
                  </a:cubicBezTo>
                  <a:cubicBezTo>
                    <a:pt x="1309" y="13"/>
                    <a:pt x="1249" y="1"/>
                    <a:pt x="1192" y="1"/>
                  </a:cubicBezTo>
                  <a:close/>
                </a:path>
              </a:pathLst>
            </a:custGeom>
            <a:solidFill>
              <a:srgbClr val="130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1186915" y="2184667"/>
              <a:ext cx="36609" cy="10378"/>
            </a:xfrm>
            <a:custGeom>
              <a:rect b="b" l="l" r="r" t="t"/>
              <a:pathLst>
                <a:path extrusionOk="0" h="457" w="1612">
                  <a:moveTo>
                    <a:pt x="822" y="0"/>
                  </a:moveTo>
                  <a:cubicBezTo>
                    <a:pt x="670" y="0"/>
                    <a:pt x="548" y="0"/>
                    <a:pt x="396" y="31"/>
                  </a:cubicBezTo>
                  <a:cubicBezTo>
                    <a:pt x="244" y="31"/>
                    <a:pt x="153" y="122"/>
                    <a:pt x="31" y="244"/>
                  </a:cubicBezTo>
                  <a:cubicBezTo>
                    <a:pt x="1" y="244"/>
                    <a:pt x="1" y="274"/>
                    <a:pt x="1" y="304"/>
                  </a:cubicBezTo>
                  <a:cubicBezTo>
                    <a:pt x="1" y="396"/>
                    <a:pt x="62" y="456"/>
                    <a:pt x="153" y="456"/>
                  </a:cubicBezTo>
                  <a:cubicBezTo>
                    <a:pt x="244" y="456"/>
                    <a:pt x="366" y="426"/>
                    <a:pt x="487" y="396"/>
                  </a:cubicBezTo>
                  <a:cubicBezTo>
                    <a:pt x="609" y="335"/>
                    <a:pt x="700" y="304"/>
                    <a:pt x="822" y="304"/>
                  </a:cubicBezTo>
                  <a:cubicBezTo>
                    <a:pt x="1034" y="304"/>
                    <a:pt x="1308" y="304"/>
                    <a:pt x="1551" y="396"/>
                  </a:cubicBezTo>
                  <a:cubicBezTo>
                    <a:pt x="1582" y="396"/>
                    <a:pt x="1612" y="396"/>
                    <a:pt x="1582" y="335"/>
                  </a:cubicBezTo>
                  <a:cubicBezTo>
                    <a:pt x="1612" y="335"/>
                    <a:pt x="1612" y="304"/>
                    <a:pt x="1582" y="274"/>
                  </a:cubicBezTo>
                  <a:cubicBezTo>
                    <a:pt x="1369" y="122"/>
                    <a:pt x="1095" y="31"/>
                    <a:pt x="822" y="0"/>
                  </a:cubicBezTo>
                  <a:close/>
                </a:path>
              </a:pathLst>
            </a:custGeom>
            <a:solidFill>
              <a:srgbClr val="130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1182101" y="2226771"/>
              <a:ext cx="18645" cy="40060"/>
            </a:xfrm>
            <a:custGeom>
              <a:rect b="b" l="l" r="r" t="t"/>
              <a:pathLst>
                <a:path extrusionOk="0" fill="none" h="1764" w="821">
                  <a:moveTo>
                    <a:pt x="0" y="0"/>
                  </a:moveTo>
                  <a:cubicBezTo>
                    <a:pt x="0" y="244"/>
                    <a:pt x="243" y="426"/>
                    <a:pt x="426" y="578"/>
                  </a:cubicBezTo>
                  <a:cubicBezTo>
                    <a:pt x="608" y="730"/>
                    <a:pt x="821" y="912"/>
                    <a:pt x="821" y="1186"/>
                  </a:cubicBezTo>
                  <a:cubicBezTo>
                    <a:pt x="821" y="1429"/>
                    <a:pt x="669" y="1611"/>
                    <a:pt x="456" y="1763"/>
                  </a:cubicBezTo>
                </a:path>
              </a:pathLst>
            </a:custGeom>
            <a:noFill/>
            <a:ln cap="rnd" cmpd="sng" w="4550">
              <a:solidFill>
                <a:srgbClr val="E474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1097869" y="2269239"/>
              <a:ext cx="43512" cy="39266"/>
            </a:xfrm>
            <a:custGeom>
              <a:rect b="b" l="l" r="r" t="t"/>
              <a:pathLst>
                <a:path extrusionOk="0" h="1729" w="1916">
                  <a:moveTo>
                    <a:pt x="990" y="0"/>
                  </a:moveTo>
                  <a:cubicBezTo>
                    <a:pt x="903" y="0"/>
                    <a:pt x="816" y="15"/>
                    <a:pt x="730" y="45"/>
                  </a:cubicBezTo>
                  <a:cubicBezTo>
                    <a:pt x="274" y="197"/>
                    <a:pt x="1" y="653"/>
                    <a:pt x="153" y="1109"/>
                  </a:cubicBezTo>
                  <a:cubicBezTo>
                    <a:pt x="276" y="1479"/>
                    <a:pt x="600" y="1729"/>
                    <a:pt x="961" y="1729"/>
                  </a:cubicBezTo>
                  <a:cubicBezTo>
                    <a:pt x="1045" y="1729"/>
                    <a:pt x="1131" y="1715"/>
                    <a:pt x="1217" y="1687"/>
                  </a:cubicBezTo>
                  <a:cubicBezTo>
                    <a:pt x="1673" y="1535"/>
                    <a:pt x="1916" y="1079"/>
                    <a:pt x="1794" y="623"/>
                  </a:cubicBezTo>
                  <a:cubicBezTo>
                    <a:pt x="1673" y="234"/>
                    <a:pt x="1337" y="0"/>
                    <a:pt x="990" y="0"/>
                  </a:cubicBezTo>
                  <a:close/>
                </a:path>
              </a:pathLst>
            </a:custGeom>
            <a:solidFill>
              <a:srgbClr val="F87F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1214531" y="2235060"/>
              <a:ext cx="30409" cy="38584"/>
            </a:xfrm>
            <a:custGeom>
              <a:rect b="b" l="l" r="r" t="t"/>
              <a:pathLst>
                <a:path extrusionOk="0" h="1699" w="1339">
                  <a:moveTo>
                    <a:pt x="852" y="0"/>
                  </a:moveTo>
                  <a:cubicBezTo>
                    <a:pt x="821" y="0"/>
                    <a:pt x="761" y="31"/>
                    <a:pt x="700" y="31"/>
                  </a:cubicBezTo>
                  <a:cubicBezTo>
                    <a:pt x="244" y="183"/>
                    <a:pt x="1" y="639"/>
                    <a:pt x="153" y="1094"/>
                  </a:cubicBezTo>
                  <a:cubicBezTo>
                    <a:pt x="272" y="1453"/>
                    <a:pt x="580" y="1699"/>
                    <a:pt x="927" y="1699"/>
                  </a:cubicBezTo>
                  <a:cubicBezTo>
                    <a:pt x="1022" y="1699"/>
                    <a:pt x="1119" y="1681"/>
                    <a:pt x="1217" y="1642"/>
                  </a:cubicBezTo>
                  <a:cubicBezTo>
                    <a:pt x="1277" y="1611"/>
                    <a:pt x="1308" y="1611"/>
                    <a:pt x="1338" y="1581"/>
                  </a:cubicBezTo>
                  <a:cubicBezTo>
                    <a:pt x="1338" y="1520"/>
                    <a:pt x="1308" y="1398"/>
                    <a:pt x="1277" y="1307"/>
                  </a:cubicBezTo>
                  <a:cubicBezTo>
                    <a:pt x="1277" y="1277"/>
                    <a:pt x="1247" y="1246"/>
                    <a:pt x="1247" y="1246"/>
                  </a:cubicBezTo>
                  <a:lnTo>
                    <a:pt x="852" y="0"/>
                  </a:lnTo>
                  <a:close/>
                </a:path>
              </a:pathLst>
            </a:custGeom>
            <a:solidFill>
              <a:srgbClr val="F87F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1160004" y="2270942"/>
              <a:ext cx="37290" cy="20757"/>
            </a:xfrm>
            <a:custGeom>
              <a:rect b="b" l="l" r="r" t="t"/>
              <a:pathLst>
                <a:path extrusionOk="0" h="914" w="1642">
                  <a:moveTo>
                    <a:pt x="1" y="1"/>
                  </a:moveTo>
                  <a:cubicBezTo>
                    <a:pt x="1" y="1"/>
                    <a:pt x="61" y="821"/>
                    <a:pt x="730" y="913"/>
                  </a:cubicBezTo>
                  <a:cubicBezTo>
                    <a:pt x="744" y="913"/>
                    <a:pt x="759" y="914"/>
                    <a:pt x="772" y="914"/>
                  </a:cubicBezTo>
                  <a:cubicBezTo>
                    <a:pt x="1496" y="914"/>
                    <a:pt x="1642" y="153"/>
                    <a:pt x="1642" y="153"/>
                  </a:cubicBezTo>
                  <a:lnTo>
                    <a:pt x="1642" y="153"/>
                  </a:lnTo>
                  <a:cubicBezTo>
                    <a:pt x="1531" y="175"/>
                    <a:pt x="1407" y="184"/>
                    <a:pt x="1277" y="184"/>
                  </a:cubicBezTo>
                  <a:cubicBezTo>
                    <a:pt x="692" y="184"/>
                    <a:pt x="1"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1167589" y="2294424"/>
              <a:ext cx="9697" cy="1408"/>
            </a:xfrm>
            <a:custGeom>
              <a:rect b="b" l="l" r="r" t="t"/>
              <a:pathLst>
                <a:path extrusionOk="0" fill="none" h="62" w="427">
                  <a:moveTo>
                    <a:pt x="1" y="0"/>
                  </a:moveTo>
                  <a:cubicBezTo>
                    <a:pt x="122" y="31"/>
                    <a:pt x="274" y="61"/>
                    <a:pt x="426" y="61"/>
                  </a:cubicBezTo>
                </a:path>
              </a:pathLst>
            </a:custGeom>
            <a:noFill/>
            <a:ln cap="rnd" cmpd="sng" w="2275">
              <a:solidFill>
                <a:srgbClr val="E474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827984" y="2025197"/>
              <a:ext cx="109598" cy="155336"/>
            </a:xfrm>
            <a:custGeom>
              <a:rect b="b" l="l" r="r" t="t"/>
              <a:pathLst>
                <a:path extrusionOk="0" h="6840" w="4826">
                  <a:moveTo>
                    <a:pt x="2827" y="1"/>
                  </a:moveTo>
                  <a:cubicBezTo>
                    <a:pt x="2614" y="1"/>
                    <a:pt x="2189" y="2159"/>
                    <a:pt x="2189" y="2159"/>
                  </a:cubicBezTo>
                  <a:cubicBezTo>
                    <a:pt x="2189" y="2159"/>
                    <a:pt x="2217" y="300"/>
                    <a:pt x="2052" y="300"/>
                  </a:cubicBezTo>
                  <a:cubicBezTo>
                    <a:pt x="2047" y="300"/>
                    <a:pt x="2042" y="301"/>
                    <a:pt x="2037" y="305"/>
                  </a:cubicBezTo>
                  <a:cubicBezTo>
                    <a:pt x="1854" y="396"/>
                    <a:pt x="1459" y="2341"/>
                    <a:pt x="1459" y="2341"/>
                  </a:cubicBezTo>
                  <a:cubicBezTo>
                    <a:pt x="1459" y="2341"/>
                    <a:pt x="1400" y="821"/>
                    <a:pt x="1251" y="821"/>
                  </a:cubicBezTo>
                  <a:cubicBezTo>
                    <a:pt x="1249" y="821"/>
                    <a:pt x="1248" y="821"/>
                    <a:pt x="1246" y="822"/>
                  </a:cubicBezTo>
                  <a:cubicBezTo>
                    <a:pt x="942" y="943"/>
                    <a:pt x="760" y="3101"/>
                    <a:pt x="669" y="4013"/>
                  </a:cubicBezTo>
                  <a:cubicBezTo>
                    <a:pt x="608" y="4287"/>
                    <a:pt x="456" y="4712"/>
                    <a:pt x="456" y="4743"/>
                  </a:cubicBezTo>
                  <a:cubicBezTo>
                    <a:pt x="304" y="5229"/>
                    <a:pt x="122" y="5746"/>
                    <a:pt x="0" y="6202"/>
                  </a:cubicBezTo>
                  <a:lnTo>
                    <a:pt x="3344" y="6840"/>
                  </a:lnTo>
                  <a:cubicBezTo>
                    <a:pt x="3374" y="5746"/>
                    <a:pt x="3405" y="4986"/>
                    <a:pt x="3405" y="4986"/>
                  </a:cubicBezTo>
                  <a:cubicBezTo>
                    <a:pt x="4164" y="4287"/>
                    <a:pt x="4651" y="3375"/>
                    <a:pt x="4742" y="3193"/>
                  </a:cubicBezTo>
                  <a:cubicBezTo>
                    <a:pt x="4825" y="2922"/>
                    <a:pt x="4681" y="2879"/>
                    <a:pt x="4581" y="2879"/>
                  </a:cubicBezTo>
                  <a:cubicBezTo>
                    <a:pt x="4535" y="2879"/>
                    <a:pt x="4499" y="2889"/>
                    <a:pt x="4499" y="2889"/>
                  </a:cubicBezTo>
                  <a:lnTo>
                    <a:pt x="3617" y="3466"/>
                  </a:lnTo>
                  <a:cubicBezTo>
                    <a:pt x="3617" y="3466"/>
                    <a:pt x="3708" y="730"/>
                    <a:pt x="3557" y="730"/>
                  </a:cubicBezTo>
                  <a:cubicBezTo>
                    <a:pt x="3405" y="730"/>
                    <a:pt x="2827" y="2463"/>
                    <a:pt x="2827" y="2463"/>
                  </a:cubicBezTo>
                  <a:cubicBezTo>
                    <a:pt x="2827" y="2463"/>
                    <a:pt x="3070" y="1"/>
                    <a:pt x="2827" y="1"/>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776886" y="2165341"/>
              <a:ext cx="370037" cy="477046"/>
            </a:xfrm>
            <a:custGeom>
              <a:rect b="b" l="l" r="r" t="t"/>
              <a:pathLst>
                <a:path extrusionOk="0" h="21006" w="16294">
                  <a:moveTo>
                    <a:pt x="2189" y="0"/>
                  </a:moveTo>
                  <a:cubicBezTo>
                    <a:pt x="1278" y="2979"/>
                    <a:pt x="730" y="5289"/>
                    <a:pt x="426" y="7052"/>
                  </a:cubicBezTo>
                  <a:cubicBezTo>
                    <a:pt x="183" y="8329"/>
                    <a:pt x="1" y="9636"/>
                    <a:pt x="31" y="10973"/>
                  </a:cubicBezTo>
                  <a:cubicBezTo>
                    <a:pt x="31" y="11368"/>
                    <a:pt x="62" y="11824"/>
                    <a:pt x="153" y="12219"/>
                  </a:cubicBezTo>
                  <a:cubicBezTo>
                    <a:pt x="183" y="12371"/>
                    <a:pt x="335" y="12493"/>
                    <a:pt x="457" y="12554"/>
                  </a:cubicBezTo>
                  <a:cubicBezTo>
                    <a:pt x="1186" y="13010"/>
                    <a:pt x="1825" y="13557"/>
                    <a:pt x="2493" y="14073"/>
                  </a:cubicBezTo>
                  <a:cubicBezTo>
                    <a:pt x="3223" y="14621"/>
                    <a:pt x="3892" y="15137"/>
                    <a:pt x="4621" y="15624"/>
                  </a:cubicBezTo>
                  <a:cubicBezTo>
                    <a:pt x="4682" y="15684"/>
                    <a:pt x="4743" y="15715"/>
                    <a:pt x="4773" y="15745"/>
                  </a:cubicBezTo>
                  <a:lnTo>
                    <a:pt x="10852" y="20305"/>
                  </a:lnTo>
                  <a:cubicBezTo>
                    <a:pt x="11398" y="20718"/>
                    <a:pt x="12339" y="21005"/>
                    <a:pt x="13207" y="21005"/>
                  </a:cubicBezTo>
                  <a:cubicBezTo>
                    <a:pt x="13934" y="21005"/>
                    <a:pt x="14609" y="20803"/>
                    <a:pt x="14956" y="20305"/>
                  </a:cubicBezTo>
                  <a:cubicBezTo>
                    <a:pt x="15412" y="19666"/>
                    <a:pt x="15776" y="19636"/>
                    <a:pt x="16141" y="18450"/>
                  </a:cubicBezTo>
                  <a:cubicBezTo>
                    <a:pt x="16293" y="17539"/>
                    <a:pt x="16019" y="16657"/>
                    <a:pt x="15412" y="16019"/>
                  </a:cubicBezTo>
                  <a:cubicBezTo>
                    <a:pt x="14287" y="14803"/>
                    <a:pt x="12311" y="13466"/>
                    <a:pt x="11430" y="12858"/>
                  </a:cubicBezTo>
                  <a:cubicBezTo>
                    <a:pt x="10822" y="12432"/>
                    <a:pt x="8633" y="11307"/>
                    <a:pt x="6597" y="10274"/>
                  </a:cubicBezTo>
                  <a:cubicBezTo>
                    <a:pt x="6080" y="10000"/>
                    <a:pt x="5503" y="9727"/>
                    <a:pt x="5016" y="9484"/>
                  </a:cubicBezTo>
                  <a:cubicBezTo>
                    <a:pt x="5016" y="9484"/>
                    <a:pt x="5351" y="3709"/>
                    <a:pt x="5533" y="669"/>
                  </a:cubicBezTo>
                  <a:lnTo>
                    <a:pt x="21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961201" y="3430628"/>
              <a:ext cx="153270" cy="135306"/>
            </a:xfrm>
            <a:custGeom>
              <a:rect b="b" l="l" r="r" t="t"/>
              <a:pathLst>
                <a:path extrusionOk="0" h="5958" w="6749">
                  <a:moveTo>
                    <a:pt x="4985" y="0"/>
                  </a:moveTo>
                  <a:lnTo>
                    <a:pt x="1" y="2554"/>
                  </a:lnTo>
                  <a:lnTo>
                    <a:pt x="1338" y="5958"/>
                  </a:lnTo>
                  <a:lnTo>
                    <a:pt x="6748" y="3891"/>
                  </a:lnTo>
                  <a:lnTo>
                    <a:pt x="4985" y="0"/>
                  </a:ln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1071639" y="2927420"/>
              <a:ext cx="399015" cy="592958"/>
            </a:xfrm>
            <a:custGeom>
              <a:rect b="b" l="l" r="r" t="t"/>
              <a:pathLst>
                <a:path extrusionOk="0" h="26110" w="17570">
                  <a:moveTo>
                    <a:pt x="5290" y="0"/>
                  </a:moveTo>
                  <a:lnTo>
                    <a:pt x="6475" y="4407"/>
                  </a:lnTo>
                  <a:lnTo>
                    <a:pt x="10244" y="16930"/>
                  </a:lnTo>
                  <a:lnTo>
                    <a:pt x="1" y="21976"/>
                  </a:lnTo>
                  <a:lnTo>
                    <a:pt x="1885" y="26110"/>
                  </a:lnTo>
                  <a:lnTo>
                    <a:pt x="15442" y="20669"/>
                  </a:lnTo>
                  <a:cubicBezTo>
                    <a:pt x="16840" y="20183"/>
                    <a:pt x="17570" y="18693"/>
                    <a:pt x="17174" y="17265"/>
                  </a:cubicBezTo>
                  <a:cubicBezTo>
                    <a:pt x="16962" y="16414"/>
                    <a:pt x="16779" y="15745"/>
                    <a:pt x="16415" y="14286"/>
                  </a:cubicBezTo>
                  <a:cubicBezTo>
                    <a:pt x="14743" y="7143"/>
                    <a:pt x="13375" y="1246"/>
                    <a:pt x="13162" y="152"/>
                  </a:cubicBezTo>
                  <a:lnTo>
                    <a:pt x="52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898385" y="3453293"/>
              <a:ext cx="189856" cy="305677"/>
            </a:xfrm>
            <a:custGeom>
              <a:rect b="b" l="l" r="r" t="t"/>
              <a:pathLst>
                <a:path extrusionOk="0" h="13460" w="8360">
                  <a:moveTo>
                    <a:pt x="5446" y="0"/>
                  </a:moveTo>
                  <a:cubicBezTo>
                    <a:pt x="5195" y="0"/>
                    <a:pt x="4702" y="117"/>
                    <a:pt x="4104" y="309"/>
                  </a:cubicBezTo>
                  <a:cubicBezTo>
                    <a:pt x="3861" y="370"/>
                    <a:pt x="3618" y="461"/>
                    <a:pt x="3344" y="522"/>
                  </a:cubicBezTo>
                  <a:cubicBezTo>
                    <a:pt x="3192" y="553"/>
                    <a:pt x="3040" y="644"/>
                    <a:pt x="2858" y="674"/>
                  </a:cubicBezTo>
                  <a:cubicBezTo>
                    <a:pt x="2615" y="765"/>
                    <a:pt x="2402" y="826"/>
                    <a:pt x="2159" y="948"/>
                  </a:cubicBezTo>
                  <a:cubicBezTo>
                    <a:pt x="1672" y="1130"/>
                    <a:pt x="1216" y="1312"/>
                    <a:pt x="882" y="1434"/>
                  </a:cubicBezTo>
                  <a:cubicBezTo>
                    <a:pt x="335" y="1616"/>
                    <a:pt x="1" y="1768"/>
                    <a:pt x="1" y="1768"/>
                  </a:cubicBezTo>
                  <a:lnTo>
                    <a:pt x="3223" y="13410"/>
                  </a:lnTo>
                  <a:cubicBezTo>
                    <a:pt x="3223" y="13410"/>
                    <a:pt x="3329" y="13459"/>
                    <a:pt x="3487" y="13459"/>
                  </a:cubicBezTo>
                  <a:cubicBezTo>
                    <a:pt x="3656" y="13459"/>
                    <a:pt x="3884" y="13403"/>
                    <a:pt x="4104" y="13167"/>
                  </a:cubicBezTo>
                  <a:cubicBezTo>
                    <a:pt x="4712" y="12498"/>
                    <a:pt x="5472" y="11313"/>
                    <a:pt x="5563" y="9671"/>
                  </a:cubicBezTo>
                  <a:cubicBezTo>
                    <a:pt x="5624" y="7908"/>
                    <a:pt x="6080" y="6723"/>
                    <a:pt x="6627" y="5872"/>
                  </a:cubicBezTo>
                  <a:cubicBezTo>
                    <a:pt x="6627" y="5841"/>
                    <a:pt x="6657" y="5841"/>
                    <a:pt x="6657" y="5811"/>
                  </a:cubicBezTo>
                  <a:cubicBezTo>
                    <a:pt x="6809" y="5537"/>
                    <a:pt x="6992" y="5325"/>
                    <a:pt x="7144" y="5112"/>
                  </a:cubicBezTo>
                  <a:cubicBezTo>
                    <a:pt x="7144" y="5081"/>
                    <a:pt x="7174" y="5081"/>
                    <a:pt x="7235" y="5051"/>
                  </a:cubicBezTo>
                  <a:cubicBezTo>
                    <a:pt x="7296" y="4930"/>
                    <a:pt x="7417" y="4869"/>
                    <a:pt x="7478" y="4747"/>
                  </a:cubicBezTo>
                  <a:cubicBezTo>
                    <a:pt x="8359" y="3835"/>
                    <a:pt x="5107" y="3075"/>
                    <a:pt x="5107" y="3075"/>
                  </a:cubicBezTo>
                  <a:cubicBezTo>
                    <a:pt x="5107" y="3075"/>
                    <a:pt x="5958" y="613"/>
                    <a:pt x="5624" y="66"/>
                  </a:cubicBezTo>
                  <a:cubicBezTo>
                    <a:pt x="5615" y="21"/>
                    <a:pt x="5552" y="0"/>
                    <a:pt x="5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898385" y="3485859"/>
              <a:ext cx="93906" cy="274155"/>
            </a:xfrm>
            <a:custGeom>
              <a:rect b="b" l="l" r="r" t="t"/>
              <a:pathLst>
                <a:path extrusionOk="0" h="12072" w="4135">
                  <a:moveTo>
                    <a:pt x="912" y="0"/>
                  </a:moveTo>
                  <a:cubicBezTo>
                    <a:pt x="396" y="122"/>
                    <a:pt x="1" y="243"/>
                    <a:pt x="1" y="243"/>
                  </a:cubicBezTo>
                  <a:lnTo>
                    <a:pt x="3283" y="12006"/>
                  </a:lnTo>
                  <a:cubicBezTo>
                    <a:pt x="3283" y="12006"/>
                    <a:pt x="3405" y="12071"/>
                    <a:pt x="3577" y="12071"/>
                  </a:cubicBezTo>
                  <a:cubicBezTo>
                    <a:pt x="3738" y="12071"/>
                    <a:pt x="3943" y="12014"/>
                    <a:pt x="4134" y="11794"/>
                  </a:cubicBezTo>
                  <a:lnTo>
                    <a:pt x="912" y="0"/>
                  </a:lnTo>
                  <a:close/>
                </a:path>
              </a:pathLst>
            </a:custGeom>
            <a:solidFill>
              <a:srgbClr val="F6F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1029535" y="3552626"/>
              <a:ext cx="35223" cy="33338"/>
            </a:xfrm>
            <a:custGeom>
              <a:rect b="b" l="l" r="r" t="t"/>
              <a:pathLst>
                <a:path extrusionOk="0" h="1468" w="1551">
                  <a:moveTo>
                    <a:pt x="529" y="1"/>
                  </a:moveTo>
                  <a:cubicBezTo>
                    <a:pt x="479" y="1"/>
                    <a:pt x="441" y="24"/>
                    <a:pt x="426" y="69"/>
                  </a:cubicBezTo>
                  <a:lnTo>
                    <a:pt x="92" y="556"/>
                  </a:lnTo>
                  <a:cubicBezTo>
                    <a:pt x="1" y="647"/>
                    <a:pt x="31" y="738"/>
                    <a:pt x="122" y="829"/>
                  </a:cubicBezTo>
                  <a:lnTo>
                    <a:pt x="1004" y="1467"/>
                  </a:lnTo>
                  <a:cubicBezTo>
                    <a:pt x="1156" y="1194"/>
                    <a:pt x="1338" y="981"/>
                    <a:pt x="1490" y="768"/>
                  </a:cubicBezTo>
                  <a:cubicBezTo>
                    <a:pt x="1490" y="738"/>
                    <a:pt x="1521" y="738"/>
                    <a:pt x="1551" y="707"/>
                  </a:cubicBezTo>
                  <a:lnTo>
                    <a:pt x="700" y="69"/>
                  </a:lnTo>
                  <a:cubicBezTo>
                    <a:pt x="639" y="24"/>
                    <a:pt x="578" y="1"/>
                    <a:pt x="529" y="1"/>
                  </a:cubicBezTo>
                  <a:close/>
                </a:path>
              </a:pathLst>
            </a:custGeom>
            <a:solidFill>
              <a:srgbClr val="F6F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1097869" y="2392441"/>
              <a:ext cx="197463" cy="169144"/>
            </a:xfrm>
            <a:custGeom>
              <a:rect b="b" l="l" r="r" t="t"/>
              <a:pathLst>
                <a:path extrusionOk="0" h="7448" w="8695">
                  <a:moveTo>
                    <a:pt x="6050" y="0"/>
                  </a:moveTo>
                  <a:lnTo>
                    <a:pt x="4955" y="2949"/>
                  </a:lnTo>
                  <a:lnTo>
                    <a:pt x="1794" y="1307"/>
                  </a:lnTo>
                  <a:cubicBezTo>
                    <a:pt x="1156" y="2189"/>
                    <a:pt x="1" y="3070"/>
                    <a:pt x="1" y="3131"/>
                  </a:cubicBezTo>
                  <a:lnTo>
                    <a:pt x="6566" y="7447"/>
                  </a:lnTo>
                  <a:lnTo>
                    <a:pt x="8694" y="548"/>
                  </a:lnTo>
                  <a:cubicBezTo>
                    <a:pt x="7296" y="426"/>
                    <a:pt x="6050" y="0"/>
                    <a:pt x="6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1040595" y="2439382"/>
              <a:ext cx="302361" cy="607720"/>
            </a:xfrm>
            <a:custGeom>
              <a:rect b="b" l="l" r="r" t="t"/>
              <a:pathLst>
                <a:path extrusionOk="0" h="26760" w="13314">
                  <a:moveTo>
                    <a:pt x="3708" y="0"/>
                  </a:moveTo>
                  <a:cubicBezTo>
                    <a:pt x="2553" y="1095"/>
                    <a:pt x="760" y="1763"/>
                    <a:pt x="760" y="1763"/>
                  </a:cubicBezTo>
                  <a:lnTo>
                    <a:pt x="0" y="7964"/>
                  </a:lnTo>
                  <a:cubicBezTo>
                    <a:pt x="0" y="7964"/>
                    <a:pt x="5289" y="17265"/>
                    <a:pt x="6170" y="24590"/>
                  </a:cubicBezTo>
                  <a:cubicBezTo>
                    <a:pt x="6368" y="26223"/>
                    <a:pt x="7266" y="26760"/>
                    <a:pt x="8362" y="26760"/>
                  </a:cubicBezTo>
                  <a:cubicBezTo>
                    <a:pt x="10471" y="26760"/>
                    <a:pt x="13313" y="24773"/>
                    <a:pt x="13313" y="24773"/>
                  </a:cubicBezTo>
                  <a:lnTo>
                    <a:pt x="8906" y="9453"/>
                  </a:lnTo>
                  <a:lnTo>
                    <a:pt x="7234" y="3465"/>
                  </a:lnTo>
                  <a:lnTo>
                    <a:pt x="6900" y="1611"/>
                  </a:lnTo>
                  <a:lnTo>
                    <a:pt x="3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1923469" y="1949959"/>
              <a:ext cx="138077" cy="192626"/>
            </a:xfrm>
            <a:custGeom>
              <a:rect b="b" l="l" r="r" t="t"/>
              <a:pathLst>
                <a:path extrusionOk="0" h="8482" w="6080">
                  <a:moveTo>
                    <a:pt x="4195" y="1"/>
                  </a:moveTo>
                  <a:lnTo>
                    <a:pt x="0" y="1065"/>
                  </a:lnTo>
                  <a:lnTo>
                    <a:pt x="1885" y="8481"/>
                  </a:lnTo>
                  <a:lnTo>
                    <a:pt x="6079" y="7387"/>
                  </a:lnTo>
                  <a:lnTo>
                    <a:pt x="4195" y="1"/>
                  </a:ln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1858586" y="1947484"/>
              <a:ext cx="67653" cy="74716"/>
            </a:xfrm>
            <a:custGeom>
              <a:rect b="b" l="l" r="r" t="t"/>
              <a:pathLst>
                <a:path extrusionOk="0" h="3290" w="2979">
                  <a:moveTo>
                    <a:pt x="1037" y="0"/>
                  </a:moveTo>
                  <a:cubicBezTo>
                    <a:pt x="797" y="0"/>
                    <a:pt x="549" y="100"/>
                    <a:pt x="395" y="231"/>
                  </a:cubicBezTo>
                  <a:cubicBezTo>
                    <a:pt x="122" y="505"/>
                    <a:pt x="0" y="900"/>
                    <a:pt x="91" y="1295"/>
                  </a:cubicBezTo>
                  <a:cubicBezTo>
                    <a:pt x="152" y="1660"/>
                    <a:pt x="365" y="2025"/>
                    <a:pt x="547" y="2329"/>
                  </a:cubicBezTo>
                  <a:cubicBezTo>
                    <a:pt x="729" y="2572"/>
                    <a:pt x="973" y="2845"/>
                    <a:pt x="1216" y="3028"/>
                  </a:cubicBezTo>
                  <a:cubicBezTo>
                    <a:pt x="1434" y="3197"/>
                    <a:pt x="1690" y="3289"/>
                    <a:pt x="1969" y="3289"/>
                  </a:cubicBezTo>
                  <a:cubicBezTo>
                    <a:pt x="2041" y="3289"/>
                    <a:pt x="2114" y="3283"/>
                    <a:pt x="2188" y="3271"/>
                  </a:cubicBezTo>
                  <a:cubicBezTo>
                    <a:pt x="2523" y="3241"/>
                    <a:pt x="2827" y="2967"/>
                    <a:pt x="2888" y="2663"/>
                  </a:cubicBezTo>
                  <a:cubicBezTo>
                    <a:pt x="2979" y="2268"/>
                    <a:pt x="2736" y="1903"/>
                    <a:pt x="2644" y="1569"/>
                  </a:cubicBezTo>
                  <a:cubicBezTo>
                    <a:pt x="2492" y="1204"/>
                    <a:pt x="2249" y="961"/>
                    <a:pt x="1915" y="718"/>
                  </a:cubicBezTo>
                  <a:cubicBezTo>
                    <a:pt x="1824" y="414"/>
                    <a:pt x="1611" y="140"/>
                    <a:pt x="1307" y="49"/>
                  </a:cubicBezTo>
                  <a:cubicBezTo>
                    <a:pt x="1222" y="15"/>
                    <a:pt x="1130" y="0"/>
                    <a:pt x="1037" y="0"/>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1886406" y="1970262"/>
              <a:ext cx="17759" cy="22415"/>
            </a:xfrm>
            <a:custGeom>
              <a:rect b="b" l="l" r="r" t="t"/>
              <a:pathLst>
                <a:path extrusionOk="0" h="987" w="782">
                  <a:moveTo>
                    <a:pt x="313" y="0"/>
                  </a:moveTo>
                  <a:cubicBezTo>
                    <a:pt x="41" y="0"/>
                    <a:pt x="0" y="436"/>
                    <a:pt x="82" y="627"/>
                  </a:cubicBezTo>
                  <a:cubicBezTo>
                    <a:pt x="112" y="748"/>
                    <a:pt x="143" y="870"/>
                    <a:pt x="234" y="900"/>
                  </a:cubicBezTo>
                  <a:cubicBezTo>
                    <a:pt x="277" y="943"/>
                    <a:pt x="350" y="986"/>
                    <a:pt x="433" y="986"/>
                  </a:cubicBezTo>
                  <a:cubicBezTo>
                    <a:pt x="467" y="986"/>
                    <a:pt x="502" y="979"/>
                    <a:pt x="538" y="961"/>
                  </a:cubicBezTo>
                  <a:cubicBezTo>
                    <a:pt x="690" y="931"/>
                    <a:pt x="751" y="779"/>
                    <a:pt x="781" y="627"/>
                  </a:cubicBezTo>
                  <a:cubicBezTo>
                    <a:pt x="781" y="475"/>
                    <a:pt x="720" y="323"/>
                    <a:pt x="660" y="201"/>
                  </a:cubicBezTo>
                  <a:cubicBezTo>
                    <a:pt x="568" y="140"/>
                    <a:pt x="508" y="49"/>
                    <a:pt x="416" y="19"/>
                  </a:cubicBezTo>
                  <a:cubicBezTo>
                    <a:pt x="379" y="6"/>
                    <a:pt x="344" y="0"/>
                    <a:pt x="313" y="0"/>
                  </a:cubicBezTo>
                  <a:close/>
                </a:path>
              </a:pathLst>
            </a:custGeom>
            <a:solidFill>
              <a:srgbClr val="E47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1868238" y="1960315"/>
              <a:ext cx="31090" cy="38675"/>
            </a:xfrm>
            <a:custGeom>
              <a:rect b="b" l="l" r="r" t="t"/>
              <a:pathLst>
                <a:path extrusionOk="0" fill="none" h="1703" w="1369">
                  <a:moveTo>
                    <a:pt x="1368" y="730"/>
                  </a:moveTo>
                  <a:cubicBezTo>
                    <a:pt x="1247" y="548"/>
                    <a:pt x="1156" y="335"/>
                    <a:pt x="943" y="183"/>
                  </a:cubicBezTo>
                  <a:cubicBezTo>
                    <a:pt x="760" y="31"/>
                    <a:pt x="517" y="1"/>
                    <a:pt x="304" y="92"/>
                  </a:cubicBezTo>
                  <a:cubicBezTo>
                    <a:pt x="122" y="153"/>
                    <a:pt x="1" y="396"/>
                    <a:pt x="1" y="578"/>
                  </a:cubicBezTo>
                  <a:cubicBezTo>
                    <a:pt x="1" y="761"/>
                    <a:pt x="31" y="1004"/>
                    <a:pt x="153" y="1156"/>
                  </a:cubicBezTo>
                  <a:cubicBezTo>
                    <a:pt x="274" y="1338"/>
                    <a:pt x="396" y="1521"/>
                    <a:pt x="517" y="1703"/>
                  </a:cubicBezTo>
                </a:path>
              </a:pathLst>
            </a:custGeom>
            <a:noFill/>
            <a:ln cap="rnd" cmpd="sng" w="2275">
              <a:solidFill>
                <a:srgbClr val="E474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1871009" y="1809180"/>
              <a:ext cx="213996" cy="240476"/>
            </a:xfrm>
            <a:custGeom>
              <a:rect b="b" l="l" r="r" t="t"/>
              <a:pathLst>
                <a:path extrusionOk="0" h="10589" w="9423">
                  <a:moveTo>
                    <a:pt x="4689" y="0"/>
                  </a:moveTo>
                  <a:cubicBezTo>
                    <a:pt x="4449" y="0"/>
                    <a:pt x="4213" y="11"/>
                    <a:pt x="3982" y="30"/>
                  </a:cubicBezTo>
                  <a:cubicBezTo>
                    <a:pt x="1581" y="303"/>
                    <a:pt x="0" y="2583"/>
                    <a:pt x="578" y="4802"/>
                  </a:cubicBezTo>
                  <a:lnTo>
                    <a:pt x="1094" y="6838"/>
                  </a:lnTo>
                  <a:cubicBezTo>
                    <a:pt x="1965" y="9607"/>
                    <a:pt x="3919" y="10588"/>
                    <a:pt x="5787" y="10588"/>
                  </a:cubicBezTo>
                  <a:cubicBezTo>
                    <a:pt x="6461" y="10588"/>
                    <a:pt x="7124" y="10460"/>
                    <a:pt x="7721" y="10242"/>
                  </a:cubicBezTo>
                  <a:cubicBezTo>
                    <a:pt x="8997" y="9726"/>
                    <a:pt x="9332" y="8662"/>
                    <a:pt x="9423" y="7689"/>
                  </a:cubicBezTo>
                  <a:lnTo>
                    <a:pt x="9423" y="7203"/>
                  </a:lnTo>
                  <a:cubicBezTo>
                    <a:pt x="9423" y="6656"/>
                    <a:pt x="9301" y="6139"/>
                    <a:pt x="9180" y="5622"/>
                  </a:cubicBezTo>
                  <a:lnTo>
                    <a:pt x="9149" y="5562"/>
                  </a:lnTo>
                  <a:lnTo>
                    <a:pt x="7721" y="759"/>
                  </a:lnTo>
                  <a:cubicBezTo>
                    <a:pt x="6675" y="175"/>
                    <a:pt x="5649" y="0"/>
                    <a:pt x="4689" y="0"/>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1960736" y="2041775"/>
              <a:ext cx="87002" cy="22460"/>
            </a:xfrm>
            <a:custGeom>
              <a:rect b="b" l="l" r="r" t="t"/>
              <a:pathLst>
                <a:path extrusionOk="0" h="989" w="3831">
                  <a:moveTo>
                    <a:pt x="1" y="0"/>
                  </a:moveTo>
                  <a:lnTo>
                    <a:pt x="1" y="0"/>
                  </a:lnTo>
                  <a:cubicBezTo>
                    <a:pt x="864" y="700"/>
                    <a:pt x="1906" y="988"/>
                    <a:pt x="2921" y="988"/>
                  </a:cubicBezTo>
                  <a:cubicBezTo>
                    <a:pt x="3228" y="988"/>
                    <a:pt x="3533" y="962"/>
                    <a:pt x="3830" y="912"/>
                  </a:cubicBezTo>
                  <a:lnTo>
                    <a:pt x="3618" y="31"/>
                  </a:lnTo>
                  <a:cubicBezTo>
                    <a:pt x="3020" y="220"/>
                    <a:pt x="2373" y="335"/>
                    <a:pt x="1732" y="335"/>
                  </a:cubicBezTo>
                  <a:cubicBezTo>
                    <a:pt x="1135" y="335"/>
                    <a:pt x="543" y="235"/>
                    <a:pt x="1" y="0"/>
                  </a:cubicBezTo>
                  <a:close/>
                </a:path>
              </a:pathLst>
            </a:custGeom>
            <a:solidFill>
              <a:srgbClr val="E47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1874461" y="2093554"/>
              <a:ext cx="266456" cy="187085"/>
            </a:xfrm>
            <a:custGeom>
              <a:rect b="b" l="l" r="r" t="t"/>
              <a:pathLst>
                <a:path extrusionOk="0" h="8238" w="11733">
                  <a:moveTo>
                    <a:pt x="7508" y="0"/>
                  </a:moveTo>
                  <a:lnTo>
                    <a:pt x="6566" y="213"/>
                  </a:lnTo>
                  <a:lnTo>
                    <a:pt x="5015" y="608"/>
                  </a:lnTo>
                  <a:lnTo>
                    <a:pt x="4073" y="851"/>
                  </a:lnTo>
                  <a:cubicBezTo>
                    <a:pt x="3921" y="2310"/>
                    <a:pt x="3222" y="3678"/>
                    <a:pt x="2189" y="4499"/>
                  </a:cubicBezTo>
                  <a:cubicBezTo>
                    <a:pt x="2158" y="4559"/>
                    <a:pt x="2097" y="4590"/>
                    <a:pt x="2037" y="4620"/>
                  </a:cubicBezTo>
                  <a:cubicBezTo>
                    <a:pt x="1885" y="4742"/>
                    <a:pt x="1702" y="4833"/>
                    <a:pt x="1520" y="4955"/>
                  </a:cubicBezTo>
                  <a:cubicBezTo>
                    <a:pt x="973" y="5380"/>
                    <a:pt x="517" y="5836"/>
                    <a:pt x="365" y="6262"/>
                  </a:cubicBezTo>
                  <a:cubicBezTo>
                    <a:pt x="61" y="6839"/>
                    <a:pt x="0" y="7538"/>
                    <a:pt x="213" y="8237"/>
                  </a:cubicBezTo>
                  <a:lnTo>
                    <a:pt x="5471" y="6900"/>
                  </a:lnTo>
                  <a:lnTo>
                    <a:pt x="9240" y="5958"/>
                  </a:lnTo>
                  <a:lnTo>
                    <a:pt x="11307" y="5411"/>
                  </a:lnTo>
                  <a:cubicBezTo>
                    <a:pt x="11398" y="4438"/>
                    <a:pt x="11550" y="3374"/>
                    <a:pt x="11733" y="2371"/>
                  </a:cubicBezTo>
                  <a:cubicBezTo>
                    <a:pt x="11520" y="2371"/>
                    <a:pt x="11307" y="2341"/>
                    <a:pt x="11125" y="2341"/>
                  </a:cubicBezTo>
                  <a:cubicBezTo>
                    <a:pt x="10547" y="2280"/>
                    <a:pt x="9939" y="2037"/>
                    <a:pt x="9423" y="1733"/>
                  </a:cubicBezTo>
                  <a:cubicBezTo>
                    <a:pt x="8693" y="1307"/>
                    <a:pt x="8025" y="699"/>
                    <a:pt x="7508" y="0"/>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1919313" y="2183281"/>
              <a:ext cx="296161" cy="317554"/>
            </a:xfrm>
            <a:custGeom>
              <a:rect b="b" l="l" r="r" t="t"/>
              <a:pathLst>
                <a:path extrusionOk="0" h="13983" w="13041">
                  <a:moveTo>
                    <a:pt x="11065" y="1"/>
                  </a:moveTo>
                  <a:lnTo>
                    <a:pt x="1" y="2767"/>
                  </a:lnTo>
                  <a:lnTo>
                    <a:pt x="4104" y="13983"/>
                  </a:lnTo>
                  <a:lnTo>
                    <a:pt x="13041" y="11733"/>
                  </a:lnTo>
                  <a:lnTo>
                    <a:pt x="110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1977314" y="2430412"/>
              <a:ext cx="341013" cy="277516"/>
            </a:xfrm>
            <a:custGeom>
              <a:rect b="b" l="l" r="r" t="t"/>
              <a:pathLst>
                <a:path extrusionOk="0" h="12220" w="15016">
                  <a:moveTo>
                    <a:pt x="10274" y="0"/>
                  </a:moveTo>
                  <a:lnTo>
                    <a:pt x="1398" y="2797"/>
                  </a:lnTo>
                  <a:cubicBezTo>
                    <a:pt x="1398" y="2797"/>
                    <a:pt x="0" y="8663"/>
                    <a:pt x="1003" y="12219"/>
                  </a:cubicBezTo>
                  <a:lnTo>
                    <a:pt x="15016" y="8876"/>
                  </a:lnTo>
                  <a:cubicBezTo>
                    <a:pt x="15016" y="8876"/>
                    <a:pt x="14681" y="4468"/>
                    <a:pt x="10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1828927" y="1790126"/>
              <a:ext cx="260915" cy="189560"/>
            </a:xfrm>
            <a:custGeom>
              <a:rect b="b" l="l" r="r" t="t"/>
              <a:pathLst>
                <a:path extrusionOk="0" h="8347" w="11489">
                  <a:moveTo>
                    <a:pt x="5981" y="1"/>
                  </a:moveTo>
                  <a:cubicBezTo>
                    <a:pt x="5871" y="1"/>
                    <a:pt x="5761" y="7"/>
                    <a:pt x="5653" y="17"/>
                  </a:cubicBezTo>
                  <a:cubicBezTo>
                    <a:pt x="4467" y="109"/>
                    <a:pt x="3373" y="656"/>
                    <a:pt x="2583" y="1537"/>
                  </a:cubicBezTo>
                  <a:cubicBezTo>
                    <a:pt x="1762" y="2388"/>
                    <a:pt x="1428" y="3543"/>
                    <a:pt x="1428" y="4729"/>
                  </a:cubicBezTo>
                  <a:cubicBezTo>
                    <a:pt x="759" y="5002"/>
                    <a:pt x="181" y="5641"/>
                    <a:pt x="90" y="6401"/>
                  </a:cubicBezTo>
                  <a:cubicBezTo>
                    <a:pt x="0" y="7121"/>
                    <a:pt x="1245" y="8346"/>
                    <a:pt x="1422" y="8346"/>
                  </a:cubicBezTo>
                  <a:cubicBezTo>
                    <a:pt x="1424" y="8346"/>
                    <a:pt x="1426" y="8346"/>
                    <a:pt x="1428" y="8346"/>
                  </a:cubicBezTo>
                  <a:cubicBezTo>
                    <a:pt x="1428" y="8285"/>
                    <a:pt x="1397" y="8255"/>
                    <a:pt x="1397" y="8224"/>
                  </a:cubicBezTo>
                  <a:cubicBezTo>
                    <a:pt x="1306" y="7829"/>
                    <a:pt x="1428" y="7434"/>
                    <a:pt x="1701" y="7160"/>
                  </a:cubicBezTo>
                  <a:cubicBezTo>
                    <a:pt x="1860" y="7001"/>
                    <a:pt x="2112" y="6912"/>
                    <a:pt x="2356" y="6912"/>
                  </a:cubicBezTo>
                  <a:cubicBezTo>
                    <a:pt x="2391" y="6912"/>
                    <a:pt x="2426" y="6913"/>
                    <a:pt x="2461" y="6917"/>
                  </a:cubicBezTo>
                  <a:cubicBezTo>
                    <a:pt x="2491" y="6917"/>
                    <a:pt x="2522" y="6978"/>
                    <a:pt x="2583" y="6978"/>
                  </a:cubicBezTo>
                  <a:cubicBezTo>
                    <a:pt x="2795" y="7160"/>
                    <a:pt x="3039" y="7343"/>
                    <a:pt x="3282" y="7343"/>
                  </a:cubicBezTo>
                  <a:cubicBezTo>
                    <a:pt x="3646" y="7343"/>
                    <a:pt x="3859" y="7069"/>
                    <a:pt x="4011" y="6765"/>
                  </a:cubicBezTo>
                  <a:cubicBezTo>
                    <a:pt x="4315" y="6157"/>
                    <a:pt x="4406" y="5458"/>
                    <a:pt x="4163" y="4790"/>
                  </a:cubicBezTo>
                  <a:cubicBezTo>
                    <a:pt x="4011" y="4334"/>
                    <a:pt x="4315" y="3847"/>
                    <a:pt x="4771" y="3787"/>
                  </a:cubicBezTo>
                  <a:cubicBezTo>
                    <a:pt x="4853" y="3768"/>
                    <a:pt x="4933" y="3759"/>
                    <a:pt x="5012" y="3759"/>
                  </a:cubicBezTo>
                  <a:cubicBezTo>
                    <a:pt x="5315" y="3759"/>
                    <a:pt x="5600" y="3885"/>
                    <a:pt x="5865" y="4030"/>
                  </a:cubicBezTo>
                  <a:cubicBezTo>
                    <a:pt x="6200" y="4242"/>
                    <a:pt x="6504" y="4486"/>
                    <a:pt x="6868" y="4638"/>
                  </a:cubicBezTo>
                  <a:cubicBezTo>
                    <a:pt x="7202" y="4816"/>
                    <a:pt x="7552" y="4928"/>
                    <a:pt x="7907" y="4928"/>
                  </a:cubicBezTo>
                  <a:cubicBezTo>
                    <a:pt x="8036" y="4928"/>
                    <a:pt x="8167" y="4913"/>
                    <a:pt x="8297" y="4881"/>
                  </a:cubicBezTo>
                  <a:cubicBezTo>
                    <a:pt x="8780" y="4767"/>
                    <a:pt x="9766" y="4389"/>
                    <a:pt x="10092" y="4389"/>
                  </a:cubicBezTo>
                  <a:cubicBezTo>
                    <a:pt x="10115" y="4389"/>
                    <a:pt x="10135" y="4390"/>
                    <a:pt x="10151" y="4394"/>
                  </a:cubicBezTo>
                  <a:lnTo>
                    <a:pt x="10364" y="4394"/>
                  </a:lnTo>
                  <a:lnTo>
                    <a:pt x="10668" y="5337"/>
                  </a:lnTo>
                  <a:lnTo>
                    <a:pt x="11458" y="4546"/>
                  </a:lnTo>
                  <a:cubicBezTo>
                    <a:pt x="11489" y="4334"/>
                    <a:pt x="11458" y="4121"/>
                    <a:pt x="11458" y="3878"/>
                  </a:cubicBezTo>
                  <a:cubicBezTo>
                    <a:pt x="11428" y="3087"/>
                    <a:pt x="11397" y="2297"/>
                    <a:pt x="10941" y="1598"/>
                  </a:cubicBezTo>
                  <a:cubicBezTo>
                    <a:pt x="10546" y="1051"/>
                    <a:pt x="9908" y="747"/>
                    <a:pt x="9270" y="595"/>
                  </a:cubicBezTo>
                  <a:cubicBezTo>
                    <a:pt x="8935" y="504"/>
                    <a:pt x="8631" y="481"/>
                    <a:pt x="8324" y="481"/>
                  </a:cubicBezTo>
                  <a:cubicBezTo>
                    <a:pt x="8016" y="481"/>
                    <a:pt x="7704" y="504"/>
                    <a:pt x="7355" y="504"/>
                  </a:cubicBezTo>
                  <a:cubicBezTo>
                    <a:pt x="7005" y="129"/>
                    <a:pt x="6491" y="1"/>
                    <a:pt x="5981" y="1"/>
                  </a:cubicBezTo>
                  <a:close/>
                </a:path>
              </a:pathLst>
            </a:custGeom>
            <a:solidFill>
              <a:srgbClr val="0F08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1974544" y="1930724"/>
              <a:ext cx="20030" cy="18872"/>
            </a:xfrm>
            <a:custGeom>
              <a:rect b="b" l="l" r="r" t="t"/>
              <a:pathLst>
                <a:path extrusionOk="0" h="831" w="882">
                  <a:moveTo>
                    <a:pt x="476" y="0"/>
                  </a:moveTo>
                  <a:cubicBezTo>
                    <a:pt x="431" y="0"/>
                    <a:pt x="383" y="9"/>
                    <a:pt x="335" y="27"/>
                  </a:cubicBezTo>
                  <a:cubicBezTo>
                    <a:pt x="122" y="88"/>
                    <a:pt x="0" y="270"/>
                    <a:pt x="31" y="514"/>
                  </a:cubicBezTo>
                  <a:cubicBezTo>
                    <a:pt x="108" y="694"/>
                    <a:pt x="251" y="831"/>
                    <a:pt x="423" y="831"/>
                  </a:cubicBezTo>
                  <a:cubicBezTo>
                    <a:pt x="454" y="831"/>
                    <a:pt x="485" y="827"/>
                    <a:pt x="517" y="817"/>
                  </a:cubicBezTo>
                  <a:cubicBezTo>
                    <a:pt x="760" y="726"/>
                    <a:pt x="882" y="544"/>
                    <a:pt x="821" y="331"/>
                  </a:cubicBezTo>
                  <a:cubicBezTo>
                    <a:pt x="797" y="137"/>
                    <a:pt x="656" y="0"/>
                    <a:pt x="476" y="0"/>
                  </a:cubicBezTo>
                  <a:close/>
                </a:path>
              </a:pathLst>
            </a:custGeom>
            <a:solidFill>
              <a:srgbClr val="130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2043582" y="1912601"/>
              <a:ext cx="20030" cy="18849"/>
            </a:xfrm>
            <a:custGeom>
              <a:rect b="b" l="l" r="r" t="t"/>
              <a:pathLst>
                <a:path extrusionOk="0" h="830" w="882">
                  <a:moveTo>
                    <a:pt x="397" y="1"/>
                  </a:moveTo>
                  <a:cubicBezTo>
                    <a:pt x="376" y="1"/>
                    <a:pt x="355" y="2"/>
                    <a:pt x="334" y="5"/>
                  </a:cubicBezTo>
                  <a:cubicBezTo>
                    <a:pt x="122" y="96"/>
                    <a:pt x="0" y="278"/>
                    <a:pt x="30" y="521"/>
                  </a:cubicBezTo>
                  <a:cubicBezTo>
                    <a:pt x="112" y="712"/>
                    <a:pt x="268" y="830"/>
                    <a:pt x="453" y="830"/>
                  </a:cubicBezTo>
                  <a:cubicBezTo>
                    <a:pt x="474" y="830"/>
                    <a:pt x="495" y="828"/>
                    <a:pt x="517" y="825"/>
                  </a:cubicBezTo>
                  <a:cubicBezTo>
                    <a:pt x="760" y="734"/>
                    <a:pt x="882" y="552"/>
                    <a:pt x="821" y="308"/>
                  </a:cubicBezTo>
                  <a:cubicBezTo>
                    <a:pt x="793" y="142"/>
                    <a:pt x="613" y="1"/>
                    <a:pt x="397" y="1"/>
                  </a:cubicBezTo>
                  <a:close/>
                </a:path>
              </a:pathLst>
            </a:custGeom>
            <a:solidFill>
              <a:srgbClr val="130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1954536" y="1901132"/>
              <a:ext cx="33838" cy="20394"/>
            </a:xfrm>
            <a:custGeom>
              <a:rect b="b" l="l" r="r" t="t"/>
              <a:pathLst>
                <a:path extrusionOk="0" h="898" w="1490">
                  <a:moveTo>
                    <a:pt x="1155" y="0"/>
                  </a:moveTo>
                  <a:cubicBezTo>
                    <a:pt x="1087" y="0"/>
                    <a:pt x="1018" y="8"/>
                    <a:pt x="942" y="23"/>
                  </a:cubicBezTo>
                  <a:cubicBezTo>
                    <a:pt x="851" y="54"/>
                    <a:pt x="699" y="114"/>
                    <a:pt x="578" y="175"/>
                  </a:cubicBezTo>
                  <a:cubicBezTo>
                    <a:pt x="304" y="297"/>
                    <a:pt x="122" y="510"/>
                    <a:pt x="0" y="753"/>
                  </a:cubicBezTo>
                  <a:lnTo>
                    <a:pt x="0" y="874"/>
                  </a:lnTo>
                  <a:cubicBezTo>
                    <a:pt x="0" y="889"/>
                    <a:pt x="8" y="897"/>
                    <a:pt x="23" y="897"/>
                  </a:cubicBezTo>
                  <a:cubicBezTo>
                    <a:pt x="38" y="897"/>
                    <a:pt x="61" y="889"/>
                    <a:pt x="91" y="874"/>
                  </a:cubicBezTo>
                  <a:cubicBezTo>
                    <a:pt x="274" y="692"/>
                    <a:pt x="456" y="570"/>
                    <a:pt x="699" y="479"/>
                  </a:cubicBezTo>
                  <a:cubicBezTo>
                    <a:pt x="790" y="449"/>
                    <a:pt x="912" y="388"/>
                    <a:pt x="1033" y="388"/>
                  </a:cubicBezTo>
                  <a:cubicBezTo>
                    <a:pt x="1155" y="358"/>
                    <a:pt x="1246" y="358"/>
                    <a:pt x="1368" y="297"/>
                  </a:cubicBezTo>
                  <a:cubicBezTo>
                    <a:pt x="1398" y="236"/>
                    <a:pt x="1459" y="236"/>
                    <a:pt x="1459" y="206"/>
                  </a:cubicBezTo>
                  <a:cubicBezTo>
                    <a:pt x="1489" y="145"/>
                    <a:pt x="1459" y="54"/>
                    <a:pt x="1368" y="23"/>
                  </a:cubicBezTo>
                  <a:cubicBezTo>
                    <a:pt x="1292" y="8"/>
                    <a:pt x="1223" y="0"/>
                    <a:pt x="1155" y="0"/>
                  </a:cubicBezTo>
                  <a:close/>
                </a:path>
              </a:pathLst>
            </a:custGeom>
            <a:solidFill>
              <a:srgbClr val="130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2030456" y="1884395"/>
              <a:ext cx="37290" cy="9674"/>
            </a:xfrm>
            <a:custGeom>
              <a:rect b="b" l="l" r="r" t="t"/>
              <a:pathLst>
                <a:path extrusionOk="0" h="426" w="1642">
                  <a:moveTo>
                    <a:pt x="426" y="0"/>
                  </a:moveTo>
                  <a:cubicBezTo>
                    <a:pt x="274" y="31"/>
                    <a:pt x="153" y="61"/>
                    <a:pt x="31" y="183"/>
                  </a:cubicBezTo>
                  <a:cubicBezTo>
                    <a:pt x="1" y="183"/>
                    <a:pt x="1" y="213"/>
                    <a:pt x="1" y="274"/>
                  </a:cubicBezTo>
                  <a:cubicBezTo>
                    <a:pt x="1" y="335"/>
                    <a:pt x="92" y="426"/>
                    <a:pt x="153" y="426"/>
                  </a:cubicBezTo>
                  <a:cubicBezTo>
                    <a:pt x="274" y="426"/>
                    <a:pt x="396" y="426"/>
                    <a:pt x="487" y="365"/>
                  </a:cubicBezTo>
                  <a:cubicBezTo>
                    <a:pt x="608" y="365"/>
                    <a:pt x="730" y="335"/>
                    <a:pt x="852" y="335"/>
                  </a:cubicBezTo>
                  <a:cubicBezTo>
                    <a:pt x="912" y="327"/>
                    <a:pt x="973" y="323"/>
                    <a:pt x="1034" y="323"/>
                  </a:cubicBezTo>
                  <a:cubicBezTo>
                    <a:pt x="1214" y="323"/>
                    <a:pt x="1391" y="357"/>
                    <a:pt x="1551" y="426"/>
                  </a:cubicBezTo>
                  <a:cubicBezTo>
                    <a:pt x="1612" y="426"/>
                    <a:pt x="1612" y="426"/>
                    <a:pt x="1612" y="365"/>
                  </a:cubicBezTo>
                  <a:cubicBezTo>
                    <a:pt x="1642" y="365"/>
                    <a:pt x="1642" y="335"/>
                    <a:pt x="1612" y="304"/>
                  </a:cubicBezTo>
                  <a:cubicBezTo>
                    <a:pt x="1368" y="152"/>
                    <a:pt x="1095" y="31"/>
                    <a:pt x="852" y="0"/>
                  </a:cubicBezTo>
                  <a:close/>
                </a:path>
              </a:pathLst>
            </a:custGeom>
            <a:solidFill>
              <a:srgbClr val="130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2024233" y="1925818"/>
              <a:ext cx="17282" cy="40742"/>
            </a:xfrm>
            <a:custGeom>
              <a:rect b="b" l="l" r="r" t="t"/>
              <a:pathLst>
                <a:path extrusionOk="0" fill="none" h="1794" w="761">
                  <a:moveTo>
                    <a:pt x="1" y="0"/>
                  </a:moveTo>
                  <a:cubicBezTo>
                    <a:pt x="1" y="243"/>
                    <a:pt x="214" y="426"/>
                    <a:pt x="396" y="608"/>
                  </a:cubicBezTo>
                  <a:cubicBezTo>
                    <a:pt x="578" y="790"/>
                    <a:pt x="761" y="1003"/>
                    <a:pt x="730" y="1216"/>
                  </a:cubicBezTo>
                  <a:cubicBezTo>
                    <a:pt x="730" y="1429"/>
                    <a:pt x="548" y="1641"/>
                    <a:pt x="366" y="1793"/>
                  </a:cubicBezTo>
                </a:path>
              </a:pathLst>
            </a:custGeom>
            <a:noFill/>
            <a:ln cap="rnd" cmpd="sng" w="4550">
              <a:solidFill>
                <a:srgbClr val="E474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1994551" y="1979641"/>
              <a:ext cx="41446" cy="9016"/>
            </a:xfrm>
            <a:custGeom>
              <a:rect b="b" l="l" r="r" t="t"/>
              <a:pathLst>
                <a:path extrusionOk="0" fill="none" h="397" w="1825">
                  <a:moveTo>
                    <a:pt x="1" y="1"/>
                  </a:moveTo>
                  <a:cubicBezTo>
                    <a:pt x="518" y="335"/>
                    <a:pt x="1217" y="396"/>
                    <a:pt x="1825" y="214"/>
                  </a:cubicBezTo>
                </a:path>
              </a:pathLst>
            </a:custGeom>
            <a:noFill/>
            <a:ln cap="rnd" cmpd="sng" w="4550">
              <a:solidFill>
                <a:srgbClr val="E474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1991099" y="1976189"/>
              <a:ext cx="4860" cy="7631"/>
            </a:xfrm>
            <a:custGeom>
              <a:rect b="b" l="l" r="r" t="t"/>
              <a:pathLst>
                <a:path extrusionOk="0" fill="none" h="336" w="214">
                  <a:moveTo>
                    <a:pt x="1" y="335"/>
                  </a:moveTo>
                  <a:cubicBezTo>
                    <a:pt x="31" y="214"/>
                    <a:pt x="92" y="92"/>
                    <a:pt x="214" y="1"/>
                  </a:cubicBezTo>
                </a:path>
              </a:pathLst>
            </a:custGeom>
            <a:noFill/>
            <a:ln cap="rnd" cmpd="sng" w="4550">
              <a:solidFill>
                <a:srgbClr val="E474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1937958" y="1965220"/>
              <a:ext cx="42831" cy="37880"/>
            </a:xfrm>
            <a:custGeom>
              <a:rect b="b" l="l" r="r" t="t"/>
              <a:pathLst>
                <a:path extrusionOk="0" h="1668" w="1886">
                  <a:moveTo>
                    <a:pt x="935" y="1"/>
                  </a:moveTo>
                  <a:cubicBezTo>
                    <a:pt x="868" y="1"/>
                    <a:pt x="799" y="10"/>
                    <a:pt x="730" y="28"/>
                  </a:cubicBezTo>
                  <a:cubicBezTo>
                    <a:pt x="274" y="119"/>
                    <a:pt x="1" y="575"/>
                    <a:pt x="122" y="1031"/>
                  </a:cubicBezTo>
                  <a:cubicBezTo>
                    <a:pt x="224" y="1414"/>
                    <a:pt x="562" y="1668"/>
                    <a:pt x="937" y="1668"/>
                  </a:cubicBezTo>
                  <a:cubicBezTo>
                    <a:pt x="1009" y="1668"/>
                    <a:pt x="1082" y="1658"/>
                    <a:pt x="1156" y="1639"/>
                  </a:cubicBezTo>
                  <a:cubicBezTo>
                    <a:pt x="1611" y="1548"/>
                    <a:pt x="1885" y="1092"/>
                    <a:pt x="1763" y="636"/>
                  </a:cubicBezTo>
                  <a:cubicBezTo>
                    <a:pt x="1660" y="275"/>
                    <a:pt x="1316" y="1"/>
                    <a:pt x="935" y="1"/>
                  </a:cubicBezTo>
                  <a:close/>
                </a:path>
              </a:pathLst>
            </a:custGeom>
            <a:solidFill>
              <a:srgbClr val="F87F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2057367" y="1935470"/>
              <a:ext cx="27638" cy="38652"/>
            </a:xfrm>
            <a:custGeom>
              <a:rect b="b" l="l" r="r" t="t"/>
              <a:pathLst>
                <a:path extrusionOk="0" h="1702" w="1217">
                  <a:moveTo>
                    <a:pt x="943" y="1"/>
                  </a:moveTo>
                  <a:cubicBezTo>
                    <a:pt x="882" y="1"/>
                    <a:pt x="791" y="1"/>
                    <a:pt x="730" y="31"/>
                  </a:cubicBezTo>
                  <a:cubicBezTo>
                    <a:pt x="275" y="153"/>
                    <a:pt x="1" y="608"/>
                    <a:pt x="123" y="1064"/>
                  </a:cubicBezTo>
                  <a:cubicBezTo>
                    <a:pt x="199" y="1447"/>
                    <a:pt x="532" y="1701"/>
                    <a:pt x="907" y="1701"/>
                  </a:cubicBezTo>
                  <a:cubicBezTo>
                    <a:pt x="979" y="1701"/>
                    <a:pt x="1052" y="1692"/>
                    <a:pt x="1126" y="1672"/>
                  </a:cubicBezTo>
                  <a:cubicBezTo>
                    <a:pt x="1126" y="1672"/>
                    <a:pt x="1186" y="1642"/>
                    <a:pt x="1217" y="1642"/>
                  </a:cubicBezTo>
                  <a:cubicBezTo>
                    <a:pt x="1217" y="1095"/>
                    <a:pt x="1095" y="578"/>
                    <a:pt x="974" y="61"/>
                  </a:cubicBezTo>
                  <a:lnTo>
                    <a:pt x="943" y="1"/>
                  </a:lnTo>
                  <a:close/>
                </a:path>
              </a:pathLst>
            </a:custGeom>
            <a:solidFill>
              <a:srgbClr val="F87F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1795066" y="2636005"/>
              <a:ext cx="444571" cy="656592"/>
            </a:xfrm>
            <a:custGeom>
              <a:rect b="b" l="l" r="r" t="t"/>
              <a:pathLst>
                <a:path extrusionOk="0" h="28912" w="19576">
                  <a:moveTo>
                    <a:pt x="11018" y="1"/>
                  </a:moveTo>
                  <a:cubicBezTo>
                    <a:pt x="9654" y="1"/>
                    <a:pt x="8582" y="1297"/>
                    <a:pt x="8876" y="2649"/>
                  </a:cubicBezTo>
                  <a:lnTo>
                    <a:pt x="9271" y="4291"/>
                  </a:lnTo>
                  <a:lnTo>
                    <a:pt x="12463" y="16723"/>
                  </a:lnTo>
                  <a:lnTo>
                    <a:pt x="1" y="24808"/>
                  </a:lnTo>
                  <a:lnTo>
                    <a:pt x="2219" y="28911"/>
                  </a:lnTo>
                  <a:cubicBezTo>
                    <a:pt x="5259" y="27483"/>
                    <a:pt x="9362" y="25294"/>
                    <a:pt x="14013" y="22832"/>
                  </a:cubicBezTo>
                  <a:cubicBezTo>
                    <a:pt x="15107" y="22255"/>
                    <a:pt x="16202" y="21647"/>
                    <a:pt x="17326" y="21100"/>
                  </a:cubicBezTo>
                  <a:cubicBezTo>
                    <a:pt x="18816" y="20340"/>
                    <a:pt x="19575" y="18698"/>
                    <a:pt x="19271" y="17057"/>
                  </a:cubicBezTo>
                  <a:cubicBezTo>
                    <a:pt x="18998" y="15689"/>
                    <a:pt x="18724" y="14321"/>
                    <a:pt x="18512" y="13045"/>
                  </a:cubicBezTo>
                  <a:cubicBezTo>
                    <a:pt x="17235" y="6540"/>
                    <a:pt x="16262" y="1342"/>
                    <a:pt x="16110" y="309"/>
                  </a:cubicBezTo>
                  <a:lnTo>
                    <a:pt x="11156" y="5"/>
                  </a:lnTo>
                  <a:cubicBezTo>
                    <a:pt x="11110" y="2"/>
                    <a:pt x="11063" y="1"/>
                    <a:pt x="11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1688080" y="3201462"/>
              <a:ext cx="156722" cy="142210"/>
            </a:xfrm>
            <a:custGeom>
              <a:rect b="b" l="l" r="r" t="t"/>
              <a:pathLst>
                <a:path extrusionOk="0" h="6262" w="6901">
                  <a:moveTo>
                    <a:pt x="4772" y="0"/>
                  </a:moveTo>
                  <a:lnTo>
                    <a:pt x="0" y="3131"/>
                  </a:lnTo>
                  <a:lnTo>
                    <a:pt x="1885" y="6262"/>
                  </a:lnTo>
                  <a:cubicBezTo>
                    <a:pt x="1885" y="6262"/>
                    <a:pt x="3800" y="5380"/>
                    <a:pt x="6900" y="3891"/>
                  </a:cubicBezTo>
                  <a:lnTo>
                    <a:pt x="4772" y="0"/>
                  </a:ln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1614908" y="3230871"/>
              <a:ext cx="194670" cy="308447"/>
            </a:xfrm>
            <a:custGeom>
              <a:rect b="b" l="l" r="r" t="t"/>
              <a:pathLst>
                <a:path extrusionOk="0" h="13582" w="8572">
                  <a:moveTo>
                    <a:pt x="5419" y="0"/>
                  </a:moveTo>
                  <a:cubicBezTo>
                    <a:pt x="5182" y="0"/>
                    <a:pt x="4606" y="173"/>
                    <a:pt x="3891" y="438"/>
                  </a:cubicBezTo>
                  <a:cubicBezTo>
                    <a:pt x="3678" y="529"/>
                    <a:pt x="3405" y="620"/>
                    <a:pt x="3192" y="742"/>
                  </a:cubicBezTo>
                  <a:cubicBezTo>
                    <a:pt x="3040" y="833"/>
                    <a:pt x="2888" y="894"/>
                    <a:pt x="2736" y="924"/>
                  </a:cubicBezTo>
                  <a:cubicBezTo>
                    <a:pt x="2493" y="1046"/>
                    <a:pt x="2280" y="1137"/>
                    <a:pt x="2067" y="1228"/>
                  </a:cubicBezTo>
                  <a:cubicBezTo>
                    <a:pt x="1611" y="1471"/>
                    <a:pt x="1155" y="1684"/>
                    <a:pt x="821" y="1836"/>
                  </a:cubicBezTo>
                  <a:cubicBezTo>
                    <a:pt x="335" y="2109"/>
                    <a:pt x="0" y="2261"/>
                    <a:pt x="0" y="2261"/>
                  </a:cubicBezTo>
                  <a:lnTo>
                    <a:pt x="4256" y="13538"/>
                  </a:lnTo>
                  <a:cubicBezTo>
                    <a:pt x="4256" y="13538"/>
                    <a:pt x="4355" y="13581"/>
                    <a:pt x="4497" y="13581"/>
                  </a:cubicBezTo>
                  <a:cubicBezTo>
                    <a:pt x="4670" y="13581"/>
                    <a:pt x="4907" y="13517"/>
                    <a:pt x="5107" y="13234"/>
                  </a:cubicBezTo>
                  <a:cubicBezTo>
                    <a:pt x="5654" y="12535"/>
                    <a:pt x="6323" y="11258"/>
                    <a:pt x="6262" y="9647"/>
                  </a:cubicBezTo>
                  <a:cubicBezTo>
                    <a:pt x="6171" y="7854"/>
                    <a:pt x="6535" y="6638"/>
                    <a:pt x="6991" y="5726"/>
                  </a:cubicBezTo>
                  <a:cubicBezTo>
                    <a:pt x="6991" y="5696"/>
                    <a:pt x="7022" y="5696"/>
                    <a:pt x="7022" y="5635"/>
                  </a:cubicBezTo>
                  <a:cubicBezTo>
                    <a:pt x="7174" y="5392"/>
                    <a:pt x="7326" y="5119"/>
                    <a:pt x="7478" y="4936"/>
                  </a:cubicBezTo>
                  <a:cubicBezTo>
                    <a:pt x="7478" y="4875"/>
                    <a:pt x="7508" y="4875"/>
                    <a:pt x="7508" y="4845"/>
                  </a:cubicBezTo>
                  <a:cubicBezTo>
                    <a:pt x="7599" y="4723"/>
                    <a:pt x="7660" y="4632"/>
                    <a:pt x="7782" y="4511"/>
                  </a:cubicBezTo>
                  <a:cubicBezTo>
                    <a:pt x="8572" y="3508"/>
                    <a:pt x="5228" y="3052"/>
                    <a:pt x="5228" y="3052"/>
                  </a:cubicBezTo>
                  <a:cubicBezTo>
                    <a:pt x="5228" y="3052"/>
                    <a:pt x="5927" y="529"/>
                    <a:pt x="5502" y="12"/>
                  </a:cubicBezTo>
                  <a:cubicBezTo>
                    <a:pt x="5482" y="4"/>
                    <a:pt x="5455" y="0"/>
                    <a:pt x="54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1613523" y="3273929"/>
              <a:ext cx="116684" cy="267229"/>
            </a:xfrm>
            <a:custGeom>
              <a:rect b="b" l="l" r="r" t="t"/>
              <a:pathLst>
                <a:path extrusionOk="0" h="11767" w="5138">
                  <a:moveTo>
                    <a:pt x="882" y="1"/>
                  </a:moveTo>
                  <a:cubicBezTo>
                    <a:pt x="365" y="153"/>
                    <a:pt x="1" y="305"/>
                    <a:pt x="1" y="305"/>
                  </a:cubicBezTo>
                  <a:lnTo>
                    <a:pt x="4317" y="11733"/>
                  </a:lnTo>
                  <a:cubicBezTo>
                    <a:pt x="4317" y="11733"/>
                    <a:pt x="4406" y="11767"/>
                    <a:pt x="4534" y="11767"/>
                  </a:cubicBezTo>
                  <a:cubicBezTo>
                    <a:pt x="4706" y="11767"/>
                    <a:pt x="4946" y="11707"/>
                    <a:pt x="5137" y="11429"/>
                  </a:cubicBezTo>
                  <a:lnTo>
                    <a:pt x="8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1750895" y="3329569"/>
              <a:ext cx="35223" cy="32044"/>
            </a:xfrm>
            <a:custGeom>
              <a:rect b="b" l="l" r="r" t="t"/>
              <a:pathLst>
                <a:path extrusionOk="0" h="1411" w="1551">
                  <a:moveTo>
                    <a:pt x="463" y="1"/>
                  </a:moveTo>
                  <a:cubicBezTo>
                    <a:pt x="411" y="1"/>
                    <a:pt x="368" y="23"/>
                    <a:pt x="335" y="73"/>
                  </a:cubicBezTo>
                  <a:lnTo>
                    <a:pt x="31" y="590"/>
                  </a:lnTo>
                  <a:cubicBezTo>
                    <a:pt x="0" y="651"/>
                    <a:pt x="0" y="773"/>
                    <a:pt x="122" y="833"/>
                  </a:cubicBezTo>
                  <a:lnTo>
                    <a:pt x="1064" y="1411"/>
                  </a:lnTo>
                  <a:cubicBezTo>
                    <a:pt x="1216" y="1137"/>
                    <a:pt x="1368" y="864"/>
                    <a:pt x="1520" y="681"/>
                  </a:cubicBezTo>
                  <a:cubicBezTo>
                    <a:pt x="1520" y="651"/>
                    <a:pt x="1550" y="651"/>
                    <a:pt x="1550" y="621"/>
                  </a:cubicBezTo>
                  <a:lnTo>
                    <a:pt x="608" y="43"/>
                  </a:lnTo>
                  <a:cubicBezTo>
                    <a:pt x="554" y="16"/>
                    <a:pt x="505" y="1"/>
                    <a:pt x="4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2410803" y="1933403"/>
              <a:ext cx="199507" cy="148433"/>
            </a:xfrm>
            <a:custGeom>
              <a:rect b="b" l="l" r="r" t="t"/>
              <a:pathLst>
                <a:path extrusionOk="0" h="6536" w="8785">
                  <a:moveTo>
                    <a:pt x="5624" y="0"/>
                  </a:moveTo>
                  <a:cubicBezTo>
                    <a:pt x="5077" y="456"/>
                    <a:pt x="4530" y="1003"/>
                    <a:pt x="4043" y="1490"/>
                  </a:cubicBezTo>
                  <a:cubicBezTo>
                    <a:pt x="3435" y="2098"/>
                    <a:pt x="3405" y="2402"/>
                    <a:pt x="3253" y="2766"/>
                  </a:cubicBezTo>
                  <a:lnTo>
                    <a:pt x="1" y="3982"/>
                  </a:lnTo>
                  <a:lnTo>
                    <a:pt x="1125" y="6535"/>
                  </a:lnTo>
                  <a:cubicBezTo>
                    <a:pt x="2797" y="5654"/>
                    <a:pt x="4043" y="4985"/>
                    <a:pt x="4195" y="4894"/>
                  </a:cubicBezTo>
                  <a:cubicBezTo>
                    <a:pt x="4334" y="4927"/>
                    <a:pt x="4488" y="4943"/>
                    <a:pt x="4649" y="4943"/>
                  </a:cubicBezTo>
                  <a:cubicBezTo>
                    <a:pt x="5226" y="4943"/>
                    <a:pt x="5895" y="4740"/>
                    <a:pt x="6323" y="4408"/>
                  </a:cubicBezTo>
                  <a:cubicBezTo>
                    <a:pt x="6475" y="4408"/>
                    <a:pt x="6657" y="4377"/>
                    <a:pt x="6779" y="4256"/>
                  </a:cubicBezTo>
                  <a:cubicBezTo>
                    <a:pt x="6900" y="4134"/>
                    <a:pt x="6961" y="3921"/>
                    <a:pt x="6840" y="3769"/>
                  </a:cubicBezTo>
                  <a:cubicBezTo>
                    <a:pt x="6992" y="3648"/>
                    <a:pt x="7113" y="3374"/>
                    <a:pt x="7113" y="3162"/>
                  </a:cubicBezTo>
                  <a:cubicBezTo>
                    <a:pt x="7113" y="3070"/>
                    <a:pt x="7113" y="3040"/>
                    <a:pt x="7083" y="2979"/>
                  </a:cubicBezTo>
                  <a:cubicBezTo>
                    <a:pt x="7052" y="2949"/>
                    <a:pt x="6992" y="2858"/>
                    <a:pt x="6931" y="2858"/>
                  </a:cubicBezTo>
                  <a:cubicBezTo>
                    <a:pt x="6992" y="2706"/>
                    <a:pt x="7052" y="2523"/>
                    <a:pt x="6961" y="2371"/>
                  </a:cubicBezTo>
                  <a:cubicBezTo>
                    <a:pt x="6900" y="2219"/>
                    <a:pt x="6748" y="2098"/>
                    <a:pt x="6536" y="2067"/>
                  </a:cubicBezTo>
                  <a:cubicBezTo>
                    <a:pt x="7235" y="1885"/>
                    <a:pt x="7964" y="1733"/>
                    <a:pt x="8572" y="1368"/>
                  </a:cubicBezTo>
                  <a:cubicBezTo>
                    <a:pt x="8663" y="1307"/>
                    <a:pt x="8785" y="1216"/>
                    <a:pt x="8785" y="1064"/>
                  </a:cubicBezTo>
                  <a:cubicBezTo>
                    <a:pt x="8785" y="1003"/>
                    <a:pt x="8724" y="943"/>
                    <a:pt x="8633" y="943"/>
                  </a:cubicBezTo>
                  <a:cubicBezTo>
                    <a:pt x="8542" y="943"/>
                    <a:pt x="8481" y="1003"/>
                    <a:pt x="8420" y="1003"/>
                  </a:cubicBezTo>
                  <a:cubicBezTo>
                    <a:pt x="7387" y="1216"/>
                    <a:pt x="6384" y="1399"/>
                    <a:pt x="5381" y="1520"/>
                  </a:cubicBezTo>
                  <a:cubicBezTo>
                    <a:pt x="5259" y="1551"/>
                    <a:pt x="5137" y="1551"/>
                    <a:pt x="5016" y="1642"/>
                  </a:cubicBezTo>
                  <a:cubicBezTo>
                    <a:pt x="5168" y="1459"/>
                    <a:pt x="5320" y="1216"/>
                    <a:pt x="5472" y="1034"/>
                  </a:cubicBezTo>
                  <a:cubicBezTo>
                    <a:pt x="5593" y="882"/>
                    <a:pt x="5745" y="730"/>
                    <a:pt x="5776" y="547"/>
                  </a:cubicBezTo>
                  <a:cubicBezTo>
                    <a:pt x="5867" y="335"/>
                    <a:pt x="5776" y="122"/>
                    <a:pt x="5624" y="0"/>
                  </a:cubicBezTo>
                  <a:close/>
                </a:path>
              </a:pathLst>
            </a:custGeom>
            <a:solidFill>
              <a:srgbClr val="F59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1915861" y="2153599"/>
              <a:ext cx="207115" cy="472754"/>
            </a:xfrm>
            <a:custGeom>
              <a:rect b="b" l="l" r="r" t="t"/>
              <a:pathLst>
                <a:path extrusionOk="0" h="20817" w="9120">
                  <a:moveTo>
                    <a:pt x="1703" y="1"/>
                  </a:moveTo>
                  <a:cubicBezTo>
                    <a:pt x="1065" y="1247"/>
                    <a:pt x="1" y="2128"/>
                    <a:pt x="1" y="2128"/>
                  </a:cubicBezTo>
                  <a:lnTo>
                    <a:pt x="761" y="6262"/>
                  </a:lnTo>
                  <a:lnTo>
                    <a:pt x="4104" y="14986"/>
                  </a:lnTo>
                  <a:cubicBezTo>
                    <a:pt x="3375" y="17417"/>
                    <a:pt x="3192" y="19393"/>
                    <a:pt x="3192" y="20791"/>
                  </a:cubicBezTo>
                  <a:cubicBezTo>
                    <a:pt x="3396" y="20808"/>
                    <a:pt x="3598" y="20816"/>
                    <a:pt x="3798" y="20816"/>
                  </a:cubicBezTo>
                  <a:cubicBezTo>
                    <a:pt x="5747" y="20816"/>
                    <a:pt x="7521" y="20031"/>
                    <a:pt x="9120" y="18846"/>
                  </a:cubicBezTo>
                  <a:lnTo>
                    <a:pt x="4773" y="2919"/>
                  </a:lnTo>
                  <a:lnTo>
                    <a:pt x="17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2054619" y="2125303"/>
              <a:ext cx="242316" cy="439688"/>
            </a:xfrm>
            <a:custGeom>
              <a:rect b="b" l="l" r="r" t="t"/>
              <a:pathLst>
                <a:path extrusionOk="0" h="19361" w="10670">
                  <a:moveTo>
                    <a:pt x="1003" y="0"/>
                  </a:moveTo>
                  <a:lnTo>
                    <a:pt x="0" y="3435"/>
                  </a:lnTo>
                  <a:lnTo>
                    <a:pt x="4590" y="19302"/>
                  </a:lnTo>
                  <a:cubicBezTo>
                    <a:pt x="4988" y="19340"/>
                    <a:pt x="5383" y="19361"/>
                    <a:pt x="5775" y="19361"/>
                  </a:cubicBezTo>
                  <a:cubicBezTo>
                    <a:pt x="7539" y="19361"/>
                    <a:pt x="9227" y="18943"/>
                    <a:pt x="10669" y="17873"/>
                  </a:cubicBezTo>
                  <a:cubicBezTo>
                    <a:pt x="9970" y="16657"/>
                    <a:pt x="8815" y="15107"/>
                    <a:pt x="6931" y="13405"/>
                  </a:cubicBezTo>
                  <a:lnTo>
                    <a:pt x="5350" y="3709"/>
                  </a:lnTo>
                  <a:lnTo>
                    <a:pt x="3921" y="639"/>
                  </a:lnTo>
                  <a:cubicBezTo>
                    <a:pt x="3921" y="639"/>
                    <a:pt x="2250" y="608"/>
                    <a:pt x="10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1873757" y="2019679"/>
              <a:ext cx="561232" cy="299658"/>
            </a:xfrm>
            <a:custGeom>
              <a:rect b="b" l="l" r="r" t="t"/>
              <a:pathLst>
                <a:path extrusionOk="0" h="13195" w="24713">
                  <a:moveTo>
                    <a:pt x="23557" y="1"/>
                  </a:moveTo>
                  <a:lnTo>
                    <a:pt x="14499" y="3587"/>
                  </a:lnTo>
                  <a:cubicBezTo>
                    <a:pt x="14499" y="3587"/>
                    <a:pt x="11916" y="4226"/>
                    <a:pt x="9454" y="4895"/>
                  </a:cubicBezTo>
                  <a:cubicBezTo>
                    <a:pt x="7508" y="5442"/>
                    <a:pt x="5624" y="5958"/>
                    <a:pt x="5016" y="6232"/>
                  </a:cubicBezTo>
                  <a:cubicBezTo>
                    <a:pt x="4287" y="6566"/>
                    <a:pt x="3131" y="7113"/>
                    <a:pt x="2189" y="7721"/>
                  </a:cubicBezTo>
                  <a:cubicBezTo>
                    <a:pt x="1976" y="7873"/>
                    <a:pt x="1733" y="8056"/>
                    <a:pt x="1520" y="8208"/>
                  </a:cubicBezTo>
                  <a:cubicBezTo>
                    <a:pt x="943" y="8633"/>
                    <a:pt x="517" y="9089"/>
                    <a:pt x="365" y="9515"/>
                  </a:cubicBezTo>
                  <a:cubicBezTo>
                    <a:pt x="61" y="10092"/>
                    <a:pt x="1" y="10791"/>
                    <a:pt x="213" y="11490"/>
                  </a:cubicBezTo>
                  <a:cubicBezTo>
                    <a:pt x="244" y="11521"/>
                    <a:pt x="244" y="11612"/>
                    <a:pt x="305" y="11673"/>
                  </a:cubicBezTo>
                  <a:cubicBezTo>
                    <a:pt x="696" y="12617"/>
                    <a:pt x="1576" y="13195"/>
                    <a:pt x="2482" y="13195"/>
                  </a:cubicBezTo>
                  <a:cubicBezTo>
                    <a:pt x="2772" y="13195"/>
                    <a:pt x="3064" y="13135"/>
                    <a:pt x="3344" y="13010"/>
                  </a:cubicBezTo>
                  <a:lnTo>
                    <a:pt x="14287" y="7964"/>
                  </a:lnTo>
                  <a:lnTo>
                    <a:pt x="15442" y="7387"/>
                  </a:lnTo>
                  <a:cubicBezTo>
                    <a:pt x="15533" y="7387"/>
                    <a:pt x="15746" y="7296"/>
                    <a:pt x="16110" y="7144"/>
                  </a:cubicBezTo>
                  <a:cubicBezTo>
                    <a:pt x="17691" y="6445"/>
                    <a:pt x="21825" y="4347"/>
                    <a:pt x="24712" y="2828"/>
                  </a:cubicBezTo>
                  <a:lnTo>
                    <a:pt x="235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1230405" y="2400730"/>
              <a:ext cx="316191" cy="574336"/>
            </a:xfrm>
            <a:custGeom>
              <a:rect b="b" l="l" r="r" t="t"/>
              <a:pathLst>
                <a:path extrusionOk="0" h="25290" w="13923">
                  <a:moveTo>
                    <a:pt x="1581" y="0"/>
                  </a:moveTo>
                  <a:cubicBezTo>
                    <a:pt x="1581" y="0"/>
                    <a:pt x="1576" y="2"/>
                    <a:pt x="1578" y="5"/>
                  </a:cubicBezTo>
                  <a:lnTo>
                    <a:pt x="1578" y="5"/>
                  </a:lnTo>
                  <a:lnTo>
                    <a:pt x="1581" y="0"/>
                  </a:lnTo>
                  <a:close/>
                  <a:moveTo>
                    <a:pt x="1578" y="5"/>
                  </a:moveTo>
                  <a:lnTo>
                    <a:pt x="1" y="2584"/>
                  </a:lnTo>
                  <a:lnTo>
                    <a:pt x="1156" y="4560"/>
                  </a:lnTo>
                  <a:lnTo>
                    <a:pt x="6627" y="25289"/>
                  </a:lnTo>
                  <a:cubicBezTo>
                    <a:pt x="6627" y="25289"/>
                    <a:pt x="13922" y="23648"/>
                    <a:pt x="12646" y="22402"/>
                  </a:cubicBezTo>
                  <a:cubicBezTo>
                    <a:pt x="11095" y="20852"/>
                    <a:pt x="8177" y="11155"/>
                    <a:pt x="8360" y="11155"/>
                  </a:cubicBezTo>
                  <a:lnTo>
                    <a:pt x="10123" y="2797"/>
                  </a:lnTo>
                  <a:cubicBezTo>
                    <a:pt x="10123" y="2797"/>
                    <a:pt x="9423" y="27"/>
                    <a:pt x="5596" y="27"/>
                  </a:cubicBezTo>
                  <a:cubicBezTo>
                    <a:pt x="5516" y="27"/>
                    <a:pt x="5434" y="28"/>
                    <a:pt x="5351" y="31"/>
                  </a:cubicBezTo>
                  <a:cubicBezTo>
                    <a:pt x="4340" y="46"/>
                    <a:pt x="3599" y="51"/>
                    <a:pt x="3056" y="51"/>
                  </a:cubicBezTo>
                  <a:cubicBezTo>
                    <a:pt x="1747" y="51"/>
                    <a:pt x="1590" y="18"/>
                    <a:pt x="1578" y="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1898601" y="2282002"/>
              <a:ext cx="62157" cy="70424"/>
            </a:xfrm>
            <a:custGeom>
              <a:rect b="b" l="l" r="r" t="t"/>
              <a:pathLst>
                <a:path extrusionOk="0" h="3101" w="2737">
                  <a:moveTo>
                    <a:pt x="335" y="0"/>
                  </a:moveTo>
                  <a:lnTo>
                    <a:pt x="1" y="1155"/>
                  </a:lnTo>
                  <a:cubicBezTo>
                    <a:pt x="1" y="1155"/>
                    <a:pt x="1521" y="2432"/>
                    <a:pt x="2463" y="3100"/>
                  </a:cubicBezTo>
                  <a:lnTo>
                    <a:pt x="2737" y="517"/>
                  </a:lnTo>
                  <a:lnTo>
                    <a:pt x="3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27"/>
          <p:cNvGrpSpPr/>
          <p:nvPr/>
        </p:nvGrpSpPr>
        <p:grpSpPr>
          <a:xfrm flipH="1">
            <a:off x="4764872" y="1547303"/>
            <a:ext cx="384033" cy="384041"/>
            <a:chOff x="-59029025" y="3711650"/>
            <a:chExt cx="316650" cy="315875"/>
          </a:xfrm>
        </p:grpSpPr>
        <p:sp>
          <p:nvSpPr>
            <p:cNvPr id="879" name="Google Shape;879;p27"/>
            <p:cNvSpPr/>
            <p:nvPr/>
          </p:nvSpPr>
          <p:spPr>
            <a:xfrm>
              <a:off x="-59029025" y="3712450"/>
              <a:ext cx="70125" cy="70125"/>
            </a:xfrm>
            <a:custGeom>
              <a:rect b="b" l="l" r="r" t="t"/>
              <a:pathLst>
                <a:path extrusionOk="0" h="2805" w="2805">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58782500" y="3958175"/>
              <a:ext cx="70125" cy="69350"/>
            </a:xfrm>
            <a:custGeom>
              <a:rect b="b" l="l" r="r" t="t"/>
              <a:pathLst>
                <a:path extrusionOk="0" h="2774" w="2805">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58782500" y="3711650"/>
              <a:ext cx="70125" cy="70125"/>
            </a:xfrm>
            <a:custGeom>
              <a:rect b="b" l="l" r="r" t="t"/>
              <a:pathLst>
                <a:path extrusionOk="0" h="2805" w="2805">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58911650" y="3880200"/>
              <a:ext cx="79550" cy="30750"/>
            </a:xfrm>
            <a:custGeom>
              <a:rect b="b" l="l" r="r" t="t"/>
              <a:pathLst>
                <a:path extrusionOk="0" h="1230" w="3182">
                  <a:moveTo>
                    <a:pt x="1607" y="1"/>
                  </a:moveTo>
                  <a:cubicBezTo>
                    <a:pt x="819" y="1"/>
                    <a:pt x="189" y="505"/>
                    <a:pt x="0" y="1230"/>
                  </a:cubicBezTo>
                  <a:lnTo>
                    <a:pt x="3182" y="1230"/>
                  </a:lnTo>
                  <a:cubicBezTo>
                    <a:pt x="3025" y="537"/>
                    <a:pt x="2394" y="1"/>
                    <a:pt x="16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58891975" y="3818000"/>
              <a:ext cx="41775" cy="41750"/>
            </a:xfrm>
            <a:custGeom>
              <a:rect b="b" l="l" r="r" t="t"/>
              <a:pathLst>
                <a:path extrusionOk="0" h="1670" w="1671">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58983325" y="3755775"/>
              <a:ext cx="227625" cy="226850"/>
            </a:xfrm>
            <a:custGeom>
              <a:rect b="b" l="l" r="r" t="t"/>
              <a:pathLst>
                <a:path extrusionOk="0" h="9074" w="9105">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59029025" y="3956600"/>
              <a:ext cx="70900" cy="70925"/>
            </a:xfrm>
            <a:custGeom>
              <a:rect b="b" l="l" r="r" t="t"/>
              <a:pathLst>
                <a:path extrusionOk="0" h="2837" w="2836">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28"/>
          <p:cNvSpPr/>
          <p:nvPr/>
        </p:nvSpPr>
        <p:spPr>
          <a:xfrm flipH="1" rot="5400000">
            <a:off x="4937700" y="-1135062"/>
            <a:ext cx="680700" cy="6173400"/>
          </a:xfrm>
          <a:prstGeom prst="round2SameRect">
            <a:avLst>
              <a:gd fmla="val 22133"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62708"/>
              </a:solidFill>
              <a:latin typeface="Armata"/>
              <a:ea typeface="Armata"/>
              <a:cs typeface="Armata"/>
              <a:sym typeface="Armata"/>
            </a:endParaRPr>
          </a:p>
        </p:txBody>
      </p:sp>
      <p:sp>
        <p:nvSpPr>
          <p:cNvPr id="891" name="Google Shape;891;p28"/>
          <p:cNvSpPr/>
          <p:nvPr/>
        </p:nvSpPr>
        <p:spPr>
          <a:xfrm flipH="1" rot="5400000">
            <a:off x="4937700" y="-232619"/>
            <a:ext cx="680700" cy="6173400"/>
          </a:xfrm>
          <a:prstGeom prst="round2SameRect">
            <a:avLst>
              <a:gd fmla="val 6236"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62708"/>
              </a:solidFill>
              <a:latin typeface="Armata"/>
              <a:ea typeface="Armata"/>
              <a:cs typeface="Armata"/>
              <a:sym typeface="Armata"/>
            </a:endParaRPr>
          </a:p>
        </p:txBody>
      </p:sp>
      <p:sp>
        <p:nvSpPr>
          <p:cNvPr id="892" name="Google Shape;892;p28"/>
          <p:cNvSpPr/>
          <p:nvPr/>
        </p:nvSpPr>
        <p:spPr>
          <a:xfrm flipH="1" rot="5400000">
            <a:off x="4937700" y="649650"/>
            <a:ext cx="680700" cy="6173400"/>
          </a:xfrm>
          <a:prstGeom prst="round2SameRect">
            <a:avLst>
              <a:gd fmla="val 6236"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62708"/>
              </a:solidFill>
              <a:latin typeface="Armata"/>
              <a:ea typeface="Armata"/>
              <a:cs typeface="Armata"/>
              <a:sym typeface="Armata"/>
            </a:endParaRPr>
          </a:p>
        </p:txBody>
      </p:sp>
      <p:sp>
        <p:nvSpPr>
          <p:cNvPr id="893" name="Google Shape;893;p28"/>
          <p:cNvSpPr txBox="1"/>
          <p:nvPr/>
        </p:nvSpPr>
        <p:spPr>
          <a:xfrm>
            <a:off x="3546774" y="1696056"/>
            <a:ext cx="24039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Conflict resolution</a:t>
            </a:r>
            <a:endParaRPr b="1" sz="2200">
              <a:solidFill>
                <a:schemeClr val="dk1"/>
              </a:solidFill>
              <a:latin typeface="Cabin"/>
              <a:ea typeface="Cabin"/>
              <a:cs typeface="Cabin"/>
              <a:sym typeface="Cabin"/>
            </a:endParaRPr>
          </a:p>
        </p:txBody>
      </p:sp>
      <p:sp>
        <p:nvSpPr>
          <p:cNvPr id="894" name="Google Shape;894;p28"/>
          <p:cNvSpPr txBox="1"/>
          <p:nvPr/>
        </p:nvSpPr>
        <p:spPr>
          <a:xfrm>
            <a:off x="5976325" y="1696056"/>
            <a:ext cx="2314800" cy="51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Mercury is the closest planet to the Sun</a:t>
            </a:r>
            <a:endParaRPr>
              <a:solidFill>
                <a:schemeClr val="dk1"/>
              </a:solidFill>
              <a:latin typeface="Hind Siliguri"/>
              <a:ea typeface="Hind Siliguri"/>
              <a:cs typeface="Hind Siliguri"/>
              <a:sym typeface="Hind Siliguri"/>
            </a:endParaRPr>
          </a:p>
        </p:txBody>
      </p:sp>
      <p:sp>
        <p:nvSpPr>
          <p:cNvPr id="895" name="Google Shape;895;p28"/>
          <p:cNvSpPr txBox="1"/>
          <p:nvPr/>
        </p:nvSpPr>
        <p:spPr>
          <a:xfrm>
            <a:off x="3029493" y="1696056"/>
            <a:ext cx="5667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1</a:t>
            </a:r>
            <a:endParaRPr b="1" sz="3000">
              <a:solidFill>
                <a:schemeClr val="accent1"/>
              </a:solidFill>
              <a:latin typeface="Cabin"/>
              <a:ea typeface="Cabin"/>
              <a:cs typeface="Cabin"/>
              <a:sym typeface="Cabin"/>
            </a:endParaRPr>
          </a:p>
        </p:txBody>
      </p:sp>
      <p:sp>
        <p:nvSpPr>
          <p:cNvPr id="896" name="Google Shape;89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897" name="Google Shape;897;p28"/>
          <p:cNvSpPr/>
          <p:nvPr/>
        </p:nvSpPr>
        <p:spPr>
          <a:xfrm>
            <a:off x="-2839196" y="1976228"/>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8" name="Google Shape;898;p28"/>
          <p:cNvGrpSpPr/>
          <p:nvPr/>
        </p:nvGrpSpPr>
        <p:grpSpPr>
          <a:xfrm>
            <a:off x="489052" y="1220939"/>
            <a:ext cx="2831179" cy="3988849"/>
            <a:chOff x="97950" y="1035400"/>
            <a:chExt cx="2400525" cy="3382100"/>
          </a:xfrm>
        </p:grpSpPr>
        <p:sp>
          <p:nvSpPr>
            <p:cNvPr id="899" name="Google Shape;899;p28"/>
            <p:cNvSpPr/>
            <p:nvPr/>
          </p:nvSpPr>
          <p:spPr>
            <a:xfrm>
              <a:off x="151900" y="1938150"/>
              <a:ext cx="737125" cy="1549450"/>
            </a:xfrm>
            <a:custGeom>
              <a:rect b="b" l="l" r="r" t="t"/>
              <a:pathLst>
                <a:path extrusionOk="0" fill="none" h="61978" w="29485">
                  <a:moveTo>
                    <a:pt x="15381" y="61977"/>
                  </a:moveTo>
                  <a:cubicBezTo>
                    <a:pt x="7721" y="57418"/>
                    <a:pt x="2524" y="49150"/>
                    <a:pt x="1247" y="40275"/>
                  </a:cubicBezTo>
                  <a:cubicBezTo>
                    <a:pt x="1" y="31430"/>
                    <a:pt x="2584" y="22250"/>
                    <a:pt x="7873" y="15016"/>
                  </a:cubicBezTo>
                  <a:cubicBezTo>
                    <a:pt x="13101" y="7812"/>
                    <a:pt x="20943" y="2584"/>
                    <a:pt x="29485" y="1"/>
                  </a:cubicBezTo>
                </a:path>
              </a:pathLst>
            </a:custGeom>
            <a:solidFill>
              <a:schemeClr val="dk1"/>
            </a:solidFill>
            <a:ln cap="rnd" cmpd="sng" w="19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a:off x="1746150" y="3445775"/>
              <a:ext cx="31950" cy="20550"/>
            </a:xfrm>
            <a:custGeom>
              <a:rect b="b" l="l" r="r" t="t"/>
              <a:pathLst>
                <a:path extrusionOk="0" fill="none" h="822" w="1278">
                  <a:moveTo>
                    <a:pt x="1" y="0"/>
                  </a:moveTo>
                  <a:cubicBezTo>
                    <a:pt x="396" y="274"/>
                    <a:pt x="822" y="578"/>
                    <a:pt x="1278" y="821"/>
                  </a:cubicBezTo>
                </a:path>
              </a:pathLst>
            </a:custGeom>
            <a:noFill/>
            <a:ln cap="rnd" cmpd="sng" w="190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a:off x="97950" y="3250975"/>
              <a:ext cx="651250" cy="1166525"/>
            </a:xfrm>
            <a:custGeom>
              <a:rect b="b" l="l" r="r" t="t"/>
              <a:pathLst>
                <a:path extrusionOk="0" h="46661" w="26050">
                  <a:moveTo>
                    <a:pt x="6941" y="0"/>
                  </a:moveTo>
                  <a:cubicBezTo>
                    <a:pt x="6847" y="0"/>
                    <a:pt x="6752" y="4"/>
                    <a:pt x="6657" y="11"/>
                  </a:cubicBezTo>
                  <a:cubicBezTo>
                    <a:pt x="5290" y="102"/>
                    <a:pt x="4074" y="923"/>
                    <a:pt x="3223" y="2017"/>
                  </a:cubicBezTo>
                  <a:cubicBezTo>
                    <a:pt x="2432" y="3081"/>
                    <a:pt x="1946" y="4419"/>
                    <a:pt x="1581" y="5756"/>
                  </a:cubicBezTo>
                  <a:cubicBezTo>
                    <a:pt x="1" y="11865"/>
                    <a:pt x="943" y="18522"/>
                    <a:pt x="3466" y="24328"/>
                  </a:cubicBezTo>
                  <a:cubicBezTo>
                    <a:pt x="5958" y="30133"/>
                    <a:pt x="9940" y="35240"/>
                    <a:pt x="14439" y="39708"/>
                  </a:cubicBezTo>
                  <a:cubicBezTo>
                    <a:pt x="15837" y="41167"/>
                    <a:pt x="17326" y="42504"/>
                    <a:pt x="18846" y="43750"/>
                  </a:cubicBezTo>
                  <a:cubicBezTo>
                    <a:pt x="20062" y="44693"/>
                    <a:pt x="21916" y="46456"/>
                    <a:pt x="23466" y="46638"/>
                  </a:cubicBezTo>
                  <a:cubicBezTo>
                    <a:pt x="23568" y="46653"/>
                    <a:pt x="23669" y="46661"/>
                    <a:pt x="23769" y="46661"/>
                  </a:cubicBezTo>
                  <a:cubicBezTo>
                    <a:pt x="24868" y="46661"/>
                    <a:pt x="25847" y="45774"/>
                    <a:pt x="25959" y="44632"/>
                  </a:cubicBezTo>
                  <a:cubicBezTo>
                    <a:pt x="26050" y="43142"/>
                    <a:pt x="24530" y="41440"/>
                    <a:pt x="23861" y="40224"/>
                  </a:cubicBezTo>
                  <a:cubicBezTo>
                    <a:pt x="22038" y="36942"/>
                    <a:pt x="20396" y="33568"/>
                    <a:pt x="18998" y="30103"/>
                  </a:cubicBezTo>
                  <a:cubicBezTo>
                    <a:pt x="16171" y="23233"/>
                    <a:pt x="14135" y="16060"/>
                    <a:pt x="12919" y="8704"/>
                  </a:cubicBezTo>
                  <a:cubicBezTo>
                    <a:pt x="12584" y="6729"/>
                    <a:pt x="12311" y="4753"/>
                    <a:pt x="11369" y="3020"/>
                  </a:cubicBezTo>
                  <a:cubicBezTo>
                    <a:pt x="10443" y="1400"/>
                    <a:pt x="8801" y="0"/>
                    <a:pt x="6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2058475" y="3565575"/>
              <a:ext cx="440000" cy="787900"/>
            </a:xfrm>
            <a:custGeom>
              <a:rect b="b" l="l" r="r" t="t"/>
              <a:pathLst>
                <a:path extrusionOk="0" h="31516" w="17600">
                  <a:moveTo>
                    <a:pt x="12880" y="1"/>
                  </a:moveTo>
                  <a:cubicBezTo>
                    <a:pt x="11631" y="1"/>
                    <a:pt x="10513" y="955"/>
                    <a:pt x="9910" y="2017"/>
                  </a:cubicBezTo>
                  <a:cubicBezTo>
                    <a:pt x="9271" y="3202"/>
                    <a:pt x="9089" y="4540"/>
                    <a:pt x="8846" y="5847"/>
                  </a:cubicBezTo>
                  <a:cubicBezTo>
                    <a:pt x="8055" y="10801"/>
                    <a:pt x="6657" y="15665"/>
                    <a:pt x="4742" y="20346"/>
                  </a:cubicBezTo>
                  <a:cubicBezTo>
                    <a:pt x="3800" y="22686"/>
                    <a:pt x="2706" y="24966"/>
                    <a:pt x="1490" y="27185"/>
                  </a:cubicBezTo>
                  <a:cubicBezTo>
                    <a:pt x="1034" y="28005"/>
                    <a:pt x="1" y="29160"/>
                    <a:pt x="61" y="30133"/>
                  </a:cubicBezTo>
                  <a:cubicBezTo>
                    <a:pt x="145" y="30914"/>
                    <a:pt x="792" y="31516"/>
                    <a:pt x="1532" y="31516"/>
                  </a:cubicBezTo>
                  <a:cubicBezTo>
                    <a:pt x="1598" y="31516"/>
                    <a:pt x="1665" y="31511"/>
                    <a:pt x="1733" y="31501"/>
                  </a:cubicBezTo>
                  <a:cubicBezTo>
                    <a:pt x="2797" y="31349"/>
                    <a:pt x="4074" y="30163"/>
                    <a:pt x="4864" y="29555"/>
                  </a:cubicBezTo>
                  <a:cubicBezTo>
                    <a:pt x="5928" y="28735"/>
                    <a:pt x="6900" y="27823"/>
                    <a:pt x="7873" y="26881"/>
                  </a:cubicBezTo>
                  <a:cubicBezTo>
                    <a:pt x="10913" y="23841"/>
                    <a:pt x="13587" y="20406"/>
                    <a:pt x="15259" y="16455"/>
                  </a:cubicBezTo>
                  <a:cubicBezTo>
                    <a:pt x="16992" y="12504"/>
                    <a:pt x="17600" y="8035"/>
                    <a:pt x="16536" y="3871"/>
                  </a:cubicBezTo>
                  <a:cubicBezTo>
                    <a:pt x="16293" y="2959"/>
                    <a:pt x="15958" y="2108"/>
                    <a:pt x="15411" y="1379"/>
                  </a:cubicBezTo>
                  <a:cubicBezTo>
                    <a:pt x="14864" y="649"/>
                    <a:pt x="14013" y="72"/>
                    <a:pt x="13101" y="11"/>
                  </a:cubicBezTo>
                  <a:cubicBezTo>
                    <a:pt x="13027" y="4"/>
                    <a:pt x="12953" y="1"/>
                    <a:pt x="12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a:off x="591875" y="1035400"/>
              <a:ext cx="1565425" cy="183925"/>
            </a:xfrm>
            <a:custGeom>
              <a:rect b="b" l="l" r="r" t="t"/>
              <a:pathLst>
                <a:path extrusionOk="0" h="7357" w="62617">
                  <a:moveTo>
                    <a:pt x="4834" y="1"/>
                  </a:moveTo>
                  <a:cubicBezTo>
                    <a:pt x="2159" y="1"/>
                    <a:pt x="1" y="2159"/>
                    <a:pt x="1" y="4834"/>
                  </a:cubicBezTo>
                  <a:lnTo>
                    <a:pt x="1" y="7356"/>
                  </a:lnTo>
                  <a:lnTo>
                    <a:pt x="62616" y="7356"/>
                  </a:lnTo>
                  <a:lnTo>
                    <a:pt x="62616" y="4834"/>
                  </a:lnTo>
                  <a:cubicBezTo>
                    <a:pt x="62616" y="2159"/>
                    <a:pt x="60458" y="1"/>
                    <a:pt x="577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a:off x="591875" y="1219300"/>
              <a:ext cx="1565425" cy="3197625"/>
            </a:xfrm>
            <a:custGeom>
              <a:rect b="b" l="l" r="r" t="t"/>
              <a:pathLst>
                <a:path extrusionOk="0" h="127905" w="62617">
                  <a:moveTo>
                    <a:pt x="1" y="0"/>
                  </a:moveTo>
                  <a:lnTo>
                    <a:pt x="1" y="127905"/>
                  </a:lnTo>
                  <a:lnTo>
                    <a:pt x="62616" y="127905"/>
                  </a:lnTo>
                  <a:lnTo>
                    <a:pt x="62616" y="0"/>
                  </a:lnTo>
                  <a:close/>
                </a:path>
              </a:pathLst>
            </a:custGeom>
            <a:solidFill>
              <a:srgbClr val="969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a:off x="978675" y="1374325"/>
              <a:ext cx="791825" cy="558525"/>
            </a:xfrm>
            <a:custGeom>
              <a:rect b="b" l="l" r="r" t="t"/>
              <a:pathLst>
                <a:path extrusionOk="0" h="22341" w="31673">
                  <a:moveTo>
                    <a:pt x="3070" y="0"/>
                  </a:moveTo>
                  <a:cubicBezTo>
                    <a:pt x="1338" y="0"/>
                    <a:pt x="0" y="1368"/>
                    <a:pt x="0" y="3070"/>
                  </a:cubicBezTo>
                  <a:lnTo>
                    <a:pt x="0" y="19271"/>
                  </a:lnTo>
                  <a:cubicBezTo>
                    <a:pt x="0" y="20973"/>
                    <a:pt x="1338" y="22341"/>
                    <a:pt x="3070" y="22341"/>
                  </a:cubicBezTo>
                  <a:lnTo>
                    <a:pt x="28603" y="22341"/>
                  </a:lnTo>
                  <a:cubicBezTo>
                    <a:pt x="30305" y="22341"/>
                    <a:pt x="31673" y="20973"/>
                    <a:pt x="31673" y="19271"/>
                  </a:cubicBezTo>
                  <a:lnTo>
                    <a:pt x="31673" y="3070"/>
                  </a:lnTo>
                  <a:cubicBezTo>
                    <a:pt x="31673" y="1368"/>
                    <a:pt x="30305" y="0"/>
                    <a:pt x="286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a:off x="954350" y="1350750"/>
              <a:ext cx="841225" cy="605675"/>
            </a:xfrm>
            <a:custGeom>
              <a:rect b="b" l="l" r="r" t="t"/>
              <a:pathLst>
                <a:path extrusionOk="0" h="24227" w="33649">
                  <a:moveTo>
                    <a:pt x="29576" y="1885"/>
                  </a:moveTo>
                  <a:cubicBezTo>
                    <a:pt x="30761" y="1885"/>
                    <a:pt x="31703" y="2828"/>
                    <a:pt x="31703" y="4013"/>
                  </a:cubicBezTo>
                  <a:lnTo>
                    <a:pt x="31703" y="20214"/>
                  </a:lnTo>
                  <a:cubicBezTo>
                    <a:pt x="31703" y="21399"/>
                    <a:pt x="30761" y="22342"/>
                    <a:pt x="29576" y="22342"/>
                  </a:cubicBezTo>
                  <a:lnTo>
                    <a:pt x="4043" y="22342"/>
                  </a:lnTo>
                  <a:cubicBezTo>
                    <a:pt x="2858" y="22342"/>
                    <a:pt x="1916" y="21399"/>
                    <a:pt x="1916" y="20214"/>
                  </a:cubicBezTo>
                  <a:lnTo>
                    <a:pt x="1916" y="4013"/>
                  </a:lnTo>
                  <a:cubicBezTo>
                    <a:pt x="1916" y="2858"/>
                    <a:pt x="2858" y="1885"/>
                    <a:pt x="4043" y="1885"/>
                  </a:cubicBezTo>
                  <a:close/>
                  <a:moveTo>
                    <a:pt x="4043" y="1"/>
                  </a:moveTo>
                  <a:cubicBezTo>
                    <a:pt x="1794" y="1"/>
                    <a:pt x="1" y="1825"/>
                    <a:pt x="1" y="4013"/>
                  </a:cubicBezTo>
                  <a:lnTo>
                    <a:pt x="1" y="20214"/>
                  </a:lnTo>
                  <a:cubicBezTo>
                    <a:pt x="1" y="22463"/>
                    <a:pt x="1824" y="24226"/>
                    <a:pt x="4043" y="24226"/>
                  </a:cubicBezTo>
                  <a:lnTo>
                    <a:pt x="29576" y="24226"/>
                  </a:lnTo>
                  <a:cubicBezTo>
                    <a:pt x="31825" y="24226"/>
                    <a:pt x="33588" y="22402"/>
                    <a:pt x="33588" y="20214"/>
                  </a:cubicBezTo>
                  <a:lnTo>
                    <a:pt x="33588" y="4013"/>
                  </a:lnTo>
                  <a:cubicBezTo>
                    <a:pt x="33649" y="1794"/>
                    <a:pt x="31825" y="1"/>
                    <a:pt x="295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a:off x="978675" y="2135725"/>
              <a:ext cx="791825" cy="559300"/>
            </a:xfrm>
            <a:custGeom>
              <a:rect b="b" l="l" r="r" t="t"/>
              <a:pathLst>
                <a:path extrusionOk="0" h="22372" w="31673">
                  <a:moveTo>
                    <a:pt x="3070" y="0"/>
                  </a:moveTo>
                  <a:cubicBezTo>
                    <a:pt x="1338" y="0"/>
                    <a:pt x="0" y="1368"/>
                    <a:pt x="0" y="3101"/>
                  </a:cubicBezTo>
                  <a:lnTo>
                    <a:pt x="0" y="19271"/>
                  </a:lnTo>
                  <a:cubicBezTo>
                    <a:pt x="0" y="20943"/>
                    <a:pt x="1338" y="22372"/>
                    <a:pt x="3070" y="22372"/>
                  </a:cubicBezTo>
                  <a:lnTo>
                    <a:pt x="28603" y="22372"/>
                  </a:lnTo>
                  <a:cubicBezTo>
                    <a:pt x="30305" y="22372"/>
                    <a:pt x="31673" y="20973"/>
                    <a:pt x="31673" y="19271"/>
                  </a:cubicBezTo>
                  <a:lnTo>
                    <a:pt x="31673" y="3101"/>
                  </a:lnTo>
                  <a:cubicBezTo>
                    <a:pt x="31673" y="1368"/>
                    <a:pt x="30305" y="0"/>
                    <a:pt x="286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a:off x="954350" y="2111400"/>
              <a:ext cx="841225" cy="606425"/>
            </a:xfrm>
            <a:custGeom>
              <a:rect b="b" l="l" r="r" t="t"/>
              <a:pathLst>
                <a:path extrusionOk="0" h="24257" w="33649">
                  <a:moveTo>
                    <a:pt x="29576" y="1916"/>
                  </a:moveTo>
                  <a:cubicBezTo>
                    <a:pt x="30761" y="1916"/>
                    <a:pt x="31703" y="2858"/>
                    <a:pt x="31703" y="4043"/>
                  </a:cubicBezTo>
                  <a:lnTo>
                    <a:pt x="31703" y="20214"/>
                  </a:lnTo>
                  <a:cubicBezTo>
                    <a:pt x="31703" y="21399"/>
                    <a:pt x="30761" y="22342"/>
                    <a:pt x="29576" y="22342"/>
                  </a:cubicBezTo>
                  <a:lnTo>
                    <a:pt x="4043" y="22342"/>
                  </a:lnTo>
                  <a:cubicBezTo>
                    <a:pt x="2858" y="22342"/>
                    <a:pt x="1916" y="21399"/>
                    <a:pt x="1916" y="20214"/>
                  </a:cubicBezTo>
                  <a:lnTo>
                    <a:pt x="1916" y="4043"/>
                  </a:lnTo>
                  <a:cubicBezTo>
                    <a:pt x="1916" y="2858"/>
                    <a:pt x="2858" y="1916"/>
                    <a:pt x="4043" y="1916"/>
                  </a:cubicBezTo>
                  <a:close/>
                  <a:moveTo>
                    <a:pt x="4043" y="1"/>
                  </a:moveTo>
                  <a:cubicBezTo>
                    <a:pt x="1794" y="1"/>
                    <a:pt x="1" y="1825"/>
                    <a:pt x="1" y="4043"/>
                  </a:cubicBezTo>
                  <a:lnTo>
                    <a:pt x="1" y="20214"/>
                  </a:lnTo>
                  <a:cubicBezTo>
                    <a:pt x="1" y="22463"/>
                    <a:pt x="1824" y="24256"/>
                    <a:pt x="4043" y="24256"/>
                  </a:cubicBezTo>
                  <a:lnTo>
                    <a:pt x="29576" y="24256"/>
                  </a:lnTo>
                  <a:cubicBezTo>
                    <a:pt x="31825" y="24256"/>
                    <a:pt x="33588" y="22433"/>
                    <a:pt x="33588" y="20214"/>
                  </a:cubicBezTo>
                  <a:lnTo>
                    <a:pt x="33588" y="4043"/>
                  </a:lnTo>
                  <a:cubicBezTo>
                    <a:pt x="33649" y="1825"/>
                    <a:pt x="31825" y="1"/>
                    <a:pt x="295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a:off x="978675" y="2897900"/>
              <a:ext cx="791825" cy="558525"/>
            </a:xfrm>
            <a:custGeom>
              <a:rect b="b" l="l" r="r" t="t"/>
              <a:pathLst>
                <a:path extrusionOk="0" h="22341" w="31673">
                  <a:moveTo>
                    <a:pt x="3070" y="0"/>
                  </a:moveTo>
                  <a:cubicBezTo>
                    <a:pt x="1338" y="0"/>
                    <a:pt x="0" y="1368"/>
                    <a:pt x="0" y="3070"/>
                  </a:cubicBezTo>
                  <a:lnTo>
                    <a:pt x="0" y="19271"/>
                  </a:lnTo>
                  <a:cubicBezTo>
                    <a:pt x="0" y="20943"/>
                    <a:pt x="1338" y="22341"/>
                    <a:pt x="3070" y="22341"/>
                  </a:cubicBezTo>
                  <a:lnTo>
                    <a:pt x="28603" y="22341"/>
                  </a:lnTo>
                  <a:cubicBezTo>
                    <a:pt x="30305" y="22341"/>
                    <a:pt x="31673" y="20973"/>
                    <a:pt x="31673" y="19271"/>
                  </a:cubicBezTo>
                  <a:lnTo>
                    <a:pt x="31673" y="3070"/>
                  </a:lnTo>
                  <a:cubicBezTo>
                    <a:pt x="31673" y="1398"/>
                    <a:pt x="30305" y="0"/>
                    <a:pt x="286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a:off x="954350" y="2873575"/>
              <a:ext cx="841225" cy="605650"/>
            </a:xfrm>
            <a:custGeom>
              <a:rect b="b" l="l" r="r" t="t"/>
              <a:pathLst>
                <a:path extrusionOk="0" h="24226" w="33649">
                  <a:moveTo>
                    <a:pt x="29576" y="1885"/>
                  </a:moveTo>
                  <a:cubicBezTo>
                    <a:pt x="30761" y="1885"/>
                    <a:pt x="31703" y="2827"/>
                    <a:pt x="31703" y="4013"/>
                  </a:cubicBezTo>
                  <a:lnTo>
                    <a:pt x="31703" y="20214"/>
                  </a:lnTo>
                  <a:cubicBezTo>
                    <a:pt x="31703" y="21369"/>
                    <a:pt x="30761" y="22341"/>
                    <a:pt x="29576" y="22341"/>
                  </a:cubicBezTo>
                  <a:lnTo>
                    <a:pt x="4043" y="22341"/>
                  </a:lnTo>
                  <a:cubicBezTo>
                    <a:pt x="2858" y="22341"/>
                    <a:pt x="1916" y="21369"/>
                    <a:pt x="1916" y="20214"/>
                  </a:cubicBezTo>
                  <a:lnTo>
                    <a:pt x="1916" y="4013"/>
                  </a:lnTo>
                  <a:cubicBezTo>
                    <a:pt x="1916" y="2827"/>
                    <a:pt x="2858" y="1885"/>
                    <a:pt x="4043" y="1885"/>
                  </a:cubicBezTo>
                  <a:close/>
                  <a:moveTo>
                    <a:pt x="4043" y="1"/>
                  </a:moveTo>
                  <a:cubicBezTo>
                    <a:pt x="1794" y="1"/>
                    <a:pt x="1" y="1824"/>
                    <a:pt x="1" y="4013"/>
                  </a:cubicBezTo>
                  <a:lnTo>
                    <a:pt x="1" y="20214"/>
                  </a:lnTo>
                  <a:cubicBezTo>
                    <a:pt x="1" y="22432"/>
                    <a:pt x="1824" y="24226"/>
                    <a:pt x="4043" y="24226"/>
                  </a:cubicBezTo>
                  <a:lnTo>
                    <a:pt x="29576" y="24226"/>
                  </a:lnTo>
                  <a:cubicBezTo>
                    <a:pt x="31825" y="24226"/>
                    <a:pt x="33588" y="22402"/>
                    <a:pt x="33588" y="20214"/>
                  </a:cubicBezTo>
                  <a:lnTo>
                    <a:pt x="33588" y="4013"/>
                  </a:lnTo>
                  <a:cubicBezTo>
                    <a:pt x="33649" y="1824"/>
                    <a:pt x="31825" y="1"/>
                    <a:pt x="295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a:off x="759825" y="1350750"/>
              <a:ext cx="25" cy="2891400"/>
            </a:xfrm>
            <a:custGeom>
              <a:rect b="b" l="l" r="r" t="t"/>
              <a:pathLst>
                <a:path extrusionOk="0" fill="none" h="115656" w="1">
                  <a:moveTo>
                    <a:pt x="0" y="1"/>
                  </a:moveTo>
                  <a:lnTo>
                    <a:pt x="0" y="115656"/>
                  </a:lnTo>
                </a:path>
              </a:pathLst>
            </a:custGeom>
            <a:noFill/>
            <a:ln cap="rnd" cmpd="sng" w="19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a:off x="1986275" y="1088600"/>
              <a:ext cx="77550" cy="77525"/>
            </a:xfrm>
            <a:custGeom>
              <a:rect b="b" l="l" r="r" t="t"/>
              <a:pathLst>
                <a:path extrusionOk="0" h="3101" w="3102">
                  <a:moveTo>
                    <a:pt x="1551" y="0"/>
                  </a:moveTo>
                  <a:cubicBezTo>
                    <a:pt x="670" y="0"/>
                    <a:pt x="1" y="669"/>
                    <a:pt x="1" y="1551"/>
                  </a:cubicBezTo>
                  <a:cubicBezTo>
                    <a:pt x="1" y="2432"/>
                    <a:pt x="670" y="3101"/>
                    <a:pt x="1551" y="3101"/>
                  </a:cubicBezTo>
                  <a:cubicBezTo>
                    <a:pt x="2433" y="3101"/>
                    <a:pt x="3101" y="2402"/>
                    <a:pt x="3101" y="1551"/>
                  </a:cubicBezTo>
                  <a:cubicBezTo>
                    <a:pt x="3101" y="669"/>
                    <a:pt x="2433" y="0"/>
                    <a:pt x="15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1851025" y="1088600"/>
              <a:ext cx="78300" cy="77525"/>
            </a:xfrm>
            <a:custGeom>
              <a:rect b="b" l="l" r="r" t="t"/>
              <a:pathLst>
                <a:path extrusionOk="0" h="3101" w="3132">
                  <a:moveTo>
                    <a:pt x="1581" y="0"/>
                  </a:moveTo>
                  <a:cubicBezTo>
                    <a:pt x="700" y="0"/>
                    <a:pt x="1" y="699"/>
                    <a:pt x="1" y="1551"/>
                  </a:cubicBezTo>
                  <a:cubicBezTo>
                    <a:pt x="1" y="2402"/>
                    <a:pt x="700" y="3101"/>
                    <a:pt x="1581" y="3101"/>
                  </a:cubicBezTo>
                  <a:cubicBezTo>
                    <a:pt x="2432" y="3101"/>
                    <a:pt x="3131" y="2402"/>
                    <a:pt x="3131" y="1551"/>
                  </a:cubicBezTo>
                  <a:cubicBezTo>
                    <a:pt x="3131" y="699"/>
                    <a:pt x="2432" y="0"/>
                    <a:pt x="1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1716525" y="1088600"/>
              <a:ext cx="77525" cy="77525"/>
            </a:xfrm>
            <a:custGeom>
              <a:rect b="b" l="l" r="r" t="t"/>
              <a:pathLst>
                <a:path extrusionOk="0" h="3101" w="3101">
                  <a:moveTo>
                    <a:pt x="1551" y="0"/>
                  </a:moveTo>
                  <a:cubicBezTo>
                    <a:pt x="669" y="0"/>
                    <a:pt x="1" y="669"/>
                    <a:pt x="1" y="1551"/>
                  </a:cubicBezTo>
                  <a:cubicBezTo>
                    <a:pt x="1" y="2432"/>
                    <a:pt x="730" y="3101"/>
                    <a:pt x="1551" y="3101"/>
                  </a:cubicBezTo>
                  <a:cubicBezTo>
                    <a:pt x="2432" y="3101"/>
                    <a:pt x="3101" y="2402"/>
                    <a:pt x="3101" y="1551"/>
                  </a:cubicBezTo>
                  <a:cubicBezTo>
                    <a:pt x="3101" y="669"/>
                    <a:pt x="2432" y="0"/>
                    <a:pt x="15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1882950" y="1860650"/>
              <a:ext cx="106400" cy="91200"/>
            </a:xfrm>
            <a:custGeom>
              <a:rect b="b" l="l" r="r" t="t"/>
              <a:pathLst>
                <a:path extrusionOk="0" h="3648" w="4256">
                  <a:moveTo>
                    <a:pt x="2128" y="1368"/>
                  </a:moveTo>
                  <a:cubicBezTo>
                    <a:pt x="2797" y="1368"/>
                    <a:pt x="3131" y="1520"/>
                    <a:pt x="3131" y="1824"/>
                  </a:cubicBezTo>
                  <a:cubicBezTo>
                    <a:pt x="3131" y="2128"/>
                    <a:pt x="2797" y="2280"/>
                    <a:pt x="2128" y="2280"/>
                  </a:cubicBezTo>
                  <a:cubicBezTo>
                    <a:pt x="1429" y="2280"/>
                    <a:pt x="1094" y="2128"/>
                    <a:pt x="1094" y="1824"/>
                  </a:cubicBezTo>
                  <a:cubicBezTo>
                    <a:pt x="1094" y="1520"/>
                    <a:pt x="1429" y="1368"/>
                    <a:pt x="2128" y="1368"/>
                  </a:cubicBezTo>
                  <a:close/>
                  <a:moveTo>
                    <a:pt x="2128" y="0"/>
                  </a:moveTo>
                  <a:cubicBezTo>
                    <a:pt x="1702" y="0"/>
                    <a:pt x="1277" y="91"/>
                    <a:pt x="973" y="243"/>
                  </a:cubicBezTo>
                  <a:cubicBezTo>
                    <a:pt x="669" y="365"/>
                    <a:pt x="395" y="608"/>
                    <a:pt x="243" y="882"/>
                  </a:cubicBezTo>
                  <a:cubicBezTo>
                    <a:pt x="61" y="1125"/>
                    <a:pt x="0" y="1459"/>
                    <a:pt x="0" y="1824"/>
                  </a:cubicBezTo>
                  <a:cubicBezTo>
                    <a:pt x="0" y="2158"/>
                    <a:pt x="91" y="2523"/>
                    <a:pt x="243" y="2766"/>
                  </a:cubicBezTo>
                  <a:cubicBezTo>
                    <a:pt x="395" y="3040"/>
                    <a:pt x="669" y="3253"/>
                    <a:pt x="973" y="3405"/>
                  </a:cubicBezTo>
                  <a:cubicBezTo>
                    <a:pt x="1277" y="3587"/>
                    <a:pt x="1672" y="3648"/>
                    <a:pt x="2128" y="3648"/>
                  </a:cubicBezTo>
                  <a:cubicBezTo>
                    <a:pt x="2523" y="3648"/>
                    <a:pt x="2949" y="3587"/>
                    <a:pt x="3253" y="3405"/>
                  </a:cubicBezTo>
                  <a:cubicBezTo>
                    <a:pt x="3556" y="3283"/>
                    <a:pt x="3830" y="3040"/>
                    <a:pt x="3982" y="2766"/>
                  </a:cubicBezTo>
                  <a:cubicBezTo>
                    <a:pt x="4164" y="2523"/>
                    <a:pt x="4256" y="2158"/>
                    <a:pt x="4256" y="1824"/>
                  </a:cubicBezTo>
                  <a:cubicBezTo>
                    <a:pt x="4256" y="1490"/>
                    <a:pt x="4134" y="1125"/>
                    <a:pt x="3982" y="882"/>
                  </a:cubicBezTo>
                  <a:cubicBezTo>
                    <a:pt x="3830" y="608"/>
                    <a:pt x="3556" y="395"/>
                    <a:pt x="3253" y="243"/>
                  </a:cubicBezTo>
                  <a:cubicBezTo>
                    <a:pt x="2949" y="91"/>
                    <a:pt x="2584" y="0"/>
                    <a:pt x="2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1882950" y="1745150"/>
              <a:ext cx="106400" cy="91200"/>
            </a:xfrm>
            <a:custGeom>
              <a:rect b="b" l="l" r="r" t="t"/>
              <a:pathLst>
                <a:path extrusionOk="0" h="3648" w="4256">
                  <a:moveTo>
                    <a:pt x="2128" y="1368"/>
                  </a:moveTo>
                  <a:cubicBezTo>
                    <a:pt x="2797" y="1368"/>
                    <a:pt x="3131" y="1520"/>
                    <a:pt x="3131" y="1824"/>
                  </a:cubicBezTo>
                  <a:cubicBezTo>
                    <a:pt x="3131" y="2128"/>
                    <a:pt x="2797" y="2280"/>
                    <a:pt x="2128" y="2280"/>
                  </a:cubicBezTo>
                  <a:cubicBezTo>
                    <a:pt x="1429" y="2280"/>
                    <a:pt x="1094" y="2128"/>
                    <a:pt x="1094" y="1824"/>
                  </a:cubicBezTo>
                  <a:cubicBezTo>
                    <a:pt x="1094" y="1520"/>
                    <a:pt x="1429" y="1368"/>
                    <a:pt x="2128" y="1368"/>
                  </a:cubicBezTo>
                  <a:close/>
                  <a:moveTo>
                    <a:pt x="2128" y="0"/>
                  </a:moveTo>
                  <a:cubicBezTo>
                    <a:pt x="1702" y="0"/>
                    <a:pt x="1277" y="61"/>
                    <a:pt x="973" y="213"/>
                  </a:cubicBezTo>
                  <a:cubicBezTo>
                    <a:pt x="669" y="365"/>
                    <a:pt x="395" y="608"/>
                    <a:pt x="243" y="851"/>
                  </a:cubicBezTo>
                  <a:cubicBezTo>
                    <a:pt x="61" y="1125"/>
                    <a:pt x="0" y="1429"/>
                    <a:pt x="0" y="1824"/>
                  </a:cubicBezTo>
                  <a:cubicBezTo>
                    <a:pt x="0" y="2158"/>
                    <a:pt x="91" y="2493"/>
                    <a:pt x="243" y="2766"/>
                  </a:cubicBezTo>
                  <a:cubicBezTo>
                    <a:pt x="395" y="3040"/>
                    <a:pt x="669" y="3252"/>
                    <a:pt x="973" y="3404"/>
                  </a:cubicBezTo>
                  <a:cubicBezTo>
                    <a:pt x="1277" y="3556"/>
                    <a:pt x="1672" y="3648"/>
                    <a:pt x="2128" y="3648"/>
                  </a:cubicBezTo>
                  <a:cubicBezTo>
                    <a:pt x="2523" y="3648"/>
                    <a:pt x="2949" y="3556"/>
                    <a:pt x="3253" y="3404"/>
                  </a:cubicBezTo>
                  <a:cubicBezTo>
                    <a:pt x="3556" y="3252"/>
                    <a:pt x="3830" y="3040"/>
                    <a:pt x="3982" y="2766"/>
                  </a:cubicBezTo>
                  <a:cubicBezTo>
                    <a:pt x="4164" y="2493"/>
                    <a:pt x="4256" y="2189"/>
                    <a:pt x="4256" y="1824"/>
                  </a:cubicBezTo>
                  <a:cubicBezTo>
                    <a:pt x="4256" y="1459"/>
                    <a:pt x="4134" y="1125"/>
                    <a:pt x="3982" y="851"/>
                  </a:cubicBezTo>
                  <a:cubicBezTo>
                    <a:pt x="3830" y="608"/>
                    <a:pt x="3556" y="365"/>
                    <a:pt x="3253" y="213"/>
                  </a:cubicBezTo>
                  <a:cubicBezTo>
                    <a:pt x="2949" y="61"/>
                    <a:pt x="2584" y="0"/>
                    <a:pt x="2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a:off x="1882950" y="1629625"/>
              <a:ext cx="106400" cy="91225"/>
            </a:xfrm>
            <a:custGeom>
              <a:rect b="b" l="l" r="r" t="t"/>
              <a:pathLst>
                <a:path extrusionOk="0" h="3649" w="4256">
                  <a:moveTo>
                    <a:pt x="2128" y="1338"/>
                  </a:moveTo>
                  <a:cubicBezTo>
                    <a:pt x="2797" y="1338"/>
                    <a:pt x="3131" y="1490"/>
                    <a:pt x="3131" y="1794"/>
                  </a:cubicBezTo>
                  <a:cubicBezTo>
                    <a:pt x="3131" y="2098"/>
                    <a:pt x="2797" y="2250"/>
                    <a:pt x="2128" y="2250"/>
                  </a:cubicBezTo>
                  <a:cubicBezTo>
                    <a:pt x="1429" y="2250"/>
                    <a:pt x="1094" y="2098"/>
                    <a:pt x="1094" y="1794"/>
                  </a:cubicBezTo>
                  <a:cubicBezTo>
                    <a:pt x="1094" y="1490"/>
                    <a:pt x="1429" y="1338"/>
                    <a:pt x="2128" y="1338"/>
                  </a:cubicBezTo>
                  <a:close/>
                  <a:moveTo>
                    <a:pt x="2128" y="1"/>
                  </a:moveTo>
                  <a:cubicBezTo>
                    <a:pt x="1702" y="1"/>
                    <a:pt x="1277" y="92"/>
                    <a:pt x="973" y="244"/>
                  </a:cubicBezTo>
                  <a:cubicBezTo>
                    <a:pt x="669" y="396"/>
                    <a:pt x="395" y="609"/>
                    <a:pt x="243" y="882"/>
                  </a:cubicBezTo>
                  <a:cubicBezTo>
                    <a:pt x="61" y="1156"/>
                    <a:pt x="0" y="1460"/>
                    <a:pt x="0" y="1825"/>
                  </a:cubicBezTo>
                  <a:cubicBezTo>
                    <a:pt x="0" y="2189"/>
                    <a:pt x="91" y="2524"/>
                    <a:pt x="243" y="2797"/>
                  </a:cubicBezTo>
                  <a:cubicBezTo>
                    <a:pt x="395" y="3041"/>
                    <a:pt x="669" y="3284"/>
                    <a:pt x="973" y="3436"/>
                  </a:cubicBezTo>
                  <a:cubicBezTo>
                    <a:pt x="1277" y="3588"/>
                    <a:pt x="1672" y="3648"/>
                    <a:pt x="2128" y="3648"/>
                  </a:cubicBezTo>
                  <a:cubicBezTo>
                    <a:pt x="2523" y="3648"/>
                    <a:pt x="2949" y="3588"/>
                    <a:pt x="3253" y="3436"/>
                  </a:cubicBezTo>
                  <a:cubicBezTo>
                    <a:pt x="3556" y="3284"/>
                    <a:pt x="3830" y="3041"/>
                    <a:pt x="3982" y="2797"/>
                  </a:cubicBezTo>
                  <a:cubicBezTo>
                    <a:pt x="4164" y="2493"/>
                    <a:pt x="4256" y="2189"/>
                    <a:pt x="4256" y="1825"/>
                  </a:cubicBezTo>
                  <a:cubicBezTo>
                    <a:pt x="4256" y="1490"/>
                    <a:pt x="4134" y="1156"/>
                    <a:pt x="3982" y="882"/>
                  </a:cubicBezTo>
                  <a:cubicBezTo>
                    <a:pt x="3830" y="609"/>
                    <a:pt x="3556" y="396"/>
                    <a:pt x="3253" y="244"/>
                  </a:cubicBezTo>
                  <a:cubicBezTo>
                    <a:pt x="2949" y="92"/>
                    <a:pt x="2584" y="1"/>
                    <a:pt x="21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1882950" y="2622050"/>
              <a:ext cx="106400" cy="91975"/>
            </a:xfrm>
            <a:custGeom>
              <a:rect b="b" l="l" r="r" t="t"/>
              <a:pathLst>
                <a:path extrusionOk="0" h="3679" w="4256">
                  <a:moveTo>
                    <a:pt x="2128" y="1338"/>
                  </a:moveTo>
                  <a:cubicBezTo>
                    <a:pt x="2797" y="1338"/>
                    <a:pt x="3131" y="1551"/>
                    <a:pt x="3131" y="1794"/>
                  </a:cubicBezTo>
                  <a:cubicBezTo>
                    <a:pt x="3131" y="2098"/>
                    <a:pt x="2797" y="2250"/>
                    <a:pt x="2128" y="2250"/>
                  </a:cubicBezTo>
                  <a:cubicBezTo>
                    <a:pt x="1429" y="2250"/>
                    <a:pt x="1094" y="2098"/>
                    <a:pt x="1094" y="1794"/>
                  </a:cubicBezTo>
                  <a:cubicBezTo>
                    <a:pt x="1094" y="1490"/>
                    <a:pt x="1429" y="1338"/>
                    <a:pt x="2128" y="1338"/>
                  </a:cubicBezTo>
                  <a:close/>
                  <a:moveTo>
                    <a:pt x="2128" y="1"/>
                  </a:moveTo>
                  <a:cubicBezTo>
                    <a:pt x="1702" y="1"/>
                    <a:pt x="1277" y="92"/>
                    <a:pt x="973" y="244"/>
                  </a:cubicBezTo>
                  <a:cubicBezTo>
                    <a:pt x="669" y="396"/>
                    <a:pt x="395" y="639"/>
                    <a:pt x="243" y="882"/>
                  </a:cubicBezTo>
                  <a:cubicBezTo>
                    <a:pt x="61" y="1156"/>
                    <a:pt x="0" y="1460"/>
                    <a:pt x="0" y="1824"/>
                  </a:cubicBezTo>
                  <a:cubicBezTo>
                    <a:pt x="0" y="2189"/>
                    <a:pt x="91" y="2523"/>
                    <a:pt x="243" y="2797"/>
                  </a:cubicBezTo>
                  <a:cubicBezTo>
                    <a:pt x="395" y="3040"/>
                    <a:pt x="669" y="3283"/>
                    <a:pt x="973" y="3435"/>
                  </a:cubicBezTo>
                  <a:cubicBezTo>
                    <a:pt x="1277" y="3587"/>
                    <a:pt x="1672" y="3678"/>
                    <a:pt x="2128" y="3678"/>
                  </a:cubicBezTo>
                  <a:cubicBezTo>
                    <a:pt x="2523" y="3678"/>
                    <a:pt x="2949" y="3587"/>
                    <a:pt x="3253" y="3435"/>
                  </a:cubicBezTo>
                  <a:cubicBezTo>
                    <a:pt x="3556" y="3283"/>
                    <a:pt x="3830" y="3040"/>
                    <a:pt x="3982" y="2797"/>
                  </a:cubicBezTo>
                  <a:cubicBezTo>
                    <a:pt x="4164" y="2523"/>
                    <a:pt x="4256" y="2189"/>
                    <a:pt x="4256" y="1824"/>
                  </a:cubicBezTo>
                  <a:cubicBezTo>
                    <a:pt x="4256" y="1490"/>
                    <a:pt x="4134" y="1156"/>
                    <a:pt x="3982" y="882"/>
                  </a:cubicBezTo>
                  <a:cubicBezTo>
                    <a:pt x="3830" y="639"/>
                    <a:pt x="3556" y="396"/>
                    <a:pt x="3253" y="244"/>
                  </a:cubicBezTo>
                  <a:cubicBezTo>
                    <a:pt x="2949" y="92"/>
                    <a:pt x="2584" y="1"/>
                    <a:pt x="21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1882950" y="2506550"/>
              <a:ext cx="106400" cy="91200"/>
            </a:xfrm>
            <a:custGeom>
              <a:rect b="b" l="l" r="r" t="t"/>
              <a:pathLst>
                <a:path extrusionOk="0" h="3648" w="4256">
                  <a:moveTo>
                    <a:pt x="2128" y="1368"/>
                  </a:moveTo>
                  <a:cubicBezTo>
                    <a:pt x="2797" y="1368"/>
                    <a:pt x="3131" y="1520"/>
                    <a:pt x="3131" y="1824"/>
                  </a:cubicBezTo>
                  <a:cubicBezTo>
                    <a:pt x="3131" y="2128"/>
                    <a:pt x="2797" y="2280"/>
                    <a:pt x="2128" y="2280"/>
                  </a:cubicBezTo>
                  <a:cubicBezTo>
                    <a:pt x="1429" y="2280"/>
                    <a:pt x="1094" y="2128"/>
                    <a:pt x="1094" y="1824"/>
                  </a:cubicBezTo>
                  <a:cubicBezTo>
                    <a:pt x="1094" y="1520"/>
                    <a:pt x="1429" y="1368"/>
                    <a:pt x="2128" y="1368"/>
                  </a:cubicBezTo>
                  <a:close/>
                  <a:moveTo>
                    <a:pt x="2128" y="0"/>
                  </a:moveTo>
                  <a:cubicBezTo>
                    <a:pt x="1702" y="0"/>
                    <a:pt x="1277" y="92"/>
                    <a:pt x="973" y="244"/>
                  </a:cubicBezTo>
                  <a:cubicBezTo>
                    <a:pt x="669" y="365"/>
                    <a:pt x="395" y="608"/>
                    <a:pt x="243" y="882"/>
                  </a:cubicBezTo>
                  <a:cubicBezTo>
                    <a:pt x="61" y="1125"/>
                    <a:pt x="0" y="1459"/>
                    <a:pt x="0" y="1824"/>
                  </a:cubicBezTo>
                  <a:cubicBezTo>
                    <a:pt x="0" y="2159"/>
                    <a:pt x="91" y="2523"/>
                    <a:pt x="243" y="2766"/>
                  </a:cubicBezTo>
                  <a:cubicBezTo>
                    <a:pt x="395" y="3040"/>
                    <a:pt x="669" y="3253"/>
                    <a:pt x="973" y="3405"/>
                  </a:cubicBezTo>
                  <a:cubicBezTo>
                    <a:pt x="1277" y="3587"/>
                    <a:pt x="1672" y="3648"/>
                    <a:pt x="2128" y="3648"/>
                  </a:cubicBezTo>
                  <a:cubicBezTo>
                    <a:pt x="2523" y="3648"/>
                    <a:pt x="2949" y="3587"/>
                    <a:pt x="3253" y="3405"/>
                  </a:cubicBezTo>
                  <a:cubicBezTo>
                    <a:pt x="3556" y="3283"/>
                    <a:pt x="3830" y="3040"/>
                    <a:pt x="3982" y="2766"/>
                  </a:cubicBezTo>
                  <a:cubicBezTo>
                    <a:pt x="4164" y="2523"/>
                    <a:pt x="4256" y="2159"/>
                    <a:pt x="4256" y="1824"/>
                  </a:cubicBezTo>
                  <a:cubicBezTo>
                    <a:pt x="4256" y="1490"/>
                    <a:pt x="4134" y="1125"/>
                    <a:pt x="3982" y="882"/>
                  </a:cubicBezTo>
                  <a:cubicBezTo>
                    <a:pt x="3830" y="608"/>
                    <a:pt x="3556" y="396"/>
                    <a:pt x="3253" y="244"/>
                  </a:cubicBezTo>
                  <a:cubicBezTo>
                    <a:pt x="2949" y="92"/>
                    <a:pt x="2584" y="0"/>
                    <a:pt x="2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1882950" y="2391050"/>
              <a:ext cx="106400" cy="91200"/>
            </a:xfrm>
            <a:custGeom>
              <a:rect b="b" l="l" r="r" t="t"/>
              <a:pathLst>
                <a:path extrusionOk="0" h="3648" w="4256">
                  <a:moveTo>
                    <a:pt x="2128" y="1368"/>
                  </a:moveTo>
                  <a:cubicBezTo>
                    <a:pt x="2797" y="1368"/>
                    <a:pt x="3131" y="1520"/>
                    <a:pt x="3131" y="1824"/>
                  </a:cubicBezTo>
                  <a:cubicBezTo>
                    <a:pt x="3131" y="2128"/>
                    <a:pt x="2797" y="2280"/>
                    <a:pt x="2128" y="2280"/>
                  </a:cubicBezTo>
                  <a:cubicBezTo>
                    <a:pt x="1429" y="2280"/>
                    <a:pt x="1094" y="2128"/>
                    <a:pt x="1094" y="1824"/>
                  </a:cubicBezTo>
                  <a:cubicBezTo>
                    <a:pt x="1094" y="1520"/>
                    <a:pt x="1429" y="1368"/>
                    <a:pt x="2128" y="1368"/>
                  </a:cubicBezTo>
                  <a:close/>
                  <a:moveTo>
                    <a:pt x="2128" y="0"/>
                  </a:moveTo>
                  <a:cubicBezTo>
                    <a:pt x="1702" y="0"/>
                    <a:pt x="1277" y="61"/>
                    <a:pt x="973" y="213"/>
                  </a:cubicBezTo>
                  <a:cubicBezTo>
                    <a:pt x="669" y="365"/>
                    <a:pt x="395" y="608"/>
                    <a:pt x="243" y="851"/>
                  </a:cubicBezTo>
                  <a:cubicBezTo>
                    <a:pt x="61" y="1125"/>
                    <a:pt x="0" y="1429"/>
                    <a:pt x="0" y="1824"/>
                  </a:cubicBezTo>
                  <a:cubicBezTo>
                    <a:pt x="0" y="2158"/>
                    <a:pt x="91" y="2493"/>
                    <a:pt x="243" y="2766"/>
                  </a:cubicBezTo>
                  <a:cubicBezTo>
                    <a:pt x="395" y="3040"/>
                    <a:pt x="669" y="3253"/>
                    <a:pt x="973" y="3405"/>
                  </a:cubicBezTo>
                  <a:cubicBezTo>
                    <a:pt x="1277" y="3557"/>
                    <a:pt x="1672" y="3648"/>
                    <a:pt x="2128" y="3648"/>
                  </a:cubicBezTo>
                  <a:cubicBezTo>
                    <a:pt x="2523" y="3648"/>
                    <a:pt x="2949" y="3557"/>
                    <a:pt x="3253" y="3405"/>
                  </a:cubicBezTo>
                  <a:cubicBezTo>
                    <a:pt x="3556" y="3253"/>
                    <a:pt x="3830" y="3040"/>
                    <a:pt x="3982" y="2766"/>
                  </a:cubicBezTo>
                  <a:cubicBezTo>
                    <a:pt x="4164" y="2493"/>
                    <a:pt x="4256" y="2189"/>
                    <a:pt x="4256" y="1824"/>
                  </a:cubicBezTo>
                  <a:cubicBezTo>
                    <a:pt x="4256" y="1459"/>
                    <a:pt x="4134" y="1125"/>
                    <a:pt x="3982" y="851"/>
                  </a:cubicBezTo>
                  <a:cubicBezTo>
                    <a:pt x="3830" y="608"/>
                    <a:pt x="3556" y="365"/>
                    <a:pt x="3253" y="213"/>
                  </a:cubicBezTo>
                  <a:cubicBezTo>
                    <a:pt x="2949" y="61"/>
                    <a:pt x="2584" y="0"/>
                    <a:pt x="2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1882950" y="3384225"/>
              <a:ext cx="106400" cy="91200"/>
            </a:xfrm>
            <a:custGeom>
              <a:rect b="b" l="l" r="r" t="t"/>
              <a:pathLst>
                <a:path extrusionOk="0" h="3648" w="4256">
                  <a:moveTo>
                    <a:pt x="2128" y="1338"/>
                  </a:moveTo>
                  <a:cubicBezTo>
                    <a:pt x="2797" y="1338"/>
                    <a:pt x="3131" y="1490"/>
                    <a:pt x="3131" y="1794"/>
                  </a:cubicBezTo>
                  <a:cubicBezTo>
                    <a:pt x="3131" y="2098"/>
                    <a:pt x="2797" y="2250"/>
                    <a:pt x="2128" y="2250"/>
                  </a:cubicBezTo>
                  <a:cubicBezTo>
                    <a:pt x="1429" y="2250"/>
                    <a:pt x="1094" y="2098"/>
                    <a:pt x="1094" y="1794"/>
                  </a:cubicBezTo>
                  <a:cubicBezTo>
                    <a:pt x="1094" y="1490"/>
                    <a:pt x="1429" y="1338"/>
                    <a:pt x="2128" y="1338"/>
                  </a:cubicBezTo>
                  <a:close/>
                  <a:moveTo>
                    <a:pt x="2128" y="0"/>
                  </a:moveTo>
                  <a:cubicBezTo>
                    <a:pt x="1702" y="0"/>
                    <a:pt x="1277" y="92"/>
                    <a:pt x="973" y="244"/>
                  </a:cubicBezTo>
                  <a:cubicBezTo>
                    <a:pt x="669" y="396"/>
                    <a:pt x="395" y="608"/>
                    <a:pt x="243" y="882"/>
                  </a:cubicBezTo>
                  <a:cubicBezTo>
                    <a:pt x="61" y="1155"/>
                    <a:pt x="0" y="1459"/>
                    <a:pt x="0" y="1824"/>
                  </a:cubicBezTo>
                  <a:cubicBezTo>
                    <a:pt x="0" y="2158"/>
                    <a:pt x="91" y="2523"/>
                    <a:pt x="243" y="2766"/>
                  </a:cubicBezTo>
                  <a:cubicBezTo>
                    <a:pt x="395" y="3040"/>
                    <a:pt x="669" y="3283"/>
                    <a:pt x="973" y="3435"/>
                  </a:cubicBezTo>
                  <a:cubicBezTo>
                    <a:pt x="1277" y="3587"/>
                    <a:pt x="1672" y="3648"/>
                    <a:pt x="2128" y="3648"/>
                  </a:cubicBezTo>
                  <a:cubicBezTo>
                    <a:pt x="2523" y="3648"/>
                    <a:pt x="2949" y="3587"/>
                    <a:pt x="3253" y="3435"/>
                  </a:cubicBezTo>
                  <a:cubicBezTo>
                    <a:pt x="3556" y="3283"/>
                    <a:pt x="3830" y="3040"/>
                    <a:pt x="3982" y="2766"/>
                  </a:cubicBezTo>
                  <a:cubicBezTo>
                    <a:pt x="4164" y="2523"/>
                    <a:pt x="4256" y="2158"/>
                    <a:pt x="4256" y="1824"/>
                  </a:cubicBezTo>
                  <a:cubicBezTo>
                    <a:pt x="4256" y="1490"/>
                    <a:pt x="4134" y="1155"/>
                    <a:pt x="3982" y="882"/>
                  </a:cubicBezTo>
                  <a:cubicBezTo>
                    <a:pt x="3830" y="608"/>
                    <a:pt x="3556" y="396"/>
                    <a:pt x="3253" y="244"/>
                  </a:cubicBezTo>
                  <a:cubicBezTo>
                    <a:pt x="2949" y="92"/>
                    <a:pt x="2584" y="0"/>
                    <a:pt x="2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8"/>
            <p:cNvSpPr/>
            <p:nvPr/>
          </p:nvSpPr>
          <p:spPr>
            <a:xfrm>
              <a:off x="1882950" y="3267950"/>
              <a:ext cx="106400" cy="91975"/>
            </a:xfrm>
            <a:custGeom>
              <a:rect b="b" l="l" r="r" t="t"/>
              <a:pathLst>
                <a:path extrusionOk="0" h="3679" w="4256">
                  <a:moveTo>
                    <a:pt x="2128" y="1399"/>
                  </a:moveTo>
                  <a:cubicBezTo>
                    <a:pt x="2797" y="1399"/>
                    <a:pt x="3131" y="1551"/>
                    <a:pt x="3131" y="1855"/>
                  </a:cubicBezTo>
                  <a:cubicBezTo>
                    <a:pt x="3131" y="2159"/>
                    <a:pt x="2797" y="2311"/>
                    <a:pt x="2128" y="2311"/>
                  </a:cubicBezTo>
                  <a:cubicBezTo>
                    <a:pt x="1429" y="2311"/>
                    <a:pt x="1094" y="2159"/>
                    <a:pt x="1094" y="1855"/>
                  </a:cubicBezTo>
                  <a:cubicBezTo>
                    <a:pt x="1094" y="1551"/>
                    <a:pt x="1429" y="1399"/>
                    <a:pt x="2128" y="1399"/>
                  </a:cubicBezTo>
                  <a:close/>
                  <a:moveTo>
                    <a:pt x="2128" y="1"/>
                  </a:moveTo>
                  <a:cubicBezTo>
                    <a:pt x="1702" y="1"/>
                    <a:pt x="1277" y="92"/>
                    <a:pt x="973" y="244"/>
                  </a:cubicBezTo>
                  <a:cubicBezTo>
                    <a:pt x="669" y="396"/>
                    <a:pt x="395" y="639"/>
                    <a:pt x="243" y="882"/>
                  </a:cubicBezTo>
                  <a:cubicBezTo>
                    <a:pt x="61" y="1156"/>
                    <a:pt x="0" y="1460"/>
                    <a:pt x="0" y="1855"/>
                  </a:cubicBezTo>
                  <a:cubicBezTo>
                    <a:pt x="0" y="2189"/>
                    <a:pt x="91" y="2524"/>
                    <a:pt x="243" y="2797"/>
                  </a:cubicBezTo>
                  <a:cubicBezTo>
                    <a:pt x="395" y="3071"/>
                    <a:pt x="669" y="3284"/>
                    <a:pt x="973" y="3436"/>
                  </a:cubicBezTo>
                  <a:cubicBezTo>
                    <a:pt x="1277" y="3588"/>
                    <a:pt x="1672" y="3679"/>
                    <a:pt x="2128" y="3679"/>
                  </a:cubicBezTo>
                  <a:cubicBezTo>
                    <a:pt x="2523" y="3679"/>
                    <a:pt x="2949" y="3588"/>
                    <a:pt x="3253" y="3436"/>
                  </a:cubicBezTo>
                  <a:cubicBezTo>
                    <a:pt x="3556" y="3284"/>
                    <a:pt x="3830" y="3071"/>
                    <a:pt x="3982" y="2797"/>
                  </a:cubicBezTo>
                  <a:cubicBezTo>
                    <a:pt x="4164" y="2524"/>
                    <a:pt x="4256" y="2189"/>
                    <a:pt x="4256" y="1855"/>
                  </a:cubicBezTo>
                  <a:cubicBezTo>
                    <a:pt x="4256" y="1490"/>
                    <a:pt x="4134" y="1156"/>
                    <a:pt x="3982" y="882"/>
                  </a:cubicBezTo>
                  <a:cubicBezTo>
                    <a:pt x="3830" y="639"/>
                    <a:pt x="3556" y="396"/>
                    <a:pt x="3253" y="244"/>
                  </a:cubicBezTo>
                  <a:cubicBezTo>
                    <a:pt x="2949" y="92"/>
                    <a:pt x="2584" y="1"/>
                    <a:pt x="21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p:nvPr/>
          </p:nvSpPr>
          <p:spPr>
            <a:xfrm>
              <a:off x="1882950" y="3152450"/>
              <a:ext cx="106400" cy="91225"/>
            </a:xfrm>
            <a:custGeom>
              <a:rect b="b" l="l" r="r" t="t"/>
              <a:pathLst>
                <a:path extrusionOk="0" h="3649" w="4256">
                  <a:moveTo>
                    <a:pt x="2128" y="1369"/>
                  </a:moveTo>
                  <a:cubicBezTo>
                    <a:pt x="2797" y="1369"/>
                    <a:pt x="3131" y="1521"/>
                    <a:pt x="3131" y="1824"/>
                  </a:cubicBezTo>
                  <a:cubicBezTo>
                    <a:pt x="3131" y="2128"/>
                    <a:pt x="2797" y="2280"/>
                    <a:pt x="2128" y="2280"/>
                  </a:cubicBezTo>
                  <a:cubicBezTo>
                    <a:pt x="1429" y="2280"/>
                    <a:pt x="1094" y="2128"/>
                    <a:pt x="1094" y="1824"/>
                  </a:cubicBezTo>
                  <a:cubicBezTo>
                    <a:pt x="1094" y="1521"/>
                    <a:pt x="1429" y="1369"/>
                    <a:pt x="2128" y="1369"/>
                  </a:cubicBezTo>
                  <a:close/>
                  <a:moveTo>
                    <a:pt x="2128" y="1"/>
                  </a:moveTo>
                  <a:cubicBezTo>
                    <a:pt x="1702" y="1"/>
                    <a:pt x="1277" y="92"/>
                    <a:pt x="973" y="244"/>
                  </a:cubicBezTo>
                  <a:cubicBezTo>
                    <a:pt x="669" y="365"/>
                    <a:pt x="395" y="609"/>
                    <a:pt x="243" y="882"/>
                  </a:cubicBezTo>
                  <a:cubicBezTo>
                    <a:pt x="61" y="1125"/>
                    <a:pt x="0" y="1460"/>
                    <a:pt x="0" y="1824"/>
                  </a:cubicBezTo>
                  <a:cubicBezTo>
                    <a:pt x="0" y="2159"/>
                    <a:pt x="91" y="2524"/>
                    <a:pt x="243" y="2767"/>
                  </a:cubicBezTo>
                  <a:cubicBezTo>
                    <a:pt x="395" y="3040"/>
                    <a:pt x="669" y="3283"/>
                    <a:pt x="973" y="3405"/>
                  </a:cubicBezTo>
                  <a:cubicBezTo>
                    <a:pt x="1277" y="3587"/>
                    <a:pt x="1672" y="3648"/>
                    <a:pt x="2128" y="3648"/>
                  </a:cubicBezTo>
                  <a:cubicBezTo>
                    <a:pt x="2523" y="3648"/>
                    <a:pt x="2949" y="3557"/>
                    <a:pt x="3253" y="3405"/>
                  </a:cubicBezTo>
                  <a:cubicBezTo>
                    <a:pt x="3556" y="3283"/>
                    <a:pt x="3830" y="3040"/>
                    <a:pt x="3982" y="2767"/>
                  </a:cubicBezTo>
                  <a:cubicBezTo>
                    <a:pt x="4164" y="2524"/>
                    <a:pt x="4256" y="2220"/>
                    <a:pt x="4256" y="1824"/>
                  </a:cubicBezTo>
                  <a:cubicBezTo>
                    <a:pt x="4256" y="1490"/>
                    <a:pt x="4134" y="1125"/>
                    <a:pt x="3982" y="882"/>
                  </a:cubicBezTo>
                  <a:cubicBezTo>
                    <a:pt x="3830" y="609"/>
                    <a:pt x="3556" y="365"/>
                    <a:pt x="3253" y="244"/>
                  </a:cubicBezTo>
                  <a:cubicBezTo>
                    <a:pt x="2949" y="62"/>
                    <a:pt x="2584" y="1"/>
                    <a:pt x="21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714225" y="2372800"/>
              <a:ext cx="579075" cy="85225"/>
            </a:xfrm>
            <a:custGeom>
              <a:rect b="b" l="l" r="r" t="t"/>
              <a:pathLst>
                <a:path extrusionOk="0" h="3409" w="23163">
                  <a:moveTo>
                    <a:pt x="1824" y="1"/>
                  </a:moveTo>
                  <a:cubicBezTo>
                    <a:pt x="1764" y="1"/>
                    <a:pt x="1672" y="1"/>
                    <a:pt x="1642" y="31"/>
                  </a:cubicBezTo>
                  <a:cubicBezTo>
                    <a:pt x="730" y="62"/>
                    <a:pt x="1" y="882"/>
                    <a:pt x="31" y="1825"/>
                  </a:cubicBezTo>
                  <a:cubicBezTo>
                    <a:pt x="60" y="2701"/>
                    <a:pt x="819" y="3409"/>
                    <a:pt x="1715" y="3409"/>
                  </a:cubicBezTo>
                  <a:cubicBezTo>
                    <a:pt x="1751" y="3409"/>
                    <a:pt x="1788" y="3408"/>
                    <a:pt x="1824" y="3405"/>
                  </a:cubicBezTo>
                  <a:lnTo>
                    <a:pt x="22645" y="2250"/>
                  </a:lnTo>
                  <a:cubicBezTo>
                    <a:pt x="22919" y="2250"/>
                    <a:pt x="23132" y="2007"/>
                    <a:pt x="23132" y="1733"/>
                  </a:cubicBezTo>
                  <a:cubicBezTo>
                    <a:pt x="23162" y="1429"/>
                    <a:pt x="22949" y="1186"/>
                    <a:pt x="22645" y="1186"/>
                  </a:cubicBezTo>
                  <a:lnTo>
                    <a:pt x="1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a:off x="670150" y="2334200"/>
              <a:ext cx="179375" cy="161525"/>
            </a:xfrm>
            <a:custGeom>
              <a:rect b="b" l="l" r="r" t="t"/>
              <a:pathLst>
                <a:path extrusionOk="0" h="6461" w="7175">
                  <a:moveTo>
                    <a:pt x="3583" y="0"/>
                  </a:moveTo>
                  <a:cubicBezTo>
                    <a:pt x="2717" y="0"/>
                    <a:pt x="1854" y="343"/>
                    <a:pt x="1216" y="1028"/>
                  </a:cubicBezTo>
                  <a:cubicBezTo>
                    <a:pt x="1" y="2366"/>
                    <a:pt x="92" y="4402"/>
                    <a:pt x="1399" y="5618"/>
                  </a:cubicBezTo>
                  <a:cubicBezTo>
                    <a:pt x="2017" y="6178"/>
                    <a:pt x="2805" y="6460"/>
                    <a:pt x="3589" y="6460"/>
                  </a:cubicBezTo>
                  <a:cubicBezTo>
                    <a:pt x="4464" y="6460"/>
                    <a:pt x="5333" y="6110"/>
                    <a:pt x="5958" y="5405"/>
                  </a:cubicBezTo>
                  <a:cubicBezTo>
                    <a:pt x="7174" y="4098"/>
                    <a:pt x="7083" y="2062"/>
                    <a:pt x="5776" y="846"/>
                  </a:cubicBezTo>
                  <a:cubicBezTo>
                    <a:pt x="5154" y="282"/>
                    <a:pt x="4368" y="0"/>
                    <a:pt x="3583" y="0"/>
                  </a:cubicBezTo>
                  <a:close/>
                </a:path>
              </a:pathLst>
            </a:custGeom>
            <a:solidFill>
              <a:srgbClr val="1A0E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a:off x="719550" y="2375850"/>
              <a:ext cx="79800" cy="79800"/>
            </a:xfrm>
            <a:custGeom>
              <a:rect b="b" l="l" r="r" t="t"/>
              <a:pathLst>
                <a:path extrusionOk="0" h="3192" w="3192">
                  <a:moveTo>
                    <a:pt x="1611" y="0"/>
                  </a:moveTo>
                  <a:cubicBezTo>
                    <a:pt x="730" y="0"/>
                    <a:pt x="0" y="700"/>
                    <a:pt x="0" y="1581"/>
                  </a:cubicBezTo>
                  <a:cubicBezTo>
                    <a:pt x="0" y="2462"/>
                    <a:pt x="730" y="3192"/>
                    <a:pt x="1611" y="3192"/>
                  </a:cubicBezTo>
                  <a:cubicBezTo>
                    <a:pt x="2493" y="3192"/>
                    <a:pt x="3192" y="2462"/>
                    <a:pt x="3192" y="1581"/>
                  </a:cubicBezTo>
                  <a:cubicBezTo>
                    <a:pt x="3192" y="700"/>
                    <a:pt x="2493" y="0"/>
                    <a:pt x="1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28"/>
          <p:cNvSpPr txBox="1"/>
          <p:nvPr/>
        </p:nvSpPr>
        <p:spPr>
          <a:xfrm>
            <a:off x="3546774" y="2598481"/>
            <a:ext cx="24039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Negotiation</a:t>
            </a:r>
            <a:endParaRPr b="1" sz="2200">
              <a:solidFill>
                <a:schemeClr val="dk1"/>
              </a:solidFill>
              <a:latin typeface="Cabin"/>
              <a:ea typeface="Cabin"/>
              <a:cs typeface="Cabin"/>
              <a:sym typeface="Cabin"/>
            </a:endParaRPr>
          </a:p>
        </p:txBody>
      </p:sp>
      <p:sp>
        <p:nvSpPr>
          <p:cNvPr id="928" name="Google Shape;928;p28"/>
          <p:cNvSpPr txBox="1"/>
          <p:nvPr/>
        </p:nvSpPr>
        <p:spPr>
          <a:xfrm>
            <a:off x="5976325" y="2598481"/>
            <a:ext cx="2314800" cy="51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Venus is the second planet from the Sun</a:t>
            </a:r>
            <a:endParaRPr>
              <a:solidFill>
                <a:schemeClr val="dk1"/>
              </a:solidFill>
              <a:latin typeface="Hind Siliguri"/>
              <a:ea typeface="Hind Siliguri"/>
              <a:cs typeface="Hind Siliguri"/>
              <a:sym typeface="Hind Siliguri"/>
            </a:endParaRPr>
          </a:p>
        </p:txBody>
      </p:sp>
      <p:sp>
        <p:nvSpPr>
          <p:cNvPr id="929" name="Google Shape;929;p28"/>
          <p:cNvSpPr txBox="1"/>
          <p:nvPr/>
        </p:nvSpPr>
        <p:spPr>
          <a:xfrm>
            <a:off x="3029493" y="2598481"/>
            <a:ext cx="5667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2</a:t>
            </a:r>
            <a:endParaRPr b="1" sz="3000">
              <a:solidFill>
                <a:schemeClr val="accent1"/>
              </a:solidFill>
              <a:latin typeface="Cabin"/>
              <a:ea typeface="Cabin"/>
              <a:cs typeface="Cabin"/>
              <a:sym typeface="Cabin"/>
            </a:endParaRPr>
          </a:p>
        </p:txBody>
      </p:sp>
      <p:sp>
        <p:nvSpPr>
          <p:cNvPr id="930" name="Google Shape;930;p28"/>
          <p:cNvSpPr txBox="1"/>
          <p:nvPr/>
        </p:nvSpPr>
        <p:spPr>
          <a:xfrm>
            <a:off x="3546774" y="3480756"/>
            <a:ext cx="24039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Motivation</a:t>
            </a:r>
            <a:endParaRPr b="1" sz="2200">
              <a:solidFill>
                <a:schemeClr val="dk1"/>
              </a:solidFill>
              <a:latin typeface="Cabin"/>
              <a:ea typeface="Cabin"/>
              <a:cs typeface="Cabin"/>
              <a:sym typeface="Cabin"/>
            </a:endParaRPr>
          </a:p>
        </p:txBody>
      </p:sp>
      <p:sp>
        <p:nvSpPr>
          <p:cNvPr id="931" name="Google Shape;931;p28"/>
          <p:cNvSpPr txBox="1"/>
          <p:nvPr/>
        </p:nvSpPr>
        <p:spPr>
          <a:xfrm>
            <a:off x="5976325" y="3480756"/>
            <a:ext cx="2314800" cy="51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Despite being red, Mars is a very cold place</a:t>
            </a:r>
            <a:endParaRPr>
              <a:solidFill>
                <a:schemeClr val="dk1"/>
              </a:solidFill>
              <a:latin typeface="Hind Siliguri"/>
              <a:ea typeface="Hind Siliguri"/>
              <a:cs typeface="Hind Siliguri"/>
              <a:sym typeface="Hind Siliguri"/>
            </a:endParaRPr>
          </a:p>
        </p:txBody>
      </p:sp>
      <p:sp>
        <p:nvSpPr>
          <p:cNvPr id="932" name="Google Shape;932;p28"/>
          <p:cNvSpPr txBox="1"/>
          <p:nvPr/>
        </p:nvSpPr>
        <p:spPr>
          <a:xfrm>
            <a:off x="3029493" y="3480756"/>
            <a:ext cx="5667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Cabin"/>
                <a:ea typeface="Cabin"/>
                <a:cs typeface="Cabin"/>
                <a:sym typeface="Cabin"/>
              </a:rPr>
              <a:t>3</a:t>
            </a:r>
            <a:endParaRPr b="1" sz="3000">
              <a:solidFill>
                <a:schemeClr val="accent1"/>
              </a:solidFill>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938" name="Google Shape;938;p29"/>
          <p:cNvSpPr txBox="1"/>
          <p:nvPr/>
        </p:nvSpPr>
        <p:spPr>
          <a:xfrm>
            <a:off x="713225" y="1317800"/>
            <a:ext cx="16953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Practice</a:t>
            </a:r>
            <a:endParaRPr b="1" sz="2200">
              <a:solidFill>
                <a:schemeClr val="dk1"/>
              </a:solidFill>
              <a:latin typeface="Cabin"/>
              <a:ea typeface="Cabin"/>
              <a:cs typeface="Cabin"/>
              <a:sym typeface="Cabin"/>
            </a:endParaRPr>
          </a:p>
        </p:txBody>
      </p:sp>
      <p:sp>
        <p:nvSpPr>
          <p:cNvPr id="939" name="Google Shape;939;p29"/>
          <p:cNvSpPr txBox="1"/>
          <p:nvPr/>
        </p:nvSpPr>
        <p:spPr>
          <a:xfrm>
            <a:off x="713225" y="1569200"/>
            <a:ext cx="16953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Jupiter is an enormous planet</a:t>
            </a:r>
            <a:endParaRPr>
              <a:solidFill>
                <a:schemeClr val="dk1"/>
              </a:solidFill>
              <a:latin typeface="Hind Siliguri"/>
              <a:ea typeface="Hind Siliguri"/>
              <a:cs typeface="Hind Siliguri"/>
              <a:sym typeface="Hind Siliguri"/>
            </a:endParaRPr>
          </a:p>
        </p:txBody>
      </p:sp>
      <p:sp>
        <p:nvSpPr>
          <p:cNvPr id="940" name="Google Shape;940;p29"/>
          <p:cNvSpPr txBox="1"/>
          <p:nvPr/>
        </p:nvSpPr>
        <p:spPr>
          <a:xfrm>
            <a:off x="3549558" y="1563725"/>
            <a:ext cx="8229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latin typeface="Cabin"/>
                <a:ea typeface="Cabin"/>
                <a:cs typeface="Cabin"/>
                <a:sym typeface="Cabin"/>
              </a:rPr>
              <a:t>50</a:t>
            </a:r>
            <a:r>
              <a:rPr b="1" lang="en" sz="2200">
                <a:solidFill>
                  <a:schemeClr val="accent1"/>
                </a:solidFill>
                <a:latin typeface="Cabin"/>
                <a:ea typeface="Cabin"/>
                <a:cs typeface="Cabin"/>
                <a:sym typeface="Cabin"/>
              </a:rPr>
              <a:t>%</a:t>
            </a:r>
            <a:endParaRPr b="1" sz="2200">
              <a:solidFill>
                <a:schemeClr val="accent1"/>
              </a:solidFill>
              <a:latin typeface="Cabin"/>
              <a:ea typeface="Cabin"/>
              <a:cs typeface="Cabin"/>
              <a:sym typeface="Cabin"/>
            </a:endParaRPr>
          </a:p>
        </p:txBody>
      </p:sp>
      <p:sp>
        <p:nvSpPr>
          <p:cNvPr id="941" name="Google Shape;941;p29"/>
          <p:cNvSpPr txBox="1"/>
          <p:nvPr/>
        </p:nvSpPr>
        <p:spPr>
          <a:xfrm>
            <a:off x="713225" y="2498263"/>
            <a:ext cx="16953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Consulting</a:t>
            </a:r>
            <a:endParaRPr b="1" sz="2200">
              <a:solidFill>
                <a:schemeClr val="dk1"/>
              </a:solidFill>
              <a:latin typeface="Cabin"/>
              <a:ea typeface="Cabin"/>
              <a:cs typeface="Cabin"/>
              <a:sym typeface="Cabin"/>
            </a:endParaRPr>
          </a:p>
        </p:txBody>
      </p:sp>
      <p:sp>
        <p:nvSpPr>
          <p:cNvPr id="942" name="Google Shape;942;p29"/>
          <p:cNvSpPr txBox="1"/>
          <p:nvPr/>
        </p:nvSpPr>
        <p:spPr>
          <a:xfrm>
            <a:off x="713225" y="2749663"/>
            <a:ext cx="16953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Mercury is quite a small planet</a:t>
            </a:r>
            <a:endParaRPr>
              <a:solidFill>
                <a:schemeClr val="dk1"/>
              </a:solidFill>
              <a:latin typeface="Hind Siliguri"/>
              <a:ea typeface="Hind Siliguri"/>
              <a:cs typeface="Hind Siliguri"/>
              <a:sym typeface="Hind Siliguri"/>
            </a:endParaRPr>
          </a:p>
        </p:txBody>
      </p:sp>
      <p:sp>
        <p:nvSpPr>
          <p:cNvPr id="943" name="Google Shape;943;p29"/>
          <p:cNvSpPr txBox="1"/>
          <p:nvPr/>
        </p:nvSpPr>
        <p:spPr>
          <a:xfrm>
            <a:off x="713225" y="3678725"/>
            <a:ext cx="16953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Experience</a:t>
            </a:r>
            <a:endParaRPr b="1" sz="2200">
              <a:solidFill>
                <a:schemeClr val="dk1"/>
              </a:solidFill>
              <a:latin typeface="Cabin"/>
              <a:ea typeface="Cabin"/>
              <a:cs typeface="Cabin"/>
              <a:sym typeface="Cabin"/>
            </a:endParaRPr>
          </a:p>
        </p:txBody>
      </p:sp>
      <p:sp>
        <p:nvSpPr>
          <p:cNvPr id="944" name="Google Shape;944;p29"/>
          <p:cNvSpPr txBox="1"/>
          <p:nvPr/>
        </p:nvSpPr>
        <p:spPr>
          <a:xfrm>
            <a:off x="713225" y="3930125"/>
            <a:ext cx="16953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Despite being red, Mars is very cold</a:t>
            </a:r>
            <a:endParaRPr>
              <a:solidFill>
                <a:schemeClr val="dk1"/>
              </a:solidFill>
              <a:latin typeface="Hind Siliguri"/>
              <a:ea typeface="Hind Siliguri"/>
              <a:cs typeface="Hind Siliguri"/>
              <a:sym typeface="Hind Siliguri"/>
            </a:endParaRPr>
          </a:p>
        </p:txBody>
      </p:sp>
      <p:sp>
        <p:nvSpPr>
          <p:cNvPr id="945" name="Google Shape;945;p29"/>
          <p:cNvSpPr/>
          <p:nvPr/>
        </p:nvSpPr>
        <p:spPr>
          <a:xfrm>
            <a:off x="2497475" y="1688175"/>
            <a:ext cx="77891" cy="248274"/>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9"/>
          <p:cNvSpPr/>
          <p:nvPr/>
        </p:nvSpPr>
        <p:spPr>
          <a:xfrm>
            <a:off x="2601407" y="1688175"/>
            <a:ext cx="77891" cy="248274"/>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9"/>
          <p:cNvSpPr/>
          <p:nvPr/>
        </p:nvSpPr>
        <p:spPr>
          <a:xfrm>
            <a:off x="2705340" y="1688175"/>
            <a:ext cx="77891" cy="248274"/>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9"/>
          <p:cNvSpPr/>
          <p:nvPr/>
        </p:nvSpPr>
        <p:spPr>
          <a:xfrm>
            <a:off x="2809272" y="1688175"/>
            <a:ext cx="77900" cy="248274"/>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9"/>
          <p:cNvSpPr/>
          <p:nvPr/>
        </p:nvSpPr>
        <p:spPr>
          <a:xfrm>
            <a:off x="2913213" y="1688175"/>
            <a:ext cx="77891" cy="248182"/>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9"/>
          <p:cNvSpPr/>
          <p:nvPr/>
        </p:nvSpPr>
        <p:spPr>
          <a:xfrm>
            <a:off x="3017146" y="1688175"/>
            <a:ext cx="77891" cy="248274"/>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9"/>
          <p:cNvSpPr/>
          <p:nvPr/>
        </p:nvSpPr>
        <p:spPr>
          <a:xfrm>
            <a:off x="3121078" y="1688175"/>
            <a:ext cx="77891" cy="248274"/>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9"/>
          <p:cNvSpPr/>
          <p:nvPr/>
        </p:nvSpPr>
        <p:spPr>
          <a:xfrm>
            <a:off x="3225010" y="1688175"/>
            <a:ext cx="77900" cy="248274"/>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9"/>
          <p:cNvSpPr/>
          <p:nvPr/>
        </p:nvSpPr>
        <p:spPr>
          <a:xfrm>
            <a:off x="3328952" y="1688175"/>
            <a:ext cx="77891" cy="248182"/>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9"/>
          <p:cNvSpPr/>
          <p:nvPr/>
        </p:nvSpPr>
        <p:spPr>
          <a:xfrm>
            <a:off x="3432884" y="1688175"/>
            <a:ext cx="77891" cy="248274"/>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E0E0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9"/>
          <p:cNvSpPr txBox="1"/>
          <p:nvPr/>
        </p:nvSpPr>
        <p:spPr>
          <a:xfrm>
            <a:off x="3549558" y="2736975"/>
            <a:ext cx="8229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latin typeface="Cabin"/>
                <a:ea typeface="Cabin"/>
                <a:cs typeface="Cabin"/>
                <a:sym typeface="Cabin"/>
              </a:rPr>
              <a:t>70</a:t>
            </a:r>
            <a:r>
              <a:rPr b="1" lang="en" sz="2200">
                <a:solidFill>
                  <a:schemeClr val="accent1"/>
                </a:solidFill>
                <a:latin typeface="Cabin"/>
                <a:ea typeface="Cabin"/>
                <a:cs typeface="Cabin"/>
                <a:sym typeface="Cabin"/>
              </a:rPr>
              <a:t>%</a:t>
            </a:r>
            <a:endParaRPr b="1" sz="2200">
              <a:solidFill>
                <a:schemeClr val="accent1"/>
              </a:solidFill>
              <a:latin typeface="Cabin"/>
              <a:ea typeface="Cabin"/>
              <a:cs typeface="Cabin"/>
              <a:sym typeface="Cabin"/>
            </a:endParaRPr>
          </a:p>
        </p:txBody>
      </p:sp>
      <p:sp>
        <p:nvSpPr>
          <p:cNvPr id="956" name="Google Shape;956;p29"/>
          <p:cNvSpPr/>
          <p:nvPr/>
        </p:nvSpPr>
        <p:spPr>
          <a:xfrm>
            <a:off x="2497475" y="2861425"/>
            <a:ext cx="77891" cy="248274"/>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9"/>
          <p:cNvSpPr/>
          <p:nvPr/>
        </p:nvSpPr>
        <p:spPr>
          <a:xfrm>
            <a:off x="2601407" y="2861425"/>
            <a:ext cx="77891" cy="248274"/>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9"/>
          <p:cNvSpPr/>
          <p:nvPr/>
        </p:nvSpPr>
        <p:spPr>
          <a:xfrm>
            <a:off x="2705340" y="2861425"/>
            <a:ext cx="77891" cy="248274"/>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9"/>
          <p:cNvSpPr/>
          <p:nvPr/>
        </p:nvSpPr>
        <p:spPr>
          <a:xfrm>
            <a:off x="2809272" y="2861425"/>
            <a:ext cx="77900" cy="248274"/>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9"/>
          <p:cNvSpPr/>
          <p:nvPr/>
        </p:nvSpPr>
        <p:spPr>
          <a:xfrm>
            <a:off x="2913213" y="2861425"/>
            <a:ext cx="77891" cy="248182"/>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9"/>
          <p:cNvSpPr/>
          <p:nvPr/>
        </p:nvSpPr>
        <p:spPr>
          <a:xfrm>
            <a:off x="3017146" y="2861425"/>
            <a:ext cx="77891" cy="248274"/>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9"/>
          <p:cNvSpPr/>
          <p:nvPr/>
        </p:nvSpPr>
        <p:spPr>
          <a:xfrm>
            <a:off x="3121078" y="2861425"/>
            <a:ext cx="77891" cy="248274"/>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9"/>
          <p:cNvSpPr/>
          <p:nvPr/>
        </p:nvSpPr>
        <p:spPr>
          <a:xfrm>
            <a:off x="3225010" y="2861425"/>
            <a:ext cx="77900" cy="248274"/>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9"/>
          <p:cNvSpPr/>
          <p:nvPr/>
        </p:nvSpPr>
        <p:spPr>
          <a:xfrm>
            <a:off x="3328952" y="2861425"/>
            <a:ext cx="77891" cy="248182"/>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9"/>
          <p:cNvSpPr/>
          <p:nvPr/>
        </p:nvSpPr>
        <p:spPr>
          <a:xfrm>
            <a:off x="3432884" y="2861425"/>
            <a:ext cx="77891" cy="248274"/>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9"/>
          <p:cNvSpPr txBox="1"/>
          <p:nvPr/>
        </p:nvSpPr>
        <p:spPr>
          <a:xfrm>
            <a:off x="3536800" y="3910225"/>
            <a:ext cx="8229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latin typeface="Cabin"/>
                <a:ea typeface="Cabin"/>
                <a:cs typeface="Cabin"/>
                <a:sym typeface="Cabin"/>
              </a:rPr>
              <a:t>80</a:t>
            </a:r>
            <a:r>
              <a:rPr b="1" lang="en" sz="2200">
                <a:solidFill>
                  <a:schemeClr val="accent1"/>
                </a:solidFill>
                <a:latin typeface="Cabin"/>
                <a:ea typeface="Cabin"/>
                <a:cs typeface="Cabin"/>
                <a:sym typeface="Cabin"/>
              </a:rPr>
              <a:t>%</a:t>
            </a:r>
            <a:endParaRPr b="1" sz="2200">
              <a:solidFill>
                <a:schemeClr val="accent1"/>
              </a:solidFill>
              <a:latin typeface="Cabin"/>
              <a:ea typeface="Cabin"/>
              <a:cs typeface="Cabin"/>
              <a:sym typeface="Cabin"/>
            </a:endParaRPr>
          </a:p>
        </p:txBody>
      </p:sp>
      <p:sp>
        <p:nvSpPr>
          <p:cNvPr id="967" name="Google Shape;967;p29"/>
          <p:cNvSpPr/>
          <p:nvPr/>
        </p:nvSpPr>
        <p:spPr>
          <a:xfrm>
            <a:off x="2490125" y="4034676"/>
            <a:ext cx="77891" cy="248274"/>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9"/>
          <p:cNvSpPr/>
          <p:nvPr/>
        </p:nvSpPr>
        <p:spPr>
          <a:xfrm>
            <a:off x="2594057" y="4034676"/>
            <a:ext cx="77891" cy="248274"/>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9"/>
          <p:cNvSpPr/>
          <p:nvPr/>
        </p:nvSpPr>
        <p:spPr>
          <a:xfrm>
            <a:off x="2697990" y="4034676"/>
            <a:ext cx="77891" cy="248274"/>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9"/>
          <p:cNvSpPr/>
          <p:nvPr/>
        </p:nvSpPr>
        <p:spPr>
          <a:xfrm>
            <a:off x="2801922" y="4034676"/>
            <a:ext cx="77900" cy="248274"/>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9"/>
          <p:cNvSpPr/>
          <p:nvPr/>
        </p:nvSpPr>
        <p:spPr>
          <a:xfrm>
            <a:off x="2905863" y="4034676"/>
            <a:ext cx="77891" cy="248182"/>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9"/>
          <p:cNvSpPr/>
          <p:nvPr/>
        </p:nvSpPr>
        <p:spPr>
          <a:xfrm>
            <a:off x="3009796" y="4034676"/>
            <a:ext cx="77891" cy="248274"/>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9"/>
          <p:cNvSpPr/>
          <p:nvPr/>
        </p:nvSpPr>
        <p:spPr>
          <a:xfrm>
            <a:off x="3113728" y="4034676"/>
            <a:ext cx="77891" cy="248274"/>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9"/>
          <p:cNvSpPr/>
          <p:nvPr/>
        </p:nvSpPr>
        <p:spPr>
          <a:xfrm>
            <a:off x="3217660" y="4034676"/>
            <a:ext cx="77900" cy="248274"/>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9"/>
          <p:cNvSpPr/>
          <p:nvPr/>
        </p:nvSpPr>
        <p:spPr>
          <a:xfrm>
            <a:off x="3321602" y="4034676"/>
            <a:ext cx="77891" cy="248182"/>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9"/>
          <p:cNvSpPr/>
          <p:nvPr/>
        </p:nvSpPr>
        <p:spPr>
          <a:xfrm>
            <a:off x="3425534" y="4034676"/>
            <a:ext cx="77891" cy="248274"/>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E0E0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9"/>
          <p:cNvSpPr txBox="1"/>
          <p:nvPr/>
        </p:nvSpPr>
        <p:spPr>
          <a:xfrm>
            <a:off x="4619100" y="1317800"/>
            <a:ext cx="16953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Theory</a:t>
            </a:r>
            <a:endParaRPr b="1" sz="2200">
              <a:solidFill>
                <a:schemeClr val="dk1"/>
              </a:solidFill>
              <a:latin typeface="Cabin"/>
              <a:ea typeface="Cabin"/>
              <a:cs typeface="Cabin"/>
              <a:sym typeface="Cabin"/>
            </a:endParaRPr>
          </a:p>
        </p:txBody>
      </p:sp>
      <p:sp>
        <p:nvSpPr>
          <p:cNvPr id="978" name="Google Shape;978;p29"/>
          <p:cNvSpPr txBox="1"/>
          <p:nvPr/>
        </p:nvSpPr>
        <p:spPr>
          <a:xfrm>
            <a:off x="4619100" y="1569200"/>
            <a:ext cx="16953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Earth is the third planet from the Sun</a:t>
            </a:r>
            <a:endParaRPr>
              <a:solidFill>
                <a:schemeClr val="dk1"/>
              </a:solidFill>
              <a:latin typeface="Hind Siliguri"/>
              <a:ea typeface="Hind Siliguri"/>
              <a:cs typeface="Hind Siliguri"/>
              <a:sym typeface="Hind Siliguri"/>
            </a:endParaRPr>
          </a:p>
        </p:txBody>
      </p:sp>
      <p:sp>
        <p:nvSpPr>
          <p:cNvPr id="979" name="Google Shape;979;p29"/>
          <p:cNvSpPr txBox="1"/>
          <p:nvPr/>
        </p:nvSpPr>
        <p:spPr>
          <a:xfrm>
            <a:off x="7455433" y="1563725"/>
            <a:ext cx="8229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latin typeface="Cabin"/>
                <a:ea typeface="Cabin"/>
                <a:cs typeface="Cabin"/>
                <a:sym typeface="Cabin"/>
              </a:rPr>
              <a:t>40</a:t>
            </a:r>
            <a:r>
              <a:rPr b="1" lang="en" sz="2200">
                <a:solidFill>
                  <a:schemeClr val="accent1"/>
                </a:solidFill>
                <a:latin typeface="Cabin"/>
                <a:ea typeface="Cabin"/>
                <a:cs typeface="Cabin"/>
                <a:sym typeface="Cabin"/>
              </a:rPr>
              <a:t>%</a:t>
            </a:r>
            <a:endParaRPr b="1" sz="2200">
              <a:solidFill>
                <a:schemeClr val="accent1"/>
              </a:solidFill>
              <a:latin typeface="Cabin"/>
              <a:ea typeface="Cabin"/>
              <a:cs typeface="Cabin"/>
              <a:sym typeface="Cabin"/>
            </a:endParaRPr>
          </a:p>
        </p:txBody>
      </p:sp>
      <p:sp>
        <p:nvSpPr>
          <p:cNvPr id="980" name="Google Shape;980;p29"/>
          <p:cNvSpPr txBox="1"/>
          <p:nvPr/>
        </p:nvSpPr>
        <p:spPr>
          <a:xfrm>
            <a:off x="4619100" y="2498263"/>
            <a:ext cx="16953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Teamwork</a:t>
            </a:r>
            <a:endParaRPr b="1" sz="2200">
              <a:solidFill>
                <a:schemeClr val="dk1"/>
              </a:solidFill>
              <a:latin typeface="Cabin"/>
              <a:ea typeface="Cabin"/>
              <a:cs typeface="Cabin"/>
              <a:sym typeface="Cabin"/>
            </a:endParaRPr>
          </a:p>
        </p:txBody>
      </p:sp>
      <p:sp>
        <p:nvSpPr>
          <p:cNvPr id="981" name="Google Shape;981;p29"/>
          <p:cNvSpPr txBox="1"/>
          <p:nvPr/>
        </p:nvSpPr>
        <p:spPr>
          <a:xfrm>
            <a:off x="4619100" y="2749663"/>
            <a:ext cx="16953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Venus is the second planet </a:t>
            </a:r>
            <a:r>
              <a:rPr lang="en">
                <a:solidFill>
                  <a:schemeClr val="dk1"/>
                </a:solidFill>
                <a:latin typeface="Hind Siliguri"/>
                <a:ea typeface="Hind Siliguri"/>
                <a:cs typeface="Hind Siliguri"/>
                <a:sym typeface="Hind Siliguri"/>
              </a:rPr>
              <a:t>from the Sun</a:t>
            </a:r>
            <a:endParaRPr>
              <a:solidFill>
                <a:schemeClr val="dk1"/>
              </a:solidFill>
              <a:latin typeface="Hind Siliguri"/>
              <a:ea typeface="Hind Siliguri"/>
              <a:cs typeface="Hind Siliguri"/>
              <a:sym typeface="Hind Siliguri"/>
            </a:endParaRPr>
          </a:p>
        </p:txBody>
      </p:sp>
      <p:sp>
        <p:nvSpPr>
          <p:cNvPr id="982" name="Google Shape;982;p29"/>
          <p:cNvSpPr txBox="1"/>
          <p:nvPr/>
        </p:nvSpPr>
        <p:spPr>
          <a:xfrm>
            <a:off x="4619100" y="3678725"/>
            <a:ext cx="1695300" cy="40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Others</a:t>
            </a:r>
            <a:endParaRPr b="1" sz="2200">
              <a:solidFill>
                <a:schemeClr val="dk1"/>
              </a:solidFill>
              <a:latin typeface="Cabin"/>
              <a:ea typeface="Cabin"/>
              <a:cs typeface="Cabin"/>
              <a:sym typeface="Cabin"/>
            </a:endParaRPr>
          </a:p>
        </p:txBody>
      </p:sp>
      <p:sp>
        <p:nvSpPr>
          <p:cNvPr id="983" name="Google Shape;983;p29"/>
          <p:cNvSpPr txBox="1"/>
          <p:nvPr/>
        </p:nvSpPr>
        <p:spPr>
          <a:xfrm>
            <a:off x="4619100" y="3930125"/>
            <a:ext cx="1695300" cy="58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Pluto is considered a dwarf planet</a:t>
            </a:r>
            <a:endParaRPr>
              <a:solidFill>
                <a:schemeClr val="dk1"/>
              </a:solidFill>
              <a:latin typeface="Hind Siliguri"/>
              <a:ea typeface="Hind Siliguri"/>
              <a:cs typeface="Hind Siliguri"/>
              <a:sym typeface="Hind Siliguri"/>
            </a:endParaRPr>
          </a:p>
        </p:txBody>
      </p:sp>
      <p:sp>
        <p:nvSpPr>
          <p:cNvPr id="984" name="Google Shape;984;p29"/>
          <p:cNvSpPr/>
          <p:nvPr/>
        </p:nvSpPr>
        <p:spPr>
          <a:xfrm>
            <a:off x="6403350" y="1688175"/>
            <a:ext cx="77891" cy="248274"/>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9"/>
          <p:cNvSpPr/>
          <p:nvPr/>
        </p:nvSpPr>
        <p:spPr>
          <a:xfrm>
            <a:off x="6507282" y="1688175"/>
            <a:ext cx="77891" cy="248274"/>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9"/>
          <p:cNvSpPr/>
          <p:nvPr/>
        </p:nvSpPr>
        <p:spPr>
          <a:xfrm>
            <a:off x="6611215" y="1688175"/>
            <a:ext cx="77891" cy="248274"/>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9"/>
          <p:cNvSpPr/>
          <p:nvPr/>
        </p:nvSpPr>
        <p:spPr>
          <a:xfrm>
            <a:off x="6715147" y="1688175"/>
            <a:ext cx="77900" cy="248274"/>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9"/>
          <p:cNvSpPr/>
          <p:nvPr/>
        </p:nvSpPr>
        <p:spPr>
          <a:xfrm>
            <a:off x="6819088" y="1688175"/>
            <a:ext cx="77891" cy="248182"/>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9"/>
          <p:cNvSpPr/>
          <p:nvPr/>
        </p:nvSpPr>
        <p:spPr>
          <a:xfrm>
            <a:off x="6923021" y="1688175"/>
            <a:ext cx="77891" cy="248274"/>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9"/>
          <p:cNvSpPr/>
          <p:nvPr/>
        </p:nvSpPr>
        <p:spPr>
          <a:xfrm>
            <a:off x="7026953" y="1688175"/>
            <a:ext cx="77891" cy="248274"/>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9"/>
          <p:cNvSpPr/>
          <p:nvPr/>
        </p:nvSpPr>
        <p:spPr>
          <a:xfrm>
            <a:off x="7130885" y="1688175"/>
            <a:ext cx="77900" cy="248274"/>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9"/>
          <p:cNvSpPr/>
          <p:nvPr/>
        </p:nvSpPr>
        <p:spPr>
          <a:xfrm>
            <a:off x="7234827" y="1688175"/>
            <a:ext cx="77891" cy="248182"/>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9"/>
          <p:cNvSpPr/>
          <p:nvPr/>
        </p:nvSpPr>
        <p:spPr>
          <a:xfrm>
            <a:off x="7338759" y="1688175"/>
            <a:ext cx="77891" cy="248274"/>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E0E0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9"/>
          <p:cNvSpPr txBox="1"/>
          <p:nvPr/>
        </p:nvSpPr>
        <p:spPr>
          <a:xfrm>
            <a:off x="7455433" y="2736975"/>
            <a:ext cx="8229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latin typeface="Cabin"/>
                <a:ea typeface="Cabin"/>
                <a:cs typeface="Cabin"/>
                <a:sym typeface="Cabin"/>
              </a:rPr>
              <a:t>60%</a:t>
            </a:r>
            <a:endParaRPr b="1" sz="2200">
              <a:solidFill>
                <a:schemeClr val="accent1"/>
              </a:solidFill>
              <a:latin typeface="Cabin"/>
              <a:ea typeface="Cabin"/>
              <a:cs typeface="Cabin"/>
              <a:sym typeface="Cabin"/>
            </a:endParaRPr>
          </a:p>
        </p:txBody>
      </p:sp>
      <p:sp>
        <p:nvSpPr>
          <p:cNvPr id="995" name="Google Shape;995;p29"/>
          <p:cNvSpPr/>
          <p:nvPr/>
        </p:nvSpPr>
        <p:spPr>
          <a:xfrm>
            <a:off x="6403350" y="2861425"/>
            <a:ext cx="77891" cy="248274"/>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9"/>
          <p:cNvSpPr/>
          <p:nvPr/>
        </p:nvSpPr>
        <p:spPr>
          <a:xfrm>
            <a:off x="6507282" y="2861425"/>
            <a:ext cx="77891" cy="248274"/>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9"/>
          <p:cNvSpPr/>
          <p:nvPr/>
        </p:nvSpPr>
        <p:spPr>
          <a:xfrm>
            <a:off x="6611215" y="2861425"/>
            <a:ext cx="77891" cy="248274"/>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9"/>
          <p:cNvSpPr/>
          <p:nvPr/>
        </p:nvSpPr>
        <p:spPr>
          <a:xfrm>
            <a:off x="6715147" y="2861425"/>
            <a:ext cx="77900" cy="248274"/>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9"/>
          <p:cNvSpPr/>
          <p:nvPr/>
        </p:nvSpPr>
        <p:spPr>
          <a:xfrm>
            <a:off x="6819088" y="2861425"/>
            <a:ext cx="77891" cy="248182"/>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9"/>
          <p:cNvSpPr/>
          <p:nvPr/>
        </p:nvSpPr>
        <p:spPr>
          <a:xfrm>
            <a:off x="6923021" y="2861425"/>
            <a:ext cx="77891" cy="248274"/>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9"/>
          <p:cNvSpPr/>
          <p:nvPr/>
        </p:nvSpPr>
        <p:spPr>
          <a:xfrm>
            <a:off x="7026953" y="2861425"/>
            <a:ext cx="77891" cy="248274"/>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9"/>
          <p:cNvSpPr/>
          <p:nvPr/>
        </p:nvSpPr>
        <p:spPr>
          <a:xfrm>
            <a:off x="7130885" y="2861425"/>
            <a:ext cx="77900" cy="248274"/>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9"/>
          <p:cNvSpPr/>
          <p:nvPr/>
        </p:nvSpPr>
        <p:spPr>
          <a:xfrm>
            <a:off x="7234827" y="2861425"/>
            <a:ext cx="77891" cy="248182"/>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9"/>
          <p:cNvSpPr/>
          <p:nvPr/>
        </p:nvSpPr>
        <p:spPr>
          <a:xfrm>
            <a:off x="7338759" y="2861425"/>
            <a:ext cx="77891" cy="248274"/>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9"/>
          <p:cNvSpPr txBox="1"/>
          <p:nvPr/>
        </p:nvSpPr>
        <p:spPr>
          <a:xfrm>
            <a:off x="7442675" y="3910225"/>
            <a:ext cx="8229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latin typeface="Cabin"/>
                <a:ea typeface="Cabin"/>
                <a:cs typeface="Cabin"/>
                <a:sym typeface="Cabin"/>
              </a:rPr>
              <a:t>30</a:t>
            </a:r>
            <a:r>
              <a:rPr b="1" lang="en" sz="2200">
                <a:solidFill>
                  <a:schemeClr val="accent1"/>
                </a:solidFill>
                <a:latin typeface="Cabin"/>
                <a:ea typeface="Cabin"/>
                <a:cs typeface="Cabin"/>
                <a:sym typeface="Cabin"/>
              </a:rPr>
              <a:t>%</a:t>
            </a:r>
            <a:endParaRPr b="1" sz="2200">
              <a:solidFill>
                <a:schemeClr val="accent1"/>
              </a:solidFill>
              <a:latin typeface="Cabin"/>
              <a:ea typeface="Cabin"/>
              <a:cs typeface="Cabin"/>
              <a:sym typeface="Cabin"/>
            </a:endParaRPr>
          </a:p>
        </p:txBody>
      </p:sp>
      <p:sp>
        <p:nvSpPr>
          <p:cNvPr id="1006" name="Google Shape;1006;p29"/>
          <p:cNvSpPr/>
          <p:nvPr/>
        </p:nvSpPr>
        <p:spPr>
          <a:xfrm>
            <a:off x="6396000" y="4034676"/>
            <a:ext cx="77891" cy="248274"/>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9"/>
          <p:cNvSpPr/>
          <p:nvPr/>
        </p:nvSpPr>
        <p:spPr>
          <a:xfrm>
            <a:off x="6499932" y="4034676"/>
            <a:ext cx="77891" cy="248274"/>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9"/>
          <p:cNvSpPr/>
          <p:nvPr/>
        </p:nvSpPr>
        <p:spPr>
          <a:xfrm>
            <a:off x="6603865" y="4034676"/>
            <a:ext cx="77891" cy="248274"/>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FF4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9"/>
          <p:cNvSpPr/>
          <p:nvPr/>
        </p:nvSpPr>
        <p:spPr>
          <a:xfrm>
            <a:off x="6707797" y="4034676"/>
            <a:ext cx="77900" cy="248274"/>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9"/>
          <p:cNvSpPr/>
          <p:nvPr/>
        </p:nvSpPr>
        <p:spPr>
          <a:xfrm>
            <a:off x="6811738" y="4034676"/>
            <a:ext cx="77891" cy="248182"/>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9"/>
          <p:cNvSpPr/>
          <p:nvPr/>
        </p:nvSpPr>
        <p:spPr>
          <a:xfrm>
            <a:off x="6915671" y="4034676"/>
            <a:ext cx="77891" cy="248274"/>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9"/>
          <p:cNvSpPr/>
          <p:nvPr/>
        </p:nvSpPr>
        <p:spPr>
          <a:xfrm>
            <a:off x="7019603" y="4034676"/>
            <a:ext cx="77891" cy="248274"/>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9"/>
          <p:cNvSpPr/>
          <p:nvPr/>
        </p:nvSpPr>
        <p:spPr>
          <a:xfrm>
            <a:off x="7123535" y="4034676"/>
            <a:ext cx="77900" cy="248274"/>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9"/>
          <p:cNvSpPr/>
          <p:nvPr/>
        </p:nvSpPr>
        <p:spPr>
          <a:xfrm>
            <a:off x="7227477" y="4034676"/>
            <a:ext cx="77891" cy="248182"/>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9"/>
          <p:cNvSpPr/>
          <p:nvPr/>
        </p:nvSpPr>
        <p:spPr>
          <a:xfrm>
            <a:off x="7331409" y="4034676"/>
            <a:ext cx="77891" cy="248274"/>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E0E0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sp>
        <p:nvSpPr>
          <p:cNvPr id="1021" name="Google Shape;1021;p30"/>
          <p:cNvSpPr txBox="1"/>
          <p:nvPr/>
        </p:nvSpPr>
        <p:spPr>
          <a:xfrm>
            <a:off x="1053750" y="4182275"/>
            <a:ext cx="3774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Hind Siliguri"/>
                <a:ea typeface="Hind Siliguri"/>
                <a:cs typeface="Hind Siliguri"/>
                <a:sym typeface="Hind Siliguri"/>
              </a:rPr>
              <a:t>Follow the link in the graph to modify its data and then paste the new one here. </a:t>
            </a:r>
            <a:r>
              <a:rPr b="1" lang="en" sz="1100" u="sng">
                <a:solidFill>
                  <a:schemeClr val="dk1"/>
                </a:solidFill>
                <a:latin typeface="Hind Siliguri"/>
                <a:ea typeface="Hind Siliguri"/>
                <a:cs typeface="Hind Siliguri"/>
                <a:sym typeface="Hind Siliguri"/>
                <a:hlinkClick r:id="rId3">
                  <a:extLst>
                    <a:ext uri="{A12FA001-AC4F-418D-AE19-62706E023703}">
                      <ahyp:hlinkClr val="tx"/>
                    </a:ext>
                  </a:extLst>
                </a:hlinkClick>
              </a:rPr>
              <a:t>For more info, click here</a:t>
            </a:r>
            <a:endParaRPr b="1" sz="1100" u="sng">
              <a:solidFill>
                <a:schemeClr val="dk1"/>
              </a:solidFill>
              <a:latin typeface="Hind Siliguri"/>
              <a:ea typeface="Hind Siliguri"/>
              <a:cs typeface="Hind Siliguri"/>
              <a:sym typeface="Hind Siliguri"/>
            </a:endParaRPr>
          </a:p>
        </p:txBody>
      </p:sp>
      <p:sp>
        <p:nvSpPr>
          <p:cNvPr id="1022" name="Google Shape;1022;p30"/>
          <p:cNvSpPr txBox="1"/>
          <p:nvPr/>
        </p:nvSpPr>
        <p:spPr>
          <a:xfrm>
            <a:off x="720000" y="3492625"/>
            <a:ext cx="2269200" cy="403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Earth</a:t>
            </a:r>
            <a:endParaRPr b="1" sz="2200">
              <a:solidFill>
                <a:schemeClr val="dk1"/>
              </a:solidFill>
              <a:latin typeface="Cabin"/>
              <a:ea typeface="Cabin"/>
              <a:cs typeface="Cabin"/>
              <a:sym typeface="Cabin"/>
            </a:endParaRPr>
          </a:p>
        </p:txBody>
      </p:sp>
      <p:sp>
        <p:nvSpPr>
          <p:cNvPr id="1023" name="Google Shape;1023;p30"/>
          <p:cNvSpPr txBox="1"/>
          <p:nvPr/>
        </p:nvSpPr>
        <p:spPr>
          <a:xfrm>
            <a:off x="720000" y="3744025"/>
            <a:ext cx="22692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Earth harbors life</a:t>
            </a:r>
            <a:endParaRPr>
              <a:solidFill>
                <a:schemeClr val="dk1"/>
              </a:solidFill>
              <a:latin typeface="Hind Siliguri"/>
              <a:ea typeface="Hind Siliguri"/>
              <a:cs typeface="Hind Siliguri"/>
              <a:sym typeface="Hind Siliguri"/>
            </a:endParaRPr>
          </a:p>
        </p:txBody>
      </p:sp>
      <p:sp>
        <p:nvSpPr>
          <p:cNvPr id="1024" name="Google Shape;1024;p30"/>
          <p:cNvSpPr txBox="1"/>
          <p:nvPr/>
        </p:nvSpPr>
        <p:spPr>
          <a:xfrm>
            <a:off x="2962600" y="3492613"/>
            <a:ext cx="2269200" cy="403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bin"/>
                <a:ea typeface="Cabin"/>
                <a:cs typeface="Cabin"/>
                <a:sym typeface="Cabin"/>
              </a:rPr>
              <a:t>Mars</a:t>
            </a:r>
            <a:endParaRPr b="1" sz="2200">
              <a:solidFill>
                <a:schemeClr val="dk1"/>
              </a:solidFill>
              <a:latin typeface="Cabin"/>
              <a:ea typeface="Cabin"/>
              <a:cs typeface="Cabin"/>
              <a:sym typeface="Cabin"/>
            </a:endParaRPr>
          </a:p>
        </p:txBody>
      </p:sp>
      <p:sp>
        <p:nvSpPr>
          <p:cNvPr id="1025" name="Google Shape;1025;p30"/>
          <p:cNvSpPr txBox="1"/>
          <p:nvPr/>
        </p:nvSpPr>
        <p:spPr>
          <a:xfrm>
            <a:off x="2962600" y="3744020"/>
            <a:ext cx="22692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ind Siliguri"/>
                <a:ea typeface="Hind Siliguri"/>
                <a:cs typeface="Hind Siliguri"/>
                <a:sym typeface="Hind Siliguri"/>
              </a:rPr>
              <a:t>Mars is a cold planet</a:t>
            </a:r>
            <a:endParaRPr>
              <a:solidFill>
                <a:schemeClr val="dk1"/>
              </a:solidFill>
              <a:latin typeface="Hind Siliguri"/>
              <a:ea typeface="Hind Siliguri"/>
              <a:cs typeface="Hind Siliguri"/>
              <a:sym typeface="Hind Siliguri"/>
            </a:endParaRPr>
          </a:p>
        </p:txBody>
      </p:sp>
      <p:sp>
        <p:nvSpPr>
          <p:cNvPr id="1026" name="Google Shape;1026;p30"/>
          <p:cNvSpPr txBox="1"/>
          <p:nvPr/>
        </p:nvSpPr>
        <p:spPr>
          <a:xfrm>
            <a:off x="1468800" y="3088825"/>
            <a:ext cx="771600" cy="40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dk2"/>
                </a:solidFill>
                <a:latin typeface="Cabin"/>
                <a:ea typeface="Cabin"/>
                <a:cs typeface="Cabin"/>
                <a:sym typeface="Cabin"/>
              </a:rPr>
              <a:t>45%</a:t>
            </a:r>
            <a:endParaRPr b="1" sz="2200">
              <a:solidFill>
                <a:schemeClr val="dk2"/>
              </a:solidFill>
              <a:latin typeface="Cabin"/>
              <a:ea typeface="Cabin"/>
              <a:cs typeface="Cabin"/>
              <a:sym typeface="Cabin"/>
            </a:endParaRPr>
          </a:p>
        </p:txBody>
      </p:sp>
      <p:sp>
        <p:nvSpPr>
          <p:cNvPr id="1027" name="Google Shape;1027;p30"/>
          <p:cNvSpPr txBox="1"/>
          <p:nvPr/>
        </p:nvSpPr>
        <p:spPr>
          <a:xfrm>
            <a:off x="3711400" y="3088813"/>
            <a:ext cx="771600" cy="40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4"/>
                </a:solidFill>
                <a:latin typeface="Cabin"/>
                <a:ea typeface="Cabin"/>
                <a:cs typeface="Cabin"/>
                <a:sym typeface="Cabin"/>
              </a:rPr>
              <a:t>55%</a:t>
            </a:r>
            <a:endParaRPr b="1" sz="2200">
              <a:solidFill>
                <a:schemeClr val="accent4"/>
              </a:solidFill>
              <a:latin typeface="Cabin"/>
              <a:ea typeface="Cabin"/>
              <a:cs typeface="Cabin"/>
              <a:sym typeface="Cabin"/>
            </a:endParaRPr>
          </a:p>
        </p:txBody>
      </p:sp>
      <p:pic>
        <p:nvPicPr>
          <p:cNvPr id="1028" name="Google Shape;1028;p30" title="Gráfico">
            <a:hlinkClick r:id="rId4"/>
          </p:cNvPr>
          <p:cNvPicPr preferRelativeResize="0"/>
          <p:nvPr/>
        </p:nvPicPr>
        <p:blipFill>
          <a:blip r:embed="rId5">
            <a:alphaModFix/>
          </a:blip>
          <a:stretch>
            <a:fillRect/>
          </a:stretch>
        </p:blipFill>
        <p:spPr>
          <a:xfrm>
            <a:off x="1896975" y="1248849"/>
            <a:ext cx="2199574" cy="1915599"/>
          </a:xfrm>
          <a:prstGeom prst="rect">
            <a:avLst/>
          </a:prstGeom>
          <a:noFill/>
          <a:ln>
            <a:noFill/>
          </a:ln>
        </p:spPr>
      </p:pic>
      <p:graphicFrame>
        <p:nvGraphicFramePr>
          <p:cNvPr id="1029" name="Google Shape;1029;p30"/>
          <p:cNvGraphicFramePr/>
          <p:nvPr/>
        </p:nvGraphicFramePr>
        <p:xfrm>
          <a:off x="5384575" y="1358513"/>
          <a:ext cx="3000000" cy="3000000"/>
        </p:xfrm>
        <a:graphic>
          <a:graphicData uri="http://schemas.openxmlformats.org/drawingml/2006/table">
            <a:tbl>
              <a:tblPr>
                <a:noFill/>
                <a:tableStyleId>{CC0FDD6F-1146-47FE-85B9-DBA965D3DF55}</a:tableStyleId>
              </a:tblPr>
              <a:tblGrid>
                <a:gridCol w="766725"/>
                <a:gridCol w="579350"/>
                <a:gridCol w="1617150"/>
              </a:tblGrid>
              <a:tr h="554100">
                <a:tc>
                  <a:txBody>
                    <a:bodyPr/>
                    <a:lstStyle/>
                    <a:p>
                      <a:pPr indent="0" lvl="0" marL="0" marR="0" rtl="0" algn="l">
                        <a:lnSpc>
                          <a:spcPct val="100000"/>
                        </a:lnSpc>
                        <a:spcBef>
                          <a:spcPts val="0"/>
                        </a:spcBef>
                        <a:spcAft>
                          <a:spcPts val="0"/>
                        </a:spcAft>
                        <a:buNone/>
                      </a:pPr>
                      <a:r>
                        <a:rPr b="1" lang="en" sz="2200">
                          <a:solidFill>
                            <a:schemeClr val="lt1"/>
                          </a:solidFill>
                          <a:latin typeface="Cabin"/>
                          <a:ea typeface="Cabin"/>
                          <a:cs typeface="Cabin"/>
                          <a:sym typeface="Cabin"/>
                        </a:rPr>
                        <a:t>Year</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b="1" lang="en" sz="2200">
                          <a:solidFill>
                            <a:schemeClr val="lt1"/>
                          </a:solidFill>
                          <a:latin typeface="Cabin"/>
                          <a:ea typeface="Cabin"/>
                          <a:cs typeface="Cabin"/>
                          <a:sym typeface="Cabin"/>
                        </a:rPr>
                        <a:t>%</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b="1" lang="en" sz="2200">
                          <a:solidFill>
                            <a:schemeClr val="lt1"/>
                          </a:solidFill>
                          <a:latin typeface="Cabin"/>
                          <a:ea typeface="Cabin"/>
                          <a:cs typeface="Cabin"/>
                          <a:sym typeface="Cabin"/>
                        </a:rPr>
                        <a:t>Success</a:t>
                      </a:r>
                      <a:endParaRPr b="1" sz="2200">
                        <a:solidFill>
                          <a:schemeClr val="lt1"/>
                        </a:solidFill>
                        <a:latin typeface="Cabin"/>
                        <a:ea typeface="Cabin"/>
                        <a:cs typeface="Cabin"/>
                        <a:sym typeface="Cab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448150">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20XX</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70%</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Job hunting</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8150">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20XX</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80%</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Success on the job</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8150">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20XX</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65%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Expertise</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8150">
                <a:tc>
                  <a:txBody>
                    <a:bodyPr/>
                    <a:lstStyle/>
                    <a:p>
                      <a:pPr indent="0" lvl="0" marL="0" marR="0" rtl="0" algn="l">
                        <a:lnSpc>
                          <a:spcPct val="100000"/>
                        </a:lnSpc>
                        <a:spcBef>
                          <a:spcPts val="0"/>
                        </a:spcBef>
                        <a:spcAft>
                          <a:spcPts val="0"/>
                        </a:spcAft>
                        <a:buNone/>
                      </a:pPr>
                      <a:r>
                        <a:rPr b="1" lang="en">
                          <a:solidFill>
                            <a:schemeClr val="dk1"/>
                          </a:solidFill>
                          <a:latin typeface="Hind Siliguri"/>
                          <a:ea typeface="Hind Siliguri"/>
                          <a:cs typeface="Hind Siliguri"/>
                          <a:sym typeface="Hind Siliguri"/>
                        </a:rPr>
                        <a:t>20XX</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85%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Promotions</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8150">
                <a:tc>
                  <a:txBody>
                    <a:bodyPr/>
                    <a:lstStyle/>
                    <a:p>
                      <a:pPr indent="0" lvl="0" marL="0" rtl="0" algn="l">
                        <a:spcBef>
                          <a:spcPts val="0"/>
                        </a:spcBef>
                        <a:spcAft>
                          <a:spcPts val="0"/>
                        </a:spcAft>
                        <a:buNone/>
                      </a:pPr>
                      <a:r>
                        <a:rPr b="1" lang="en">
                          <a:solidFill>
                            <a:schemeClr val="dk1"/>
                          </a:solidFill>
                          <a:latin typeface="Hind Siliguri"/>
                          <a:ea typeface="Hind Siliguri"/>
                          <a:cs typeface="Hind Siliguri"/>
                          <a:sym typeface="Hind Siliguri"/>
                        </a:rPr>
                        <a:t>20XX</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55%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Entrepreneurship</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8150">
                <a:tc>
                  <a:txBody>
                    <a:bodyPr/>
                    <a:lstStyle/>
                    <a:p>
                      <a:pPr indent="0" lvl="0" marL="0" rtl="0" algn="l">
                        <a:spcBef>
                          <a:spcPts val="0"/>
                        </a:spcBef>
                        <a:spcAft>
                          <a:spcPts val="0"/>
                        </a:spcAft>
                        <a:buNone/>
                      </a:pPr>
                      <a:r>
                        <a:rPr b="1" lang="en">
                          <a:solidFill>
                            <a:schemeClr val="dk1"/>
                          </a:solidFill>
                          <a:latin typeface="Hind Siliguri"/>
                          <a:ea typeface="Hind Siliguri"/>
                          <a:cs typeface="Hind Siliguri"/>
                          <a:sym typeface="Hind Siliguri"/>
                        </a:rPr>
                        <a:t>20XX</a:t>
                      </a:r>
                      <a:endParaRPr b="1">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75%</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Hind Siliguri"/>
                          <a:ea typeface="Hind Siliguri"/>
                          <a:cs typeface="Hind Siliguri"/>
                          <a:sym typeface="Hind Siliguri"/>
                        </a:rPr>
                        <a:t>Recognition </a:t>
                      </a:r>
                      <a:endParaRPr>
                        <a:solidFill>
                          <a:schemeClr val="dk1"/>
                        </a:solidFill>
                        <a:latin typeface="Hind Siliguri"/>
                        <a:ea typeface="Hind Siliguri"/>
                        <a:cs typeface="Hind Siliguri"/>
                        <a:sym typeface="Hind Siliguri"/>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leadership academy infographics</a:t>
            </a:r>
            <a:endParaRPr/>
          </a:p>
        </p:txBody>
      </p:sp>
      <p:grpSp>
        <p:nvGrpSpPr>
          <p:cNvPr id="1035" name="Google Shape;1035;p31"/>
          <p:cNvGrpSpPr/>
          <p:nvPr/>
        </p:nvGrpSpPr>
        <p:grpSpPr>
          <a:xfrm>
            <a:off x="2486321" y="1986214"/>
            <a:ext cx="4129642" cy="2200011"/>
            <a:chOff x="233350" y="949250"/>
            <a:chExt cx="7137300" cy="3802300"/>
          </a:xfrm>
        </p:grpSpPr>
        <p:sp>
          <p:nvSpPr>
            <p:cNvPr id="1036" name="Google Shape;1036;p31"/>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1"/>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1"/>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1"/>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1"/>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1"/>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1"/>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1"/>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1"/>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1"/>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1"/>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1"/>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1"/>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1"/>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1"/>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1"/>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1"/>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1"/>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1"/>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1"/>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1"/>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1"/>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1"/>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1"/>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1"/>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1"/>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1"/>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1"/>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1"/>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1"/>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1"/>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1"/>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1"/>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1"/>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1"/>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1"/>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1"/>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1"/>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1"/>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1"/>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1"/>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1"/>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1"/>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1"/>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1"/>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1"/>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1"/>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1"/>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1"/>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1"/>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1"/>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31"/>
          <p:cNvSpPr txBox="1"/>
          <p:nvPr/>
        </p:nvSpPr>
        <p:spPr>
          <a:xfrm flipH="1">
            <a:off x="735127" y="3560906"/>
            <a:ext cx="1537200" cy="40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Jupiter</a:t>
            </a:r>
            <a:endParaRPr b="1" sz="2200">
              <a:solidFill>
                <a:schemeClr val="dk1"/>
              </a:solidFill>
              <a:latin typeface="Cabin"/>
              <a:ea typeface="Cabin"/>
              <a:cs typeface="Cabin"/>
              <a:sym typeface="Cabin"/>
            </a:endParaRPr>
          </a:p>
        </p:txBody>
      </p:sp>
      <p:sp>
        <p:nvSpPr>
          <p:cNvPr id="1088" name="Google Shape;1088;p31"/>
          <p:cNvSpPr txBox="1"/>
          <p:nvPr/>
        </p:nvSpPr>
        <p:spPr>
          <a:xfrm flipH="1">
            <a:off x="735060" y="3889130"/>
            <a:ext cx="1537200" cy="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Jupiter is an enormous planet</a:t>
            </a:r>
            <a:endParaRPr>
              <a:solidFill>
                <a:schemeClr val="dk1"/>
              </a:solidFill>
              <a:latin typeface="Hind Siliguri"/>
              <a:ea typeface="Hind Siliguri"/>
              <a:cs typeface="Hind Siliguri"/>
              <a:sym typeface="Hind Siliguri"/>
            </a:endParaRPr>
          </a:p>
        </p:txBody>
      </p:sp>
      <p:sp>
        <p:nvSpPr>
          <p:cNvPr id="1089" name="Google Shape;1089;p31"/>
          <p:cNvSpPr txBox="1"/>
          <p:nvPr/>
        </p:nvSpPr>
        <p:spPr>
          <a:xfrm flipH="1">
            <a:off x="735114" y="1659723"/>
            <a:ext cx="1537200" cy="40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bin"/>
                <a:ea typeface="Cabin"/>
                <a:cs typeface="Cabin"/>
                <a:sym typeface="Cabin"/>
              </a:rPr>
              <a:t>Mercury</a:t>
            </a:r>
            <a:endParaRPr b="1" sz="2200">
              <a:solidFill>
                <a:schemeClr val="dk1"/>
              </a:solidFill>
              <a:latin typeface="Cabin"/>
              <a:ea typeface="Cabin"/>
              <a:cs typeface="Cabin"/>
              <a:sym typeface="Cabin"/>
            </a:endParaRPr>
          </a:p>
        </p:txBody>
      </p:sp>
      <p:sp>
        <p:nvSpPr>
          <p:cNvPr id="1090" name="Google Shape;1090;p31"/>
          <p:cNvSpPr txBox="1"/>
          <p:nvPr/>
        </p:nvSpPr>
        <p:spPr>
          <a:xfrm flipH="1">
            <a:off x="735048" y="1987947"/>
            <a:ext cx="1537200" cy="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Siliguri"/>
                <a:ea typeface="Hind Siliguri"/>
                <a:cs typeface="Hind Siliguri"/>
                <a:sym typeface="Hind Siliguri"/>
              </a:rPr>
              <a:t>Mercury is quite a small planet</a:t>
            </a:r>
            <a:endParaRPr>
              <a:solidFill>
                <a:schemeClr val="dk1"/>
              </a:solidFill>
              <a:latin typeface="Hind Siliguri"/>
              <a:ea typeface="Hind Siliguri"/>
              <a:cs typeface="Hind Siliguri"/>
              <a:sym typeface="Hind Siliguri"/>
            </a:endParaRPr>
          </a:p>
        </p:txBody>
      </p:sp>
      <p:sp>
        <p:nvSpPr>
          <p:cNvPr id="1091" name="Google Shape;1091;p31"/>
          <p:cNvSpPr txBox="1"/>
          <p:nvPr/>
        </p:nvSpPr>
        <p:spPr>
          <a:xfrm flipH="1">
            <a:off x="6871744" y="3560899"/>
            <a:ext cx="1537200" cy="406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Cabin"/>
                <a:ea typeface="Cabin"/>
                <a:cs typeface="Cabin"/>
                <a:sym typeface="Cabin"/>
              </a:rPr>
              <a:t>Mars</a:t>
            </a:r>
            <a:endParaRPr b="1" sz="2200">
              <a:solidFill>
                <a:schemeClr val="dk1"/>
              </a:solidFill>
              <a:latin typeface="Cabin"/>
              <a:ea typeface="Cabin"/>
              <a:cs typeface="Cabin"/>
              <a:sym typeface="Cabin"/>
            </a:endParaRPr>
          </a:p>
        </p:txBody>
      </p:sp>
      <p:sp>
        <p:nvSpPr>
          <p:cNvPr id="1092" name="Google Shape;1092;p31"/>
          <p:cNvSpPr txBox="1"/>
          <p:nvPr/>
        </p:nvSpPr>
        <p:spPr>
          <a:xfrm flipH="1">
            <a:off x="6871678" y="3889123"/>
            <a:ext cx="1537200" cy="59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Hind Siliguri"/>
                <a:ea typeface="Hind Siliguri"/>
                <a:cs typeface="Hind Siliguri"/>
                <a:sym typeface="Hind Siliguri"/>
              </a:rPr>
              <a:t>Mars is actually a cold planet</a:t>
            </a:r>
            <a:endParaRPr>
              <a:solidFill>
                <a:schemeClr val="dk1"/>
              </a:solidFill>
              <a:latin typeface="Hind Siliguri"/>
              <a:ea typeface="Hind Siliguri"/>
              <a:cs typeface="Hind Siliguri"/>
              <a:sym typeface="Hind Siliguri"/>
            </a:endParaRPr>
          </a:p>
        </p:txBody>
      </p:sp>
      <p:sp>
        <p:nvSpPr>
          <p:cNvPr id="1093" name="Google Shape;1093;p31"/>
          <p:cNvSpPr txBox="1"/>
          <p:nvPr/>
        </p:nvSpPr>
        <p:spPr>
          <a:xfrm flipH="1">
            <a:off x="6871761" y="1659718"/>
            <a:ext cx="1537200" cy="406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Cabin"/>
                <a:ea typeface="Cabin"/>
                <a:cs typeface="Cabin"/>
                <a:sym typeface="Cabin"/>
              </a:rPr>
              <a:t>Earth</a:t>
            </a:r>
            <a:endParaRPr b="1" sz="2200">
              <a:solidFill>
                <a:schemeClr val="dk1"/>
              </a:solidFill>
              <a:latin typeface="Cabin"/>
              <a:ea typeface="Cabin"/>
              <a:cs typeface="Cabin"/>
              <a:sym typeface="Cabin"/>
            </a:endParaRPr>
          </a:p>
        </p:txBody>
      </p:sp>
      <p:sp>
        <p:nvSpPr>
          <p:cNvPr id="1094" name="Google Shape;1094;p31"/>
          <p:cNvSpPr txBox="1"/>
          <p:nvPr/>
        </p:nvSpPr>
        <p:spPr>
          <a:xfrm flipH="1">
            <a:off x="6871694" y="1987942"/>
            <a:ext cx="1537200" cy="59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Hind Siliguri"/>
                <a:ea typeface="Hind Siliguri"/>
                <a:cs typeface="Hind Siliguri"/>
                <a:sym typeface="Hind Siliguri"/>
              </a:rPr>
              <a:t>Earth is a planet that has life</a:t>
            </a:r>
            <a:endParaRPr>
              <a:solidFill>
                <a:schemeClr val="dk1"/>
              </a:solidFill>
              <a:latin typeface="Hind Siliguri"/>
              <a:ea typeface="Hind Siliguri"/>
              <a:cs typeface="Hind Siliguri"/>
              <a:sym typeface="Hind Siliguri"/>
            </a:endParaRPr>
          </a:p>
        </p:txBody>
      </p:sp>
      <p:sp>
        <p:nvSpPr>
          <p:cNvPr id="1095" name="Google Shape;1095;p31"/>
          <p:cNvSpPr/>
          <p:nvPr/>
        </p:nvSpPr>
        <p:spPr>
          <a:xfrm>
            <a:off x="2800730" y="2580306"/>
            <a:ext cx="296700" cy="29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1"/>
          <p:cNvSpPr/>
          <p:nvPr/>
        </p:nvSpPr>
        <p:spPr>
          <a:xfrm>
            <a:off x="3216580" y="3185906"/>
            <a:ext cx="296700" cy="29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1"/>
          <p:cNvSpPr/>
          <p:nvPr/>
        </p:nvSpPr>
        <p:spPr>
          <a:xfrm>
            <a:off x="4214555" y="2766031"/>
            <a:ext cx="296700" cy="29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1"/>
          <p:cNvSpPr/>
          <p:nvPr/>
        </p:nvSpPr>
        <p:spPr>
          <a:xfrm>
            <a:off x="5041205" y="2207381"/>
            <a:ext cx="296700" cy="29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9" name="Google Shape;1099;p31"/>
          <p:cNvCxnSpPr>
            <a:stCxn id="1089" idx="1"/>
            <a:endCxn id="1095" idx="2"/>
          </p:cNvCxnSpPr>
          <p:nvPr/>
        </p:nvCxnSpPr>
        <p:spPr>
          <a:xfrm>
            <a:off x="2272314" y="1863123"/>
            <a:ext cx="528300" cy="865500"/>
          </a:xfrm>
          <a:prstGeom prst="bentConnector3">
            <a:avLst>
              <a:gd fmla="val 50011" name="adj1"/>
            </a:avLst>
          </a:prstGeom>
          <a:noFill/>
          <a:ln cap="flat" cmpd="sng" w="19050">
            <a:solidFill>
              <a:schemeClr val="accent3"/>
            </a:solidFill>
            <a:prstDash val="solid"/>
            <a:round/>
            <a:headEnd len="med" w="med" type="none"/>
            <a:tailEnd len="med" w="med" type="none"/>
          </a:ln>
        </p:spPr>
      </p:cxnSp>
      <p:cxnSp>
        <p:nvCxnSpPr>
          <p:cNvPr id="1100" name="Google Shape;1100;p31"/>
          <p:cNvCxnSpPr>
            <a:stCxn id="1087" idx="1"/>
            <a:endCxn id="1096" idx="2"/>
          </p:cNvCxnSpPr>
          <p:nvPr/>
        </p:nvCxnSpPr>
        <p:spPr>
          <a:xfrm flipH="1" rot="10800000">
            <a:off x="2272327" y="3334406"/>
            <a:ext cx="944400" cy="429900"/>
          </a:xfrm>
          <a:prstGeom prst="bentConnector3">
            <a:avLst>
              <a:gd fmla="val 49992" name="adj1"/>
            </a:avLst>
          </a:prstGeom>
          <a:noFill/>
          <a:ln cap="flat" cmpd="sng" w="19050">
            <a:solidFill>
              <a:schemeClr val="accent3"/>
            </a:solidFill>
            <a:prstDash val="solid"/>
            <a:round/>
            <a:headEnd len="med" w="med" type="none"/>
            <a:tailEnd len="med" w="med" type="none"/>
          </a:ln>
        </p:spPr>
      </p:cxnSp>
      <p:cxnSp>
        <p:nvCxnSpPr>
          <p:cNvPr id="1101" name="Google Shape;1101;p31"/>
          <p:cNvCxnSpPr>
            <a:stCxn id="1093" idx="3"/>
            <a:endCxn id="1098" idx="6"/>
          </p:cNvCxnSpPr>
          <p:nvPr/>
        </p:nvCxnSpPr>
        <p:spPr>
          <a:xfrm flipH="1">
            <a:off x="5337861" y="1863118"/>
            <a:ext cx="1533900" cy="492600"/>
          </a:xfrm>
          <a:prstGeom prst="bentConnector3">
            <a:avLst>
              <a:gd fmla="val 49999" name="adj1"/>
            </a:avLst>
          </a:prstGeom>
          <a:noFill/>
          <a:ln cap="flat" cmpd="sng" w="19050">
            <a:solidFill>
              <a:schemeClr val="accent3"/>
            </a:solidFill>
            <a:prstDash val="solid"/>
            <a:round/>
            <a:headEnd len="med" w="med" type="none"/>
            <a:tailEnd len="med" w="med" type="none"/>
          </a:ln>
        </p:spPr>
      </p:cxnSp>
      <p:cxnSp>
        <p:nvCxnSpPr>
          <p:cNvPr id="1102" name="Google Shape;1102;p31"/>
          <p:cNvCxnSpPr>
            <a:stCxn id="1091" idx="3"/>
            <a:endCxn id="1097" idx="6"/>
          </p:cNvCxnSpPr>
          <p:nvPr/>
        </p:nvCxnSpPr>
        <p:spPr>
          <a:xfrm rot="10800000">
            <a:off x="4511344" y="2914399"/>
            <a:ext cx="2360400" cy="849900"/>
          </a:xfrm>
          <a:prstGeom prst="bentConnector3">
            <a:avLst>
              <a:gd fmla="val 50002" name="adj1"/>
            </a:avLst>
          </a:prstGeom>
          <a:noFill/>
          <a:ln cap="flat" cmpd="sng" w="19050">
            <a:solidFill>
              <a:schemeClr val="accent3"/>
            </a:solidFill>
            <a:prstDash val="solid"/>
            <a:round/>
            <a:headEnd len="med" w="med" type="none"/>
            <a:tailEnd len="med" w="med" type="none"/>
          </a:ln>
        </p:spPr>
      </p:cxnSp>
      <p:sp>
        <p:nvSpPr>
          <p:cNvPr id="1103" name="Google Shape;1103;p31"/>
          <p:cNvSpPr txBox="1"/>
          <p:nvPr/>
        </p:nvSpPr>
        <p:spPr>
          <a:xfrm>
            <a:off x="2387400" y="978625"/>
            <a:ext cx="4369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bin"/>
                <a:ea typeface="Cabin"/>
                <a:cs typeface="Cabin"/>
                <a:sym typeface="Cabin"/>
              </a:rPr>
              <a:t>Where are our main academies located?</a:t>
            </a:r>
            <a:endParaRPr b="1" sz="1600">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Leadership Academy Infographics by Slidesgo">
  <a:themeElements>
    <a:clrScheme name="Simple Light">
      <a:dk1>
        <a:srgbClr val="1A0E90"/>
      </a:dk1>
      <a:lt1>
        <a:srgbClr val="F6F6FC"/>
      </a:lt1>
      <a:dk2>
        <a:srgbClr val="FF4298"/>
      </a:dk2>
      <a:lt2>
        <a:srgbClr val="E0E0FD"/>
      </a:lt2>
      <a:accent1>
        <a:srgbClr val="9698ED"/>
      </a:accent1>
      <a:accent2>
        <a:srgbClr val="FFD000"/>
      </a:accent2>
      <a:accent3>
        <a:srgbClr val="FFAA00"/>
      </a:accent3>
      <a:accent4>
        <a:srgbClr val="3AB53D"/>
      </a:accent4>
      <a:accent5>
        <a:srgbClr val="4AB7D6"/>
      </a:accent5>
      <a:accent6>
        <a:srgbClr val="39943A"/>
      </a:accent6>
      <a:hlink>
        <a:srgbClr val="1A0E9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