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11646" y="605110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0" y="546773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479715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638230" y="2656790"/>
            <a:ext cx="4176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Cloud Computing</a:t>
            </a:r>
            <a:endParaRPr lang="en-US" altLang="ko-KR" sz="36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638230" y="2276872"/>
            <a:ext cx="4176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Text Here</a:t>
            </a:r>
            <a:endParaRPr lang="en-US" altLang="ko-KR" sz="24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363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2014-04-01T16:35:38Z</dcterms:created>
  <dcterms:modified xsi:type="dcterms:W3CDTF">2016-01-22T01:59:24Z</dcterms:modified>
</cp:coreProperties>
</file>