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9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theme/theme11.xml" ContentType="application/vnd.openxmlformats-officedocument.theme+xml"/>
  <Override PartName="/ppt/slideLayouts/slideLayout1012.xml" ContentType="application/vnd.openxmlformats-officedocument.presentationml.slideLayout+xml"/>
  <Override PartName="/ppt/slideLayouts/slideLayout413.xml" ContentType="application/vnd.openxmlformats-officedocument.presentationml.slideLayout+xml"/>
  <Override PartName="/ppt/slideLayouts/slideLayout1414.xml" ContentType="application/vnd.openxmlformats-officedocument.presentationml.slideLayout+xml"/>
  <Override PartName="/ppt/slides/slide122.xml" ContentType="application/vnd.openxmlformats-officedocument.presentationml.slide+xml"/>
  <Override PartName="/ppt/slides/slide23.xml" ContentType="application/vnd.openxmlformats-officedocument.presentationml.slide+xml"/>
  <Override PartName="/ppt/notesSlides/notesSlide1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customXml/item2.xml" ContentType="application/xml"/>
  <Override PartName="/customXml/itemProps2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viewProps.xml" ContentType="application/vnd.openxmlformats-officedocument.presentationml.viewProps+xml"/>
  <Override PartName="/ppt/slides/slide16.xml" ContentType="application/vnd.openxmlformats-officedocument.presentationml.slide+xml"/>
  <Override PartName="/ppt/presProps.xml" ContentType="application/vnd.openxmlformats-officedocument.presentationml.presProps+xml"/>
  <Override PartName="/customXml/item12.xml" ContentType="application/xml"/>
  <Override PartName="/customXml/itemProps1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notesSlides/notesSlide22.xml" ContentType="application/vnd.openxmlformats-officedocument.presentationml.notesSlide+xml"/>
  <Override PartName="/ppt/handoutMasters/handoutMaster11.xml" ContentType="application/vnd.openxmlformats-officedocument.presentationml.handoutMaster+xml"/>
  <Override PartName="/ppt/theme/theme33.xml" ContentType="application/vnd.openxmlformats-officedocument.theme+xml"/>
  <Override PartName="/ppt/slides/slide910.xml" ContentType="application/vnd.openxmlformats-officedocument.presentationml.slide+xml"/>
  <Override PartName="/ppt/tableStyles.xml" ContentType="application/vnd.openxmlformats-officedocument.presentationml.tableStyles+xml"/>
  <Override PartName="/ppt/slides/slide311.xml" ContentType="application/vnd.openxmlformats-officedocument.presentationml.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customXml/item33.xml" ContentType="application/xml"/>
  <Override PartName="/customXml/itemProps33.xml" ContentType="application/vnd.openxmlformats-officedocument.customXmlPropertie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4"/>
  </p:notesMasterIdLst>
  <p:handoutMasterIdLst>
    <p:handoutMasterId r:id="rId15"/>
  </p:handoutMasterIdLst>
  <p:sldIdLst>
    <p:sldId id="256" r:id="rId2"/>
    <p:sldId id="266" r:id="rId3"/>
    <p:sldId id="267" r:id="rId4"/>
    <p:sldId id="263"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heme" Target="/ppt/theme/theme11.xml" Id="rId18" /><Relationship Type="http://schemas.openxmlformats.org/officeDocument/2006/relationships/slide" Target="/ppt/slides/slide23.xml" Id="rId3" /><Relationship Type="http://schemas.openxmlformats.org/officeDocument/2006/relationships/customXml" Target="/customXml/item2.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viewProps" Target="/ppt/viewProps.xml" Id="rId17" /><Relationship Type="http://schemas.openxmlformats.org/officeDocument/2006/relationships/slide" Target="/ppt/slides/slide16.xml" Id="rId2" /><Relationship Type="http://schemas.openxmlformats.org/officeDocument/2006/relationships/presProps" Target="/ppt/presProps.xml" Id="rId16" /><Relationship Type="http://schemas.openxmlformats.org/officeDocument/2006/relationships/customXml" Target="/customXml/item1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handoutMaster" Target="/ppt/handoutMasters/handoutMaster11.xml" Id="rId15" /><Relationship Type="http://schemas.openxmlformats.org/officeDocument/2006/relationships/slide" Target="/ppt/slides/slide910.xml" Id="rId10" /><Relationship Type="http://schemas.openxmlformats.org/officeDocument/2006/relationships/tableStyles" Target="/ppt/tableStyles.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 Type="http://schemas.openxmlformats.org/officeDocument/2006/relationships/customXml" Target="/customXml/item33.xml" Id="rId22" /></Relationships>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5/26/2021</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23.xml" Id="rId2" /><Relationship Type="http://schemas.openxmlformats.org/officeDocument/2006/relationships/notesMaster" Target="/ppt/notesMasters/notesMaster11.xml" Id="rId1" /></Relationships>
</file>

<file path=ppt/notesSlides/_rels/notesSlide22.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0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endParaRPr lang="en-US" dirty="0"/>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4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20XX</a:t>
            </a:r>
            <a:endParaRPr lang="en-US" dirty="0"/>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theme" Target="/ppt/theme/theme11.xml" Id="rId15" /><Relationship Type="http://schemas.openxmlformats.org/officeDocument/2006/relationships/slideLayout" Target="/ppt/slideLayouts/slideLayout1012.xml" Id="rId10" /><Relationship Type="http://schemas.openxmlformats.org/officeDocument/2006/relationships/slideLayout" Target="/ppt/slideLayouts/slideLayout413.xml" Id="rId4" /><Relationship Type="http://schemas.openxmlformats.org/officeDocument/2006/relationships/slideLayout" Target="/ppt/slideLayouts/slideLayout91.xml" Id="rId9" /><Relationship Type="http://schemas.openxmlformats.org/officeDocument/2006/relationships/slideLayout" Target="/ppt/slideLayouts/slideLayout1414.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72" r:id="rId13"/>
    <p:sldLayoutId id="2147483685" r:id="rId14"/>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8.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15.xml.rels>&#65279;<?xml version="1.0" encoding="utf-8"?><Relationships xmlns="http://schemas.openxmlformats.org/package/2006/relationships"><Relationship Type="http://schemas.openxmlformats.org/officeDocument/2006/relationships/image" Target="/ppt/media/image146.jpeg" Id="rId3" /><Relationship Type="http://schemas.openxmlformats.org/officeDocument/2006/relationships/image" Target="/ppt/media/image137.jpeg" Id="rId2" /><Relationship Type="http://schemas.openxmlformats.org/officeDocument/2006/relationships/slideLayout" Target="/ppt/slideLayouts/slideLayout133.xml" Id="rId1" /><Relationship Type="http://schemas.openxmlformats.org/officeDocument/2006/relationships/image" Target="/ppt/media/image168.jpeg" Id="rId5" /><Relationship Type="http://schemas.openxmlformats.org/officeDocument/2006/relationships/image" Target="/ppt/media/image159.jpeg" Id="rId4" /></Relationships>
</file>

<file path=ppt/slides/_rels/slide122.xml.rels>&#65279;<?xml version="1.0" encoding="utf-8"?><Relationships xmlns="http://schemas.openxmlformats.org/package/2006/relationships"><Relationship Type="http://schemas.openxmlformats.org/officeDocument/2006/relationships/image" Target="/ppt/media/image18.jpeg" Id="rId3" /><Relationship Type="http://schemas.openxmlformats.org/officeDocument/2006/relationships/image" Target="/ppt/media/image172.jpeg" Id="rId2" /><Relationship Type="http://schemas.openxmlformats.org/officeDocument/2006/relationships/slideLayout" Target="/ppt/slideLayouts/slideLayout1414.xml" Id="rId1" /></Relationships>
</file>

<file path=ppt/slides/_rels/slide16.xml.rels>&#65279;<?xml version="1.0" encoding="utf-8"?><Relationships xmlns="http://schemas.openxmlformats.org/package/2006/relationships"><Relationship Type="http://schemas.openxmlformats.org/officeDocument/2006/relationships/image" Target="/ppt/media/image110.jpeg" Id="rId2" /><Relationship Type="http://schemas.openxmlformats.org/officeDocument/2006/relationships/slideLayout" Target="/ppt/slideLayouts/slideLayout18.xml" Id="rId1" /></Relationships>
</file>

<file path=ppt/slides/_rels/slide23.xml.rels>&#65279;<?xml version="1.0" encoding="utf-8"?><Relationships xmlns="http://schemas.openxmlformats.org/package/2006/relationships"><Relationship Type="http://schemas.openxmlformats.org/officeDocument/2006/relationships/image" Target="/ppt/media/image23.jpeg" Id="rId3" /><Relationship Type="http://schemas.openxmlformats.org/officeDocument/2006/relationships/notesSlide" Target="/ppt/notesSlides/notesSlide11.xml" Id="rId2" /><Relationship Type="http://schemas.openxmlformats.org/officeDocument/2006/relationships/slideLayout" Target="/ppt/slideLayouts/slideLayout27.xml" Id="rId1" /><Relationship Type="http://schemas.openxmlformats.org/officeDocument/2006/relationships/image" Target="/ppt/media/image34.jpeg" Id="rId4" /></Relationships>
</file>

<file path=ppt/slides/_rels/slide311.xml.rels>&#65279;<?xml version="1.0" encoding="utf-8"?><Relationships xmlns="http://schemas.openxmlformats.org/package/2006/relationships"><Relationship Type="http://schemas.openxmlformats.org/officeDocument/2006/relationships/image" Target="/ppt/media/image414.jpeg" Id="rId2" /><Relationship Type="http://schemas.openxmlformats.org/officeDocument/2006/relationships/slideLayout" Target="/ppt/slideLayouts/slideLayout34.xml" Id="rId1" /></Relationships>
</file>

<file path=ppt/slides/_rels/slide49.xml.rels>&#65279;<?xml version="1.0" encoding="utf-8"?><Relationships xmlns="http://schemas.openxmlformats.org/package/2006/relationships"><Relationship Type="http://schemas.openxmlformats.org/officeDocument/2006/relationships/image" Target="/ppt/media/image511.jpg" Id="rId3" /><Relationship Type="http://schemas.openxmlformats.org/officeDocument/2006/relationships/notesSlide" Target="/ppt/notesSlides/notesSlide22.xml" Id="rId2" /><Relationship Type="http://schemas.openxmlformats.org/officeDocument/2006/relationships/slideLayout" Target="/ppt/slideLayouts/slideLayout413.xml" Id="rId1" /><Relationship Type="http://schemas.openxmlformats.org/officeDocument/2006/relationships/image" Target="/ppt/media/image712.jpg" Id="rId5" /><Relationship Type="http://schemas.openxmlformats.org/officeDocument/2006/relationships/image" Target="/ppt/media/image613.jpg" Id="rId4" /></Relationships>
</file>

<file path=ppt/slides/_rels/slide57.xml.rels>&#65279;<?xml version="1.0" encoding="utf-8"?><Relationships xmlns="http://schemas.openxmlformats.org/package/2006/relationships"><Relationship Type="http://schemas.openxmlformats.org/officeDocument/2006/relationships/slideLayout" Target="/ppt/slideLayouts/slideLayout69.xml" Id="rId1" /></Relationships>
</file>

<file path=ppt/slides/_rels/slide64.xml.rels>&#65279;<?xml version="1.0" encoding="utf-8"?><Relationships xmlns="http://schemas.openxmlformats.org/package/2006/relationships"><Relationship Type="http://schemas.openxmlformats.org/officeDocument/2006/relationships/image" Target="/ppt/media/image85.jpg" Id="rId2" /><Relationship Type="http://schemas.openxmlformats.org/officeDocument/2006/relationships/slideLayout" Target="/ppt/slideLayouts/slideLayout75.xml" Id="rId1" /></Relationships>
</file>

<file path=ppt/slides/_rels/slide71.xml.rels>&#65279;<?xml version="1.0" encoding="utf-8"?><Relationships xmlns="http://schemas.openxmlformats.org/package/2006/relationships"><Relationship Type="http://schemas.openxmlformats.org/officeDocument/2006/relationships/image" Target="/ppt/media/image10.png" Id="rId3" /><Relationship Type="http://schemas.openxmlformats.org/officeDocument/2006/relationships/image" Target="/ppt/media/image92.png" Id="rId2" /><Relationship Type="http://schemas.openxmlformats.org/officeDocument/2006/relationships/slideLayout" Target="/ppt/slideLayouts/slideLayout91.xml" Id="rId1" /><Relationship Type="http://schemas.openxmlformats.org/officeDocument/2006/relationships/image" Target="/ppt/media/image123.png" Id="rId5" /><Relationship Type="http://schemas.openxmlformats.org/officeDocument/2006/relationships/image" Target="/ppt/media/image114.pn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1012.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1110.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11</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Presentation title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Presenter name</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Topic one</a:t>
            </a:r>
          </a:p>
          <a:p>
            <a:r>
              <a:rPr lang="en-US" dirty="0"/>
              <a:t>Topic two</a:t>
            </a:r>
          </a:p>
          <a:p>
            <a:r>
              <a:rPr lang="en-US" dirty="0"/>
              <a:t>Topic three</a:t>
            </a:r>
          </a:p>
          <a:p>
            <a:r>
              <a:rPr lang="en-US" dirty="0"/>
              <a:t>Topic four</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932885405"/>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5.0</a:t>
                      </a:r>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3.0</a:t>
                      </a:r>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7.0</a:t>
                      </a:r>
                    </a:p>
                  </a:txBody>
                  <a:tcPr anchor="ctr"/>
                </a:tc>
                <a:extLst>
                  <a:ext uri="{0D108BD9-81ED-4DB2-BD59-A6C34878D82A}">
                    <a16:rowId xmlns:a16="http://schemas.microsoft.com/office/drawing/2014/main" val="2046739586"/>
                  </a:ext>
                </a:extLst>
              </a:tr>
            </a:tbl>
          </a:graphicData>
        </a:graphic>
      </p:graphicFrame>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6</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pic>
        <p:nvPicPr>
          <p:cNvPr id="32" name="Picture Placeholder 31" descr="headshots&#10;">
            <a:extLst>
              <a:ext uri="{FF2B5EF4-FFF2-40B4-BE49-F238E27FC236}">
                <a16:creationId xmlns:a16="http://schemas.microsoft.com/office/drawing/2014/main" id="{D1915B4E-EF5F-4357-BB78-D2FA5ECBC8DB}"/>
              </a:ext>
            </a:extLst>
          </p:cNvPr>
          <p:cNvPicPr>
            <a:picLocks noGrp="1" noChangeAspect="1"/>
          </p:cNvPicPr>
          <p:nvPr>
            <p:ph type="pic" sz="quarter" idx="13"/>
          </p:nvPr>
        </p:nvPicPr>
        <p:blipFill rotWithShape="1">
          <a:blip r:embed="rId2"/>
          <a:srcRect/>
          <a:stretch/>
        </p:blipFill>
        <p:spPr>
          <a:xfrm>
            <a:off x="1046083" y="2339390"/>
            <a:ext cx="2075688" cy="2075688"/>
          </a:xfrm>
        </p:spPr>
      </p:pic>
      <p:sp>
        <p:nvSpPr>
          <p:cNvPr id="43" name="Text Placeholder 42">
            <a:extLst>
              <a:ext uri="{FF2B5EF4-FFF2-40B4-BE49-F238E27FC236}">
                <a16:creationId xmlns:a16="http://schemas.microsoft.com/office/drawing/2014/main" id="{FF337E4C-E3C1-40C7-B93B-034E1AA76ADA}"/>
              </a:ext>
            </a:extLst>
          </p:cNvPr>
          <p:cNvSpPr>
            <a:spLocks noGrp="1"/>
          </p:cNvSpPr>
          <p:nvPr>
            <p:ph type="body" sz="quarter" idx="17"/>
          </p:nvPr>
        </p:nvSpPr>
        <p:spPr/>
        <p:txBody>
          <a:bodyPr/>
          <a:lstStyle/>
          <a:p>
            <a:r>
              <a:rPr lang="en-US" dirty="0"/>
              <a:t>Name</a:t>
            </a:r>
          </a:p>
        </p:txBody>
      </p:sp>
      <p:sp>
        <p:nvSpPr>
          <p:cNvPr id="44" name="Text Placeholder 43">
            <a:extLst>
              <a:ext uri="{FF2B5EF4-FFF2-40B4-BE49-F238E27FC236}">
                <a16:creationId xmlns:a16="http://schemas.microsoft.com/office/drawing/2014/main" id="{B958F53A-B9E3-401F-B3D6-B7CE847DC5DA}"/>
              </a:ext>
            </a:extLst>
          </p:cNvPr>
          <p:cNvSpPr>
            <a:spLocks noGrp="1"/>
          </p:cNvSpPr>
          <p:nvPr>
            <p:ph type="body" sz="quarter" idx="18"/>
          </p:nvPr>
        </p:nvSpPr>
        <p:spPr/>
        <p:txBody>
          <a:bodyPr/>
          <a:lstStyle/>
          <a:p>
            <a:r>
              <a:rPr lang="en-US" dirty="0"/>
              <a:t>Title</a:t>
            </a:r>
          </a:p>
        </p:txBody>
      </p:sp>
      <p:pic>
        <p:nvPicPr>
          <p:cNvPr id="33" name="Picture Placeholder 32" descr="headshots&#10;">
            <a:extLst>
              <a:ext uri="{FF2B5EF4-FFF2-40B4-BE49-F238E27FC236}">
                <a16:creationId xmlns:a16="http://schemas.microsoft.com/office/drawing/2014/main" id="{B746D1F1-9969-46E0-ACE2-8CD5140A70CE}"/>
              </a:ext>
            </a:extLst>
          </p:cNvPr>
          <p:cNvPicPr>
            <a:picLocks noGrp="1" noChangeAspect="1"/>
          </p:cNvPicPr>
          <p:nvPr>
            <p:ph type="pic" sz="quarter" idx="14"/>
          </p:nvPr>
        </p:nvPicPr>
        <p:blipFill rotWithShape="1">
          <a:blip r:embed="rId3"/>
          <a:srcRect/>
          <a:stretch/>
        </p:blipFill>
        <p:spPr>
          <a:xfrm>
            <a:off x="3720384" y="2339390"/>
            <a:ext cx="2075688" cy="2075688"/>
          </a:xfrm>
        </p:spPr>
      </p:pic>
      <p:sp>
        <p:nvSpPr>
          <p:cNvPr id="45" name="Text Placeholder 44">
            <a:extLst>
              <a:ext uri="{FF2B5EF4-FFF2-40B4-BE49-F238E27FC236}">
                <a16:creationId xmlns:a16="http://schemas.microsoft.com/office/drawing/2014/main" id="{D3E305C1-D897-49E4-B507-D4D7912BB31D}"/>
              </a:ext>
            </a:extLst>
          </p:cNvPr>
          <p:cNvSpPr>
            <a:spLocks noGrp="1"/>
          </p:cNvSpPr>
          <p:nvPr>
            <p:ph type="body" sz="quarter" idx="19"/>
          </p:nvPr>
        </p:nvSpPr>
        <p:spPr/>
        <p:txBody>
          <a:bodyPr/>
          <a:lstStyle/>
          <a:p>
            <a:r>
              <a:rPr lang="en-US" dirty="0"/>
              <a:t>Name</a:t>
            </a:r>
          </a:p>
        </p:txBody>
      </p:sp>
      <p:sp>
        <p:nvSpPr>
          <p:cNvPr id="46" name="Text Placeholder 45">
            <a:extLst>
              <a:ext uri="{FF2B5EF4-FFF2-40B4-BE49-F238E27FC236}">
                <a16:creationId xmlns:a16="http://schemas.microsoft.com/office/drawing/2014/main" id="{7C3B050C-6958-4145-99D7-6C15B2BA1424}"/>
              </a:ext>
            </a:extLst>
          </p:cNvPr>
          <p:cNvSpPr>
            <a:spLocks noGrp="1"/>
          </p:cNvSpPr>
          <p:nvPr>
            <p:ph type="body" sz="quarter" idx="20"/>
          </p:nvPr>
        </p:nvSpPr>
        <p:spPr/>
        <p:txBody>
          <a:bodyPr/>
          <a:lstStyle/>
          <a:p>
            <a:r>
              <a:rPr lang="en-US" dirty="0"/>
              <a:t>Title</a:t>
            </a:r>
          </a:p>
        </p:txBody>
      </p:sp>
      <p:pic>
        <p:nvPicPr>
          <p:cNvPr id="34" name="Picture Placeholder 33" descr="headshots&#10;">
            <a:extLst>
              <a:ext uri="{FF2B5EF4-FFF2-40B4-BE49-F238E27FC236}">
                <a16:creationId xmlns:a16="http://schemas.microsoft.com/office/drawing/2014/main" id="{8768C268-6196-4011-B9F9-518D2797C747}"/>
              </a:ext>
            </a:extLst>
          </p:cNvPr>
          <p:cNvPicPr>
            <a:picLocks noGrp="1" noChangeAspect="1"/>
          </p:cNvPicPr>
          <p:nvPr>
            <p:ph type="pic" sz="quarter" idx="15"/>
          </p:nvPr>
        </p:nvPicPr>
        <p:blipFill rotWithShape="1">
          <a:blip r:embed="rId4"/>
          <a:srcRect t="38" b="38"/>
          <a:stretch/>
        </p:blipFill>
        <p:spPr>
          <a:xfrm>
            <a:off x="6394685" y="2339390"/>
            <a:ext cx="2075688" cy="2075688"/>
          </a:xfrm>
        </p:spPr>
      </p:pic>
      <p:sp>
        <p:nvSpPr>
          <p:cNvPr id="47" name="Text Placeholder 46">
            <a:extLst>
              <a:ext uri="{FF2B5EF4-FFF2-40B4-BE49-F238E27FC236}">
                <a16:creationId xmlns:a16="http://schemas.microsoft.com/office/drawing/2014/main" id="{4C31EAFC-22AE-490E-9A80-EFAAED551FDA}"/>
              </a:ext>
            </a:extLst>
          </p:cNvPr>
          <p:cNvSpPr>
            <a:spLocks noGrp="1"/>
          </p:cNvSpPr>
          <p:nvPr>
            <p:ph type="body" sz="quarter" idx="21"/>
          </p:nvPr>
        </p:nvSpPr>
        <p:spPr/>
        <p:txBody>
          <a:bodyPr/>
          <a:lstStyle/>
          <a:p>
            <a:r>
              <a:rPr lang="en-US" dirty="0"/>
              <a:t>Name</a:t>
            </a:r>
          </a:p>
        </p:txBody>
      </p:sp>
      <p:sp>
        <p:nvSpPr>
          <p:cNvPr id="48" name="Text Placeholder 47">
            <a:extLst>
              <a:ext uri="{FF2B5EF4-FFF2-40B4-BE49-F238E27FC236}">
                <a16:creationId xmlns:a16="http://schemas.microsoft.com/office/drawing/2014/main" id="{8C9BA6EB-6298-4E67-AC17-1B32BE399B09}"/>
              </a:ext>
            </a:extLst>
          </p:cNvPr>
          <p:cNvSpPr>
            <a:spLocks noGrp="1"/>
          </p:cNvSpPr>
          <p:nvPr>
            <p:ph type="body" sz="quarter" idx="22"/>
          </p:nvPr>
        </p:nvSpPr>
        <p:spPr/>
        <p:txBody>
          <a:bodyPr/>
          <a:lstStyle/>
          <a:p>
            <a:r>
              <a:rPr lang="en-US" dirty="0"/>
              <a:t>Title</a:t>
            </a:r>
          </a:p>
        </p:txBody>
      </p:sp>
      <p:pic>
        <p:nvPicPr>
          <p:cNvPr id="35" name="Picture Placeholder 34" descr="headshots&#10;">
            <a:extLst>
              <a:ext uri="{FF2B5EF4-FFF2-40B4-BE49-F238E27FC236}">
                <a16:creationId xmlns:a16="http://schemas.microsoft.com/office/drawing/2014/main" id="{D737A2B2-A982-4380-8BA9-BEC6AA4A64E3}"/>
              </a:ext>
            </a:extLst>
          </p:cNvPr>
          <p:cNvPicPr>
            <a:picLocks noGrp="1" noChangeAspect="1"/>
          </p:cNvPicPr>
          <p:nvPr>
            <p:ph type="pic" sz="quarter" idx="16"/>
          </p:nvPr>
        </p:nvPicPr>
        <p:blipFill rotWithShape="1">
          <a:blip r:embed="rId5"/>
          <a:srcRect/>
          <a:stretch/>
        </p:blipFill>
        <p:spPr>
          <a:xfrm>
            <a:off x="9070228" y="2339390"/>
            <a:ext cx="2075688" cy="2075688"/>
          </a:xfrm>
        </p:spPr>
      </p:pic>
      <p:sp>
        <p:nvSpPr>
          <p:cNvPr id="49" name="Text Placeholder 48">
            <a:extLst>
              <a:ext uri="{FF2B5EF4-FFF2-40B4-BE49-F238E27FC236}">
                <a16:creationId xmlns:a16="http://schemas.microsoft.com/office/drawing/2014/main" id="{CD4FEC31-5398-4259-8EE8-0E0ABA446407}"/>
              </a:ext>
            </a:extLst>
          </p:cNvPr>
          <p:cNvSpPr>
            <a:spLocks noGrp="1"/>
          </p:cNvSpPr>
          <p:nvPr>
            <p:ph type="body" sz="quarter" idx="23"/>
          </p:nvPr>
        </p:nvSpPr>
        <p:spPr/>
        <p:txBody>
          <a:bodyPr/>
          <a:lstStyle/>
          <a:p>
            <a:r>
              <a:rPr lang="en-US" dirty="0"/>
              <a:t>Name</a:t>
            </a:r>
          </a:p>
        </p:txBody>
      </p:sp>
      <p:sp>
        <p:nvSpPr>
          <p:cNvPr id="50" name="Text Placeholder 49">
            <a:extLst>
              <a:ext uri="{FF2B5EF4-FFF2-40B4-BE49-F238E27FC236}">
                <a16:creationId xmlns:a16="http://schemas.microsoft.com/office/drawing/2014/main" id="{42E1C511-12DE-4CF9-BC15-F9E30F1B0534}"/>
              </a:ext>
            </a:extLst>
          </p:cNvPr>
          <p:cNvSpPr>
            <a:spLocks noGrp="1"/>
          </p:cNvSpPr>
          <p:nvPr>
            <p:ph type="body" sz="quarter" idx="24"/>
          </p:nvPr>
        </p:nvSpPr>
        <p:spPr/>
        <p:txBody>
          <a:bodyPr/>
          <a:lstStyle/>
          <a:p>
            <a:r>
              <a:rPr lang="en-US" dirty="0"/>
              <a:t>Title</a:t>
            </a:r>
          </a:p>
        </p:txBody>
      </p:sp>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theme/theme1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2.xml><?xml version="1.0" encoding="utf-8"?>
<ds:datastoreItem xmlns:ds="http://schemas.openxmlformats.org/officeDocument/2006/customXml" ds:itemID="{AD1F2201-AEB8-4954-A8CB-3AC4242CC73C}"/>
</file>

<file path=customXml/itemProps21.xml><?xml version="1.0" encoding="utf-8"?>
<ds:datastoreItem xmlns:ds="http://schemas.openxmlformats.org/officeDocument/2006/customXml" ds:itemID="{959152A6-D9F2-46C7-B217-D613495E7AFF}"/>
</file>

<file path=customXml/itemProps33.xml><?xml version="1.0" encoding="utf-8"?>
<ds:datastoreItem xmlns:ds="http://schemas.openxmlformats.org/officeDocument/2006/customXml" ds:itemID="{42A742F3-D2BE-4CC5-9066-2DB838FE2FFD}"/>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
  <ap:TotalTime>0</ap:TotalTime>
  <ap:Words>519</ap:Words>
  <ap:Application>Microsoft Office PowerPoint</ap:Application>
  <ap:PresentationFormat>Widescreen</ap:PresentationFormat>
  <ap:Paragraphs>109</ap:Paragraphs>
  <ap:Slides>12</ap:Slides>
  <ap:Notes>2</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Avenir Next LT Pro</vt:lpstr>
      <vt:lpstr>Calibri</vt:lpstr>
      <vt:lpstr>ColorBlockVTI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2021-05-27T00:31:57Z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