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handoutMasterIdLst>
    <p:handoutMasterId r:id="rId39"/>
  </p:handoutMasterIdLst>
  <p:sldIdLst>
    <p:sldId id="256" r:id="rId4"/>
    <p:sldId id="292" r:id="rId5"/>
    <p:sldId id="262" r:id="rId6"/>
    <p:sldId id="263" r:id="rId7"/>
    <p:sldId id="267" r:id="rId8"/>
    <p:sldId id="268" r:id="rId9"/>
    <p:sldId id="270" r:id="rId10"/>
    <p:sldId id="276" r:id="rId11"/>
    <p:sldId id="266" r:id="rId12"/>
    <p:sldId id="275" r:id="rId13"/>
    <p:sldId id="277" r:id="rId14"/>
    <p:sldId id="271" r:id="rId15"/>
    <p:sldId id="286" r:id="rId16"/>
    <p:sldId id="272" r:id="rId17"/>
    <p:sldId id="279" r:id="rId18"/>
    <p:sldId id="287" r:id="rId19"/>
    <p:sldId id="288" r:id="rId20"/>
    <p:sldId id="274" r:id="rId21"/>
    <p:sldId id="289" r:id="rId22"/>
    <p:sldId id="280" r:id="rId23"/>
    <p:sldId id="290" r:id="rId24"/>
    <p:sldId id="269" r:id="rId25"/>
    <p:sldId id="284" r:id="rId26"/>
    <p:sldId id="278" r:id="rId27"/>
    <p:sldId id="273" r:id="rId28"/>
    <p:sldId id="283" r:id="rId29"/>
    <p:sldId id="285" r:id="rId30"/>
    <p:sldId id="282" r:id="rId31"/>
    <p:sldId id="291" r:id="rId32"/>
    <p:sldId id="261" r:id="rId33"/>
    <p:sldId id="295" r:id="rId34"/>
    <p:sldId id="257" r:id="rId35"/>
    <p:sldId id="258" r:id="rId36"/>
    <p:sldId id="294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663"/>
    <a:srgbClr val="FE51C2"/>
    <a:srgbClr val="D33530"/>
    <a:srgbClr val="FF62BC"/>
    <a:srgbClr val="FFF500"/>
    <a:srgbClr val="E663E2"/>
    <a:srgbClr val="F9AA4C"/>
    <a:srgbClr val="E6E6E6"/>
    <a:srgbClr val="EC77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5" autoAdjust="0"/>
    <p:restoredTop sz="94660"/>
  </p:normalViewPr>
  <p:slideViewPr>
    <p:cSldViewPr>
      <p:cViewPr varScale="1">
        <p:scale>
          <a:sx n="137" d="100"/>
          <a:sy n="137" d="100"/>
        </p:scale>
        <p:origin x="252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60</c:v>
                </c:pt>
                <c:pt idx="2">
                  <c:v>20</c:v>
                </c:pt>
                <c:pt idx="3">
                  <c:v>45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3D-41FC-AC0E-9F4B763813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7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35</c:v>
                </c:pt>
                <c:pt idx="3">
                  <c:v>65</c:v>
                </c:pt>
                <c:pt idx="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3D-41FC-AC0E-9F4B763813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25</c:v>
                </c:pt>
                <c:pt idx="2">
                  <c:v>25</c:v>
                </c:pt>
                <c:pt idx="3">
                  <c:v>70</c:v>
                </c:pt>
                <c:pt idx="4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3D-41FC-AC0E-9F4B7638132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</c:v>
                </c:pt>
                <c:pt idx="1">
                  <c:v>65</c:v>
                </c:pt>
                <c:pt idx="2">
                  <c:v>15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3D-41FC-AC0E-9F4B76381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060608"/>
        <c:axId val="101063296"/>
      </c:lineChart>
      <c:catAx>
        <c:axId val="1010606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01063296"/>
        <c:crosses val="autoZero"/>
        <c:auto val="1"/>
        <c:lblAlgn val="ctr"/>
        <c:lblOffset val="100"/>
        <c:noMultiLvlLbl val="0"/>
      </c:catAx>
      <c:valAx>
        <c:axId val="101063296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crossAx val="10106060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9C-4824-A4EC-7E40F951869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89C-4824-A4EC-7E40F951869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9C-4824-A4EC-7E40F9518692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9C-4824-A4EC-7E40F95186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Text2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9C-4824-A4EC-7E40F9518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100"/>
        <c:axId val="766327488"/>
        <c:axId val="766329784"/>
      </c:barChart>
      <c:catAx>
        <c:axId val="766327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329784"/>
        <c:crosses val="autoZero"/>
        <c:auto val="1"/>
        <c:lblAlgn val="ctr"/>
        <c:lblOffset val="100"/>
        <c:noMultiLvlLbl val="0"/>
      </c:catAx>
      <c:valAx>
        <c:axId val="7663297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632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5-4C87-88B3-3CE4C205B9F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5-4C87-88B3-3CE4C205B9F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5-4C87-88B3-3CE4C205B9FA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80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D5-4C87-88B3-3CE4C205B9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Text2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FD5-4C87-88B3-3CE4C205B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100"/>
        <c:axId val="766327488"/>
        <c:axId val="766329784"/>
      </c:barChart>
      <c:catAx>
        <c:axId val="766327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329784"/>
        <c:crosses val="autoZero"/>
        <c:auto val="1"/>
        <c:lblAlgn val="ctr"/>
        <c:lblOffset val="100"/>
        <c:noMultiLvlLbl val="0"/>
      </c:catAx>
      <c:valAx>
        <c:axId val="7663297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632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9A09-461B-A719-B16C60C2C9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9A09-461B-A719-B16C60C2C92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09-461B-A719-B16C60C2C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2AE-4C61-980D-B202FFD44FF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62AE-4C61-980D-B202FFD44FF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AE-4C61-980D-B202FFD44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 b="1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87DA-4053-A880-AC975A59F84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87DA-4053-A880-AC975A59F84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DA-4053-A880-AC975A59F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267-4752-BBAA-072BFB8F3F44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D267-4752-BBAA-072BFB8F3F4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67-4752-BBAA-072BFB8F3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B5CE-4C2C-A9CA-7BD39CA0B0D9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B5CE-4C2C-A9CA-7BD39CA0B0D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CE-4C2C-A9CA-7BD39CA0B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5991606993162371"/>
          <c:h val="0.926165078877840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ysClr val="window" lastClr="FFFFFF"/>
              </a:solidFill>
            </c:spPr>
            <c:extLst>
              <c:ext xmlns:c16="http://schemas.microsoft.com/office/drawing/2014/chart" uri="{C3380CC4-5D6E-409C-BE32-E72D297353CC}">
                <c16:uniqueId val="{00000001-006D-4DEE-9D77-E508817F25F8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006D-4DEE-9D77-E508817F25F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6D-4DEE-9D77-E508817F2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0247829191389E-2"/>
          <c:y val="5.905144005570014E-4"/>
          <c:w val="0.92613950434161718"/>
          <c:h val="0.902015046148897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7F-4C2C-80F6-B7171AA065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7F-4C2C-80F6-B7171AA065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7F-4C2C-80F6-B7171AA06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673024"/>
        <c:axId val="208846848"/>
      </c:barChart>
      <c:catAx>
        <c:axId val="208673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8846848"/>
        <c:crosses val="autoZero"/>
        <c:auto val="1"/>
        <c:lblAlgn val="ctr"/>
        <c:lblOffset val="100"/>
        <c:noMultiLvlLbl val="0"/>
      </c:catAx>
      <c:valAx>
        <c:axId val="20884684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0867302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CF3-42B6-B722-CC7921811DF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ACF3-42B6-B722-CC7921811DF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5-ACF3-42B6-B722-CC7921811DF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ACF3-42B6-B722-CC7921811DF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9-ACF3-42B6-B722-CC7921811DF1}"/>
              </c:ext>
            </c:extLst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30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F3-42B6-B722-CC7921811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C5B2B-31A4-4267-9889-BF59DBBBA7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7A768-E1EE-4069-AAC5-49F7F97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48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717D-5B63-48E7-8E90-E9529790C826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784A3-40D8-48F6-BE9C-B857E15F6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02-Fullslidesppt-Contents\20161206\02-\color-penci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5036"/>
            <a:ext cx="9144000" cy="2188464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15724"/>
            <a:ext cx="9144000" cy="5869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4026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7207" y="1259198"/>
            <a:ext cx="2375807" cy="341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16871" y="1258740"/>
            <a:ext cx="180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46664" y="1258740"/>
            <a:ext cx="180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76456" y="1258740"/>
            <a:ext cx="180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016871" y="3723878"/>
            <a:ext cx="1800000" cy="951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946664" y="3723878"/>
            <a:ext cx="1800000" cy="9516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76456" y="3723878"/>
            <a:ext cx="1800000" cy="9516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42106" y="1274642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28812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385770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38459" y="2964646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25165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82123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" y="1272646"/>
            <a:ext cx="3644522" cy="3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0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39" y="1239550"/>
            <a:ext cx="3743959" cy="3435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987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147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87774"/>
            <a:ext cx="9144000" cy="1851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00" y="1239550"/>
            <a:ext cx="4170638" cy="228525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54196" y="1347614"/>
            <a:ext cx="2767817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53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strike="noStrike" baseline="0"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099" name="Picture 3" descr="D:\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943" y="2427734"/>
            <a:ext cx="217011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92765" y="2525682"/>
            <a:ext cx="1969901" cy="1342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87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04" y="469664"/>
            <a:ext cx="4085196" cy="13099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58804" y="1779662"/>
            <a:ext cx="40851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0"/>
            <a:ext cx="284380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43808" y="0"/>
            <a:ext cx="174699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8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04" y="1909824"/>
            <a:ext cx="4085196" cy="13099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499992" cy="253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2605500"/>
            <a:ext cx="4499992" cy="253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9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826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689176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WIN7\Downloads\color-1305606_192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0" b="7734"/>
          <a:stretch/>
        </p:blipFill>
        <p:spPr bwMode="auto">
          <a:xfrm>
            <a:off x="0" y="0"/>
            <a:ext cx="9144000" cy="3340100"/>
          </a:xfrm>
          <a:prstGeom prst="rect">
            <a:avLst/>
          </a:prstGeom>
          <a:solidFill>
            <a:srgbClr val="FE51C2"/>
          </a:solidFill>
          <a:extLst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94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70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139702"/>
            <a:ext cx="4572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15766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101" name="Picture 5" descr="E:\002-KIMS BUSINESS\007-02-Fullslidesppt-Contents\20161206\02-\pencil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0"/>
            <a:ext cx="2678021" cy="5143500"/>
          </a:xfrm>
          <a:prstGeom prst="rect">
            <a:avLst/>
          </a:prstGeom>
          <a:solidFill>
            <a:srgbClr val="EC771B"/>
          </a:solidFill>
          <a:extLst/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002-KIMS BUSINESS\007-02-Fullslidesppt-Contents\20161206\02-\blue-penci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" y="2859782"/>
            <a:ext cx="3867829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483518"/>
            <a:ext cx="2592288" cy="122413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707654"/>
            <a:ext cx="25922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816606" y="2514208"/>
            <a:ext cx="1296145" cy="2648247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424245 w 3650621"/>
              <a:gd name="connsiteY0" fmla="*/ 6728001 h 6728001"/>
              <a:gd name="connsiteX1" fmla="*/ 3650621 w 3650621"/>
              <a:gd name="connsiteY1" fmla="*/ 6702635 h 6728001"/>
              <a:gd name="connsiteX2" fmla="*/ 2640971 w 3650621"/>
              <a:gd name="connsiteY2" fmla="*/ 3878472 h 6728001"/>
              <a:gd name="connsiteX3" fmla="*/ 2539547 w 3650621"/>
              <a:gd name="connsiteY3" fmla="*/ 3373073 h 6728001"/>
              <a:gd name="connsiteX4" fmla="*/ 2755270 w 3650621"/>
              <a:gd name="connsiteY4" fmla="*/ 2811673 h 6728001"/>
              <a:gd name="connsiteX5" fmla="*/ 2864809 w 3650621"/>
              <a:gd name="connsiteY5" fmla="*/ 2192548 h 6728001"/>
              <a:gd name="connsiteX6" fmla="*/ 3512509 w 3650621"/>
              <a:gd name="connsiteY6" fmla="*/ 1301960 h 6728001"/>
              <a:gd name="connsiteX7" fmla="*/ 3298197 w 3650621"/>
              <a:gd name="connsiteY7" fmla="*/ 1178135 h 6728001"/>
              <a:gd name="connsiteX8" fmla="*/ 2607634 w 3650621"/>
              <a:gd name="connsiteY8" fmla="*/ 1878222 h 6728001"/>
              <a:gd name="connsiteX9" fmla="*/ 2531434 w 3650621"/>
              <a:gd name="connsiteY9" fmla="*/ 1821072 h 6728001"/>
              <a:gd name="connsiteX10" fmla="*/ 2874334 w 3650621"/>
              <a:gd name="connsiteY10" fmla="*/ 563772 h 6728001"/>
              <a:gd name="connsiteX11" fmla="*/ 2598109 w 3650621"/>
              <a:gd name="connsiteY11" fmla="*/ 397084 h 6728001"/>
              <a:gd name="connsiteX12" fmla="*/ 2207584 w 3650621"/>
              <a:gd name="connsiteY12" fmla="*/ 1659147 h 6728001"/>
              <a:gd name="connsiteX13" fmla="*/ 2131384 w 3650621"/>
              <a:gd name="connsiteY13" fmla="*/ 1597235 h 6728001"/>
              <a:gd name="connsiteX14" fmla="*/ 2193297 w 3650621"/>
              <a:gd name="connsiteY14" fmla="*/ 154197 h 6728001"/>
              <a:gd name="connsiteX15" fmla="*/ 1878971 w 3650621"/>
              <a:gd name="connsiteY15" fmla="*/ 163723 h 6728001"/>
              <a:gd name="connsiteX16" fmla="*/ 1798009 w 3650621"/>
              <a:gd name="connsiteY16" fmla="*/ 1554373 h 6728001"/>
              <a:gd name="connsiteX17" fmla="*/ 1674184 w 3650621"/>
              <a:gd name="connsiteY17" fmla="*/ 1559134 h 6728001"/>
              <a:gd name="connsiteX18" fmla="*/ 1593221 w 3650621"/>
              <a:gd name="connsiteY18" fmla="*/ 378035 h 6728001"/>
              <a:gd name="connsiteX19" fmla="*/ 1307472 w 3650621"/>
              <a:gd name="connsiteY19" fmla="*/ 368510 h 6728001"/>
              <a:gd name="connsiteX20" fmla="*/ 1312234 w 3650621"/>
              <a:gd name="connsiteY20" fmla="*/ 1635335 h 6728001"/>
              <a:gd name="connsiteX21" fmla="*/ 1259846 w 3650621"/>
              <a:gd name="connsiteY21" fmla="*/ 2025860 h 6728001"/>
              <a:gd name="connsiteX22" fmla="*/ 902659 w 3650621"/>
              <a:gd name="connsiteY22" fmla="*/ 2302085 h 6728001"/>
              <a:gd name="connsiteX23" fmla="*/ 207334 w 3650621"/>
              <a:gd name="connsiteY23" fmla="*/ 1787735 h 6728001"/>
              <a:gd name="connsiteX24" fmla="*/ 173996 w 3650621"/>
              <a:gd name="connsiteY24" fmla="*/ 2092535 h 6728001"/>
              <a:gd name="connsiteX25" fmla="*/ 745496 w 3650621"/>
              <a:gd name="connsiteY25" fmla="*/ 2806910 h 6728001"/>
              <a:gd name="connsiteX26" fmla="*/ 1440822 w 3650621"/>
              <a:gd name="connsiteY26" fmla="*/ 3583198 h 6728001"/>
              <a:gd name="connsiteX27" fmla="*/ 1617034 w 3650621"/>
              <a:gd name="connsiteY27" fmla="*/ 4107073 h 6728001"/>
              <a:gd name="connsiteX28" fmla="*/ 1424245 w 3650621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78205 w 3560733"/>
              <a:gd name="connsiteY22" fmla="*/ 2295217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378326 w 3514814"/>
              <a:gd name="connsiteY0" fmla="*/ 6728001 h 6728001"/>
              <a:gd name="connsiteX1" fmla="*/ 3144559 w 3514814"/>
              <a:gd name="connsiteY1" fmla="*/ 6709503 h 6728001"/>
              <a:gd name="connsiteX2" fmla="*/ 2595052 w 3514814"/>
              <a:gd name="connsiteY2" fmla="*/ 3878472 h 6728001"/>
              <a:gd name="connsiteX3" fmla="*/ 2507364 w 3514814"/>
              <a:gd name="connsiteY3" fmla="*/ 3482959 h 6728001"/>
              <a:gd name="connsiteX4" fmla="*/ 2778029 w 3514814"/>
              <a:gd name="connsiteY4" fmla="*/ 2866616 h 6728001"/>
              <a:gd name="connsiteX5" fmla="*/ 2818890 w 3514814"/>
              <a:gd name="connsiteY5" fmla="*/ 2192548 h 6728001"/>
              <a:gd name="connsiteX6" fmla="*/ 3466590 w 3514814"/>
              <a:gd name="connsiteY6" fmla="*/ 1301960 h 6728001"/>
              <a:gd name="connsiteX7" fmla="*/ 3252278 w 3514814"/>
              <a:gd name="connsiteY7" fmla="*/ 1178135 h 6728001"/>
              <a:gd name="connsiteX8" fmla="*/ 2561715 w 3514814"/>
              <a:gd name="connsiteY8" fmla="*/ 1878222 h 6728001"/>
              <a:gd name="connsiteX9" fmla="*/ 2485515 w 3514814"/>
              <a:gd name="connsiteY9" fmla="*/ 1821072 h 6728001"/>
              <a:gd name="connsiteX10" fmla="*/ 2828415 w 3514814"/>
              <a:gd name="connsiteY10" fmla="*/ 563772 h 6728001"/>
              <a:gd name="connsiteX11" fmla="*/ 2552190 w 3514814"/>
              <a:gd name="connsiteY11" fmla="*/ 397084 h 6728001"/>
              <a:gd name="connsiteX12" fmla="*/ 2161665 w 3514814"/>
              <a:gd name="connsiteY12" fmla="*/ 1659147 h 6728001"/>
              <a:gd name="connsiteX13" fmla="*/ 2085465 w 3514814"/>
              <a:gd name="connsiteY13" fmla="*/ 1597235 h 6728001"/>
              <a:gd name="connsiteX14" fmla="*/ 2147378 w 3514814"/>
              <a:gd name="connsiteY14" fmla="*/ 154197 h 6728001"/>
              <a:gd name="connsiteX15" fmla="*/ 1833052 w 3514814"/>
              <a:gd name="connsiteY15" fmla="*/ 163723 h 6728001"/>
              <a:gd name="connsiteX16" fmla="*/ 1752090 w 3514814"/>
              <a:gd name="connsiteY16" fmla="*/ 1554373 h 6728001"/>
              <a:gd name="connsiteX17" fmla="*/ 1628265 w 3514814"/>
              <a:gd name="connsiteY17" fmla="*/ 1559134 h 6728001"/>
              <a:gd name="connsiteX18" fmla="*/ 1547302 w 3514814"/>
              <a:gd name="connsiteY18" fmla="*/ 378035 h 6728001"/>
              <a:gd name="connsiteX19" fmla="*/ 1261553 w 3514814"/>
              <a:gd name="connsiteY19" fmla="*/ 368510 h 6728001"/>
              <a:gd name="connsiteX20" fmla="*/ 1266315 w 3514814"/>
              <a:gd name="connsiteY20" fmla="*/ 1635335 h 6728001"/>
              <a:gd name="connsiteX21" fmla="*/ 1213927 w 3514814"/>
              <a:gd name="connsiteY21" fmla="*/ 2025860 h 6728001"/>
              <a:gd name="connsiteX22" fmla="*/ 932286 w 3514814"/>
              <a:gd name="connsiteY22" fmla="*/ 2295217 h 6728001"/>
              <a:gd name="connsiteX23" fmla="*/ 291903 w 3514814"/>
              <a:gd name="connsiteY23" fmla="*/ 1822074 h 6728001"/>
              <a:gd name="connsiteX24" fmla="*/ 128077 w 3514814"/>
              <a:gd name="connsiteY24" fmla="*/ 2092535 h 6728001"/>
              <a:gd name="connsiteX25" fmla="*/ 699577 w 3514814"/>
              <a:gd name="connsiteY25" fmla="*/ 2806910 h 6728001"/>
              <a:gd name="connsiteX26" fmla="*/ 1394903 w 3514814"/>
              <a:gd name="connsiteY26" fmla="*/ 3583198 h 6728001"/>
              <a:gd name="connsiteX27" fmla="*/ 1571115 w 3514814"/>
              <a:gd name="connsiteY27" fmla="*/ 4107073 h 6728001"/>
              <a:gd name="connsiteX28" fmla="*/ 1378326 w 3514814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35168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1097303 w 3450405"/>
              <a:gd name="connsiteY22" fmla="*/ 2047827 h 6728001"/>
              <a:gd name="connsiteX23" fmla="*/ 909084 w 3450405"/>
              <a:gd name="connsiteY23" fmla="*/ 2336423 h 6728001"/>
              <a:gd name="connsiteX24" fmla="*/ 227494 w 3450405"/>
              <a:gd name="connsiteY24" fmla="*/ 1822074 h 6728001"/>
              <a:gd name="connsiteX25" fmla="*/ 159816 w 3450405"/>
              <a:gd name="connsiteY25" fmla="*/ 2133742 h 6728001"/>
              <a:gd name="connsiteX26" fmla="*/ 669507 w 3450405"/>
              <a:gd name="connsiteY26" fmla="*/ 2806910 h 6728001"/>
              <a:gd name="connsiteX27" fmla="*/ 1330494 w 3450405"/>
              <a:gd name="connsiteY27" fmla="*/ 3583198 h 6728001"/>
              <a:gd name="connsiteX28" fmla="*/ 1506706 w 3450405"/>
              <a:gd name="connsiteY28" fmla="*/ 4107073 h 6728001"/>
              <a:gd name="connsiteX29" fmla="*/ 1313917 w 3450405"/>
              <a:gd name="connsiteY29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909084 w 3450405"/>
              <a:gd name="connsiteY21" fmla="*/ 2336423 h 6728001"/>
              <a:gd name="connsiteX22" fmla="*/ 227494 w 3450405"/>
              <a:gd name="connsiteY22" fmla="*/ 1822074 h 6728001"/>
              <a:gd name="connsiteX23" fmla="*/ 159816 w 3450405"/>
              <a:gd name="connsiteY23" fmla="*/ 2133742 h 6728001"/>
              <a:gd name="connsiteX24" fmla="*/ 669507 w 3450405"/>
              <a:gd name="connsiteY24" fmla="*/ 2806910 h 6728001"/>
              <a:gd name="connsiteX25" fmla="*/ 1330494 w 3450405"/>
              <a:gd name="connsiteY25" fmla="*/ 3583198 h 6728001"/>
              <a:gd name="connsiteX26" fmla="*/ 1506706 w 3450405"/>
              <a:gd name="connsiteY26" fmla="*/ 4107073 h 6728001"/>
              <a:gd name="connsiteX27" fmla="*/ 1313917 w 3450405"/>
              <a:gd name="connsiteY27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563856 w 3450405"/>
              <a:gd name="connsiteY16" fmla="*/ 1559134 h 6728001"/>
              <a:gd name="connsiteX17" fmla="*/ 1482893 w 3450405"/>
              <a:gd name="connsiteY17" fmla="*/ 378035 h 6728001"/>
              <a:gd name="connsiteX18" fmla="*/ 1197144 w 3450405"/>
              <a:gd name="connsiteY18" fmla="*/ 368510 h 6728001"/>
              <a:gd name="connsiteX19" fmla="*/ 1188171 w 3450405"/>
              <a:gd name="connsiteY19" fmla="*/ 1717750 h 6728001"/>
              <a:gd name="connsiteX20" fmla="*/ 909084 w 3450405"/>
              <a:gd name="connsiteY20" fmla="*/ 2336423 h 6728001"/>
              <a:gd name="connsiteX21" fmla="*/ 227494 w 3450405"/>
              <a:gd name="connsiteY21" fmla="*/ 1822074 h 6728001"/>
              <a:gd name="connsiteX22" fmla="*/ 159816 w 3450405"/>
              <a:gd name="connsiteY22" fmla="*/ 2133742 h 6728001"/>
              <a:gd name="connsiteX23" fmla="*/ 669507 w 3450405"/>
              <a:gd name="connsiteY23" fmla="*/ 2806910 h 6728001"/>
              <a:gd name="connsiteX24" fmla="*/ 1330494 w 3450405"/>
              <a:gd name="connsiteY24" fmla="*/ 3583198 h 6728001"/>
              <a:gd name="connsiteX25" fmla="*/ 1506706 w 3450405"/>
              <a:gd name="connsiteY25" fmla="*/ 4107073 h 6728001"/>
              <a:gd name="connsiteX26" fmla="*/ 1313917 w 3450405"/>
              <a:gd name="connsiteY26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21056 w 3450405"/>
              <a:gd name="connsiteY12" fmla="*/ 1597235 h 6728001"/>
              <a:gd name="connsiteX13" fmla="*/ 2082969 w 3450405"/>
              <a:gd name="connsiteY13" fmla="*/ 154197 h 6728001"/>
              <a:gd name="connsiteX14" fmla="*/ 1768643 w 3450405"/>
              <a:gd name="connsiteY14" fmla="*/ 163723 h 6728001"/>
              <a:gd name="connsiteX15" fmla="*/ 1563856 w 3450405"/>
              <a:gd name="connsiteY15" fmla="*/ 1559134 h 6728001"/>
              <a:gd name="connsiteX16" fmla="*/ 1482893 w 3450405"/>
              <a:gd name="connsiteY16" fmla="*/ 378035 h 6728001"/>
              <a:gd name="connsiteX17" fmla="*/ 1197144 w 3450405"/>
              <a:gd name="connsiteY17" fmla="*/ 368510 h 6728001"/>
              <a:gd name="connsiteX18" fmla="*/ 1188171 w 3450405"/>
              <a:gd name="connsiteY18" fmla="*/ 1717750 h 6728001"/>
              <a:gd name="connsiteX19" fmla="*/ 909084 w 3450405"/>
              <a:gd name="connsiteY19" fmla="*/ 2336423 h 6728001"/>
              <a:gd name="connsiteX20" fmla="*/ 227494 w 3450405"/>
              <a:gd name="connsiteY20" fmla="*/ 1822074 h 6728001"/>
              <a:gd name="connsiteX21" fmla="*/ 159816 w 3450405"/>
              <a:gd name="connsiteY21" fmla="*/ 2133742 h 6728001"/>
              <a:gd name="connsiteX22" fmla="*/ 669507 w 3450405"/>
              <a:gd name="connsiteY22" fmla="*/ 2806910 h 6728001"/>
              <a:gd name="connsiteX23" fmla="*/ 1330494 w 3450405"/>
              <a:gd name="connsiteY23" fmla="*/ 3583198 h 6728001"/>
              <a:gd name="connsiteX24" fmla="*/ 1506706 w 3450405"/>
              <a:gd name="connsiteY24" fmla="*/ 4107073 h 6728001"/>
              <a:gd name="connsiteX25" fmla="*/ 1313917 w 3450405"/>
              <a:gd name="connsiteY25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21056 w 3450405"/>
              <a:gd name="connsiteY11" fmla="*/ 1597235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82867 w 3450405"/>
              <a:gd name="connsiteY11" fmla="*/ 1638442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32541"/>
              <a:gd name="connsiteY0" fmla="*/ 6728001 h 6728001"/>
              <a:gd name="connsiteX1" fmla="*/ 3080150 w 3432541"/>
              <a:gd name="connsiteY1" fmla="*/ 6709503 h 6728001"/>
              <a:gd name="connsiteX2" fmla="*/ 2530643 w 3432541"/>
              <a:gd name="connsiteY2" fmla="*/ 3878472 h 6728001"/>
              <a:gd name="connsiteX3" fmla="*/ 2442955 w 3432541"/>
              <a:gd name="connsiteY3" fmla="*/ 3482959 h 6728001"/>
              <a:gd name="connsiteX4" fmla="*/ 2713620 w 3432541"/>
              <a:gd name="connsiteY4" fmla="*/ 2866616 h 6728001"/>
              <a:gd name="connsiteX5" fmla="*/ 2754481 w 3432541"/>
              <a:gd name="connsiteY5" fmla="*/ 2192548 h 6728001"/>
              <a:gd name="connsiteX6" fmla="*/ 3402181 w 3432541"/>
              <a:gd name="connsiteY6" fmla="*/ 1301960 h 6728001"/>
              <a:gd name="connsiteX7" fmla="*/ 3016174 w 3432541"/>
              <a:gd name="connsiteY7" fmla="*/ 1075118 h 6728001"/>
              <a:gd name="connsiteX8" fmla="*/ 2421106 w 3432541"/>
              <a:gd name="connsiteY8" fmla="*/ 1821072 h 6728001"/>
              <a:gd name="connsiteX9" fmla="*/ 2764006 w 3432541"/>
              <a:gd name="connsiteY9" fmla="*/ 563772 h 6728001"/>
              <a:gd name="connsiteX10" fmla="*/ 2487781 w 3432541"/>
              <a:gd name="connsiteY10" fmla="*/ 397084 h 6728001"/>
              <a:gd name="connsiteX11" fmla="*/ 2034792 w 3432541"/>
              <a:gd name="connsiteY11" fmla="*/ 1645310 h 6728001"/>
              <a:gd name="connsiteX12" fmla="*/ 2082969 w 3432541"/>
              <a:gd name="connsiteY12" fmla="*/ 154197 h 6728001"/>
              <a:gd name="connsiteX13" fmla="*/ 1768643 w 3432541"/>
              <a:gd name="connsiteY13" fmla="*/ 163723 h 6728001"/>
              <a:gd name="connsiteX14" fmla="*/ 1625667 w 3432541"/>
              <a:gd name="connsiteY14" fmla="*/ 1620945 h 6728001"/>
              <a:gd name="connsiteX15" fmla="*/ 1482893 w 3432541"/>
              <a:gd name="connsiteY15" fmla="*/ 378035 h 6728001"/>
              <a:gd name="connsiteX16" fmla="*/ 1197144 w 3432541"/>
              <a:gd name="connsiteY16" fmla="*/ 368510 h 6728001"/>
              <a:gd name="connsiteX17" fmla="*/ 1188171 w 3432541"/>
              <a:gd name="connsiteY17" fmla="*/ 1717750 h 6728001"/>
              <a:gd name="connsiteX18" fmla="*/ 909084 w 3432541"/>
              <a:gd name="connsiteY18" fmla="*/ 2336423 h 6728001"/>
              <a:gd name="connsiteX19" fmla="*/ 227494 w 3432541"/>
              <a:gd name="connsiteY19" fmla="*/ 1822074 h 6728001"/>
              <a:gd name="connsiteX20" fmla="*/ 159816 w 3432541"/>
              <a:gd name="connsiteY20" fmla="*/ 2133742 h 6728001"/>
              <a:gd name="connsiteX21" fmla="*/ 669507 w 3432541"/>
              <a:gd name="connsiteY21" fmla="*/ 2806910 h 6728001"/>
              <a:gd name="connsiteX22" fmla="*/ 1330494 w 3432541"/>
              <a:gd name="connsiteY22" fmla="*/ 3583198 h 6728001"/>
              <a:gd name="connsiteX23" fmla="*/ 1506706 w 3432541"/>
              <a:gd name="connsiteY23" fmla="*/ 4107073 h 6728001"/>
              <a:gd name="connsiteX24" fmla="*/ 1313917 w 3432541"/>
              <a:gd name="connsiteY24" fmla="*/ 6728001 h 6728001"/>
              <a:gd name="connsiteX0" fmla="*/ 1313917 w 3314077"/>
              <a:gd name="connsiteY0" fmla="*/ 6728001 h 6728001"/>
              <a:gd name="connsiteX1" fmla="*/ 3080150 w 3314077"/>
              <a:gd name="connsiteY1" fmla="*/ 6709503 h 6728001"/>
              <a:gd name="connsiteX2" fmla="*/ 2530643 w 3314077"/>
              <a:gd name="connsiteY2" fmla="*/ 3878472 h 6728001"/>
              <a:gd name="connsiteX3" fmla="*/ 2442955 w 3314077"/>
              <a:gd name="connsiteY3" fmla="*/ 3482959 h 6728001"/>
              <a:gd name="connsiteX4" fmla="*/ 2713620 w 3314077"/>
              <a:gd name="connsiteY4" fmla="*/ 2866616 h 6728001"/>
              <a:gd name="connsiteX5" fmla="*/ 2754481 w 3314077"/>
              <a:gd name="connsiteY5" fmla="*/ 2192548 h 6728001"/>
              <a:gd name="connsiteX6" fmla="*/ 3271692 w 3314077"/>
              <a:gd name="connsiteY6" fmla="*/ 1150868 h 6728001"/>
              <a:gd name="connsiteX7" fmla="*/ 3016174 w 3314077"/>
              <a:gd name="connsiteY7" fmla="*/ 1075118 h 6728001"/>
              <a:gd name="connsiteX8" fmla="*/ 2421106 w 3314077"/>
              <a:gd name="connsiteY8" fmla="*/ 1821072 h 6728001"/>
              <a:gd name="connsiteX9" fmla="*/ 2764006 w 3314077"/>
              <a:gd name="connsiteY9" fmla="*/ 563772 h 6728001"/>
              <a:gd name="connsiteX10" fmla="*/ 2487781 w 3314077"/>
              <a:gd name="connsiteY10" fmla="*/ 397084 h 6728001"/>
              <a:gd name="connsiteX11" fmla="*/ 2034792 w 3314077"/>
              <a:gd name="connsiteY11" fmla="*/ 1645310 h 6728001"/>
              <a:gd name="connsiteX12" fmla="*/ 2082969 w 3314077"/>
              <a:gd name="connsiteY12" fmla="*/ 154197 h 6728001"/>
              <a:gd name="connsiteX13" fmla="*/ 1768643 w 3314077"/>
              <a:gd name="connsiteY13" fmla="*/ 163723 h 6728001"/>
              <a:gd name="connsiteX14" fmla="*/ 1625667 w 3314077"/>
              <a:gd name="connsiteY14" fmla="*/ 1620945 h 6728001"/>
              <a:gd name="connsiteX15" fmla="*/ 1482893 w 3314077"/>
              <a:gd name="connsiteY15" fmla="*/ 378035 h 6728001"/>
              <a:gd name="connsiteX16" fmla="*/ 1197144 w 3314077"/>
              <a:gd name="connsiteY16" fmla="*/ 368510 h 6728001"/>
              <a:gd name="connsiteX17" fmla="*/ 1188171 w 3314077"/>
              <a:gd name="connsiteY17" fmla="*/ 1717750 h 6728001"/>
              <a:gd name="connsiteX18" fmla="*/ 909084 w 3314077"/>
              <a:gd name="connsiteY18" fmla="*/ 2336423 h 6728001"/>
              <a:gd name="connsiteX19" fmla="*/ 227494 w 3314077"/>
              <a:gd name="connsiteY19" fmla="*/ 1822074 h 6728001"/>
              <a:gd name="connsiteX20" fmla="*/ 159816 w 3314077"/>
              <a:gd name="connsiteY20" fmla="*/ 2133742 h 6728001"/>
              <a:gd name="connsiteX21" fmla="*/ 669507 w 3314077"/>
              <a:gd name="connsiteY21" fmla="*/ 2806910 h 6728001"/>
              <a:gd name="connsiteX22" fmla="*/ 1330494 w 3314077"/>
              <a:gd name="connsiteY22" fmla="*/ 3583198 h 6728001"/>
              <a:gd name="connsiteX23" fmla="*/ 1506706 w 3314077"/>
              <a:gd name="connsiteY23" fmla="*/ 4107073 h 6728001"/>
              <a:gd name="connsiteX24" fmla="*/ 1313917 w 3314077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03735 w 3292922"/>
              <a:gd name="connsiteY4" fmla="*/ 2784203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8013 w 3292922"/>
              <a:gd name="connsiteY3" fmla="*/ 3421148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92922" h="6728001">
                <a:moveTo>
                  <a:pt x="1313917" y="6728001"/>
                </a:moveTo>
                <a:lnTo>
                  <a:pt x="3080150" y="6709503"/>
                </a:lnTo>
                <a:cubicBezTo>
                  <a:pt x="2901007" y="5613780"/>
                  <a:pt x="2805281" y="4930985"/>
                  <a:pt x="2530643" y="3878472"/>
                </a:cubicBezTo>
                <a:cubicBezTo>
                  <a:pt x="2496835" y="3710006"/>
                  <a:pt x="2416222" y="3623214"/>
                  <a:pt x="2388013" y="3421148"/>
                </a:cubicBezTo>
                <a:cubicBezTo>
                  <a:pt x="2488975" y="3081794"/>
                  <a:pt x="2557147" y="3039271"/>
                  <a:pt x="2644943" y="2791070"/>
                </a:cubicBezTo>
                <a:cubicBezTo>
                  <a:pt x="2710030" y="2495898"/>
                  <a:pt x="2711066" y="2456210"/>
                  <a:pt x="2754481" y="2192548"/>
                </a:cubicBezTo>
                <a:cubicBezTo>
                  <a:pt x="2746333" y="1985452"/>
                  <a:pt x="3073254" y="1479481"/>
                  <a:pt x="3271692" y="1150868"/>
                </a:cubicBezTo>
                <a:cubicBezTo>
                  <a:pt x="3356967" y="952533"/>
                  <a:pt x="3169677" y="805276"/>
                  <a:pt x="2988703" y="1054514"/>
                </a:cubicBezTo>
                <a:cubicBezTo>
                  <a:pt x="2845795" y="1216579"/>
                  <a:pt x="2581031" y="1593810"/>
                  <a:pt x="2421106" y="1821072"/>
                </a:cubicBezTo>
                <a:cubicBezTo>
                  <a:pt x="2548106" y="1401971"/>
                  <a:pt x="2665581" y="992397"/>
                  <a:pt x="2764006" y="563772"/>
                </a:cubicBezTo>
                <a:cubicBezTo>
                  <a:pt x="2813218" y="314534"/>
                  <a:pt x="2595731" y="208171"/>
                  <a:pt x="2487781" y="397084"/>
                </a:cubicBezTo>
                <a:cubicBezTo>
                  <a:pt x="2363956" y="569328"/>
                  <a:pt x="2150336" y="1369872"/>
                  <a:pt x="2034792" y="1645310"/>
                </a:cubicBezTo>
                <a:cubicBezTo>
                  <a:pt x="2091942" y="1194459"/>
                  <a:pt x="2078206" y="628860"/>
                  <a:pt x="2082969" y="154197"/>
                </a:cubicBezTo>
                <a:cubicBezTo>
                  <a:pt x="2082969" y="38309"/>
                  <a:pt x="1835318" y="-129965"/>
                  <a:pt x="1768643" y="163723"/>
                </a:cubicBezTo>
                <a:cubicBezTo>
                  <a:pt x="1682124" y="397879"/>
                  <a:pt x="1638953" y="1234968"/>
                  <a:pt x="1625667" y="1620945"/>
                </a:cubicBezTo>
                <a:cubicBezTo>
                  <a:pt x="1564339" y="1205538"/>
                  <a:pt x="1505118" y="766972"/>
                  <a:pt x="1482893" y="378035"/>
                </a:cubicBezTo>
                <a:cubicBezTo>
                  <a:pt x="1454318" y="84347"/>
                  <a:pt x="1220956" y="133560"/>
                  <a:pt x="1197144" y="368510"/>
                </a:cubicBezTo>
                <a:cubicBezTo>
                  <a:pt x="1136819" y="844760"/>
                  <a:pt x="1162771" y="1265312"/>
                  <a:pt x="1188171" y="1717750"/>
                </a:cubicBezTo>
                <a:cubicBezTo>
                  <a:pt x="1140161" y="2045735"/>
                  <a:pt x="1199686" y="2167944"/>
                  <a:pt x="1046440" y="2322687"/>
                </a:cubicBezTo>
                <a:cubicBezTo>
                  <a:pt x="855940" y="2122662"/>
                  <a:pt x="618019" y="1903036"/>
                  <a:pt x="227494" y="1822074"/>
                </a:cubicBezTo>
                <a:cubicBezTo>
                  <a:pt x="-15394" y="1795087"/>
                  <a:pt x="-102122" y="1989280"/>
                  <a:pt x="159816" y="2133742"/>
                </a:cubicBezTo>
                <a:cubicBezTo>
                  <a:pt x="345554" y="2368692"/>
                  <a:pt x="756777" y="2611448"/>
                  <a:pt x="861805" y="2861852"/>
                </a:cubicBezTo>
                <a:cubicBezTo>
                  <a:pt x="1030874" y="3125377"/>
                  <a:pt x="1206326" y="3251130"/>
                  <a:pt x="1378569" y="3432105"/>
                </a:cubicBezTo>
                <a:cubicBezTo>
                  <a:pt x="1526589" y="3620465"/>
                  <a:pt x="1509779" y="3863770"/>
                  <a:pt x="1506706" y="4107073"/>
                </a:cubicBezTo>
                <a:cubicBezTo>
                  <a:pt x="1513397" y="5266921"/>
                  <a:pt x="1464287" y="5526742"/>
                  <a:pt x="1313917" y="6728001"/>
                </a:cubicBezTo>
                <a:close/>
              </a:path>
            </a:pathLst>
          </a:cu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919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6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291830"/>
            <a:ext cx="9144000" cy="1851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3628599"/>
            <a:ext cx="3115187" cy="11781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0111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95536" y="159482"/>
            <a:ext cx="8352928" cy="48245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58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0195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969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  <p:sldLayoutId id="2147483669" r:id="rId3"/>
    <p:sldLayoutId id="2147483672" r:id="rId4"/>
    <p:sldLayoutId id="2147483661" r:id="rId5"/>
    <p:sldLayoutId id="2147483670" r:id="rId6"/>
    <p:sldLayoutId id="2147483660" r:id="rId7"/>
    <p:sldLayoutId id="2147483655" r:id="rId8"/>
    <p:sldLayoutId id="2147483662" r:id="rId9"/>
    <p:sldLayoutId id="2147483663" r:id="rId10"/>
    <p:sldLayoutId id="2147483671" r:id="rId11"/>
    <p:sldLayoutId id="2147483665" r:id="rId12"/>
    <p:sldLayoutId id="2147483666" r:id="rId13"/>
    <p:sldLayoutId id="2147483667" r:id="rId14"/>
    <p:sldLayoutId id="2147483668" r:id="rId15"/>
    <p:sldLayoutId id="2147483673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760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OF YOUR PRESENTATION HERE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17544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LogoType</a:t>
            </a:r>
            <a:endParaRPr lang="ko-KR" altLang="en-US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Infographic Style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94022" y="2450240"/>
            <a:ext cx="1288432" cy="1080120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10"/>
          <p:cNvSpPr/>
          <p:nvPr/>
        </p:nvSpPr>
        <p:spPr>
          <a:xfrm>
            <a:off x="4843727" y="1334651"/>
            <a:ext cx="952409" cy="798425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10"/>
          <p:cNvSpPr/>
          <p:nvPr/>
        </p:nvSpPr>
        <p:spPr>
          <a:xfrm flipH="1">
            <a:off x="1921042" y="2450240"/>
            <a:ext cx="1288432" cy="1080120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10"/>
          <p:cNvSpPr/>
          <p:nvPr/>
        </p:nvSpPr>
        <p:spPr>
          <a:xfrm flipH="1">
            <a:off x="3275856" y="1334651"/>
            <a:ext cx="952409" cy="798425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3592318" y="1514301"/>
            <a:ext cx="319484" cy="2990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32"/>
          <p:cNvSpPr/>
          <p:nvPr/>
        </p:nvSpPr>
        <p:spPr>
          <a:xfrm>
            <a:off x="5159063" y="1491630"/>
            <a:ext cx="321736" cy="3217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30"/>
          <p:cNvSpPr/>
          <p:nvPr/>
        </p:nvSpPr>
        <p:spPr>
          <a:xfrm>
            <a:off x="2386560" y="2738304"/>
            <a:ext cx="356621" cy="35557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6357968" y="2777621"/>
            <a:ext cx="360540" cy="27694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99593" y="1211764"/>
            <a:ext cx="2158242" cy="1068288"/>
            <a:chOff x="7083044" y="2084114"/>
            <a:chExt cx="1455662" cy="1068288"/>
          </a:xfrm>
        </p:grpSpPr>
        <p:sp>
          <p:nvSpPr>
            <p:cNvPr id="20" name="TextBox 19"/>
            <p:cNvSpPr txBox="1"/>
            <p:nvPr/>
          </p:nvSpPr>
          <p:spPr>
            <a:xfrm>
              <a:off x="7088940" y="2321405"/>
              <a:ext cx="1449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83044" y="2084114"/>
              <a:ext cx="1455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38238" y="3442453"/>
            <a:ext cx="2162404" cy="1119029"/>
            <a:chOff x="5593168" y="2537429"/>
            <a:chExt cx="1455662" cy="1119029"/>
          </a:xfrm>
        </p:grpSpPr>
        <p:sp>
          <p:nvSpPr>
            <p:cNvPr id="23" name="TextBox 22"/>
            <p:cNvSpPr txBox="1"/>
            <p:nvPr/>
          </p:nvSpPr>
          <p:spPr>
            <a:xfrm>
              <a:off x="5599064" y="2825461"/>
              <a:ext cx="1449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3168" y="2537429"/>
              <a:ext cx="1455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5280" y="3435846"/>
            <a:ext cx="2162404" cy="1125636"/>
            <a:chOff x="2190867" y="1423766"/>
            <a:chExt cx="1455662" cy="1125636"/>
          </a:xfrm>
        </p:grpSpPr>
        <p:sp>
          <p:nvSpPr>
            <p:cNvPr id="26" name="TextBox 25"/>
            <p:cNvSpPr txBox="1"/>
            <p:nvPr/>
          </p:nvSpPr>
          <p:spPr>
            <a:xfrm>
              <a:off x="2196763" y="1718405"/>
              <a:ext cx="1449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90867" y="1423766"/>
              <a:ext cx="1455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56176" y="1154416"/>
            <a:ext cx="2232248" cy="1125636"/>
            <a:chOff x="683645" y="1927822"/>
            <a:chExt cx="1455662" cy="1125636"/>
          </a:xfrm>
        </p:grpSpPr>
        <p:sp>
          <p:nvSpPr>
            <p:cNvPr id="29" name="TextBox 28"/>
            <p:cNvSpPr txBox="1"/>
            <p:nvPr/>
          </p:nvSpPr>
          <p:spPr>
            <a:xfrm>
              <a:off x="689541" y="2222461"/>
              <a:ext cx="1449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645" y="1927822"/>
              <a:ext cx="1455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2E1919D-E0B6-48C2-9D61-6F4FE271700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315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Hexagon 3"/>
          <p:cNvSpPr/>
          <p:nvPr/>
        </p:nvSpPr>
        <p:spPr>
          <a:xfrm>
            <a:off x="4042219" y="1419622"/>
            <a:ext cx="1060704" cy="91440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Hexagon 5"/>
          <p:cNvSpPr/>
          <p:nvPr/>
        </p:nvSpPr>
        <p:spPr>
          <a:xfrm>
            <a:off x="2971807" y="2122548"/>
            <a:ext cx="1060704" cy="91440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Hexagon 6"/>
          <p:cNvSpPr/>
          <p:nvPr/>
        </p:nvSpPr>
        <p:spPr>
          <a:xfrm>
            <a:off x="5112631" y="2122548"/>
            <a:ext cx="1060704" cy="9144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Hexagon 7"/>
          <p:cNvSpPr/>
          <p:nvPr/>
        </p:nvSpPr>
        <p:spPr>
          <a:xfrm>
            <a:off x="4042219" y="3029849"/>
            <a:ext cx="1060704" cy="91440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411789" y="1513334"/>
            <a:ext cx="978522" cy="914400"/>
            <a:chOff x="3411790" y="1493007"/>
            <a:chExt cx="978522" cy="914400"/>
          </a:xfrm>
          <a:solidFill>
            <a:schemeClr val="accent5"/>
          </a:solidFill>
        </p:grpSpPr>
        <p:sp>
          <p:nvSpPr>
            <p:cNvPr id="9" name="Block Arc 8"/>
            <p:cNvSpPr/>
            <p:nvPr/>
          </p:nvSpPr>
          <p:spPr>
            <a:xfrm>
              <a:off x="3475912" y="1493007"/>
              <a:ext cx="914400" cy="914400"/>
            </a:xfrm>
            <a:prstGeom prst="blockArc">
              <a:avLst>
                <a:gd name="adj1" fmla="val 10800000"/>
                <a:gd name="adj2" fmla="val 16345862"/>
                <a:gd name="adj3" fmla="val 7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3411790" y="1857093"/>
              <a:ext cx="216024" cy="1862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rot="16200000">
            <a:off x="3460193" y="2891843"/>
            <a:ext cx="978522" cy="914400"/>
            <a:chOff x="3411790" y="1493007"/>
            <a:chExt cx="978522" cy="914400"/>
          </a:xfrm>
          <a:solidFill>
            <a:schemeClr val="accent5"/>
          </a:solidFill>
        </p:grpSpPr>
        <p:sp>
          <p:nvSpPr>
            <p:cNvPr id="14" name="Block Arc 13"/>
            <p:cNvSpPr/>
            <p:nvPr/>
          </p:nvSpPr>
          <p:spPr>
            <a:xfrm>
              <a:off x="3475912" y="1493007"/>
              <a:ext cx="914400" cy="914400"/>
            </a:xfrm>
            <a:prstGeom prst="blockArc">
              <a:avLst>
                <a:gd name="adj1" fmla="val 10800000"/>
                <a:gd name="adj2" fmla="val 16345862"/>
                <a:gd name="adj3" fmla="val 7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3411790" y="1857093"/>
              <a:ext cx="216024" cy="1862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rot="10800000">
            <a:off x="4788024" y="2787774"/>
            <a:ext cx="978522" cy="914400"/>
            <a:chOff x="3411790" y="1493007"/>
            <a:chExt cx="978522" cy="914400"/>
          </a:xfrm>
          <a:solidFill>
            <a:schemeClr val="accent5"/>
          </a:solidFill>
        </p:grpSpPr>
        <p:sp>
          <p:nvSpPr>
            <p:cNvPr id="17" name="Block Arc 16"/>
            <p:cNvSpPr/>
            <p:nvPr/>
          </p:nvSpPr>
          <p:spPr>
            <a:xfrm>
              <a:off x="3475912" y="1493007"/>
              <a:ext cx="914400" cy="914400"/>
            </a:xfrm>
            <a:prstGeom prst="blockArc">
              <a:avLst>
                <a:gd name="adj1" fmla="val 10800000"/>
                <a:gd name="adj2" fmla="val 16345862"/>
                <a:gd name="adj3" fmla="val 7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3411790" y="1857093"/>
              <a:ext cx="216024" cy="1862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4748077" y="1460946"/>
            <a:ext cx="978522" cy="914400"/>
            <a:chOff x="3411790" y="1493007"/>
            <a:chExt cx="978522" cy="914400"/>
          </a:xfrm>
          <a:solidFill>
            <a:schemeClr val="accent5"/>
          </a:solidFill>
        </p:grpSpPr>
        <p:sp>
          <p:nvSpPr>
            <p:cNvPr id="20" name="Block Arc 19"/>
            <p:cNvSpPr/>
            <p:nvPr/>
          </p:nvSpPr>
          <p:spPr>
            <a:xfrm>
              <a:off x="3475912" y="1493007"/>
              <a:ext cx="914400" cy="914400"/>
            </a:xfrm>
            <a:prstGeom prst="blockArc">
              <a:avLst>
                <a:gd name="adj1" fmla="val 10800000"/>
                <a:gd name="adj2" fmla="val 16345862"/>
                <a:gd name="adj3" fmla="val 7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3411790" y="1857093"/>
              <a:ext cx="216024" cy="1862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9"/>
          <p:cNvSpPr/>
          <p:nvPr/>
        </p:nvSpPr>
        <p:spPr>
          <a:xfrm>
            <a:off x="4376321" y="1693115"/>
            <a:ext cx="392501" cy="36741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Donut 24"/>
          <p:cNvSpPr/>
          <p:nvPr/>
        </p:nvSpPr>
        <p:spPr>
          <a:xfrm>
            <a:off x="4332755" y="3245281"/>
            <a:ext cx="479632" cy="48353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Rounded Rectangle 32"/>
          <p:cNvSpPr/>
          <p:nvPr/>
        </p:nvSpPr>
        <p:spPr>
          <a:xfrm>
            <a:off x="3304525" y="2382114"/>
            <a:ext cx="395268" cy="3952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/>
          <p:nvPr/>
        </p:nvSpPr>
        <p:spPr>
          <a:xfrm rot="2700000" flipH="1">
            <a:off x="5570935" y="2290900"/>
            <a:ext cx="144096" cy="577697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67544" y="1231870"/>
            <a:ext cx="2376264" cy="1292662"/>
            <a:chOff x="2551706" y="4283314"/>
            <a:chExt cx="1480091" cy="1292662"/>
          </a:xfrm>
        </p:grpSpPr>
        <p:sp>
          <p:nvSpPr>
            <p:cNvPr id="27" name="TextBox 26"/>
            <p:cNvSpPr txBox="1"/>
            <p:nvPr/>
          </p:nvSpPr>
          <p:spPr>
            <a:xfrm>
              <a:off x="2551706" y="4560313"/>
              <a:ext cx="14800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7544" y="2929954"/>
            <a:ext cx="2376264" cy="1292662"/>
            <a:chOff x="2551706" y="4283314"/>
            <a:chExt cx="1480091" cy="1292662"/>
          </a:xfrm>
        </p:grpSpPr>
        <p:sp>
          <p:nvSpPr>
            <p:cNvPr id="30" name="TextBox 29"/>
            <p:cNvSpPr txBox="1"/>
            <p:nvPr/>
          </p:nvSpPr>
          <p:spPr>
            <a:xfrm>
              <a:off x="2551706" y="4560313"/>
              <a:ext cx="14800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00192" y="1231870"/>
            <a:ext cx="2376264" cy="1292662"/>
            <a:chOff x="2551706" y="4283314"/>
            <a:chExt cx="1480091" cy="1292662"/>
          </a:xfrm>
        </p:grpSpPr>
        <p:sp>
          <p:nvSpPr>
            <p:cNvPr id="33" name="TextBox 32"/>
            <p:cNvSpPr txBox="1"/>
            <p:nvPr/>
          </p:nvSpPr>
          <p:spPr>
            <a:xfrm>
              <a:off x="2551706" y="4560313"/>
              <a:ext cx="14800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00192" y="2929954"/>
            <a:ext cx="2376264" cy="1292662"/>
            <a:chOff x="2551706" y="4283314"/>
            <a:chExt cx="1480091" cy="1292662"/>
          </a:xfrm>
        </p:grpSpPr>
        <p:sp>
          <p:nvSpPr>
            <p:cNvPr id="36" name="TextBox 35"/>
            <p:cNvSpPr txBox="1"/>
            <p:nvPr/>
          </p:nvSpPr>
          <p:spPr>
            <a:xfrm>
              <a:off x="2551706" y="4560313"/>
              <a:ext cx="14800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95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Parallelogram 15"/>
          <p:cNvSpPr/>
          <p:nvPr/>
        </p:nvSpPr>
        <p:spPr>
          <a:xfrm rot="16200000">
            <a:off x="1376639" y="1772945"/>
            <a:ext cx="936104" cy="101329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78284" y="3107684"/>
            <a:ext cx="2932815" cy="1107996"/>
            <a:chOff x="1448989" y="1595280"/>
            <a:chExt cx="3030085" cy="1107996"/>
          </a:xfrm>
        </p:grpSpPr>
        <p:sp>
          <p:nvSpPr>
            <p:cNvPr id="12" name="TextBox 11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 . Easy to change colors, photos and Text.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10AF262-3803-49EC-8528-470E81AB564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FF68F91-C014-4325-A3E6-6F25E58400E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286EC53-F883-46DA-A172-3C4224A5FA2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6D88404-20AB-4B94-8397-10F886169770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1DF5B6FB-6F58-435D-A318-878B258EDC1A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CCE8E0E8-A088-4B4C-A522-E6AD33519B0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64177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Diamond 3"/>
          <p:cNvSpPr/>
          <p:nvPr/>
        </p:nvSpPr>
        <p:spPr>
          <a:xfrm>
            <a:off x="820475" y="1734518"/>
            <a:ext cx="1157002" cy="115700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Diamond 11"/>
          <p:cNvSpPr/>
          <p:nvPr/>
        </p:nvSpPr>
        <p:spPr>
          <a:xfrm>
            <a:off x="2631611" y="1734518"/>
            <a:ext cx="1157002" cy="115700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Diamond 12"/>
          <p:cNvSpPr/>
          <p:nvPr/>
        </p:nvSpPr>
        <p:spPr>
          <a:xfrm>
            <a:off x="4442747" y="1734518"/>
            <a:ext cx="1157002" cy="1157002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Diamond 13"/>
          <p:cNvSpPr/>
          <p:nvPr/>
        </p:nvSpPr>
        <p:spPr>
          <a:xfrm>
            <a:off x="6158446" y="1251917"/>
            <a:ext cx="2122205" cy="212220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lus 10"/>
          <p:cNvSpPr/>
          <p:nvPr/>
        </p:nvSpPr>
        <p:spPr>
          <a:xfrm>
            <a:off x="2028226" y="2036701"/>
            <a:ext cx="552636" cy="552636"/>
          </a:xfrm>
          <a:prstGeom prst="mathPl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lus 15"/>
          <p:cNvSpPr/>
          <p:nvPr/>
        </p:nvSpPr>
        <p:spPr>
          <a:xfrm>
            <a:off x="3839362" y="2036701"/>
            <a:ext cx="552636" cy="552636"/>
          </a:xfrm>
          <a:prstGeom prst="mathPl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Equal 14"/>
          <p:cNvSpPr/>
          <p:nvPr/>
        </p:nvSpPr>
        <p:spPr>
          <a:xfrm>
            <a:off x="5650498" y="2084419"/>
            <a:ext cx="457200" cy="457200"/>
          </a:xfrm>
          <a:prstGeom prst="mathEqual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9"/>
          <p:cNvSpPr/>
          <p:nvPr/>
        </p:nvSpPr>
        <p:spPr>
          <a:xfrm>
            <a:off x="1186734" y="2114601"/>
            <a:ext cx="390361" cy="3654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Donut 24"/>
          <p:cNvSpPr/>
          <p:nvPr/>
        </p:nvSpPr>
        <p:spPr>
          <a:xfrm>
            <a:off x="6855534" y="1986121"/>
            <a:ext cx="728028" cy="73395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ounded Rectangle 32"/>
          <p:cNvSpPr/>
          <p:nvPr/>
        </p:nvSpPr>
        <p:spPr>
          <a:xfrm>
            <a:off x="2981838" y="2084745"/>
            <a:ext cx="456549" cy="456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 Same Side Corner Rectangle 6"/>
          <p:cNvSpPr/>
          <p:nvPr/>
        </p:nvSpPr>
        <p:spPr>
          <a:xfrm rot="2700000" flipH="1">
            <a:off x="4938030" y="1979388"/>
            <a:ext cx="166436" cy="667261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89022" y="3021190"/>
            <a:ext cx="1402807" cy="1048024"/>
            <a:chOff x="803640" y="3362835"/>
            <a:chExt cx="2059657" cy="1048024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08708" y="3021190"/>
            <a:ext cx="1402807" cy="1048024"/>
            <a:chOff x="803640" y="3362835"/>
            <a:chExt cx="2059657" cy="104802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28394" y="3021190"/>
            <a:ext cx="1402807" cy="1048024"/>
            <a:chOff x="803640" y="3362835"/>
            <a:chExt cx="2059657" cy="1048024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79098" y="3412337"/>
            <a:ext cx="265334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09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544" y="1275606"/>
            <a:ext cx="4102598" cy="738664"/>
            <a:chOff x="1448989" y="1595280"/>
            <a:chExt cx="3028713" cy="738664"/>
          </a:xfrm>
        </p:grpSpPr>
        <p:sp>
          <p:nvSpPr>
            <p:cNvPr id="7" name="TextBox 6"/>
            <p:cNvSpPr txBox="1"/>
            <p:nvPr/>
          </p:nvSpPr>
          <p:spPr>
            <a:xfrm>
              <a:off x="1454023" y="1872279"/>
              <a:ext cx="3023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8989" y="1595280"/>
              <a:ext cx="1541622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7544" y="2167580"/>
            <a:ext cx="4102598" cy="738664"/>
            <a:chOff x="1448989" y="1595280"/>
            <a:chExt cx="3028713" cy="738664"/>
          </a:xfrm>
        </p:grpSpPr>
        <p:sp>
          <p:nvSpPr>
            <p:cNvPr id="10" name="TextBox 9"/>
            <p:cNvSpPr txBox="1"/>
            <p:nvPr/>
          </p:nvSpPr>
          <p:spPr>
            <a:xfrm>
              <a:off x="1454023" y="1872279"/>
              <a:ext cx="3023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8989" y="1595280"/>
              <a:ext cx="1541622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7544" y="3059554"/>
            <a:ext cx="4102598" cy="738664"/>
            <a:chOff x="1448989" y="1595280"/>
            <a:chExt cx="3028713" cy="738664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72279"/>
              <a:ext cx="3023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1541622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7544" y="3951528"/>
            <a:ext cx="4102598" cy="738664"/>
            <a:chOff x="1448989" y="1595280"/>
            <a:chExt cx="3028713" cy="738664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872279"/>
              <a:ext cx="3023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95280"/>
              <a:ext cx="1541622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E06BEA3-9934-4B86-9EC4-828230901CE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49731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7779557"/>
              </p:ext>
            </p:extLst>
          </p:nvPr>
        </p:nvGraphicFramePr>
        <p:xfrm>
          <a:off x="539999" y="1115221"/>
          <a:ext cx="8063999" cy="2032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70512" y="3259128"/>
            <a:ext cx="1656184" cy="10801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14528" y="3369675"/>
            <a:ext cx="1368152" cy="872368"/>
            <a:chOff x="867339" y="4843642"/>
            <a:chExt cx="1368152" cy="872368"/>
          </a:xfrm>
        </p:grpSpPr>
        <p:sp>
          <p:nvSpPr>
            <p:cNvPr id="8" name="Rectangle 7"/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727019" y="3259128"/>
            <a:ext cx="1656184" cy="10801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71035" y="3369675"/>
            <a:ext cx="1368152" cy="872368"/>
            <a:chOff x="867339" y="4843642"/>
            <a:chExt cx="1368152" cy="872368"/>
          </a:xfrm>
        </p:grpSpPr>
        <p:sp>
          <p:nvSpPr>
            <p:cNvPr id="12" name="Rectangle 11"/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783526" y="3259128"/>
            <a:ext cx="1656184" cy="10801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27542" y="3369675"/>
            <a:ext cx="1368152" cy="872368"/>
            <a:chOff x="867339" y="4843642"/>
            <a:chExt cx="1368152" cy="872368"/>
          </a:xfrm>
        </p:grpSpPr>
        <p:sp>
          <p:nvSpPr>
            <p:cNvPr id="16" name="Rectangle 15"/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840032" y="3259128"/>
            <a:ext cx="1656184" cy="10801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984048" y="3369675"/>
            <a:ext cx="1368152" cy="872368"/>
            <a:chOff x="867339" y="4843642"/>
            <a:chExt cx="1368152" cy="872368"/>
          </a:xfrm>
        </p:grpSpPr>
        <p:sp>
          <p:nvSpPr>
            <p:cNvPr id="20" name="Rectangle 19"/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2326696" y="3799188"/>
            <a:ext cx="35424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66656" y="379918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27882" y="3799188"/>
            <a:ext cx="354246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1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6665" y="2743443"/>
            <a:ext cx="1113025" cy="1480173"/>
            <a:chOff x="1187623" y="2740415"/>
            <a:chExt cx="1275678" cy="1696480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958081" y="3408634"/>
              <a:ext cx="1696480" cy="360041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3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rot="5400000" flipH="1">
              <a:off x="519403" y="3408635"/>
              <a:ext cx="1696480" cy="36004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4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 rot="15698048">
              <a:off x="1654194" y="3614280"/>
              <a:ext cx="1334909" cy="283305"/>
              <a:chOff x="1709238" y="4209096"/>
              <a:chExt cx="3492000" cy="43761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622392" y="2707183"/>
            <a:ext cx="1719246" cy="1552693"/>
            <a:chOff x="3369348" y="2673754"/>
            <a:chExt cx="1970490" cy="1779598"/>
          </a:xfrm>
        </p:grpSpPr>
        <p:sp>
          <p:nvSpPr>
            <p:cNvPr id="48" name="Rectangle 30"/>
            <p:cNvSpPr/>
            <p:nvPr/>
          </p:nvSpPr>
          <p:spPr>
            <a:xfrm rot="16200000">
              <a:off x="3293187" y="2768331"/>
              <a:ext cx="1761182" cy="1608860"/>
            </a:xfrm>
            <a:custGeom>
              <a:avLst/>
              <a:gdLst/>
              <a:ahLst/>
              <a:cxnLst/>
              <a:rect l="l" t="t" r="r" b="b"/>
              <a:pathLst>
                <a:path w="1761182" h="1756035">
                  <a:moveTo>
                    <a:pt x="279570" y="624048"/>
                  </a:moveTo>
                  <a:lnTo>
                    <a:pt x="183378" y="624048"/>
                  </a:lnTo>
                  <a:lnTo>
                    <a:pt x="183378" y="1560152"/>
                  </a:lnTo>
                  <a:lnTo>
                    <a:pt x="279570" y="1560152"/>
                  </a:lnTo>
                  <a:close/>
                  <a:moveTo>
                    <a:pt x="294594" y="68493"/>
                  </a:moveTo>
                  <a:lnTo>
                    <a:pt x="294594" y="264162"/>
                  </a:lnTo>
                  <a:cubicBezTo>
                    <a:pt x="294594" y="301988"/>
                    <a:pt x="263930" y="332653"/>
                    <a:pt x="226104" y="332653"/>
                  </a:cubicBezTo>
                  <a:cubicBezTo>
                    <a:pt x="188278" y="332653"/>
                    <a:pt x="157614" y="301988"/>
                    <a:pt x="157614" y="264162"/>
                  </a:cubicBezTo>
                  <a:lnTo>
                    <a:pt x="157614" y="68493"/>
                  </a:lnTo>
                  <a:cubicBezTo>
                    <a:pt x="157614" y="30666"/>
                    <a:pt x="188278" y="2"/>
                    <a:pt x="226104" y="2"/>
                  </a:cubicBezTo>
                  <a:cubicBezTo>
                    <a:pt x="263930" y="2"/>
                    <a:pt x="294594" y="30666"/>
                    <a:pt x="294594" y="68493"/>
                  </a:cubicBezTo>
                  <a:close/>
                  <a:moveTo>
                    <a:pt x="534912" y="624048"/>
                  </a:moveTo>
                  <a:lnTo>
                    <a:pt x="438720" y="624048"/>
                  </a:lnTo>
                  <a:lnTo>
                    <a:pt x="438720" y="1560152"/>
                  </a:lnTo>
                  <a:lnTo>
                    <a:pt x="534912" y="1560152"/>
                  </a:lnTo>
                  <a:close/>
                  <a:moveTo>
                    <a:pt x="631828" y="68492"/>
                  </a:moveTo>
                  <a:lnTo>
                    <a:pt x="631828" y="264162"/>
                  </a:lnTo>
                  <a:cubicBezTo>
                    <a:pt x="631828" y="301988"/>
                    <a:pt x="601164" y="332652"/>
                    <a:pt x="563338" y="332652"/>
                  </a:cubicBezTo>
                  <a:cubicBezTo>
                    <a:pt x="525511" y="332652"/>
                    <a:pt x="494847" y="301988"/>
                    <a:pt x="494847" y="264162"/>
                  </a:cubicBezTo>
                  <a:lnTo>
                    <a:pt x="494847" y="68492"/>
                  </a:lnTo>
                  <a:cubicBezTo>
                    <a:pt x="494847" y="30666"/>
                    <a:pt x="525511" y="2"/>
                    <a:pt x="563338" y="2"/>
                  </a:cubicBezTo>
                  <a:cubicBezTo>
                    <a:pt x="601164" y="2"/>
                    <a:pt x="631828" y="30666"/>
                    <a:pt x="631828" y="68492"/>
                  </a:cubicBezTo>
                  <a:close/>
                  <a:moveTo>
                    <a:pt x="790254" y="624048"/>
                  </a:moveTo>
                  <a:lnTo>
                    <a:pt x="694062" y="624048"/>
                  </a:lnTo>
                  <a:lnTo>
                    <a:pt x="694062" y="1560152"/>
                  </a:lnTo>
                  <a:lnTo>
                    <a:pt x="790254" y="1560152"/>
                  </a:lnTo>
                  <a:close/>
                  <a:moveTo>
                    <a:pt x="969062" y="68492"/>
                  </a:moveTo>
                  <a:lnTo>
                    <a:pt x="969062" y="264161"/>
                  </a:lnTo>
                  <a:cubicBezTo>
                    <a:pt x="969062" y="301987"/>
                    <a:pt x="938398" y="332652"/>
                    <a:pt x="900571" y="332652"/>
                  </a:cubicBezTo>
                  <a:cubicBezTo>
                    <a:pt x="862745" y="332652"/>
                    <a:pt x="832081" y="301987"/>
                    <a:pt x="832081" y="264161"/>
                  </a:cubicBezTo>
                  <a:lnTo>
                    <a:pt x="832081" y="68492"/>
                  </a:lnTo>
                  <a:cubicBezTo>
                    <a:pt x="832081" y="30665"/>
                    <a:pt x="862745" y="1"/>
                    <a:pt x="900571" y="1"/>
                  </a:cubicBezTo>
                  <a:cubicBezTo>
                    <a:pt x="938398" y="1"/>
                    <a:pt x="969062" y="30665"/>
                    <a:pt x="969062" y="68492"/>
                  </a:cubicBezTo>
                  <a:close/>
                  <a:moveTo>
                    <a:pt x="1045596" y="624048"/>
                  </a:moveTo>
                  <a:lnTo>
                    <a:pt x="949404" y="624048"/>
                  </a:lnTo>
                  <a:lnTo>
                    <a:pt x="949404" y="1560152"/>
                  </a:lnTo>
                  <a:lnTo>
                    <a:pt x="1045596" y="1560152"/>
                  </a:lnTo>
                  <a:close/>
                  <a:moveTo>
                    <a:pt x="1300938" y="624048"/>
                  </a:moveTo>
                  <a:lnTo>
                    <a:pt x="1204746" y="624048"/>
                  </a:lnTo>
                  <a:lnTo>
                    <a:pt x="1204746" y="1560152"/>
                  </a:lnTo>
                  <a:lnTo>
                    <a:pt x="1300938" y="1560152"/>
                  </a:lnTo>
                  <a:close/>
                  <a:moveTo>
                    <a:pt x="1306296" y="68491"/>
                  </a:moveTo>
                  <a:lnTo>
                    <a:pt x="1306296" y="264161"/>
                  </a:lnTo>
                  <a:cubicBezTo>
                    <a:pt x="1306296" y="301987"/>
                    <a:pt x="1275631" y="332651"/>
                    <a:pt x="1237805" y="332651"/>
                  </a:cubicBezTo>
                  <a:cubicBezTo>
                    <a:pt x="1199979" y="332651"/>
                    <a:pt x="1169315" y="301987"/>
                    <a:pt x="1169315" y="264161"/>
                  </a:cubicBezTo>
                  <a:lnTo>
                    <a:pt x="1169315" y="68491"/>
                  </a:lnTo>
                  <a:cubicBezTo>
                    <a:pt x="1169315" y="30665"/>
                    <a:pt x="1199979" y="1"/>
                    <a:pt x="1237805" y="1"/>
                  </a:cubicBezTo>
                  <a:cubicBezTo>
                    <a:pt x="1275631" y="1"/>
                    <a:pt x="1306296" y="30665"/>
                    <a:pt x="1306296" y="68491"/>
                  </a:cubicBezTo>
                  <a:close/>
                  <a:moveTo>
                    <a:pt x="1556280" y="624048"/>
                  </a:moveTo>
                  <a:lnTo>
                    <a:pt x="1460088" y="624048"/>
                  </a:lnTo>
                  <a:lnTo>
                    <a:pt x="1460088" y="1560152"/>
                  </a:lnTo>
                  <a:lnTo>
                    <a:pt x="1556280" y="1560152"/>
                  </a:lnTo>
                  <a:close/>
                  <a:moveTo>
                    <a:pt x="1643529" y="68491"/>
                  </a:moveTo>
                  <a:lnTo>
                    <a:pt x="1643529" y="264160"/>
                  </a:lnTo>
                  <a:cubicBezTo>
                    <a:pt x="1643529" y="301986"/>
                    <a:pt x="1612865" y="332650"/>
                    <a:pt x="1575039" y="332650"/>
                  </a:cubicBezTo>
                  <a:cubicBezTo>
                    <a:pt x="1537213" y="332650"/>
                    <a:pt x="1506548" y="301986"/>
                    <a:pt x="1506548" y="264160"/>
                  </a:cubicBezTo>
                  <a:lnTo>
                    <a:pt x="1506548" y="68491"/>
                  </a:lnTo>
                  <a:cubicBezTo>
                    <a:pt x="1506548" y="30664"/>
                    <a:pt x="1537213" y="0"/>
                    <a:pt x="1575039" y="0"/>
                  </a:cubicBezTo>
                  <a:cubicBezTo>
                    <a:pt x="1612865" y="0"/>
                    <a:pt x="1643529" y="30664"/>
                    <a:pt x="1643529" y="68491"/>
                  </a:cubicBezTo>
                  <a:close/>
                  <a:moveTo>
                    <a:pt x="1761182" y="166327"/>
                  </a:moveTo>
                  <a:lnTo>
                    <a:pt x="1761182" y="1756035"/>
                  </a:lnTo>
                  <a:lnTo>
                    <a:pt x="0" y="1756035"/>
                  </a:lnTo>
                  <a:lnTo>
                    <a:pt x="0" y="166327"/>
                  </a:lnTo>
                  <a:lnTo>
                    <a:pt x="98907" y="166327"/>
                  </a:lnTo>
                  <a:lnTo>
                    <a:pt x="98907" y="255498"/>
                  </a:lnTo>
                  <a:cubicBezTo>
                    <a:pt x="98907" y="325747"/>
                    <a:pt x="155855" y="382694"/>
                    <a:pt x="226104" y="382694"/>
                  </a:cubicBezTo>
                  <a:cubicBezTo>
                    <a:pt x="296353" y="382694"/>
                    <a:pt x="353300" y="325747"/>
                    <a:pt x="353300" y="255498"/>
                  </a:cubicBezTo>
                  <a:lnTo>
                    <a:pt x="353300" y="166327"/>
                  </a:lnTo>
                  <a:lnTo>
                    <a:pt x="436141" y="166327"/>
                  </a:lnTo>
                  <a:lnTo>
                    <a:pt x="436141" y="255497"/>
                  </a:lnTo>
                  <a:cubicBezTo>
                    <a:pt x="436141" y="325746"/>
                    <a:pt x="493089" y="382694"/>
                    <a:pt x="563338" y="382694"/>
                  </a:cubicBezTo>
                  <a:cubicBezTo>
                    <a:pt x="633586" y="382694"/>
                    <a:pt x="690534" y="325746"/>
                    <a:pt x="690534" y="255497"/>
                  </a:cubicBezTo>
                  <a:lnTo>
                    <a:pt x="690534" y="166327"/>
                  </a:lnTo>
                  <a:lnTo>
                    <a:pt x="773375" y="166327"/>
                  </a:lnTo>
                  <a:lnTo>
                    <a:pt x="773375" y="255497"/>
                  </a:lnTo>
                  <a:cubicBezTo>
                    <a:pt x="773375" y="325745"/>
                    <a:pt x="830322" y="382693"/>
                    <a:pt x="900571" y="382693"/>
                  </a:cubicBezTo>
                  <a:cubicBezTo>
                    <a:pt x="970820" y="382693"/>
                    <a:pt x="1027768" y="325745"/>
                    <a:pt x="1027768" y="255497"/>
                  </a:cubicBezTo>
                  <a:lnTo>
                    <a:pt x="1027768" y="166327"/>
                  </a:lnTo>
                  <a:lnTo>
                    <a:pt x="1110609" y="166327"/>
                  </a:lnTo>
                  <a:lnTo>
                    <a:pt x="1110609" y="255496"/>
                  </a:lnTo>
                  <a:cubicBezTo>
                    <a:pt x="1110609" y="325745"/>
                    <a:pt x="1167556" y="382692"/>
                    <a:pt x="1237805" y="382692"/>
                  </a:cubicBezTo>
                  <a:cubicBezTo>
                    <a:pt x="1308054" y="382692"/>
                    <a:pt x="1365002" y="325745"/>
                    <a:pt x="1365002" y="255496"/>
                  </a:cubicBezTo>
                  <a:lnTo>
                    <a:pt x="1365002" y="166327"/>
                  </a:lnTo>
                  <a:lnTo>
                    <a:pt x="1447842" y="166327"/>
                  </a:lnTo>
                  <a:lnTo>
                    <a:pt x="1447842" y="255495"/>
                  </a:lnTo>
                  <a:cubicBezTo>
                    <a:pt x="1447842" y="325744"/>
                    <a:pt x="1504790" y="382692"/>
                    <a:pt x="1575039" y="382692"/>
                  </a:cubicBezTo>
                  <a:cubicBezTo>
                    <a:pt x="1645288" y="382692"/>
                    <a:pt x="1702235" y="325744"/>
                    <a:pt x="1702235" y="255495"/>
                  </a:cubicBezTo>
                  <a:lnTo>
                    <a:pt x="1702235" y="1663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Round Same Side Corner Rectangle 6"/>
            <p:cNvSpPr/>
            <p:nvPr/>
          </p:nvSpPr>
          <p:spPr>
            <a:xfrm rot="10800000" flipH="1">
              <a:off x="5076056" y="2673754"/>
              <a:ext cx="263782" cy="1779598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0" name="Parallelogram 15"/>
          <p:cNvSpPr/>
          <p:nvPr/>
        </p:nvSpPr>
        <p:spPr>
          <a:xfrm rot="16200000">
            <a:off x="6907737" y="2651324"/>
            <a:ext cx="1537616" cy="1664412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Chevron 50"/>
          <p:cNvSpPr/>
          <p:nvPr/>
        </p:nvSpPr>
        <p:spPr>
          <a:xfrm>
            <a:off x="2628725" y="3123489"/>
            <a:ext cx="484632" cy="72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6E213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5850673" y="3123489"/>
            <a:ext cx="484632" cy="72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6E213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02488" y="1275606"/>
            <a:ext cx="1721379" cy="1283038"/>
            <a:chOff x="2551705" y="4211306"/>
            <a:chExt cx="2357003" cy="1283038"/>
          </a:xfrm>
        </p:grpSpPr>
        <p:sp>
          <p:nvSpPr>
            <p:cNvPr id="54" name="TextBox 53"/>
            <p:cNvSpPr txBox="1"/>
            <p:nvPr/>
          </p:nvSpPr>
          <p:spPr>
            <a:xfrm>
              <a:off x="2551706" y="4478681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51705" y="4211306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20259" y="1275606"/>
            <a:ext cx="1721379" cy="1283038"/>
            <a:chOff x="2551705" y="4211306"/>
            <a:chExt cx="2357003" cy="1283038"/>
          </a:xfrm>
        </p:grpSpPr>
        <p:sp>
          <p:nvSpPr>
            <p:cNvPr id="57" name="TextBox 56"/>
            <p:cNvSpPr txBox="1"/>
            <p:nvPr/>
          </p:nvSpPr>
          <p:spPr>
            <a:xfrm>
              <a:off x="2551706" y="4478681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51705" y="4211306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29904" y="1275606"/>
            <a:ext cx="1721379" cy="1283038"/>
            <a:chOff x="2551705" y="4211306"/>
            <a:chExt cx="2357003" cy="1283038"/>
          </a:xfrm>
        </p:grpSpPr>
        <p:sp>
          <p:nvSpPr>
            <p:cNvPr id="60" name="TextBox 59"/>
            <p:cNvSpPr txBox="1"/>
            <p:nvPr/>
          </p:nvSpPr>
          <p:spPr>
            <a:xfrm>
              <a:off x="2551706" y="4478681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51705" y="4211306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16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6113385" y="1971492"/>
            <a:ext cx="943899" cy="943899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785210" y="2807328"/>
            <a:ext cx="722466" cy="722466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20009" y="2371784"/>
            <a:ext cx="1783637" cy="1783637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6785210" y="3142904"/>
            <a:ext cx="924584" cy="5242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18286" y="3620784"/>
            <a:ext cx="597317" cy="597317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438837" y="3376426"/>
            <a:ext cx="597317" cy="597317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057284" y="2327421"/>
            <a:ext cx="523749" cy="523749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299482" y="2468821"/>
            <a:ext cx="573378" cy="573378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555988" y="3295764"/>
            <a:ext cx="379321" cy="379321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0" name="Oval 29"/>
          <p:cNvSpPr/>
          <p:nvPr/>
        </p:nvSpPr>
        <p:spPr>
          <a:xfrm>
            <a:off x="6145968" y="115254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4943776" y="2948467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7695164" y="279599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7017379" y="1671531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5608293" y="1958874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ectangle 9"/>
          <p:cNvSpPr/>
          <p:nvPr/>
        </p:nvSpPr>
        <p:spPr>
          <a:xfrm>
            <a:off x="7150875" y="1817568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 rot="2700000">
            <a:off x="7877798" y="2869422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Parallelogram 15"/>
          <p:cNvSpPr/>
          <p:nvPr/>
        </p:nvSpPr>
        <p:spPr>
          <a:xfrm rot="16200000">
            <a:off x="6266296" y="1244121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Pie 24"/>
          <p:cNvSpPr/>
          <p:nvPr/>
        </p:nvSpPr>
        <p:spPr>
          <a:xfrm>
            <a:off x="5044160" y="3065885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Round Same Side Corner Rectangle 6"/>
          <p:cNvSpPr>
            <a:spLocks noChangeAspect="1"/>
          </p:cNvSpPr>
          <p:nvPr/>
        </p:nvSpPr>
        <p:spPr>
          <a:xfrm rot="2700000">
            <a:off x="5829255" y="2078590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8120811" y="3516074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4713123" y="37320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30"/>
          <p:cNvSpPr/>
          <p:nvPr/>
        </p:nvSpPr>
        <p:spPr>
          <a:xfrm>
            <a:off x="4860945" y="3883200"/>
            <a:ext cx="236076" cy="23538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ounded Rectangle 27"/>
          <p:cNvSpPr/>
          <p:nvPr/>
        </p:nvSpPr>
        <p:spPr>
          <a:xfrm>
            <a:off x="8241515" y="3666231"/>
            <a:ext cx="295662" cy="22710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4" name="Elbow Connector 43"/>
          <p:cNvCxnSpPr/>
          <p:nvPr/>
        </p:nvCxnSpPr>
        <p:spPr>
          <a:xfrm rot="16200000" flipV="1">
            <a:off x="5665224" y="2407604"/>
            <a:ext cx="1665393" cy="1748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4" idx="4"/>
          </p:cNvCxnSpPr>
          <p:nvPr/>
        </p:nvCxnSpPr>
        <p:spPr>
          <a:xfrm rot="16200000" flipV="1">
            <a:off x="5612455" y="2752294"/>
            <a:ext cx="1103210" cy="5798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33" idx="4"/>
          </p:cNvCxnSpPr>
          <p:nvPr/>
        </p:nvCxnSpPr>
        <p:spPr>
          <a:xfrm rot="5400000" flipH="1" flipV="1">
            <a:off x="6316864" y="2616797"/>
            <a:ext cx="1379920" cy="55283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5460869" y="3235318"/>
            <a:ext cx="874154" cy="546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0" idx="2"/>
          </p:cNvCxnSpPr>
          <p:nvPr/>
        </p:nvCxnSpPr>
        <p:spPr>
          <a:xfrm flipV="1">
            <a:off x="6832327" y="3781935"/>
            <a:ext cx="1288484" cy="265860"/>
          </a:xfrm>
          <a:prstGeom prst="bentConnector3">
            <a:avLst>
              <a:gd name="adj1" fmla="val 44323"/>
            </a:avLst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41" idx="6"/>
          </p:cNvCxnSpPr>
          <p:nvPr/>
        </p:nvCxnSpPr>
        <p:spPr>
          <a:xfrm rot="10800000">
            <a:off x="5244845" y="3997960"/>
            <a:ext cx="1090179" cy="4098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3528" y="1340735"/>
            <a:ext cx="3588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3528" y="3163531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3528" y="4166959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5536" y="2283402"/>
            <a:ext cx="2886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40</a:t>
            </a: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Your Text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Round Same Side Corner Rectangle 6"/>
          <p:cNvSpPr/>
          <p:nvPr/>
        </p:nvSpPr>
        <p:spPr>
          <a:xfrm rot="10800000" flipH="1">
            <a:off x="6295381" y="3007024"/>
            <a:ext cx="584719" cy="2136476"/>
          </a:xfrm>
          <a:custGeom>
            <a:avLst/>
            <a:gdLst/>
            <a:ahLst/>
            <a:cxnLst/>
            <a:rect l="l" t="t" r="r" b="b"/>
            <a:pathLst>
              <a:path w="584719" h="2136476">
                <a:moveTo>
                  <a:pt x="10964" y="889917"/>
                </a:moveTo>
                <a:cubicBezTo>
                  <a:pt x="75615" y="889918"/>
                  <a:pt x="128024" y="797671"/>
                  <a:pt x="128024" y="683879"/>
                </a:cubicBezTo>
                <a:lnTo>
                  <a:pt x="128024" y="0"/>
                </a:lnTo>
                <a:lnTo>
                  <a:pt x="0" y="0"/>
                </a:lnTo>
                <a:lnTo>
                  <a:pt x="0" y="887972"/>
                </a:lnTo>
                <a:cubicBezTo>
                  <a:pt x="3573" y="889612"/>
                  <a:pt x="7248" y="889917"/>
                  <a:pt x="10964" y="889917"/>
                </a:cubicBezTo>
                <a:close/>
                <a:moveTo>
                  <a:pt x="573754" y="889918"/>
                </a:moveTo>
                <a:cubicBezTo>
                  <a:pt x="577471" y="889918"/>
                  <a:pt x="581146" y="889612"/>
                  <a:pt x="584719" y="887972"/>
                </a:cubicBezTo>
                <a:lnTo>
                  <a:pt x="584719" y="0"/>
                </a:lnTo>
                <a:lnTo>
                  <a:pt x="456694" y="0"/>
                </a:lnTo>
                <a:lnTo>
                  <a:pt x="456694" y="683879"/>
                </a:lnTo>
                <a:cubicBezTo>
                  <a:pt x="456695" y="797671"/>
                  <a:pt x="509104" y="889918"/>
                  <a:pt x="573754" y="889918"/>
                </a:cubicBezTo>
                <a:close/>
                <a:moveTo>
                  <a:pt x="292360" y="889918"/>
                </a:moveTo>
                <a:cubicBezTo>
                  <a:pt x="357010" y="889918"/>
                  <a:pt x="409420" y="801725"/>
                  <a:pt x="409420" y="692933"/>
                </a:cubicBezTo>
                <a:lnTo>
                  <a:pt x="409420" y="0"/>
                </a:lnTo>
                <a:lnTo>
                  <a:pt x="175300" y="0"/>
                </a:lnTo>
                <a:lnTo>
                  <a:pt x="175300" y="692933"/>
                </a:lnTo>
                <a:cubicBezTo>
                  <a:pt x="175300" y="801725"/>
                  <a:pt x="227709" y="889918"/>
                  <a:pt x="292360" y="889918"/>
                </a:cubicBezTo>
                <a:close/>
                <a:moveTo>
                  <a:pt x="146158" y="1665491"/>
                </a:moveTo>
                <a:lnTo>
                  <a:pt x="438485" y="1665491"/>
                </a:lnTo>
                <a:lnTo>
                  <a:pt x="560664" y="988448"/>
                </a:lnTo>
                <a:cubicBezTo>
                  <a:pt x="499413" y="983746"/>
                  <a:pt x="448810" y="934951"/>
                  <a:pt x="432671" y="869294"/>
                </a:cubicBezTo>
                <a:cubicBezTo>
                  <a:pt x="416317" y="939198"/>
                  <a:pt x="360373" y="989785"/>
                  <a:pt x="294137" y="989785"/>
                </a:cubicBezTo>
                <a:cubicBezTo>
                  <a:pt x="227903" y="989785"/>
                  <a:pt x="171958" y="939199"/>
                  <a:pt x="155604" y="869294"/>
                </a:cubicBezTo>
                <a:cubicBezTo>
                  <a:pt x="139137" y="936225"/>
                  <a:pt x="86881" y="985637"/>
                  <a:pt x="24052" y="988860"/>
                </a:cubicBezTo>
                <a:close/>
                <a:moveTo>
                  <a:pt x="292357" y="2136476"/>
                </a:moveTo>
                <a:lnTo>
                  <a:pt x="428081" y="1762218"/>
                </a:lnTo>
                <a:lnTo>
                  <a:pt x="156635" y="17622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1" name="Picture 2" descr="E:\002-KIMS BUSINESS\007-02-Fullslidesppt-Contents\20161206\02-\color-penci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al 63"/>
          <p:cNvSpPr/>
          <p:nvPr/>
        </p:nvSpPr>
        <p:spPr>
          <a:xfrm>
            <a:off x="6037006" y="3189307"/>
            <a:ext cx="276816" cy="27681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Insert the title of your subtitle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54196" y="2787774"/>
            <a:ext cx="2767817" cy="4140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19846" y="379651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2603781" y="379651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687716" y="379651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6771652" y="379651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187624" y="3723878"/>
            <a:ext cx="1209506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62481" y="3723878"/>
            <a:ext cx="1209506" cy="720109"/>
            <a:chOff x="1472558" y="998559"/>
            <a:chExt cx="2765965" cy="720109"/>
          </a:xfrm>
        </p:grpSpPr>
        <p:sp>
          <p:nvSpPr>
            <p:cNvPr id="30" name="TextBox 2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7338" y="3723878"/>
            <a:ext cx="1209506" cy="720109"/>
            <a:chOff x="1472558" y="998559"/>
            <a:chExt cx="2765965" cy="72010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12194" y="3723878"/>
            <a:ext cx="1209506" cy="720109"/>
            <a:chOff x="1472558" y="998559"/>
            <a:chExt cx="2765965" cy="72010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9"/>
          <p:cNvSpPr/>
          <p:nvPr/>
        </p:nvSpPr>
        <p:spPr>
          <a:xfrm>
            <a:off x="2775335" y="3972010"/>
            <a:ext cx="232956" cy="21806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ounded Rectangle 32"/>
          <p:cNvSpPr/>
          <p:nvPr/>
        </p:nvSpPr>
        <p:spPr>
          <a:xfrm>
            <a:off x="6942385" y="3984546"/>
            <a:ext cx="234598" cy="2345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Rectangle 30"/>
          <p:cNvSpPr/>
          <p:nvPr/>
        </p:nvSpPr>
        <p:spPr>
          <a:xfrm>
            <a:off x="683557" y="3951407"/>
            <a:ext cx="260035" cy="2592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Rounded Rectangle 27"/>
          <p:cNvSpPr/>
          <p:nvPr/>
        </p:nvSpPr>
        <p:spPr>
          <a:xfrm>
            <a:off x="4868155" y="3984975"/>
            <a:ext cx="262892" cy="201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4006056" y="1758559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Donut 24"/>
          <p:cNvSpPr/>
          <p:nvPr/>
        </p:nvSpPr>
        <p:spPr>
          <a:xfrm>
            <a:off x="4242130" y="1993038"/>
            <a:ext cx="391947" cy="39513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3562" y="2839032"/>
            <a:ext cx="2530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2719D4D-743B-4AD9-9B1F-EAC20B5DA0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61404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 rot="18900000">
            <a:off x="2803378" y="2864900"/>
            <a:ext cx="720081" cy="720081"/>
            <a:chOff x="5446453" y="1672187"/>
            <a:chExt cx="914401" cy="914401"/>
          </a:xfrm>
          <a:solidFill>
            <a:schemeClr val="accent3"/>
          </a:solidFill>
        </p:grpSpPr>
        <p:sp>
          <p:nvSpPr>
            <p:cNvPr id="6" name="Teardrop 5"/>
            <p:cNvSpPr/>
            <p:nvPr/>
          </p:nvSpPr>
          <p:spPr>
            <a:xfrm rot="5400000">
              <a:off x="5446453" y="1672188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ardrop 6"/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37594" y="1944984"/>
            <a:ext cx="720080" cy="720081"/>
            <a:chOff x="5446454" y="1672186"/>
            <a:chExt cx="914400" cy="914401"/>
          </a:xfrm>
          <a:solidFill>
            <a:schemeClr val="accent4"/>
          </a:solidFill>
        </p:grpSpPr>
        <p:sp>
          <p:nvSpPr>
            <p:cNvPr id="9" name="Teardrop 8"/>
            <p:cNvSpPr/>
            <p:nvPr/>
          </p:nvSpPr>
          <p:spPr>
            <a:xfrm rot="5400000">
              <a:off x="5446454" y="1672186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ardrop 9"/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2700000">
            <a:off x="4221592" y="1488625"/>
            <a:ext cx="720080" cy="720081"/>
            <a:chOff x="5446454" y="1672186"/>
            <a:chExt cx="914400" cy="914401"/>
          </a:xfrm>
          <a:solidFill>
            <a:schemeClr val="accent1"/>
          </a:solidFill>
        </p:grpSpPr>
        <p:sp>
          <p:nvSpPr>
            <p:cNvPr id="12" name="Teardrop 11"/>
            <p:cNvSpPr/>
            <p:nvPr/>
          </p:nvSpPr>
          <p:spPr>
            <a:xfrm rot="5400000">
              <a:off x="5446454" y="1672186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5309327" y="1944984"/>
            <a:ext cx="720080" cy="720081"/>
            <a:chOff x="5446454" y="1672186"/>
            <a:chExt cx="914400" cy="914401"/>
          </a:xfrm>
          <a:solidFill>
            <a:schemeClr val="accent2"/>
          </a:solidFill>
        </p:grpSpPr>
        <p:sp>
          <p:nvSpPr>
            <p:cNvPr id="15" name="Teardrop 14"/>
            <p:cNvSpPr/>
            <p:nvPr/>
          </p:nvSpPr>
          <p:spPr>
            <a:xfrm rot="5400000">
              <a:off x="5446454" y="1672186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8100000">
            <a:off x="5496934" y="2879530"/>
            <a:ext cx="720080" cy="720081"/>
            <a:chOff x="5446454" y="1672186"/>
            <a:chExt cx="914400" cy="914401"/>
          </a:xfrm>
          <a:solidFill>
            <a:schemeClr val="accent5"/>
          </a:solidFill>
        </p:grpSpPr>
        <p:sp>
          <p:nvSpPr>
            <p:cNvPr id="18" name="Teardrop 17"/>
            <p:cNvSpPr/>
            <p:nvPr/>
          </p:nvSpPr>
          <p:spPr>
            <a:xfrm rot="5400000">
              <a:off x="5446454" y="1672186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ardrop 18"/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69367" y="3649050"/>
            <a:ext cx="2949954" cy="657032"/>
            <a:chOff x="2551705" y="4283314"/>
            <a:chExt cx="2357003" cy="657032"/>
          </a:xfrm>
        </p:grpSpPr>
        <p:sp>
          <p:nvSpPr>
            <p:cNvPr id="21" name="TextBox 20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60973" y="2058734"/>
            <a:ext cx="2949954" cy="657032"/>
            <a:chOff x="2551705" y="4283314"/>
            <a:chExt cx="2357003" cy="657032"/>
          </a:xfrm>
        </p:grpSpPr>
        <p:sp>
          <p:nvSpPr>
            <p:cNvPr id="24" name="TextBox 23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40744" y="1170949"/>
            <a:ext cx="2949954" cy="657032"/>
            <a:chOff x="2551705" y="4283314"/>
            <a:chExt cx="2357003" cy="657032"/>
          </a:xfrm>
        </p:grpSpPr>
        <p:sp>
          <p:nvSpPr>
            <p:cNvPr id="27" name="TextBox 26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9999" y="3649050"/>
            <a:ext cx="3050778" cy="657032"/>
            <a:chOff x="2551705" y="4283314"/>
            <a:chExt cx="2357003" cy="657032"/>
          </a:xfrm>
        </p:grpSpPr>
        <p:sp>
          <p:nvSpPr>
            <p:cNvPr id="30" name="TextBox 29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0000" y="2058734"/>
            <a:ext cx="2898536" cy="657032"/>
            <a:chOff x="2551705" y="4283314"/>
            <a:chExt cx="2357003" cy="657032"/>
          </a:xfrm>
        </p:grpSpPr>
        <p:sp>
          <p:nvSpPr>
            <p:cNvPr id="33" name="TextBox 32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9"/>
          <p:cNvSpPr/>
          <p:nvPr/>
        </p:nvSpPr>
        <p:spPr>
          <a:xfrm>
            <a:off x="3018301" y="3103137"/>
            <a:ext cx="290234" cy="27168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23"/>
          <p:cNvSpPr/>
          <p:nvPr/>
        </p:nvSpPr>
        <p:spPr>
          <a:xfrm>
            <a:off x="4409460" y="1747390"/>
            <a:ext cx="344342" cy="202550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0"/>
          <p:cNvSpPr/>
          <p:nvPr/>
        </p:nvSpPr>
        <p:spPr>
          <a:xfrm>
            <a:off x="3502245" y="2198027"/>
            <a:ext cx="260035" cy="2592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Oval 21"/>
          <p:cNvSpPr>
            <a:spLocks noChangeAspect="1"/>
          </p:cNvSpPr>
          <p:nvPr/>
        </p:nvSpPr>
        <p:spPr>
          <a:xfrm rot="20695255">
            <a:off x="5686004" y="3070718"/>
            <a:ext cx="341939" cy="34479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>
            <a:off x="5572340" y="2182511"/>
            <a:ext cx="262892" cy="201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1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92"/>
          <p:cNvSpPr>
            <a:spLocks noChangeArrowheads="1"/>
          </p:cNvSpPr>
          <p:nvPr/>
        </p:nvSpPr>
        <p:spPr bwMode="auto">
          <a:xfrm rot="5400000" flipH="1">
            <a:off x="5994253" y="-1408260"/>
            <a:ext cx="612000" cy="438900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1" name="AutoShape 92"/>
          <p:cNvSpPr>
            <a:spLocks noChangeArrowheads="1"/>
          </p:cNvSpPr>
          <p:nvPr/>
        </p:nvSpPr>
        <p:spPr bwMode="auto">
          <a:xfrm rot="5400000" flipH="1">
            <a:off x="5994255" y="-521431"/>
            <a:ext cx="612000" cy="4389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4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 rot="5400000" flipH="1">
            <a:off x="5994255" y="366837"/>
            <a:ext cx="612000" cy="4389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AutoShape 92"/>
          <p:cNvSpPr>
            <a:spLocks noChangeArrowheads="1"/>
          </p:cNvSpPr>
          <p:nvPr/>
        </p:nvSpPr>
        <p:spPr bwMode="auto">
          <a:xfrm rot="5400000" flipH="1">
            <a:off x="5994255" y="1260703"/>
            <a:ext cx="612000" cy="4389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99292" y="518510"/>
            <a:ext cx="2815342" cy="523191"/>
            <a:chOff x="2299400" y="1781114"/>
            <a:chExt cx="4576856" cy="523191"/>
          </a:xfrm>
        </p:grpSpPr>
        <p:sp>
          <p:nvSpPr>
            <p:cNvPr id="1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2"/>
            <p:cNvSpPr txBox="1"/>
            <p:nvPr/>
          </p:nvSpPr>
          <p:spPr bwMode="auto">
            <a:xfrm>
              <a:off x="2299400" y="2050389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462245"/>
            <a:ext cx="648000" cy="648000"/>
          </a:xfrm>
          <a:prstGeom prst="ellips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1349073"/>
            <a:ext cx="648000" cy="648000"/>
          </a:xfrm>
          <a:prstGeom prst="ellipse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0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2237341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1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3131207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3" name="직사각형 69"/>
          <p:cNvSpPr/>
          <p:nvPr/>
        </p:nvSpPr>
        <p:spPr>
          <a:xfrm>
            <a:off x="3864468" y="514001"/>
            <a:ext cx="444352" cy="523220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109"/>
          <p:cNvSpPr>
            <a:spLocks noChangeArrowheads="1"/>
          </p:cNvSpPr>
          <p:nvPr/>
        </p:nvSpPr>
        <p:spPr bwMode="auto">
          <a:xfrm>
            <a:off x="3864468" y="1404613"/>
            <a:ext cx="444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직사각형 110"/>
          <p:cNvSpPr>
            <a:spLocks noChangeArrowheads="1"/>
          </p:cNvSpPr>
          <p:nvPr/>
        </p:nvSpPr>
        <p:spPr bwMode="auto">
          <a:xfrm>
            <a:off x="3864468" y="2295225"/>
            <a:ext cx="444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C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직사각형 112"/>
          <p:cNvSpPr>
            <a:spLocks noChangeArrowheads="1"/>
          </p:cNvSpPr>
          <p:nvPr/>
        </p:nvSpPr>
        <p:spPr bwMode="auto">
          <a:xfrm>
            <a:off x="3864468" y="3185837"/>
            <a:ext cx="444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그룹 95"/>
          <p:cNvGrpSpPr/>
          <p:nvPr/>
        </p:nvGrpSpPr>
        <p:grpSpPr>
          <a:xfrm>
            <a:off x="7918690" y="714644"/>
            <a:ext cx="283532" cy="143201"/>
            <a:chOff x="7123783" y="2013388"/>
            <a:chExt cx="283532" cy="143201"/>
          </a:xfrm>
          <a:solidFill>
            <a:schemeClr val="accent3"/>
          </a:solidFill>
        </p:grpSpPr>
        <p:sp>
          <p:nvSpPr>
            <p:cNvPr id="34" name="이등변 삼각형 96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이등변 삼각형 97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6" name="그룹 98"/>
          <p:cNvGrpSpPr/>
          <p:nvPr/>
        </p:nvGrpSpPr>
        <p:grpSpPr>
          <a:xfrm>
            <a:off x="7918690" y="1601472"/>
            <a:ext cx="283532" cy="143201"/>
            <a:chOff x="7123783" y="2013388"/>
            <a:chExt cx="283532" cy="143201"/>
          </a:xfrm>
          <a:solidFill>
            <a:schemeClr val="accent4"/>
          </a:solidFill>
        </p:grpSpPr>
        <p:sp>
          <p:nvSpPr>
            <p:cNvPr id="37" name="이등변 삼각형 99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이등변 삼각형 100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9" name="그룹 101"/>
          <p:cNvGrpSpPr/>
          <p:nvPr/>
        </p:nvGrpSpPr>
        <p:grpSpPr>
          <a:xfrm>
            <a:off x="7918690" y="2489740"/>
            <a:ext cx="283532" cy="143201"/>
            <a:chOff x="7123783" y="2013388"/>
            <a:chExt cx="283532" cy="143201"/>
          </a:xfrm>
          <a:solidFill>
            <a:schemeClr val="accent1"/>
          </a:solidFill>
        </p:grpSpPr>
        <p:sp>
          <p:nvSpPr>
            <p:cNvPr id="40" name="이등변 삼각형 102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이등변 삼각형 103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2" name="그룹 104"/>
          <p:cNvGrpSpPr/>
          <p:nvPr/>
        </p:nvGrpSpPr>
        <p:grpSpPr>
          <a:xfrm>
            <a:off x="7918690" y="3383606"/>
            <a:ext cx="283532" cy="143201"/>
            <a:chOff x="7123783" y="2013388"/>
            <a:chExt cx="283532" cy="143201"/>
          </a:xfrm>
          <a:solidFill>
            <a:schemeClr val="accent2"/>
          </a:solidFill>
        </p:grpSpPr>
        <p:sp>
          <p:nvSpPr>
            <p:cNvPr id="43" name="이등변 삼각형 105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이등변 삼각형 106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599292" y="1405338"/>
            <a:ext cx="2815342" cy="523191"/>
            <a:chOff x="2299400" y="1781114"/>
            <a:chExt cx="4576856" cy="523191"/>
          </a:xfrm>
        </p:grpSpPr>
        <p:sp>
          <p:nvSpPr>
            <p:cNvPr id="4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12"/>
            <p:cNvSpPr txBox="1"/>
            <p:nvPr/>
          </p:nvSpPr>
          <p:spPr bwMode="auto">
            <a:xfrm>
              <a:off x="2299400" y="2050389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99292" y="2293606"/>
            <a:ext cx="2815342" cy="523191"/>
            <a:chOff x="2299400" y="1781114"/>
            <a:chExt cx="4576856" cy="523191"/>
          </a:xfrm>
        </p:grpSpPr>
        <p:sp>
          <p:nvSpPr>
            <p:cNvPr id="52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12"/>
            <p:cNvSpPr txBox="1"/>
            <p:nvPr/>
          </p:nvSpPr>
          <p:spPr bwMode="auto">
            <a:xfrm>
              <a:off x="2299400" y="2050389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99292" y="3187472"/>
            <a:ext cx="2815342" cy="523191"/>
            <a:chOff x="2299400" y="1781114"/>
            <a:chExt cx="4576856" cy="523191"/>
          </a:xfrm>
        </p:grpSpPr>
        <p:sp>
          <p:nvSpPr>
            <p:cNvPr id="55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12"/>
            <p:cNvSpPr txBox="1"/>
            <p:nvPr/>
          </p:nvSpPr>
          <p:spPr bwMode="auto">
            <a:xfrm>
              <a:off x="2299400" y="2050389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3568" y="483518"/>
            <a:ext cx="2592288" cy="1224136"/>
          </a:xfrm>
        </p:spPr>
        <p:txBody>
          <a:bodyPr/>
          <a:lstStyle/>
          <a:p>
            <a:pPr algn="l"/>
            <a:r>
              <a:rPr lang="en-US" altLang="ko-KR" dirty="0"/>
              <a:t>Agenda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Insert the title </a:t>
            </a:r>
          </a:p>
          <a:p>
            <a:pPr lvl="0"/>
            <a:r>
              <a:rPr lang="en-US" altLang="ko-KR" dirty="0">
                <a:latin typeface="+mn-lt"/>
              </a:rPr>
              <a:t>of your subtitle Here</a:t>
            </a:r>
          </a:p>
        </p:txBody>
      </p:sp>
      <p:sp>
        <p:nvSpPr>
          <p:cNvPr id="60" name="AutoShape 92"/>
          <p:cNvSpPr>
            <a:spLocks noChangeArrowheads="1"/>
          </p:cNvSpPr>
          <p:nvPr/>
        </p:nvSpPr>
        <p:spPr bwMode="auto">
          <a:xfrm rot="5400000" flipH="1">
            <a:off x="5994255" y="2154189"/>
            <a:ext cx="612000" cy="4389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5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1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4024693"/>
            <a:ext cx="648000" cy="648000"/>
          </a:xfrm>
          <a:prstGeom prst="ellipse">
            <a:avLst/>
          </a:prstGeom>
          <a:solidFill>
            <a:schemeClr val="accent5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2" name="직사각형 112"/>
          <p:cNvSpPr>
            <a:spLocks noChangeArrowheads="1"/>
          </p:cNvSpPr>
          <p:nvPr/>
        </p:nvSpPr>
        <p:spPr bwMode="auto">
          <a:xfrm>
            <a:off x="3864468" y="4076449"/>
            <a:ext cx="423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3" name="그룹 104"/>
          <p:cNvGrpSpPr/>
          <p:nvPr/>
        </p:nvGrpSpPr>
        <p:grpSpPr>
          <a:xfrm>
            <a:off x="7918690" y="4277092"/>
            <a:ext cx="283532" cy="143201"/>
            <a:chOff x="7123783" y="2013388"/>
            <a:chExt cx="283532" cy="143201"/>
          </a:xfrm>
          <a:solidFill>
            <a:schemeClr val="accent5"/>
          </a:solidFill>
        </p:grpSpPr>
        <p:sp>
          <p:nvSpPr>
            <p:cNvPr id="64" name="이등변 삼각형 105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이등변 삼각형 106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87921" y="4080958"/>
            <a:ext cx="2815342" cy="523191"/>
            <a:chOff x="2299400" y="1781114"/>
            <a:chExt cx="4576856" cy="523191"/>
          </a:xfrm>
        </p:grpSpPr>
        <p:sp>
          <p:nvSpPr>
            <p:cNvPr id="67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12"/>
            <p:cNvSpPr txBox="1"/>
            <p:nvPr/>
          </p:nvSpPr>
          <p:spPr bwMode="auto">
            <a:xfrm>
              <a:off x="2299400" y="2050389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943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79279"/>
              </p:ext>
            </p:extLst>
          </p:nvPr>
        </p:nvGraphicFramePr>
        <p:xfrm>
          <a:off x="512499" y="1239550"/>
          <a:ext cx="8132060" cy="3039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8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2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154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98714485"/>
              </p:ext>
            </p:extLst>
          </p:nvPr>
        </p:nvGraphicFramePr>
        <p:xfrm>
          <a:off x="675739" y="1231734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val 7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76896" y="2855678"/>
            <a:ext cx="1871759" cy="1504669"/>
            <a:chOff x="1343487" y="1612564"/>
            <a:chExt cx="2361875" cy="1504669"/>
          </a:xfrm>
        </p:grpSpPr>
        <p:sp>
          <p:nvSpPr>
            <p:cNvPr id="24" name="TextBox 23"/>
            <p:cNvSpPr txBox="1"/>
            <p:nvPr/>
          </p:nvSpPr>
          <p:spPr>
            <a:xfrm>
              <a:off x="1343487" y="1916904"/>
              <a:ext cx="236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15593" y="2855678"/>
            <a:ext cx="1871759" cy="1504669"/>
            <a:chOff x="1343487" y="1612564"/>
            <a:chExt cx="2361875" cy="1504669"/>
          </a:xfrm>
        </p:grpSpPr>
        <p:sp>
          <p:nvSpPr>
            <p:cNvPr id="37" name="TextBox 36"/>
            <p:cNvSpPr txBox="1"/>
            <p:nvPr/>
          </p:nvSpPr>
          <p:spPr>
            <a:xfrm>
              <a:off x="1343487" y="1916904"/>
              <a:ext cx="236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54290" y="2855678"/>
            <a:ext cx="1871759" cy="1504669"/>
            <a:chOff x="1343487" y="1612564"/>
            <a:chExt cx="2361875" cy="1504669"/>
          </a:xfrm>
        </p:grpSpPr>
        <p:sp>
          <p:nvSpPr>
            <p:cNvPr id="40" name="TextBox 39"/>
            <p:cNvSpPr txBox="1"/>
            <p:nvPr/>
          </p:nvSpPr>
          <p:spPr>
            <a:xfrm>
              <a:off x="1343487" y="1916904"/>
              <a:ext cx="236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92988" y="2855678"/>
            <a:ext cx="1871759" cy="1504669"/>
            <a:chOff x="1343487" y="1612564"/>
            <a:chExt cx="2361875" cy="1504669"/>
          </a:xfrm>
        </p:grpSpPr>
        <p:sp>
          <p:nvSpPr>
            <p:cNvPr id="43" name="TextBox 42"/>
            <p:cNvSpPr txBox="1"/>
            <p:nvPr/>
          </p:nvSpPr>
          <p:spPr>
            <a:xfrm>
              <a:off x="1343487" y="1916904"/>
              <a:ext cx="236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8" name="Chart 5">
            <a:extLst>
              <a:ext uri="{FF2B5EF4-FFF2-40B4-BE49-F238E27FC236}">
                <a16:creationId xmlns:a16="http://schemas.microsoft.com/office/drawing/2014/main" id="{F1E298B6-E3A4-4EAD-9C50-479CF2B12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231120"/>
              </p:ext>
            </p:extLst>
          </p:nvPr>
        </p:nvGraphicFramePr>
        <p:xfrm>
          <a:off x="2714436" y="1231734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5">
            <a:extLst>
              <a:ext uri="{FF2B5EF4-FFF2-40B4-BE49-F238E27FC236}">
                <a16:creationId xmlns:a16="http://schemas.microsoft.com/office/drawing/2014/main" id="{C1954020-B882-4623-86E1-A6901B80EE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235730"/>
              </p:ext>
            </p:extLst>
          </p:nvPr>
        </p:nvGraphicFramePr>
        <p:xfrm>
          <a:off x="4753133" y="1231734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5">
            <a:extLst>
              <a:ext uri="{FF2B5EF4-FFF2-40B4-BE49-F238E27FC236}">
                <a16:creationId xmlns:a16="http://schemas.microsoft.com/office/drawing/2014/main" id="{A4F75984-4FDA-4835-814B-999BC92F6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825480"/>
              </p:ext>
            </p:extLst>
          </p:nvPr>
        </p:nvGraphicFramePr>
        <p:xfrm>
          <a:off x="6791831" y="1231734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41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58804" y="469664"/>
            <a:ext cx="3562896" cy="1309998"/>
          </a:xfr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Portfolio Presentation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58804" y="1779662"/>
            <a:ext cx="356289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9"/>
          <p:cNvSpPr/>
          <p:nvPr/>
        </p:nvSpPr>
        <p:spPr>
          <a:xfrm>
            <a:off x="3559097" y="1586807"/>
            <a:ext cx="323492" cy="302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32"/>
          <p:cNvSpPr/>
          <p:nvPr/>
        </p:nvSpPr>
        <p:spPr>
          <a:xfrm>
            <a:off x="3557957" y="3728548"/>
            <a:ext cx="325772" cy="325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30"/>
          <p:cNvSpPr/>
          <p:nvPr/>
        </p:nvSpPr>
        <p:spPr>
          <a:xfrm>
            <a:off x="3540296" y="447514"/>
            <a:ext cx="361095" cy="36004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ounded Rectangle 27"/>
          <p:cNvSpPr/>
          <p:nvPr/>
        </p:nvSpPr>
        <p:spPr>
          <a:xfrm>
            <a:off x="3538312" y="2668877"/>
            <a:ext cx="365063" cy="28041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3116090" y="837126"/>
            <a:ext cx="1209506" cy="720109"/>
            <a:chOff x="1472558" y="998559"/>
            <a:chExt cx="2765965" cy="720109"/>
          </a:xfrm>
        </p:grpSpPr>
        <p:sp>
          <p:nvSpPr>
            <p:cNvPr id="10" name="TextBox 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16090" y="1919196"/>
            <a:ext cx="1209506" cy="720109"/>
            <a:chOff x="1472558" y="998559"/>
            <a:chExt cx="2765965" cy="720109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16090" y="2978867"/>
            <a:ext cx="1209506" cy="720109"/>
            <a:chOff x="1472558" y="998559"/>
            <a:chExt cx="2765965" cy="720109"/>
          </a:xfrm>
        </p:grpSpPr>
        <p:sp>
          <p:nvSpPr>
            <p:cNvPr id="16" name="TextBox 15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6090" y="4083889"/>
            <a:ext cx="1209506" cy="720109"/>
            <a:chOff x="1472558" y="998559"/>
            <a:chExt cx="2765965" cy="720109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93308" y="2555596"/>
            <a:ext cx="3528392" cy="2032378"/>
            <a:chOff x="2227884" y="1330362"/>
            <a:chExt cx="2835932" cy="2032378"/>
          </a:xfrm>
        </p:grpSpPr>
        <p:sp>
          <p:nvSpPr>
            <p:cNvPr id="22" name="TextBox 21"/>
            <p:cNvSpPr txBox="1"/>
            <p:nvPr/>
          </p:nvSpPr>
          <p:spPr>
            <a:xfrm>
              <a:off x="2227884" y="1608414"/>
              <a:ext cx="28359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3CD1CA8F-4D6E-41D3-AD76-7A2A98D5384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64352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3080EE3F-619C-4211-A999-420B90E3EE09}"/>
              </a:ext>
            </a:extLst>
          </p:cNvPr>
          <p:cNvGrpSpPr/>
          <p:nvPr/>
        </p:nvGrpSpPr>
        <p:grpSpPr>
          <a:xfrm>
            <a:off x="2267032" y="374882"/>
            <a:ext cx="4531716" cy="264373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297" name="Freeform 8">
              <a:extLst>
                <a:ext uri="{FF2B5EF4-FFF2-40B4-BE49-F238E27FC236}">
                  <a16:creationId xmlns:a16="http://schemas.microsoft.com/office/drawing/2014/main" id="{D560968F-8164-4CE0-948A-8435119D7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9">
              <a:extLst>
                <a:ext uri="{FF2B5EF4-FFF2-40B4-BE49-F238E27FC236}">
                  <a16:creationId xmlns:a16="http://schemas.microsoft.com/office/drawing/2014/main" id="{A6180048-8232-45FE-9D82-B2042BA72A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10">
              <a:extLst>
                <a:ext uri="{FF2B5EF4-FFF2-40B4-BE49-F238E27FC236}">
                  <a16:creationId xmlns:a16="http://schemas.microsoft.com/office/drawing/2014/main" id="{09567D29-E14A-4F10-BA05-FDABBF5DA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11">
              <a:extLst>
                <a:ext uri="{FF2B5EF4-FFF2-40B4-BE49-F238E27FC236}">
                  <a16:creationId xmlns:a16="http://schemas.microsoft.com/office/drawing/2014/main" id="{B22CDA7E-10AF-4BA2-AFF1-F9AD06C38D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Worldmap Style</a:t>
            </a:r>
            <a:endParaRPr lang="ko-KR" altLang="en-US" b="1" dirty="0"/>
          </a:p>
        </p:txBody>
      </p:sp>
      <p:graphicFrame>
        <p:nvGraphicFramePr>
          <p:cNvPr id="16" name="Chart 7"/>
          <p:cNvGraphicFramePr/>
          <p:nvPr>
            <p:extLst>
              <p:ext uri="{D42A27DB-BD31-4B8C-83A1-F6EECF244321}">
                <p14:modId xmlns:p14="http://schemas.microsoft.com/office/powerpoint/2010/main" val="1364206466"/>
              </p:ext>
            </p:extLst>
          </p:nvPr>
        </p:nvGraphicFramePr>
        <p:xfrm>
          <a:off x="4971161" y="3723878"/>
          <a:ext cx="944688" cy="979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428345131"/>
              </p:ext>
            </p:extLst>
          </p:nvPr>
        </p:nvGraphicFramePr>
        <p:xfrm>
          <a:off x="6011018" y="3723878"/>
          <a:ext cx="944688" cy="979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/>
          <p:cNvSpPr/>
          <p:nvPr/>
        </p:nvSpPr>
        <p:spPr>
          <a:xfrm>
            <a:off x="6174096" y="3891212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125810" y="3891212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4"/>
          <p:cNvSpPr txBox="1"/>
          <p:nvPr/>
        </p:nvSpPr>
        <p:spPr>
          <a:xfrm>
            <a:off x="6174263" y="404071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5112319" y="404071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Round Same Side Corner Rectangle 8"/>
          <p:cNvSpPr/>
          <p:nvPr/>
        </p:nvSpPr>
        <p:spPr>
          <a:xfrm>
            <a:off x="4539113" y="3726504"/>
            <a:ext cx="343774" cy="9054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ound Same Side Corner Rectangle 20"/>
          <p:cNvSpPr/>
          <p:nvPr/>
        </p:nvSpPr>
        <p:spPr>
          <a:xfrm rot="10800000">
            <a:off x="7071152" y="3722324"/>
            <a:ext cx="428360" cy="9137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521457" y="3630739"/>
            <a:ext cx="1238121" cy="1096946"/>
            <a:chOff x="2079598" y="4324401"/>
            <a:chExt cx="3303211" cy="1096946"/>
          </a:xfrm>
        </p:grpSpPr>
        <p:sp>
          <p:nvSpPr>
            <p:cNvPr id="25" name="TextBox 24"/>
            <p:cNvSpPr txBox="1"/>
            <p:nvPr/>
          </p:nvSpPr>
          <p:spPr>
            <a:xfrm>
              <a:off x="2098434" y="4590350"/>
              <a:ext cx="32557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60022" y="3630739"/>
            <a:ext cx="1238121" cy="1096946"/>
            <a:chOff x="2079598" y="4324401"/>
            <a:chExt cx="3303211" cy="1096946"/>
          </a:xfrm>
        </p:grpSpPr>
        <p:sp>
          <p:nvSpPr>
            <p:cNvPr id="28" name="TextBox 27"/>
            <p:cNvSpPr txBox="1"/>
            <p:nvPr/>
          </p:nvSpPr>
          <p:spPr>
            <a:xfrm>
              <a:off x="2098434" y="4590350"/>
              <a:ext cx="32557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30889" y="1390869"/>
            <a:ext cx="594247" cy="594247"/>
            <a:chOff x="5580112" y="1609001"/>
            <a:chExt cx="914400" cy="914400"/>
          </a:xfrm>
        </p:grpSpPr>
        <p:sp>
          <p:nvSpPr>
            <p:cNvPr id="31" name="Teardrop 30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3" name="Rectangle 9"/>
          <p:cNvSpPr/>
          <p:nvPr/>
        </p:nvSpPr>
        <p:spPr>
          <a:xfrm>
            <a:off x="3707188" y="1565383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4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1922394"/>
              </p:ext>
            </p:extLst>
          </p:nvPr>
        </p:nvGraphicFramePr>
        <p:xfrm>
          <a:off x="540000" y="1123656"/>
          <a:ext cx="3782807" cy="314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4"/>
          <p:cNvSpPr txBox="1"/>
          <p:nvPr/>
        </p:nvSpPr>
        <p:spPr>
          <a:xfrm>
            <a:off x="974998" y="2294351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985631" y="360184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974998" y="3022641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3314449" y="3676279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4449" y="32725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3314449" y="255048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2146514" y="347595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2135881" y="141772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2135881" y="2417101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직사각형 1"/>
          <p:cNvSpPr/>
          <p:nvPr/>
        </p:nvSpPr>
        <p:spPr>
          <a:xfrm>
            <a:off x="4515798" y="3423416"/>
            <a:ext cx="787987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직사각형 1"/>
          <p:cNvSpPr/>
          <p:nvPr/>
        </p:nvSpPr>
        <p:spPr>
          <a:xfrm>
            <a:off x="4515798" y="2349511"/>
            <a:ext cx="787987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4515798" y="1275606"/>
            <a:ext cx="787987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09042" y="1201175"/>
            <a:ext cx="3165929" cy="897877"/>
            <a:chOff x="2079598" y="4324401"/>
            <a:chExt cx="3303211" cy="897877"/>
          </a:xfrm>
        </p:grpSpPr>
        <p:sp>
          <p:nvSpPr>
            <p:cNvPr id="18" name="TextBox 17"/>
            <p:cNvSpPr txBox="1"/>
            <p:nvPr/>
          </p:nvSpPr>
          <p:spPr>
            <a:xfrm>
              <a:off x="2098434" y="4575947"/>
              <a:ext cx="32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9042" y="2267903"/>
            <a:ext cx="3165929" cy="912280"/>
            <a:chOff x="2079598" y="4324401"/>
            <a:chExt cx="3303211" cy="912280"/>
          </a:xfrm>
        </p:grpSpPr>
        <p:sp>
          <p:nvSpPr>
            <p:cNvPr id="21" name="TextBox 20"/>
            <p:cNvSpPr txBox="1"/>
            <p:nvPr/>
          </p:nvSpPr>
          <p:spPr>
            <a:xfrm>
              <a:off x="2098434" y="4590350"/>
              <a:ext cx="32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09042" y="3349034"/>
            <a:ext cx="3165929" cy="937852"/>
            <a:chOff x="2079598" y="4324401"/>
            <a:chExt cx="3303211" cy="937852"/>
          </a:xfrm>
        </p:grpSpPr>
        <p:sp>
          <p:nvSpPr>
            <p:cNvPr id="24" name="TextBox 23"/>
            <p:cNvSpPr txBox="1"/>
            <p:nvPr/>
          </p:nvSpPr>
          <p:spPr>
            <a:xfrm>
              <a:off x="2098434" y="4615922"/>
              <a:ext cx="32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444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3011F38-5305-4B72-8E8E-C4403FBD90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4300554-9E0E-4E64-88D8-C9BBA8470FF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21814" y="811800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4021814" y="3417300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rapezoid 13"/>
          <p:cNvSpPr/>
          <p:nvPr/>
        </p:nvSpPr>
        <p:spPr>
          <a:xfrm>
            <a:off x="4181280" y="1017248"/>
            <a:ext cx="595468" cy="503503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9"/>
          <p:cNvSpPr/>
          <p:nvPr/>
        </p:nvSpPr>
        <p:spPr>
          <a:xfrm>
            <a:off x="4248259" y="3643293"/>
            <a:ext cx="493985" cy="4624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DD1F90-E48D-4F7F-BEF0-132C24E0B3D7}"/>
              </a:ext>
            </a:extLst>
          </p:cNvPr>
          <p:cNvGrpSpPr/>
          <p:nvPr/>
        </p:nvGrpSpPr>
        <p:grpSpPr>
          <a:xfrm>
            <a:off x="5228698" y="367355"/>
            <a:ext cx="3384376" cy="1526288"/>
            <a:chOff x="5228698" y="367355"/>
            <a:chExt cx="3384376" cy="1526288"/>
          </a:xfrm>
        </p:grpSpPr>
        <p:sp>
          <p:nvSpPr>
            <p:cNvPr id="18" name="Content Placeholder 4"/>
            <p:cNvSpPr txBox="1">
              <a:spLocks/>
            </p:cNvSpPr>
            <p:nvPr/>
          </p:nvSpPr>
          <p:spPr>
            <a:xfrm>
              <a:off x="5228698" y="644354"/>
              <a:ext cx="3384376" cy="124928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  </a:t>
              </a:r>
            </a:p>
            <a:p>
              <a:pPr marL="0" indent="0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28698" y="367355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F0D085-D577-4E56-9743-69863E372266}"/>
              </a:ext>
            </a:extLst>
          </p:cNvPr>
          <p:cNvGrpSpPr/>
          <p:nvPr/>
        </p:nvGrpSpPr>
        <p:grpSpPr>
          <a:xfrm>
            <a:off x="5228698" y="3286336"/>
            <a:ext cx="3384376" cy="1526288"/>
            <a:chOff x="5228698" y="3286336"/>
            <a:chExt cx="3384376" cy="1526288"/>
          </a:xfrm>
        </p:grpSpPr>
        <p:sp>
          <p:nvSpPr>
            <p:cNvPr id="20" name="Content Placeholder 4"/>
            <p:cNvSpPr txBox="1">
              <a:spLocks/>
            </p:cNvSpPr>
            <p:nvPr/>
          </p:nvSpPr>
          <p:spPr>
            <a:xfrm>
              <a:off x="5228698" y="3563335"/>
              <a:ext cx="3384376" cy="124928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  </a:t>
              </a:r>
            </a:p>
            <a:p>
              <a:pPr marL="0" indent="0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28698" y="3286336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73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4">
            <a:extLst>
              <a:ext uri="{FF2B5EF4-FFF2-40B4-BE49-F238E27FC236}">
                <a16:creationId xmlns:a16="http://schemas.microsoft.com/office/drawing/2014/main" id="{F3E86BB0-BD74-4847-914B-6C9A74DEA4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157074"/>
              </p:ext>
            </p:extLst>
          </p:nvPr>
        </p:nvGraphicFramePr>
        <p:xfrm>
          <a:off x="655979" y="1347615"/>
          <a:ext cx="2268000" cy="281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9024" y="2394486"/>
            <a:ext cx="5738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40%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957" y="1777239"/>
            <a:ext cx="5738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60%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5064" y="2659302"/>
            <a:ext cx="5738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30%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1897" y="1257163"/>
            <a:ext cx="1663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97962"/>
              </p:ext>
            </p:extLst>
          </p:nvPr>
        </p:nvGraphicFramePr>
        <p:xfrm>
          <a:off x="3347863" y="1696862"/>
          <a:ext cx="5256136" cy="251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67447" y="1451521"/>
            <a:ext cx="5738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70%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27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6F836A95-E2D6-45BB-B174-70BCE459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012014"/>
              </p:ext>
            </p:extLst>
          </p:nvPr>
        </p:nvGraphicFramePr>
        <p:xfrm>
          <a:off x="683568" y="3402747"/>
          <a:ext cx="2882592" cy="1014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Worldmap Style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Freeform 15"/>
          <p:cNvSpPr>
            <a:spLocks noEditPoints="1"/>
          </p:cNvSpPr>
          <p:nvPr/>
        </p:nvSpPr>
        <p:spPr bwMode="auto">
          <a:xfrm>
            <a:off x="4683763" y="1277660"/>
            <a:ext cx="2041823" cy="2257010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40001" y="1203598"/>
            <a:ext cx="2087784" cy="2296230"/>
          </a:xfrm>
          <a:custGeom>
            <a:avLst/>
            <a:gdLst>
              <a:gd name="T0" fmla="*/ 991 w 3155"/>
              <a:gd name="T1" fmla="*/ 144 h 3470"/>
              <a:gd name="T2" fmla="*/ 1223 w 3155"/>
              <a:gd name="T3" fmla="*/ 140 h 3470"/>
              <a:gd name="T4" fmla="*/ 1260 w 3155"/>
              <a:gd name="T5" fmla="*/ 313 h 3470"/>
              <a:gd name="T6" fmla="*/ 1214 w 3155"/>
              <a:gd name="T7" fmla="*/ 444 h 3470"/>
              <a:gd name="T8" fmla="*/ 1173 w 3155"/>
              <a:gd name="T9" fmla="*/ 533 h 3470"/>
              <a:gd name="T10" fmla="*/ 1206 w 3155"/>
              <a:gd name="T11" fmla="*/ 632 h 3470"/>
              <a:gd name="T12" fmla="*/ 1358 w 3155"/>
              <a:gd name="T13" fmla="*/ 721 h 3470"/>
              <a:gd name="T14" fmla="*/ 1382 w 3155"/>
              <a:gd name="T15" fmla="*/ 843 h 3470"/>
              <a:gd name="T16" fmla="*/ 1515 w 3155"/>
              <a:gd name="T17" fmla="*/ 1032 h 3470"/>
              <a:gd name="T18" fmla="*/ 1686 w 3155"/>
              <a:gd name="T19" fmla="*/ 1100 h 3470"/>
              <a:gd name="T20" fmla="*/ 1829 w 3155"/>
              <a:gd name="T21" fmla="*/ 1097 h 3470"/>
              <a:gd name="T22" fmla="*/ 1935 w 3155"/>
              <a:gd name="T23" fmla="*/ 1156 h 3470"/>
              <a:gd name="T24" fmla="*/ 2180 w 3155"/>
              <a:gd name="T25" fmla="*/ 1198 h 3470"/>
              <a:gd name="T26" fmla="*/ 2223 w 3155"/>
              <a:gd name="T27" fmla="*/ 1018 h 3470"/>
              <a:gd name="T28" fmla="*/ 2291 w 3155"/>
              <a:gd name="T29" fmla="*/ 1112 h 3470"/>
              <a:gd name="T30" fmla="*/ 2574 w 3155"/>
              <a:gd name="T31" fmla="*/ 1133 h 3470"/>
              <a:gd name="T32" fmla="*/ 2616 w 3155"/>
              <a:gd name="T33" fmla="*/ 1111 h 3470"/>
              <a:gd name="T34" fmla="*/ 2588 w 3155"/>
              <a:gd name="T35" fmla="*/ 1069 h 3470"/>
              <a:gd name="T36" fmla="*/ 2668 w 3155"/>
              <a:gd name="T37" fmla="*/ 978 h 3470"/>
              <a:gd name="T38" fmla="*/ 2848 w 3155"/>
              <a:gd name="T39" fmla="*/ 831 h 3470"/>
              <a:gd name="T40" fmla="*/ 3004 w 3155"/>
              <a:gd name="T41" fmla="*/ 810 h 3470"/>
              <a:gd name="T42" fmla="*/ 3040 w 3155"/>
              <a:gd name="T43" fmla="*/ 927 h 3470"/>
              <a:gd name="T44" fmla="*/ 3131 w 3155"/>
              <a:gd name="T45" fmla="*/ 1074 h 3470"/>
              <a:gd name="T46" fmla="*/ 3004 w 3155"/>
              <a:gd name="T47" fmla="*/ 1112 h 3470"/>
              <a:gd name="T48" fmla="*/ 2928 w 3155"/>
              <a:gd name="T49" fmla="*/ 1289 h 3470"/>
              <a:gd name="T50" fmla="*/ 2834 w 3155"/>
              <a:gd name="T51" fmla="*/ 1526 h 3470"/>
              <a:gd name="T52" fmla="*/ 2784 w 3155"/>
              <a:gd name="T53" fmla="*/ 1701 h 3470"/>
              <a:gd name="T54" fmla="*/ 2703 w 3155"/>
              <a:gd name="T55" fmla="*/ 1503 h 3470"/>
              <a:gd name="T56" fmla="*/ 2602 w 3155"/>
              <a:gd name="T57" fmla="*/ 1458 h 3470"/>
              <a:gd name="T58" fmla="*/ 2581 w 3155"/>
              <a:gd name="T59" fmla="*/ 1339 h 3470"/>
              <a:gd name="T60" fmla="*/ 2283 w 3155"/>
              <a:gd name="T61" fmla="*/ 1212 h 3470"/>
              <a:gd name="T62" fmla="*/ 2304 w 3155"/>
              <a:gd name="T63" fmla="*/ 1303 h 3470"/>
              <a:gd name="T64" fmla="*/ 2243 w 3155"/>
              <a:gd name="T65" fmla="*/ 1407 h 3470"/>
              <a:gd name="T66" fmla="*/ 2330 w 3155"/>
              <a:gd name="T67" fmla="*/ 1557 h 3470"/>
              <a:gd name="T68" fmla="*/ 2323 w 3155"/>
              <a:gd name="T69" fmla="*/ 1739 h 3470"/>
              <a:gd name="T70" fmla="*/ 2166 w 3155"/>
              <a:gd name="T71" fmla="*/ 1868 h 3470"/>
              <a:gd name="T72" fmla="*/ 1951 w 3155"/>
              <a:gd name="T73" fmla="*/ 2074 h 3470"/>
              <a:gd name="T74" fmla="*/ 1796 w 3155"/>
              <a:gd name="T75" fmla="*/ 2256 h 3470"/>
              <a:gd name="T76" fmla="*/ 1680 w 3155"/>
              <a:gd name="T77" fmla="*/ 2400 h 3470"/>
              <a:gd name="T78" fmla="*/ 1511 w 3155"/>
              <a:gd name="T79" fmla="*/ 2503 h 3470"/>
              <a:gd name="T80" fmla="*/ 1429 w 3155"/>
              <a:gd name="T81" fmla="*/ 2713 h 3470"/>
              <a:gd name="T82" fmla="*/ 1429 w 3155"/>
              <a:gd name="T83" fmla="*/ 2947 h 3470"/>
              <a:gd name="T84" fmla="*/ 1324 w 3155"/>
              <a:gd name="T85" fmla="*/ 3247 h 3470"/>
              <a:gd name="T86" fmla="*/ 1141 w 3155"/>
              <a:gd name="T87" fmla="*/ 3456 h 3470"/>
              <a:gd name="T88" fmla="*/ 972 w 3155"/>
              <a:gd name="T89" fmla="*/ 3263 h 3470"/>
              <a:gd name="T90" fmla="*/ 804 w 3155"/>
              <a:gd name="T91" fmla="*/ 2921 h 3470"/>
              <a:gd name="T92" fmla="*/ 703 w 3155"/>
              <a:gd name="T93" fmla="*/ 2619 h 3470"/>
              <a:gd name="T94" fmla="*/ 584 w 3155"/>
              <a:gd name="T95" fmla="*/ 2203 h 3470"/>
              <a:gd name="T96" fmla="*/ 562 w 3155"/>
              <a:gd name="T97" fmla="*/ 1929 h 3470"/>
              <a:gd name="T98" fmla="*/ 551 w 3155"/>
              <a:gd name="T99" fmla="*/ 1795 h 3470"/>
              <a:gd name="T100" fmla="*/ 497 w 3155"/>
              <a:gd name="T101" fmla="*/ 1786 h 3470"/>
              <a:gd name="T102" fmla="*/ 122 w 3155"/>
              <a:gd name="T103" fmla="*/ 1694 h 3470"/>
              <a:gd name="T104" fmla="*/ 192 w 3155"/>
              <a:gd name="T105" fmla="*/ 1650 h 3470"/>
              <a:gd name="T106" fmla="*/ 15 w 3155"/>
              <a:gd name="T107" fmla="*/ 1547 h 3470"/>
              <a:gd name="T108" fmla="*/ 281 w 3155"/>
              <a:gd name="T109" fmla="*/ 1449 h 3470"/>
              <a:gd name="T110" fmla="*/ 291 w 3155"/>
              <a:gd name="T111" fmla="*/ 1296 h 3470"/>
              <a:gd name="T112" fmla="*/ 312 w 3155"/>
              <a:gd name="T113" fmla="*/ 1030 h 3470"/>
              <a:gd name="T114" fmla="*/ 502 w 3155"/>
              <a:gd name="T115" fmla="*/ 943 h 3470"/>
              <a:gd name="T116" fmla="*/ 689 w 3155"/>
              <a:gd name="T117" fmla="*/ 753 h 3470"/>
              <a:gd name="T118" fmla="*/ 809 w 3155"/>
              <a:gd name="T119" fmla="*/ 564 h 3470"/>
              <a:gd name="T120" fmla="*/ 680 w 3155"/>
              <a:gd name="T121" fmla="*/ 294 h 3470"/>
              <a:gd name="T122" fmla="*/ 698 w 3155"/>
              <a:gd name="T123" fmla="*/ 201 h 3470"/>
              <a:gd name="T124" fmla="*/ 652 w 3155"/>
              <a:gd name="T125" fmla="*/ 37 h 3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5" h="3470">
                <a:moveTo>
                  <a:pt x="787" y="0"/>
                </a:moveTo>
                <a:lnTo>
                  <a:pt x="799" y="4"/>
                </a:lnTo>
                <a:lnTo>
                  <a:pt x="809" y="9"/>
                </a:lnTo>
                <a:lnTo>
                  <a:pt x="818" y="13"/>
                </a:lnTo>
                <a:lnTo>
                  <a:pt x="829" y="13"/>
                </a:lnTo>
                <a:lnTo>
                  <a:pt x="841" y="9"/>
                </a:lnTo>
                <a:lnTo>
                  <a:pt x="857" y="6"/>
                </a:lnTo>
                <a:lnTo>
                  <a:pt x="865" y="21"/>
                </a:lnTo>
                <a:lnTo>
                  <a:pt x="876" y="39"/>
                </a:lnTo>
                <a:lnTo>
                  <a:pt x="888" y="56"/>
                </a:lnTo>
                <a:lnTo>
                  <a:pt x="902" y="67"/>
                </a:lnTo>
                <a:lnTo>
                  <a:pt x="919" y="75"/>
                </a:lnTo>
                <a:lnTo>
                  <a:pt x="935" y="82"/>
                </a:lnTo>
                <a:lnTo>
                  <a:pt x="953" y="89"/>
                </a:lnTo>
                <a:lnTo>
                  <a:pt x="967" y="110"/>
                </a:lnTo>
                <a:lnTo>
                  <a:pt x="972" y="110"/>
                </a:lnTo>
                <a:lnTo>
                  <a:pt x="975" y="112"/>
                </a:lnTo>
                <a:lnTo>
                  <a:pt x="981" y="112"/>
                </a:lnTo>
                <a:lnTo>
                  <a:pt x="984" y="114"/>
                </a:lnTo>
                <a:lnTo>
                  <a:pt x="988" y="116"/>
                </a:lnTo>
                <a:lnTo>
                  <a:pt x="991" y="117"/>
                </a:lnTo>
                <a:lnTo>
                  <a:pt x="991" y="144"/>
                </a:lnTo>
                <a:lnTo>
                  <a:pt x="1001" y="154"/>
                </a:lnTo>
                <a:lnTo>
                  <a:pt x="1017" y="158"/>
                </a:lnTo>
                <a:lnTo>
                  <a:pt x="1036" y="159"/>
                </a:lnTo>
                <a:lnTo>
                  <a:pt x="1042" y="163"/>
                </a:lnTo>
                <a:lnTo>
                  <a:pt x="1049" y="165"/>
                </a:lnTo>
                <a:lnTo>
                  <a:pt x="1056" y="166"/>
                </a:lnTo>
                <a:lnTo>
                  <a:pt x="1057" y="173"/>
                </a:lnTo>
                <a:lnTo>
                  <a:pt x="1057" y="178"/>
                </a:lnTo>
                <a:lnTo>
                  <a:pt x="1059" y="182"/>
                </a:lnTo>
                <a:lnTo>
                  <a:pt x="1061" y="184"/>
                </a:lnTo>
                <a:lnTo>
                  <a:pt x="1063" y="189"/>
                </a:lnTo>
                <a:lnTo>
                  <a:pt x="1063" y="194"/>
                </a:lnTo>
                <a:lnTo>
                  <a:pt x="1091" y="191"/>
                </a:lnTo>
                <a:lnTo>
                  <a:pt x="1110" y="184"/>
                </a:lnTo>
                <a:lnTo>
                  <a:pt x="1127" y="175"/>
                </a:lnTo>
                <a:lnTo>
                  <a:pt x="1141" y="165"/>
                </a:lnTo>
                <a:lnTo>
                  <a:pt x="1157" y="154"/>
                </a:lnTo>
                <a:lnTo>
                  <a:pt x="1174" y="144"/>
                </a:lnTo>
                <a:lnTo>
                  <a:pt x="1221" y="147"/>
                </a:lnTo>
                <a:lnTo>
                  <a:pt x="1221" y="144"/>
                </a:lnTo>
                <a:lnTo>
                  <a:pt x="1221" y="142"/>
                </a:lnTo>
                <a:lnTo>
                  <a:pt x="1223" y="140"/>
                </a:lnTo>
                <a:lnTo>
                  <a:pt x="1223" y="138"/>
                </a:lnTo>
                <a:lnTo>
                  <a:pt x="1225" y="137"/>
                </a:lnTo>
                <a:lnTo>
                  <a:pt x="1230" y="135"/>
                </a:lnTo>
                <a:lnTo>
                  <a:pt x="1235" y="133"/>
                </a:lnTo>
                <a:lnTo>
                  <a:pt x="1244" y="133"/>
                </a:lnTo>
                <a:lnTo>
                  <a:pt x="1251" y="133"/>
                </a:lnTo>
                <a:lnTo>
                  <a:pt x="1262" y="142"/>
                </a:lnTo>
                <a:lnTo>
                  <a:pt x="1274" y="149"/>
                </a:lnTo>
                <a:lnTo>
                  <a:pt x="1288" y="152"/>
                </a:lnTo>
                <a:lnTo>
                  <a:pt x="1300" y="154"/>
                </a:lnTo>
                <a:lnTo>
                  <a:pt x="1314" y="159"/>
                </a:lnTo>
                <a:lnTo>
                  <a:pt x="1323" y="168"/>
                </a:lnTo>
                <a:lnTo>
                  <a:pt x="1328" y="182"/>
                </a:lnTo>
                <a:lnTo>
                  <a:pt x="1331" y="192"/>
                </a:lnTo>
                <a:lnTo>
                  <a:pt x="1330" y="206"/>
                </a:lnTo>
                <a:lnTo>
                  <a:pt x="1326" y="226"/>
                </a:lnTo>
                <a:lnTo>
                  <a:pt x="1321" y="243"/>
                </a:lnTo>
                <a:lnTo>
                  <a:pt x="1316" y="261"/>
                </a:lnTo>
                <a:lnTo>
                  <a:pt x="1310" y="274"/>
                </a:lnTo>
                <a:lnTo>
                  <a:pt x="1305" y="281"/>
                </a:lnTo>
                <a:lnTo>
                  <a:pt x="1284" y="299"/>
                </a:lnTo>
                <a:lnTo>
                  <a:pt x="1260" y="313"/>
                </a:lnTo>
                <a:lnTo>
                  <a:pt x="1263" y="329"/>
                </a:lnTo>
                <a:lnTo>
                  <a:pt x="1263" y="344"/>
                </a:lnTo>
                <a:lnTo>
                  <a:pt x="1263" y="363"/>
                </a:lnTo>
                <a:lnTo>
                  <a:pt x="1244" y="362"/>
                </a:lnTo>
                <a:lnTo>
                  <a:pt x="1230" y="362"/>
                </a:lnTo>
                <a:lnTo>
                  <a:pt x="1213" y="363"/>
                </a:lnTo>
                <a:lnTo>
                  <a:pt x="1211" y="369"/>
                </a:lnTo>
                <a:lnTo>
                  <a:pt x="1209" y="374"/>
                </a:lnTo>
                <a:lnTo>
                  <a:pt x="1207" y="377"/>
                </a:lnTo>
                <a:lnTo>
                  <a:pt x="1206" y="383"/>
                </a:lnTo>
                <a:lnTo>
                  <a:pt x="1209" y="388"/>
                </a:lnTo>
                <a:lnTo>
                  <a:pt x="1214" y="393"/>
                </a:lnTo>
                <a:lnTo>
                  <a:pt x="1218" y="402"/>
                </a:lnTo>
                <a:lnTo>
                  <a:pt x="1216" y="412"/>
                </a:lnTo>
                <a:lnTo>
                  <a:pt x="1216" y="416"/>
                </a:lnTo>
                <a:lnTo>
                  <a:pt x="1213" y="418"/>
                </a:lnTo>
                <a:lnTo>
                  <a:pt x="1211" y="421"/>
                </a:lnTo>
                <a:lnTo>
                  <a:pt x="1209" y="423"/>
                </a:lnTo>
                <a:lnTo>
                  <a:pt x="1207" y="426"/>
                </a:lnTo>
                <a:lnTo>
                  <a:pt x="1206" y="430"/>
                </a:lnTo>
                <a:lnTo>
                  <a:pt x="1206" y="435"/>
                </a:lnTo>
                <a:lnTo>
                  <a:pt x="1214" y="444"/>
                </a:lnTo>
                <a:lnTo>
                  <a:pt x="1223" y="453"/>
                </a:lnTo>
                <a:lnTo>
                  <a:pt x="1232" y="459"/>
                </a:lnTo>
                <a:lnTo>
                  <a:pt x="1248" y="463"/>
                </a:lnTo>
                <a:lnTo>
                  <a:pt x="1249" y="479"/>
                </a:lnTo>
                <a:lnTo>
                  <a:pt x="1253" y="491"/>
                </a:lnTo>
                <a:lnTo>
                  <a:pt x="1258" y="501"/>
                </a:lnTo>
                <a:lnTo>
                  <a:pt x="1263" y="514"/>
                </a:lnTo>
                <a:lnTo>
                  <a:pt x="1267" y="528"/>
                </a:lnTo>
                <a:lnTo>
                  <a:pt x="1253" y="535"/>
                </a:lnTo>
                <a:lnTo>
                  <a:pt x="1241" y="542"/>
                </a:lnTo>
                <a:lnTo>
                  <a:pt x="1230" y="547"/>
                </a:lnTo>
                <a:lnTo>
                  <a:pt x="1216" y="552"/>
                </a:lnTo>
                <a:lnTo>
                  <a:pt x="1197" y="555"/>
                </a:lnTo>
                <a:lnTo>
                  <a:pt x="1192" y="536"/>
                </a:lnTo>
                <a:lnTo>
                  <a:pt x="1183" y="521"/>
                </a:lnTo>
                <a:lnTo>
                  <a:pt x="1181" y="522"/>
                </a:lnTo>
                <a:lnTo>
                  <a:pt x="1180" y="522"/>
                </a:lnTo>
                <a:lnTo>
                  <a:pt x="1180" y="522"/>
                </a:lnTo>
                <a:lnTo>
                  <a:pt x="1178" y="522"/>
                </a:lnTo>
                <a:lnTo>
                  <a:pt x="1174" y="524"/>
                </a:lnTo>
                <a:lnTo>
                  <a:pt x="1173" y="529"/>
                </a:lnTo>
                <a:lnTo>
                  <a:pt x="1173" y="533"/>
                </a:lnTo>
                <a:lnTo>
                  <a:pt x="1171" y="536"/>
                </a:lnTo>
                <a:lnTo>
                  <a:pt x="1171" y="543"/>
                </a:lnTo>
                <a:lnTo>
                  <a:pt x="1178" y="547"/>
                </a:lnTo>
                <a:lnTo>
                  <a:pt x="1181" y="550"/>
                </a:lnTo>
                <a:lnTo>
                  <a:pt x="1185" y="555"/>
                </a:lnTo>
                <a:lnTo>
                  <a:pt x="1187" y="561"/>
                </a:lnTo>
                <a:lnTo>
                  <a:pt x="1190" y="566"/>
                </a:lnTo>
                <a:lnTo>
                  <a:pt x="1202" y="566"/>
                </a:lnTo>
                <a:lnTo>
                  <a:pt x="1202" y="585"/>
                </a:lnTo>
                <a:lnTo>
                  <a:pt x="1193" y="585"/>
                </a:lnTo>
                <a:lnTo>
                  <a:pt x="1193" y="590"/>
                </a:lnTo>
                <a:lnTo>
                  <a:pt x="1193" y="594"/>
                </a:lnTo>
                <a:lnTo>
                  <a:pt x="1193" y="597"/>
                </a:lnTo>
                <a:lnTo>
                  <a:pt x="1195" y="599"/>
                </a:lnTo>
                <a:lnTo>
                  <a:pt x="1197" y="601"/>
                </a:lnTo>
                <a:lnTo>
                  <a:pt x="1200" y="601"/>
                </a:lnTo>
                <a:lnTo>
                  <a:pt x="1202" y="603"/>
                </a:lnTo>
                <a:lnTo>
                  <a:pt x="1204" y="603"/>
                </a:lnTo>
                <a:lnTo>
                  <a:pt x="1206" y="604"/>
                </a:lnTo>
                <a:lnTo>
                  <a:pt x="1209" y="615"/>
                </a:lnTo>
                <a:lnTo>
                  <a:pt x="1207" y="624"/>
                </a:lnTo>
                <a:lnTo>
                  <a:pt x="1206" y="632"/>
                </a:lnTo>
                <a:lnTo>
                  <a:pt x="1206" y="638"/>
                </a:lnTo>
                <a:lnTo>
                  <a:pt x="1209" y="643"/>
                </a:lnTo>
                <a:lnTo>
                  <a:pt x="1221" y="648"/>
                </a:lnTo>
                <a:lnTo>
                  <a:pt x="1221" y="643"/>
                </a:lnTo>
                <a:lnTo>
                  <a:pt x="1225" y="643"/>
                </a:lnTo>
                <a:lnTo>
                  <a:pt x="1225" y="632"/>
                </a:lnTo>
                <a:lnTo>
                  <a:pt x="1244" y="632"/>
                </a:lnTo>
                <a:lnTo>
                  <a:pt x="1251" y="650"/>
                </a:lnTo>
                <a:lnTo>
                  <a:pt x="1262" y="664"/>
                </a:lnTo>
                <a:lnTo>
                  <a:pt x="1272" y="676"/>
                </a:lnTo>
                <a:lnTo>
                  <a:pt x="1283" y="690"/>
                </a:lnTo>
                <a:lnTo>
                  <a:pt x="1293" y="685"/>
                </a:lnTo>
                <a:lnTo>
                  <a:pt x="1305" y="683"/>
                </a:lnTo>
                <a:lnTo>
                  <a:pt x="1321" y="681"/>
                </a:lnTo>
                <a:lnTo>
                  <a:pt x="1330" y="693"/>
                </a:lnTo>
                <a:lnTo>
                  <a:pt x="1338" y="699"/>
                </a:lnTo>
                <a:lnTo>
                  <a:pt x="1345" y="702"/>
                </a:lnTo>
                <a:lnTo>
                  <a:pt x="1356" y="709"/>
                </a:lnTo>
                <a:lnTo>
                  <a:pt x="1358" y="713"/>
                </a:lnTo>
                <a:lnTo>
                  <a:pt x="1359" y="716"/>
                </a:lnTo>
                <a:lnTo>
                  <a:pt x="1359" y="718"/>
                </a:lnTo>
                <a:lnTo>
                  <a:pt x="1358" y="721"/>
                </a:lnTo>
                <a:lnTo>
                  <a:pt x="1358" y="723"/>
                </a:lnTo>
                <a:lnTo>
                  <a:pt x="1358" y="727"/>
                </a:lnTo>
                <a:lnTo>
                  <a:pt x="1359" y="728"/>
                </a:lnTo>
                <a:lnTo>
                  <a:pt x="1363" y="732"/>
                </a:lnTo>
                <a:lnTo>
                  <a:pt x="1370" y="735"/>
                </a:lnTo>
                <a:lnTo>
                  <a:pt x="1382" y="741"/>
                </a:lnTo>
                <a:lnTo>
                  <a:pt x="1399" y="747"/>
                </a:lnTo>
                <a:lnTo>
                  <a:pt x="1415" y="754"/>
                </a:lnTo>
                <a:lnTo>
                  <a:pt x="1429" y="760"/>
                </a:lnTo>
                <a:lnTo>
                  <a:pt x="1436" y="761"/>
                </a:lnTo>
                <a:lnTo>
                  <a:pt x="1436" y="782"/>
                </a:lnTo>
                <a:lnTo>
                  <a:pt x="1431" y="784"/>
                </a:lnTo>
                <a:lnTo>
                  <a:pt x="1422" y="791"/>
                </a:lnTo>
                <a:lnTo>
                  <a:pt x="1412" y="800"/>
                </a:lnTo>
                <a:lnTo>
                  <a:pt x="1401" y="810"/>
                </a:lnTo>
                <a:lnTo>
                  <a:pt x="1391" y="821"/>
                </a:lnTo>
                <a:lnTo>
                  <a:pt x="1382" y="828"/>
                </a:lnTo>
                <a:lnTo>
                  <a:pt x="1379" y="831"/>
                </a:lnTo>
                <a:lnTo>
                  <a:pt x="1379" y="833"/>
                </a:lnTo>
                <a:lnTo>
                  <a:pt x="1379" y="835"/>
                </a:lnTo>
                <a:lnTo>
                  <a:pt x="1380" y="838"/>
                </a:lnTo>
                <a:lnTo>
                  <a:pt x="1382" y="843"/>
                </a:lnTo>
                <a:lnTo>
                  <a:pt x="1382" y="847"/>
                </a:lnTo>
                <a:lnTo>
                  <a:pt x="1382" y="850"/>
                </a:lnTo>
                <a:lnTo>
                  <a:pt x="1382" y="854"/>
                </a:lnTo>
                <a:lnTo>
                  <a:pt x="1366" y="866"/>
                </a:lnTo>
                <a:lnTo>
                  <a:pt x="1365" y="877"/>
                </a:lnTo>
                <a:lnTo>
                  <a:pt x="1366" y="891"/>
                </a:lnTo>
                <a:lnTo>
                  <a:pt x="1366" y="905"/>
                </a:lnTo>
                <a:lnTo>
                  <a:pt x="1356" y="905"/>
                </a:lnTo>
                <a:lnTo>
                  <a:pt x="1351" y="939"/>
                </a:lnTo>
                <a:lnTo>
                  <a:pt x="1363" y="943"/>
                </a:lnTo>
                <a:lnTo>
                  <a:pt x="1372" y="950"/>
                </a:lnTo>
                <a:lnTo>
                  <a:pt x="1377" y="957"/>
                </a:lnTo>
                <a:lnTo>
                  <a:pt x="1385" y="962"/>
                </a:lnTo>
                <a:lnTo>
                  <a:pt x="1408" y="959"/>
                </a:lnTo>
                <a:lnTo>
                  <a:pt x="1429" y="967"/>
                </a:lnTo>
                <a:lnTo>
                  <a:pt x="1447" y="980"/>
                </a:lnTo>
                <a:lnTo>
                  <a:pt x="1464" y="992"/>
                </a:lnTo>
                <a:lnTo>
                  <a:pt x="1485" y="1001"/>
                </a:lnTo>
                <a:lnTo>
                  <a:pt x="1485" y="1016"/>
                </a:lnTo>
                <a:lnTo>
                  <a:pt x="1501" y="1016"/>
                </a:lnTo>
                <a:lnTo>
                  <a:pt x="1501" y="1027"/>
                </a:lnTo>
                <a:lnTo>
                  <a:pt x="1515" y="1032"/>
                </a:lnTo>
                <a:lnTo>
                  <a:pt x="1525" y="1037"/>
                </a:lnTo>
                <a:lnTo>
                  <a:pt x="1534" y="1044"/>
                </a:lnTo>
                <a:lnTo>
                  <a:pt x="1543" y="1051"/>
                </a:lnTo>
                <a:lnTo>
                  <a:pt x="1546" y="1049"/>
                </a:lnTo>
                <a:lnTo>
                  <a:pt x="1548" y="1048"/>
                </a:lnTo>
                <a:lnTo>
                  <a:pt x="1551" y="1046"/>
                </a:lnTo>
                <a:lnTo>
                  <a:pt x="1557" y="1044"/>
                </a:lnTo>
                <a:lnTo>
                  <a:pt x="1560" y="1042"/>
                </a:lnTo>
                <a:lnTo>
                  <a:pt x="1567" y="1042"/>
                </a:lnTo>
                <a:lnTo>
                  <a:pt x="1581" y="1048"/>
                </a:lnTo>
                <a:lnTo>
                  <a:pt x="1591" y="1055"/>
                </a:lnTo>
                <a:lnTo>
                  <a:pt x="1604" y="1062"/>
                </a:lnTo>
                <a:lnTo>
                  <a:pt x="1619" y="1067"/>
                </a:lnTo>
                <a:lnTo>
                  <a:pt x="1639" y="1070"/>
                </a:lnTo>
                <a:lnTo>
                  <a:pt x="1639" y="1084"/>
                </a:lnTo>
                <a:lnTo>
                  <a:pt x="1651" y="1090"/>
                </a:lnTo>
                <a:lnTo>
                  <a:pt x="1661" y="1091"/>
                </a:lnTo>
                <a:lnTo>
                  <a:pt x="1677" y="1093"/>
                </a:lnTo>
                <a:lnTo>
                  <a:pt x="1680" y="1097"/>
                </a:lnTo>
                <a:lnTo>
                  <a:pt x="1682" y="1098"/>
                </a:lnTo>
                <a:lnTo>
                  <a:pt x="1684" y="1100"/>
                </a:lnTo>
                <a:lnTo>
                  <a:pt x="1686" y="1100"/>
                </a:lnTo>
                <a:lnTo>
                  <a:pt x="1689" y="1098"/>
                </a:lnTo>
                <a:lnTo>
                  <a:pt x="1693" y="1098"/>
                </a:lnTo>
                <a:lnTo>
                  <a:pt x="1696" y="1097"/>
                </a:lnTo>
                <a:lnTo>
                  <a:pt x="1698" y="1100"/>
                </a:lnTo>
                <a:lnTo>
                  <a:pt x="1698" y="1104"/>
                </a:lnTo>
                <a:lnTo>
                  <a:pt x="1698" y="1104"/>
                </a:lnTo>
                <a:lnTo>
                  <a:pt x="1698" y="1105"/>
                </a:lnTo>
                <a:lnTo>
                  <a:pt x="1700" y="1105"/>
                </a:lnTo>
                <a:lnTo>
                  <a:pt x="1701" y="1105"/>
                </a:lnTo>
                <a:lnTo>
                  <a:pt x="1705" y="1109"/>
                </a:lnTo>
                <a:lnTo>
                  <a:pt x="1705" y="1093"/>
                </a:lnTo>
                <a:lnTo>
                  <a:pt x="1726" y="1093"/>
                </a:lnTo>
                <a:lnTo>
                  <a:pt x="1743" y="1097"/>
                </a:lnTo>
                <a:lnTo>
                  <a:pt x="1759" y="1104"/>
                </a:lnTo>
                <a:lnTo>
                  <a:pt x="1759" y="1093"/>
                </a:lnTo>
                <a:lnTo>
                  <a:pt x="1771" y="1090"/>
                </a:lnTo>
                <a:lnTo>
                  <a:pt x="1782" y="1084"/>
                </a:lnTo>
                <a:lnTo>
                  <a:pt x="1792" y="1084"/>
                </a:lnTo>
                <a:lnTo>
                  <a:pt x="1792" y="1088"/>
                </a:lnTo>
                <a:lnTo>
                  <a:pt x="1801" y="1091"/>
                </a:lnTo>
                <a:lnTo>
                  <a:pt x="1815" y="1095"/>
                </a:lnTo>
                <a:lnTo>
                  <a:pt x="1829" y="1097"/>
                </a:lnTo>
                <a:lnTo>
                  <a:pt x="1841" y="1100"/>
                </a:lnTo>
                <a:lnTo>
                  <a:pt x="1846" y="1100"/>
                </a:lnTo>
                <a:lnTo>
                  <a:pt x="1846" y="1109"/>
                </a:lnTo>
                <a:lnTo>
                  <a:pt x="1852" y="1118"/>
                </a:lnTo>
                <a:lnTo>
                  <a:pt x="1853" y="1128"/>
                </a:lnTo>
                <a:lnTo>
                  <a:pt x="1855" y="1138"/>
                </a:lnTo>
                <a:lnTo>
                  <a:pt x="1862" y="1138"/>
                </a:lnTo>
                <a:lnTo>
                  <a:pt x="1867" y="1140"/>
                </a:lnTo>
                <a:lnTo>
                  <a:pt x="1872" y="1142"/>
                </a:lnTo>
                <a:lnTo>
                  <a:pt x="1878" y="1142"/>
                </a:lnTo>
                <a:lnTo>
                  <a:pt x="1885" y="1142"/>
                </a:lnTo>
                <a:lnTo>
                  <a:pt x="1885" y="1154"/>
                </a:lnTo>
                <a:lnTo>
                  <a:pt x="1913" y="1154"/>
                </a:lnTo>
                <a:lnTo>
                  <a:pt x="1913" y="1165"/>
                </a:lnTo>
                <a:lnTo>
                  <a:pt x="1920" y="1165"/>
                </a:lnTo>
                <a:lnTo>
                  <a:pt x="1925" y="1165"/>
                </a:lnTo>
                <a:lnTo>
                  <a:pt x="1928" y="1163"/>
                </a:lnTo>
                <a:lnTo>
                  <a:pt x="1930" y="1163"/>
                </a:lnTo>
                <a:lnTo>
                  <a:pt x="1932" y="1161"/>
                </a:lnTo>
                <a:lnTo>
                  <a:pt x="1934" y="1159"/>
                </a:lnTo>
                <a:lnTo>
                  <a:pt x="1934" y="1158"/>
                </a:lnTo>
                <a:lnTo>
                  <a:pt x="1935" y="1156"/>
                </a:lnTo>
                <a:lnTo>
                  <a:pt x="1939" y="1154"/>
                </a:lnTo>
                <a:lnTo>
                  <a:pt x="1944" y="1152"/>
                </a:lnTo>
                <a:lnTo>
                  <a:pt x="1949" y="1152"/>
                </a:lnTo>
                <a:lnTo>
                  <a:pt x="1955" y="1154"/>
                </a:lnTo>
                <a:lnTo>
                  <a:pt x="1960" y="1154"/>
                </a:lnTo>
                <a:lnTo>
                  <a:pt x="1965" y="1154"/>
                </a:lnTo>
                <a:lnTo>
                  <a:pt x="1967" y="1166"/>
                </a:lnTo>
                <a:lnTo>
                  <a:pt x="1970" y="1175"/>
                </a:lnTo>
                <a:lnTo>
                  <a:pt x="1974" y="1182"/>
                </a:lnTo>
                <a:lnTo>
                  <a:pt x="1981" y="1189"/>
                </a:lnTo>
                <a:lnTo>
                  <a:pt x="1995" y="1180"/>
                </a:lnTo>
                <a:lnTo>
                  <a:pt x="2010" y="1179"/>
                </a:lnTo>
                <a:lnTo>
                  <a:pt x="2028" y="1182"/>
                </a:lnTo>
                <a:lnTo>
                  <a:pt x="2045" y="1186"/>
                </a:lnTo>
                <a:lnTo>
                  <a:pt x="2061" y="1189"/>
                </a:lnTo>
                <a:lnTo>
                  <a:pt x="2061" y="1200"/>
                </a:lnTo>
                <a:lnTo>
                  <a:pt x="2085" y="1200"/>
                </a:lnTo>
                <a:lnTo>
                  <a:pt x="2085" y="1189"/>
                </a:lnTo>
                <a:lnTo>
                  <a:pt x="2115" y="1186"/>
                </a:lnTo>
                <a:lnTo>
                  <a:pt x="2115" y="1200"/>
                </a:lnTo>
                <a:lnTo>
                  <a:pt x="2145" y="1200"/>
                </a:lnTo>
                <a:lnTo>
                  <a:pt x="2180" y="1198"/>
                </a:lnTo>
                <a:lnTo>
                  <a:pt x="2220" y="1196"/>
                </a:lnTo>
                <a:lnTo>
                  <a:pt x="2223" y="1154"/>
                </a:lnTo>
                <a:lnTo>
                  <a:pt x="2216" y="1144"/>
                </a:lnTo>
                <a:lnTo>
                  <a:pt x="2206" y="1133"/>
                </a:lnTo>
                <a:lnTo>
                  <a:pt x="2201" y="1123"/>
                </a:lnTo>
                <a:lnTo>
                  <a:pt x="2199" y="1119"/>
                </a:lnTo>
                <a:lnTo>
                  <a:pt x="2201" y="1116"/>
                </a:lnTo>
                <a:lnTo>
                  <a:pt x="2202" y="1114"/>
                </a:lnTo>
                <a:lnTo>
                  <a:pt x="2204" y="1112"/>
                </a:lnTo>
                <a:lnTo>
                  <a:pt x="2206" y="1111"/>
                </a:lnTo>
                <a:lnTo>
                  <a:pt x="2208" y="1109"/>
                </a:lnTo>
                <a:lnTo>
                  <a:pt x="2208" y="1109"/>
                </a:lnTo>
                <a:lnTo>
                  <a:pt x="2204" y="1102"/>
                </a:lnTo>
                <a:lnTo>
                  <a:pt x="2197" y="1090"/>
                </a:lnTo>
                <a:lnTo>
                  <a:pt x="2194" y="1077"/>
                </a:lnTo>
                <a:lnTo>
                  <a:pt x="2195" y="1065"/>
                </a:lnTo>
                <a:lnTo>
                  <a:pt x="2208" y="1062"/>
                </a:lnTo>
                <a:lnTo>
                  <a:pt x="2209" y="1051"/>
                </a:lnTo>
                <a:lnTo>
                  <a:pt x="2206" y="1039"/>
                </a:lnTo>
                <a:lnTo>
                  <a:pt x="2202" y="1029"/>
                </a:lnTo>
                <a:lnTo>
                  <a:pt x="2201" y="1020"/>
                </a:lnTo>
                <a:lnTo>
                  <a:pt x="2223" y="1018"/>
                </a:lnTo>
                <a:lnTo>
                  <a:pt x="2241" y="1011"/>
                </a:lnTo>
                <a:lnTo>
                  <a:pt x="2253" y="1001"/>
                </a:lnTo>
                <a:lnTo>
                  <a:pt x="2277" y="1008"/>
                </a:lnTo>
                <a:lnTo>
                  <a:pt x="2283" y="1020"/>
                </a:lnTo>
                <a:lnTo>
                  <a:pt x="2288" y="1030"/>
                </a:lnTo>
                <a:lnTo>
                  <a:pt x="2291" y="1042"/>
                </a:lnTo>
                <a:lnTo>
                  <a:pt x="2284" y="1049"/>
                </a:lnTo>
                <a:lnTo>
                  <a:pt x="2283" y="1056"/>
                </a:lnTo>
                <a:lnTo>
                  <a:pt x="2283" y="1067"/>
                </a:lnTo>
                <a:lnTo>
                  <a:pt x="2281" y="1077"/>
                </a:lnTo>
                <a:lnTo>
                  <a:pt x="2284" y="1079"/>
                </a:lnTo>
                <a:lnTo>
                  <a:pt x="2288" y="1081"/>
                </a:lnTo>
                <a:lnTo>
                  <a:pt x="2290" y="1081"/>
                </a:lnTo>
                <a:lnTo>
                  <a:pt x="2291" y="1083"/>
                </a:lnTo>
                <a:lnTo>
                  <a:pt x="2295" y="1084"/>
                </a:lnTo>
                <a:lnTo>
                  <a:pt x="2300" y="1084"/>
                </a:lnTo>
                <a:lnTo>
                  <a:pt x="2298" y="1091"/>
                </a:lnTo>
                <a:lnTo>
                  <a:pt x="2297" y="1097"/>
                </a:lnTo>
                <a:lnTo>
                  <a:pt x="2295" y="1102"/>
                </a:lnTo>
                <a:lnTo>
                  <a:pt x="2293" y="1105"/>
                </a:lnTo>
                <a:lnTo>
                  <a:pt x="2291" y="1109"/>
                </a:lnTo>
                <a:lnTo>
                  <a:pt x="2291" y="1112"/>
                </a:lnTo>
                <a:lnTo>
                  <a:pt x="2300" y="1123"/>
                </a:lnTo>
                <a:lnTo>
                  <a:pt x="2311" y="1131"/>
                </a:lnTo>
                <a:lnTo>
                  <a:pt x="2321" y="1140"/>
                </a:lnTo>
                <a:lnTo>
                  <a:pt x="2330" y="1151"/>
                </a:lnTo>
                <a:lnTo>
                  <a:pt x="2339" y="1145"/>
                </a:lnTo>
                <a:lnTo>
                  <a:pt x="2349" y="1142"/>
                </a:lnTo>
                <a:lnTo>
                  <a:pt x="2363" y="1140"/>
                </a:lnTo>
                <a:lnTo>
                  <a:pt x="2377" y="1142"/>
                </a:lnTo>
                <a:lnTo>
                  <a:pt x="2380" y="1154"/>
                </a:lnTo>
                <a:lnTo>
                  <a:pt x="2393" y="1156"/>
                </a:lnTo>
                <a:lnTo>
                  <a:pt x="2408" y="1156"/>
                </a:lnTo>
                <a:lnTo>
                  <a:pt x="2424" y="1152"/>
                </a:lnTo>
                <a:lnTo>
                  <a:pt x="2435" y="1151"/>
                </a:lnTo>
                <a:lnTo>
                  <a:pt x="2435" y="1138"/>
                </a:lnTo>
                <a:lnTo>
                  <a:pt x="2473" y="1131"/>
                </a:lnTo>
                <a:lnTo>
                  <a:pt x="2476" y="1142"/>
                </a:lnTo>
                <a:lnTo>
                  <a:pt x="2515" y="1142"/>
                </a:lnTo>
                <a:lnTo>
                  <a:pt x="2525" y="1130"/>
                </a:lnTo>
                <a:lnTo>
                  <a:pt x="2537" y="1123"/>
                </a:lnTo>
                <a:lnTo>
                  <a:pt x="2557" y="1119"/>
                </a:lnTo>
                <a:lnTo>
                  <a:pt x="2565" y="1130"/>
                </a:lnTo>
                <a:lnTo>
                  <a:pt x="2574" y="1133"/>
                </a:lnTo>
                <a:lnTo>
                  <a:pt x="2583" y="1131"/>
                </a:lnTo>
                <a:lnTo>
                  <a:pt x="2592" y="1126"/>
                </a:lnTo>
                <a:lnTo>
                  <a:pt x="2599" y="1123"/>
                </a:lnTo>
                <a:lnTo>
                  <a:pt x="2604" y="1123"/>
                </a:lnTo>
                <a:lnTo>
                  <a:pt x="2607" y="1123"/>
                </a:lnTo>
                <a:lnTo>
                  <a:pt x="2611" y="1123"/>
                </a:lnTo>
                <a:lnTo>
                  <a:pt x="2614" y="1125"/>
                </a:lnTo>
                <a:lnTo>
                  <a:pt x="2616" y="1126"/>
                </a:lnTo>
                <a:lnTo>
                  <a:pt x="2618" y="1126"/>
                </a:lnTo>
                <a:lnTo>
                  <a:pt x="2620" y="1126"/>
                </a:lnTo>
                <a:lnTo>
                  <a:pt x="2623" y="1125"/>
                </a:lnTo>
                <a:lnTo>
                  <a:pt x="2627" y="1119"/>
                </a:lnTo>
                <a:lnTo>
                  <a:pt x="2628" y="1118"/>
                </a:lnTo>
                <a:lnTo>
                  <a:pt x="2628" y="1118"/>
                </a:lnTo>
                <a:lnTo>
                  <a:pt x="2628" y="1118"/>
                </a:lnTo>
                <a:lnTo>
                  <a:pt x="2628" y="1118"/>
                </a:lnTo>
                <a:lnTo>
                  <a:pt x="2628" y="1118"/>
                </a:lnTo>
                <a:lnTo>
                  <a:pt x="2630" y="1116"/>
                </a:lnTo>
                <a:lnTo>
                  <a:pt x="2625" y="1114"/>
                </a:lnTo>
                <a:lnTo>
                  <a:pt x="2620" y="1114"/>
                </a:lnTo>
                <a:lnTo>
                  <a:pt x="2618" y="1112"/>
                </a:lnTo>
                <a:lnTo>
                  <a:pt x="2616" y="1111"/>
                </a:lnTo>
                <a:lnTo>
                  <a:pt x="2616" y="1107"/>
                </a:lnTo>
                <a:lnTo>
                  <a:pt x="2614" y="1104"/>
                </a:lnTo>
                <a:lnTo>
                  <a:pt x="2614" y="1097"/>
                </a:lnTo>
                <a:lnTo>
                  <a:pt x="2618" y="1093"/>
                </a:lnTo>
                <a:lnTo>
                  <a:pt x="2621" y="1090"/>
                </a:lnTo>
                <a:lnTo>
                  <a:pt x="2621" y="1086"/>
                </a:lnTo>
                <a:lnTo>
                  <a:pt x="2621" y="1081"/>
                </a:lnTo>
                <a:lnTo>
                  <a:pt x="2623" y="1074"/>
                </a:lnTo>
                <a:lnTo>
                  <a:pt x="2618" y="1070"/>
                </a:lnTo>
                <a:lnTo>
                  <a:pt x="2616" y="1069"/>
                </a:lnTo>
                <a:lnTo>
                  <a:pt x="2614" y="1067"/>
                </a:lnTo>
                <a:lnTo>
                  <a:pt x="2613" y="1065"/>
                </a:lnTo>
                <a:lnTo>
                  <a:pt x="2611" y="1063"/>
                </a:lnTo>
                <a:lnTo>
                  <a:pt x="2607" y="1062"/>
                </a:lnTo>
                <a:lnTo>
                  <a:pt x="2606" y="1067"/>
                </a:lnTo>
                <a:lnTo>
                  <a:pt x="2604" y="1069"/>
                </a:lnTo>
                <a:lnTo>
                  <a:pt x="2604" y="1070"/>
                </a:lnTo>
                <a:lnTo>
                  <a:pt x="2602" y="1072"/>
                </a:lnTo>
                <a:lnTo>
                  <a:pt x="2600" y="1072"/>
                </a:lnTo>
                <a:lnTo>
                  <a:pt x="2597" y="1072"/>
                </a:lnTo>
                <a:lnTo>
                  <a:pt x="2592" y="1074"/>
                </a:lnTo>
                <a:lnTo>
                  <a:pt x="2588" y="1069"/>
                </a:lnTo>
                <a:lnTo>
                  <a:pt x="2583" y="1065"/>
                </a:lnTo>
                <a:lnTo>
                  <a:pt x="2579" y="1062"/>
                </a:lnTo>
                <a:lnTo>
                  <a:pt x="2576" y="1056"/>
                </a:lnTo>
                <a:lnTo>
                  <a:pt x="2572" y="1051"/>
                </a:lnTo>
                <a:lnTo>
                  <a:pt x="2571" y="1046"/>
                </a:lnTo>
                <a:lnTo>
                  <a:pt x="2569" y="1041"/>
                </a:lnTo>
                <a:lnTo>
                  <a:pt x="2569" y="1034"/>
                </a:lnTo>
                <a:lnTo>
                  <a:pt x="2569" y="1027"/>
                </a:lnTo>
                <a:lnTo>
                  <a:pt x="2576" y="1027"/>
                </a:lnTo>
                <a:lnTo>
                  <a:pt x="2586" y="1023"/>
                </a:lnTo>
                <a:lnTo>
                  <a:pt x="2600" y="1022"/>
                </a:lnTo>
                <a:lnTo>
                  <a:pt x="2618" y="1022"/>
                </a:lnTo>
                <a:lnTo>
                  <a:pt x="2635" y="1018"/>
                </a:lnTo>
                <a:lnTo>
                  <a:pt x="2653" y="1013"/>
                </a:lnTo>
                <a:lnTo>
                  <a:pt x="2667" y="1006"/>
                </a:lnTo>
                <a:lnTo>
                  <a:pt x="2675" y="994"/>
                </a:lnTo>
                <a:lnTo>
                  <a:pt x="2674" y="990"/>
                </a:lnTo>
                <a:lnTo>
                  <a:pt x="2672" y="988"/>
                </a:lnTo>
                <a:lnTo>
                  <a:pt x="2670" y="987"/>
                </a:lnTo>
                <a:lnTo>
                  <a:pt x="2670" y="985"/>
                </a:lnTo>
                <a:lnTo>
                  <a:pt x="2670" y="981"/>
                </a:lnTo>
                <a:lnTo>
                  <a:pt x="2668" y="978"/>
                </a:lnTo>
                <a:lnTo>
                  <a:pt x="2688" y="967"/>
                </a:lnTo>
                <a:lnTo>
                  <a:pt x="2698" y="957"/>
                </a:lnTo>
                <a:lnTo>
                  <a:pt x="2705" y="945"/>
                </a:lnTo>
                <a:lnTo>
                  <a:pt x="2710" y="934"/>
                </a:lnTo>
                <a:lnTo>
                  <a:pt x="2717" y="924"/>
                </a:lnTo>
                <a:lnTo>
                  <a:pt x="2726" y="917"/>
                </a:lnTo>
                <a:lnTo>
                  <a:pt x="2736" y="912"/>
                </a:lnTo>
                <a:lnTo>
                  <a:pt x="2749" y="912"/>
                </a:lnTo>
                <a:lnTo>
                  <a:pt x="2761" y="908"/>
                </a:lnTo>
                <a:lnTo>
                  <a:pt x="2771" y="901"/>
                </a:lnTo>
                <a:lnTo>
                  <a:pt x="2784" y="892"/>
                </a:lnTo>
                <a:lnTo>
                  <a:pt x="2796" y="885"/>
                </a:lnTo>
                <a:lnTo>
                  <a:pt x="2796" y="870"/>
                </a:lnTo>
                <a:lnTo>
                  <a:pt x="2806" y="870"/>
                </a:lnTo>
                <a:lnTo>
                  <a:pt x="2808" y="866"/>
                </a:lnTo>
                <a:lnTo>
                  <a:pt x="2808" y="863"/>
                </a:lnTo>
                <a:lnTo>
                  <a:pt x="2808" y="863"/>
                </a:lnTo>
                <a:lnTo>
                  <a:pt x="2810" y="861"/>
                </a:lnTo>
                <a:lnTo>
                  <a:pt x="2810" y="859"/>
                </a:lnTo>
                <a:lnTo>
                  <a:pt x="2820" y="847"/>
                </a:lnTo>
                <a:lnTo>
                  <a:pt x="2834" y="838"/>
                </a:lnTo>
                <a:lnTo>
                  <a:pt x="2848" y="831"/>
                </a:lnTo>
                <a:lnTo>
                  <a:pt x="2853" y="830"/>
                </a:lnTo>
                <a:lnTo>
                  <a:pt x="2859" y="830"/>
                </a:lnTo>
                <a:lnTo>
                  <a:pt x="2862" y="831"/>
                </a:lnTo>
                <a:lnTo>
                  <a:pt x="2867" y="835"/>
                </a:lnTo>
                <a:lnTo>
                  <a:pt x="2873" y="835"/>
                </a:lnTo>
                <a:lnTo>
                  <a:pt x="2873" y="847"/>
                </a:lnTo>
                <a:lnTo>
                  <a:pt x="2887" y="847"/>
                </a:lnTo>
                <a:lnTo>
                  <a:pt x="2897" y="849"/>
                </a:lnTo>
                <a:lnTo>
                  <a:pt x="2906" y="852"/>
                </a:lnTo>
                <a:lnTo>
                  <a:pt x="2916" y="856"/>
                </a:lnTo>
                <a:lnTo>
                  <a:pt x="2930" y="859"/>
                </a:lnTo>
                <a:lnTo>
                  <a:pt x="2934" y="845"/>
                </a:lnTo>
                <a:lnTo>
                  <a:pt x="2941" y="833"/>
                </a:lnTo>
                <a:lnTo>
                  <a:pt x="2949" y="823"/>
                </a:lnTo>
                <a:lnTo>
                  <a:pt x="2962" y="816"/>
                </a:lnTo>
                <a:lnTo>
                  <a:pt x="2976" y="812"/>
                </a:lnTo>
                <a:lnTo>
                  <a:pt x="2979" y="807"/>
                </a:lnTo>
                <a:lnTo>
                  <a:pt x="2983" y="805"/>
                </a:lnTo>
                <a:lnTo>
                  <a:pt x="2988" y="805"/>
                </a:lnTo>
                <a:lnTo>
                  <a:pt x="2995" y="805"/>
                </a:lnTo>
                <a:lnTo>
                  <a:pt x="3002" y="805"/>
                </a:lnTo>
                <a:lnTo>
                  <a:pt x="3004" y="810"/>
                </a:lnTo>
                <a:lnTo>
                  <a:pt x="3005" y="816"/>
                </a:lnTo>
                <a:lnTo>
                  <a:pt x="3007" y="821"/>
                </a:lnTo>
                <a:lnTo>
                  <a:pt x="3011" y="823"/>
                </a:lnTo>
                <a:lnTo>
                  <a:pt x="3016" y="826"/>
                </a:lnTo>
                <a:lnTo>
                  <a:pt x="3021" y="828"/>
                </a:lnTo>
                <a:lnTo>
                  <a:pt x="3019" y="837"/>
                </a:lnTo>
                <a:lnTo>
                  <a:pt x="3017" y="843"/>
                </a:lnTo>
                <a:lnTo>
                  <a:pt x="3016" y="849"/>
                </a:lnTo>
                <a:lnTo>
                  <a:pt x="3014" y="859"/>
                </a:lnTo>
                <a:lnTo>
                  <a:pt x="3017" y="859"/>
                </a:lnTo>
                <a:lnTo>
                  <a:pt x="3021" y="852"/>
                </a:lnTo>
                <a:lnTo>
                  <a:pt x="3023" y="850"/>
                </a:lnTo>
                <a:lnTo>
                  <a:pt x="3024" y="849"/>
                </a:lnTo>
                <a:lnTo>
                  <a:pt x="3028" y="847"/>
                </a:lnTo>
                <a:lnTo>
                  <a:pt x="3033" y="847"/>
                </a:lnTo>
                <a:lnTo>
                  <a:pt x="3040" y="847"/>
                </a:lnTo>
                <a:lnTo>
                  <a:pt x="3045" y="859"/>
                </a:lnTo>
                <a:lnTo>
                  <a:pt x="3051" y="868"/>
                </a:lnTo>
                <a:lnTo>
                  <a:pt x="3054" y="877"/>
                </a:lnTo>
                <a:lnTo>
                  <a:pt x="3056" y="892"/>
                </a:lnTo>
                <a:lnTo>
                  <a:pt x="3047" y="908"/>
                </a:lnTo>
                <a:lnTo>
                  <a:pt x="3040" y="927"/>
                </a:lnTo>
                <a:lnTo>
                  <a:pt x="3045" y="927"/>
                </a:lnTo>
                <a:lnTo>
                  <a:pt x="3049" y="922"/>
                </a:lnTo>
                <a:lnTo>
                  <a:pt x="3052" y="917"/>
                </a:lnTo>
                <a:lnTo>
                  <a:pt x="3056" y="912"/>
                </a:lnTo>
                <a:lnTo>
                  <a:pt x="3073" y="917"/>
                </a:lnTo>
                <a:lnTo>
                  <a:pt x="3086" y="922"/>
                </a:lnTo>
                <a:lnTo>
                  <a:pt x="3096" y="924"/>
                </a:lnTo>
                <a:lnTo>
                  <a:pt x="3110" y="924"/>
                </a:lnTo>
                <a:lnTo>
                  <a:pt x="3129" y="920"/>
                </a:lnTo>
                <a:lnTo>
                  <a:pt x="3136" y="933"/>
                </a:lnTo>
                <a:lnTo>
                  <a:pt x="3143" y="945"/>
                </a:lnTo>
                <a:lnTo>
                  <a:pt x="3152" y="959"/>
                </a:lnTo>
                <a:lnTo>
                  <a:pt x="3155" y="974"/>
                </a:lnTo>
                <a:lnTo>
                  <a:pt x="3138" y="987"/>
                </a:lnTo>
                <a:lnTo>
                  <a:pt x="3124" y="1006"/>
                </a:lnTo>
                <a:lnTo>
                  <a:pt x="3113" y="1027"/>
                </a:lnTo>
                <a:lnTo>
                  <a:pt x="3127" y="1034"/>
                </a:lnTo>
                <a:lnTo>
                  <a:pt x="3138" y="1044"/>
                </a:lnTo>
                <a:lnTo>
                  <a:pt x="3147" y="1058"/>
                </a:lnTo>
                <a:lnTo>
                  <a:pt x="3148" y="1077"/>
                </a:lnTo>
                <a:lnTo>
                  <a:pt x="3138" y="1076"/>
                </a:lnTo>
                <a:lnTo>
                  <a:pt x="3131" y="1074"/>
                </a:lnTo>
                <a:lnTo>
                  <a:pt x="3126" y="1070"/>
                </a:lnTo>
                <a:lnTo>
                  <a:pt x="3113" y="1070"/>
                </a:lnTo>
                <a:lnTo>
                  <a:pt x="3112" y="1062"/>
                </a:lnTo>
                <a:lnTo>
                  <a:pt x="3110" y="1056"/>
                </a:lnTo>
                <a:lnTo>
                  <a:pt x="3107" y="1053"/>
                </a:lnTo>
                <a:lnTo>
                  <a:pt x="3101" y="1049"/>
                </a:lnTo>
                <a:lnTo>
                  <a:pt x="3094" y="1048"/>
                </a:lnTo>
                <a:lnTo>
                  <a:pt x="3087" y="1046"/>
                </a:lnTo>
                <a:lnTo>
                  <a:pt x="3080" y="1055"/>
                </a:lnTo>
                <a:lnTo>
                  <a:pt x="3075" y="1058"/>
                </a:lnTo>
                <a:lnTo>
                  <a:pt x="3068" y="1058"/>
                </a:lnTo>
                <a:lnTo>
                  <a:pt x="3059" y="1058"/>
                </a:lnTo>
                <a:lnTo>
                  <a:pt x="3049" y="1062"/>
                </a:lnTo>
                <a:lnTo>
                  <a:pt x="3040" y="1069"/>
                </a:lnTo>
                <a:lnTo>
                  <a:pt x="3035" y="1077"/>
                </a:lnTo>
                <a:lnTo>
                  <a:pt x="3033" y="1086"/>
                </a:lnTo>
                <a:lnTo>
                  <a:pt x="3030" y="1095"/>
                </a:lnTo>
                <a:lnTo>
                  <a:pt x="3026" y="1100"/>
                </a:lnTo>
                <a:lnTo>
                  <a:pt x="3011" y="1100"/>
                </a:lnTo>
                <a:lnTo>
                  <a:pt x="3007" y="1104"/>
                </a:lnTo>
                <a:lnTo>
                  <a:pt x="3005" y="1107"/>
                </a:lnTo>
                <a:lnTo>
                  <a:pt x="3004" y="1112"/>
                </a:lnTo>
                <a:lnTo>
                  <a:pt x="3002" y="1116"/>
                </a:lnTo>
                <a:lnTo>
                  <a:pt x="2998" y="1119"/>
                </a:lnTo>
                <a:lnTo>
                  <a:pt x="2988" y="1119"/>
                </a:lnTo>
                <a:lnTo>
                  <a:pt x="2983" y="1135"/>
                </a:lnTo>
                <a:lnTo>
                  <a:pt x="2963" y="1135"/>
                </a:lnTo>
                <a:lnTo>
                  <a:pt x="2958" y="1144"/>
                </a:lnTo>
                <a:lnTo>
                  <a:pt x="2956" y="1156"/>
                </a:lnTo>
                <a:lnTo>
                  <a:pt x="2956" y="1170"/>
                </a:lnTo>
                <a:lnTo>
                  <a:pt x="2956" y="1186"/>
                </a:lnTo>
                <a:lnTo>
                  <a:pt x="2963" y="1198"/>
                </a:lnTo>
                <a:lnTo>
                  <a:pt x="2965" y="1212"/>
                </a:lnTo>
                <a:lnTo>
                  <a:pt x="2962" y="1229"/>
                </a:lnTo>
                <a:lnTo>
                  <a:pt x="2958" y="1247"/>
                </a:lnTo>
                <a:lnTo>
                  <a:pt x="2956" y="1266"/>
                </a:lnTo>
                <a:lnTo>
                  <a:pt x="2944" y="1266"/>
                </a:lnTo>
                <a:lnTo>
                  <a:pt x="2944" y="1269"/>
                </a:lnTo>
                <a:lnTo>
                  <a:pt x="2944" y="1271"/>
                </a:lnTo>
                <a:lnTo>
                  <a:pt x="2942" y="1273"/>
                </a:lnTo>
                <a:lnTo>
                  <a:pt x="2942" y="1275"/>
                </a:lnTo>
                <a:lnTo>
                  <a:pt x="2941" y="1276"/>
                </a:lnTo>
                <a:lnTo>
                  <a:pt x="2934" y="1283"/>
                </a:lnTo>
                <a:lnTo>
                  <a:pt x="2928" y="1289"/>
                </a:lnTo>
                <a:lnTo>
                  <a:pt x="2927" y="1297"/>
                </a:lnTo>
                <a:lnTo>
                  <a:pt x="2925" y="1311"/>
                </a:lnTo>
                <a:lnTo>
                  <a:pt x="2934" y="1311"/>
                </a:lnTo>
                <a:lnTo>
                  <a:pt x="2935" y="1313"/>
                </a:lnTo>
                <a:lnTo>
                  <a:pt x="2937" y="1313"/>
                </a:lnTo>
                <a:lnTo>
                  <a:pt x="2939" y="1315"/>
                </a:lnTo>
                <a:lnTo>
                  <a:pt x="2941" y="1315"/>
                </a:lnTo>
                <a:lnTo>
                  <a:pt x="2944" y="1315"/>
                </a:lnTo>
                <a:lnTo>
                  <a:pt x="2937" y="1346"/>
                </a:lnTo>
                <a:lnTo>
                  <a:pt x="2928" y="1378"/>
                </a:lnTo>
                <a:lnTo>
                  <a:pt x="2916" y="1407"/>
                </a:lnTo>
                <a:lnTo>
                  <a:pt x="2908" y="1439"/>
                </a:lnTo>
                <a:lnTo>
                  <a:pt x="2902" y="1474"/>
                </a:lnTo>
                <a:lnTo>
                  <a:pt x="2853" y="1468"/>
                </a:lnTo>
                <a:lnTo>
                  <a:pt x="2853" y="1461"/>
                </a:lnTo>
                <a:lnTo>
                  <a:pt x="2841" y="1460"/>
                </a:lnTo>
                <a:lnTo>
                  <a:pt x="2827" y="1461"/>
                </a:lnTo>
                <a:lnTo>
                  <a:pt x="2815" y="1461"/>
                </a:lnTo>
                <a:lnTo>
                  <a:pt x="2815" y="1465"/>
                </a:lnTo>
                <a:lnTo>
                  <a:pt x="2825" y="1482"/>
                </a:lnTo>
                <a:lnTo>
                  <a:pt x="2831" y="1503"/>
                </a:lnTo>
                <a:lnTo>
                  <a:pt x="2834" y="1526"/>
                </a:lnTo>
                <a:lnTo>
                  <a:pt x="2836" y="1550"/>
                </a:lnTo>
                <a:lnTo>
                  <a:pt x="2838" y="1573"/>
                </a:lnTo>
                <a:lnTo>
                  <a:pt x="2815" y="1580"/>
                </a:lnTo>
                <a:lnTo>
                  <a:pt x="2815" y="1592"/>
                </a:lnTo>
                <a:lnTo>
                  <a:pt x="2813" y="1601"/>
                </a:lnTo>
                <a:lnTo>
                  <a:pt x="2810" y="1610"/>
                </a:lnTo>
                <a:lnTo>
                  <a:pt x="2810" y="1622"/>
                </a:lnTo>
                <a:lnTo>
                  <a:pt x="2815" y="1636"/>
                </a:lnTo>
                <a:lnTo>
                  <a:pt x="2822" y="1648"/>
                </a:lnTo>
                <a:lnTo>
                  <a:pt x="2825" y="1660"/>
                </a:lnTo>
                <a:lnTo>
                  <a:pt x="2825" y="1673"/>
                </a:lnTo>
                <a:lnTo>
                  <a:pt x="2824" y="1676"/>
                </a:lnTo>
                <a:lnTo>
                  <a:pt x="2822" y="1678"/>
                </a:lnTo>
                <a:lnTo>
                  <a:pt x="2820" y="1678"/>
                </a:lnTo>
                <a:lnTo>
                  <a:pt x="2819" y="1680"/>
                </a:lnTo>
                <a:lnTo>
                  <a:pt x="2817" y="1681"/>
                </a:lnTo>
                <a:lnTo>
                  <a:pt x="2815" y="1683"/>
                </a:lnTo>
                <a:lnTo>
                  <a:pt x="2813" y="1687"/>
                </a:lnTo>
                <a:lnTo>
                  <a:pt x="2812" y="1692"/>
                </a:lnTo>
                <a:lnTo>
                  <a:pt x="2810" y="1699"/>
                </a:lnTo>
                <a:lnTo>
                  <a:pt x="2796" y="1701"/>
                </a:lnTo>
                <a:lnTo>
                  <a:pt x="2784" y="1701"/>
                </a:lnTo>
                <a:lnTo>
                  <a:pt x="2771" y="1695"/>
                </a:lnTo>
                <a:lnTo>
                  <a:pt x="2770" y="1697"/>
                </a:lnTo>
                <a:lnTo>
                  <a:pt x="2768" y="1699"/>
                </a:lnTo>
                <a:lnTo>
                  <a:pt x="2768" y="1701"/>
                </a:lnTo>
                <a:lnTo>
                  <a:pt x="2768" y="1701"/>
                </a:lnTo>
                <a:lnTo>
                  <a:pt x="2766" y="1702"/>
                </a:lnTo>
                <a:lnTo>
                  <a:pt x="2764" y="1702"/>
                </a:lnTo>
                <a:lnTo>
                  <a:pt x="2763" y="1702"/>
                </a:lnTo>
                <a:lnTo>
                  <a:pt x="2757" y="1702"/>
                </a:lnTo>
                <a:lnTo>
                  <a:pt x="2754" y="1676"/>
                </a:lnTo>
                <a:lnTo>
                  <a:pt x="2747" y="1652"/>
                </a:lnTo>
                <a:lnTo>
                  <a:pt x="2738" y="1631"/>
                </a:lnTo>
                <a:lnTo>
                  <a:pt x="2729" y="1611"/>
                </a:lnTo>
                <a:lnTo>
                  <a:pt x="2731" y="1610"/>
                </a:lnTo>
                <a:lnTo>
                  <a:pt x="2731" y="1608"/>
                </a:lnTo>
                <a:lnTo>
                  <a:pt x="2733" y="1606"/>
                </a:lnTo>
                <a:lnTo>
                  <a:pt x="2733" y="1603"/>
                </a:lnTo>
                <a:lnTo>
                  <a:pt x="2733" y="1599"/>
                </a:lnTo>
                <a:lnTo>
                  <a:pt x="2723" y="1599"/>
                </a:lnTo>
                <a:lnTo>
                  <a:pt x="2717" y="1566"/>
                </a:lnTo>
                <a:lnTo>
                  <a:pt x="2710" y="1535"/>
                </a:lnTo>
                <a:lnTo>
                  <a:pt x="2703" y="1503"/>
                </a:lnTo>
                <a:lnTo>
                  <a:pt x="2684" y="1500"/>
                </a:lnTo>
                <a:lnTo>
                  <a:pt x="2681" y="1512"/>
                </a:lnTo>
                <a:lnTo>
                  <a:pt x="2674" y="1522"/>
                </a:lnTo>
                <a:lnTo>
                  <a:pt x="2667" y="1533"/>
                </a:lnTo>
                <a:lnTo>
                  <a:pt x="2661" y="1542"/>
                </a:lnTo>
                <a:lnTo>
                  <a:pt x="2661" y="1584"/>
                </a:lnTo>
                <a:lnTo>
                  <a:pt x="2658" y="1587"/>
                </a:lnTo>
                <a:lnTo>
                  <a:pt x="2654" y="1589"/>
                </a:lnTo>
                <a:lnTo>
                  <a:pt x="2649" y="1591"/>
                </a:lnTo>
                <a:lnTo>
                  <a:pt x="2644" y="1591"/>
                </a:lnTo>
                <a:lnTo>
                  <a:pt x="2639" y="1591"/>
                </a:lnTo>
                <a:lnTo>
                  <a:pt x="2633" y="1592"/>
                </a:lnTo>
                <a:lnTo>
                  <a:pt x="2623" y="1568"/>
                </a:lnTo>
                <a:lnTo>
                  <a:pt x="2618" y="1570"/>
                </a:lnTo>
                <a:lnTo>
                  <a:pt x="2614" y="1571"/>
                </a:lnTo>
                <a:lnTo>
                  <a:pt x="2609" y="1571"/>
                </a:lnTo>
                <a:lnTo>
                  <a:pt x="2604" y="1573"/>
                </a:lnTo>
                <a:lnTo>
                  <a:pt x="2597" y="1547"/>
                </a:lnTo>
                <a:lnTo>
                  <a:pt x="2588" y="1522"/>
                </a:lnTo>
                <a:lnTo>
                  <a:pt x="2579" y="1522"/>
                </a:lnTo>
                <a:lnTo>
                  <a:pt x="2592" y="1461"/>
                </a:lnTo>
                <a:lnTo>
                  <a:pt x="2602" y="1458"/>
                </a:lnTo>
                <a:lnTo>
                  <a:pt x="2614" y="1453"/>
                </a:lnTo>
                <a:lnTo>
                  <a:pt x="2623" y="1446"/>
                </a:lnTo>
                <a:lnTo>
                  <a:pt x="2623" y="1444"/>
                </a:lnTo>
                <a:lnTo>
                  <a:pt x="2625" y="1442"/>
                </a:lnTo>
                <a:lnTo>
                  <a:pt x="2625" y="1440"/>
                </a:lnTo>
                <a:lnTo>
                  <a:pt x="2625" y="1439"/>
                </a:lnTo>
                <a:lnTo>
                  <a:pt x="2627" y="1433"/>
                </a:lnTo>
                <a:lnTo>
                  <a:pt x="2649" y="1439"/>
                </a:lnTo>
                <a:lnTo>
                  <a:pt x="2649" y="1419"/>
                </a:lnTo>
                <a:lnTo>
                  <a:pt x="2672" y="1414"/>
                </a:lnTo>
                <a:lnTo>
                  <a:pt x="2674" y="1402"/>
                </a:lnTo>
                <a:lnTo>
                  <a:pt x="2677" y="1388"/>
                </a:lnTo>
                <a:lnTo>
                  <a:pt x="2679" y="1374"/>
                </a:lnTo>
                <a:lnTo>
                  <a:pt x="2681" y="1357"/>
                </a:lnTo>
                <a:lnTo>
                  <a:pt x="2695" y="1357"/>
                </a:lnTo>
                <a:lnTo>
                  <a:pt x="2700" y="1350"/>
                </a:lnTo>
                <a:lnTo>
                  <a:pt x="2682" y="1341"/>
                </a:lnTo>
                <a:lnTo>
                  <a:pt x="2667" y="1332"/>
                </a:lnTo>
                <a:lnTo>
                  <a:pt x="2646" y="1327"/>
                </a:lnTo>
                <a:lnTo>
                  <a:pt x="2630" y="1334"/>
                </a:lnTo>
                <a:lnTo>
                  <a:pt x="2607" y="1337"/>
                </a:lnTo>
                <a:lnTo>
                  <a:pt x="2581" y="1339"/>
                </a:lnTo>
                <a:lnTo>
                  <a:pt x="2550" y="1339"/>
                </a:lnTo>
                <a:lnTo>
                  <a:pt x="2518" y="1337"/>
                </a:lnTo>
                <a:lnTo>
                  <a:pt x="2487" y="1334"/>
                </a:lnTo>
                <a:lnTo>
                  <a:pt x="2457" y="1332"/>
                </a:lnTo>
                <a:lnTo>
                  <a:pt x="2433" y="1329"/>
                </a:lnTo>
                <a:lnTo>
                  <a:pt x="2415" y="1327"/>
                </a:lnTo>
                <a:lnTo>
                  <a:pt x="2414" y="1297"/>
                </a:lnTo>
                <a:lnTo>
                  <a:pt x="2410" y="1273"/>
                </a:lnTo>
                <a:lnTo>
                  <a:pt x="2403" y="1248"/>
                </a:lnTo>
                <a:lnTo>
                  <a:pt x="2396" y="1222"/>
                </a:lnTo>
                <a:lnTo>
                  <a:pt x="2387" y="1222"/>
                </a:lnTo>
                <a:lnTo>
                  <a:pt x="2387" y="1250"/>
                </a:lnTo>
                <a:lnTo>
                  <a:pt x="2349" y="1247"/>
                </a:lnTo>
                <a:lnTo>
                  <a:pt x="2342" y="1236"/>
                </a:lnTo>
                <a:lnTo>
                  <a:pt x="2333" y="1227"/>
                </a:lnTo>
                <a:lnTo>
                  <a:pt x="2328" y="1219"/>
                </a:lnTo>
                <a:lnTo>
                  <a:pt x="2323" y="1205"/>
                </a:lnTo>
                <a:lnTo>
                  <a:pt x="2319" y="1205"/>
                </a:lnTo>
                <a:lnTo>
                  <a:pt x="2319" y="1219"/>
                </a:lnTo>
                <a:lnTo>
                  <a:pt x="2288" y="1222"/>
                </a:lnTo>
                <a:lnTo>
                  <a:pt x="2286" y="1217"/>
                </a:lnTo>
                <a:lnTo>
                  <a:pt x="2283" y="1212"/>
                </a:lnTo>
                <a:lnTo>
                  <a:pt x="2281" y="1208"/>
                </a:lnTo>
                <a:lnTo>
                  <a:pt x="2277" y="1205"/>
                </a:lnTo>
                <a:lnTo>
                  <a:pt x="2272" y="1201"/>
                </a:lnTo>
                <a:lnTo>
                  <a:pt x="2265" y="1200"/>
                </a:lnTo>
                <a:lnTo>
                  <a:pt x="2256" y="1214"/>
                </a:lnTo>
                <a:lnTo>
                  <a:pt x="2248" y="1226"/>
                </a:lnTo>
                <a:lnTo>
                  <a:pt x="2241" y="1238"/>
                </a:lnTo>
                <a:lnTo>
                  <a:pt x="2234" y="1252"/>
                </a:lnTo>
                <a:lnTo>
                  <a:pt x="2230" y="1269"/>
                </a:lnTo>
                <a:lnTo>
                  <a:pt x="2234" y="1269"/>
                </a:lnTo>
                <a:lnTo>
                  <a:pt x="2234" y="1273"/>
                </a:lnTo>
                <a:lnTo>
                  <a:pt x="2249" y="1275"/>
                </a:lnTo>
                <a:lnTo>
                  <a:pt x="2262" y="1276"/>
                </a:lnTo>
                <a:lnTo>
                  <a:pt x="2272" y="1280"/>
                </a:lnTo>
                <a:lnTo>
                  <a:pt x="2272" y="1287"/>
                </a:lnTo>
                <a:lnTo>
                  <a:pt x="2272" y="1290"/>
                </a:lnTo>
                <a:lnTo>
                  <a:pt x="2274" y="1294"/>
                </a:lnTo>
                <a:lnTo>
                  <a:pt x="2274" y="1296"/>
                </a:lnTo>
                <a:lnTo>
                  <a:pt x="2277" y="1297"/>
                </a:lnTo>
                <a:lnTo>
                  <a:pt x="2281" y="1299"/>
                </a:lnTo>
                <a:lnTo>
                  <a:pt x="2291" y="1303"/>
                </a:lnTo>
                <a:lnTo>
                  <a:pt x="2304" y="1303"/>
                </a:lnTo>
                <a:lnTo>
                  <a:pt x="2316" y="1299"/>
                </a:lnTo>
                <a:lnTo>
                  <a:pt x="2316" y="1323"/>
                </a:lnTo>
                <a:lnTo>
                  <a:pt x="2335" y="1323"/>
                </a:lnTo>
                <a:lnTo>
                  <a:pt x="2335" y="1330"/>
                </a:lnTo>
                <a:lnTo>
                  <a:pt x="2332" y="1334"/>
                </a:lnTo>
                <a:lnTo>
                  <a:pt x="2330" y="1339"/>
                </a:lnTo>
                <a:lnTo>
                  <a:pt x="2326" y="1343"/>
                </a:lnTo>
                <a:lnTo>
                  <a:pt x="2318" y="1346"/>
                </a:lnTo>
                <a:lnTo>
                  <a:pt x="2304" y="1346"/>
                </a:lnTo>
                <a:lnTo>
                  <a:pt x="2290" y="1346"/>
                </a:lnTo>
                <a:lnTo>
                  <a:pt x="2277" y="1346"/>
                </a:lnTo>
                <a:lnTo>
                  <a:pt x="2276" y="1360"/>
                </a:lnTo>
                <a:lnTo>
                  <a:pt x="2272" y="1372"/>
                </a:lnTo>
                <a:lnTo>
                  <a:pt x="2269" y="1385"/>
                </a:lnTo>
                <a:lnTo>
                  <a:pt x="2258" y="1385"/>
                </a:lnTo>
                <a:lnTo>
                  <a:pt x="2255" y="1381"/>
                </a:lnTo>
                <a:lnTo>
                  <a:pt x="2249" y="1379"/>
                </a:lnTo>
                <a:lnTo>
                  <a:pt x="2246" y="1376"/>
                </a:lnTo>
                <a:lnTo>
                  <a:pt x="2246" y="1392"/>
                </a:lnTo>
                <a:lnTo>
                  <a:pt x="2244" y="1397"/>
                </a:lnTo>
                <a:lnTo>
                  <a:pt x="2243" y="1402"/>
                </a:lnTo>
                <a:lnTo>
                  <a:pt x="2243" y="1407"/>
                </a:lnTo>
                <a:lnTo>
                  <a:pt x="2244" y="1413"/>
                </a:lnTo>
                <a:lnTo>
                  <a:pt x="2246" y="1419"/>
                </a:lnTo>
                <a:lnTo>
                  <a:pt x="2253" y="1421"/>
                </a:lnTo>
                <a:lnTo>
                  <a:pt x="2263" y="1425"/>
                </a:lnTo>
                <a:lnTo>
                  <a:pt x="2274" y="1428"/>
                </a:lnTo>
                <a:lnTo>
                  <a:pt x="2281" y="1430"/>
                </a:lnTo>
                <a:lnTo>
                  <a:pt x="2284" y="1442"/>
                </a:lnTo>
                <a:lnTo>
                  <a:pt x="2293" y="1444"/>
                </a:lnTo>
                <a:lnTo>
                  <a:pt x="2302" y="1442"/>
                </a:lnTo>
                <a:lnTo>
                  <a:pt x="2307" y="1440"/>
                </a:lnTo>
                <a:lnTo>
                  <a:pt x="2312" y="1440"/>
                </a:lnTo>
                <a:lnTo>
                  <a:pt x="2319" y="1446"/>
                </a:lnTo>
                <a:lnTo>
                  <a:pt x="2323" y="1458"/>
                </a:lnTo>
                <a:lnTo>
                  <a:pt x="2325" y="1474"/>
                </a:lnTo>
                <a:lnTo>
                  <a:pt x="2323" y="1489"/>
                </a:lnTo>
                <a:lnTo>
                  <a:pt x="2323" y="1503"/>
                </a:lnTo>
                <a:lnTo>
                  <a:pt x="2304" y="1503"/>
                </a:lnTo>
                <a:lnTo>
                  <a:pt x="2304" y="1522"/>
                </a:lnTo>
                <a:lnTo>
                  <a:pt x="2312" y="1528"/>
                </a:lnTo>
                <a:lnTo>
                  <a:pt x="2321" y="1535"/>
                </a:lnTo>
                <a:lnTo>
                  <a:pt x="2328" y="1545"/>
                </a:lnTo>
                <a:lnTo>
                  <a:pt x="2330" y="1557"/>
                </a:lnTo>
                <a:lnTo>
                  <a:pt x="2330" y="1559"/>
                </a:lnTo>
                <a:lnTo>
                  <a:pt x="2328" y="1561"/>
                </a:lnTo>
                <a:lnTo>
                  <a:pt x="2328" y="1563"/>
                </a:lnTo>
                <a:lnTo>
                  <a:pt x="2328" y="1564"/>
                </a:lnTo>
                <a:lnTo>
                  <a:pt x="2326" y="1568"/>
                </a:lnTo>
                <a:lnTo>
                  <a:pt x="2335" y="1571"/>
                </a:lnTo>
                <a:lnTo>
                  <a:pt x="2344" y="1571"/>
                </a:lnTo>
                <a:lnTo>
                  <a:pt x="2354" y="1573"/>
                </a:lnTo>
                <a:lnTo>
                  <a:pt x="2352" y="1603"/>
                </a:lnTo>
                <a:lnTo>
                  <a:pt x="2358" y="1629"/>
                </a:lnTo>
                <a:lnTo>
                  <a:pt x="2368" y="1657"/>
                </a:lnTo>
                <a:lnTo>
                  <a:pt x="2380" y="1683"/>
                </a:lnTo>
                <a:lnTo>
                  <a:pt x="2382" y="1695"/>
                </a:lnTo>
                <a:lnTo>
                  <a:pt x="2384" y="1713"/>
                </a:lnTo>
                <a:lnTo>
                  <a:pt x="2384" y="1734"/>
                </a:lnTo>
                <a:lnTo>
                  <a:pt x="2384" y="1753"/>
                </a:lnTo>
                <a:lnTo>
                  <a:pt x="2384" y="1765"/>
                </a:lnTo>
                <a:lnTo>
                  <a:pt x="2342" y="1765"/>
                </a:lnTo>
                <a:lnTo>
                  <a:pt x="2339" y="1711"/>
                </a:lnTo>
                <a:lnTo>
                  <a:pt x="2335" y="1711"/>
                </a:lnTo>
                <a:lnTo>
                  <a:pt x="2335" y="1718"/>
                </a:lnTo>
                <a:lnTo>
                  <a:pt x="2323" y="1739"/>
                </a:lnTo>
                <a:lnTo>
                  <a:pt x="2319" y="1765"/>
                </a:lnTo>
                <a:lnTo>
                  <a:pt x="2304" y="1765"/>
                </a:lnTo>
                <a:lnTo>
                  <a:pt x="2295" y="1765"/>
                </a:lnTo>
                <a:lnTo>
                  <a:pt x="2284" y="1767"/>
                </a:lnTo>
                <a:lnTo>
                  <a:pt x="2272" y="1769"/>
                </a:lnTo>
                <a:lnTo>
                  <a:pt x="2272" y="1760"/>
                </a:lnTo>
                <a:lnTo>
                  <a:pt x="2270" y="1753"/>
                </a:lnTo>
                <a:lnTo>
                  <a:pt x="2270" y="1746"/>
                </a:lnTo>
                <a:lnTo>
                  <a:pt x="2274" y="1739"/>
                </a:lnTo>
                <a:lnTo>
                  <a:pt x="2277" y="1730"/>
                </a:lnTo>
                <a:lnTo>
                  <a:pt x="2272" y="1730"/>
                </a:lnTo>
                <a:lnTo>
                  <a:pt x="2269" y="1742"/>
                </a:lnTo>
                <a:lnTo>
                  <a:pt x="2263" y="1751"/>
                </a:lnTo>
                <a:lnTo>
                  <a:pt x="2256" y="1758"/>
                </a:lnTo>
                <a:lnTo>
                  <a:pt x="2249" y="1769"/>
                </a:lnTo>
                <a:lnTo>
                  <a:pt x="2222" y="1772"/>
                </a:lnTo>
                <a:lnTo>
                  <a:pt x="2195" y="1781"/>
                </a:lnTo>
                <a:lnTo>
                  <a:pt x="2173" y="1795"/>
                </a:lnTo>
                <a:lnTo>
                  <a:pt x="2155" y="1812"/>
                </a:lnTo>
                <a:lnTo>
                  <a:pt x="2147" y="1833"/>
                </a:lnTo>
                <a:lnTo>
                  <a:pt x="2157" y="1849"/>
                </a:lnTo>
                <a:lnTo>
                  <a:pt x="2166" y="1868"/>
                </a:lnTo>
                <a:lnTo>
                  <a:pt x="2169" y="1891"/>
                </a:lnTo>
                <a:lnTo>
                  <a:pt x="2159" y="1899"/>
                </a:lnTo>
                <a:lnTo>
                  <a:pt x="2153" y="1908"/>
                </a:lnTo>
                <a:lnTo>
                  <a:pt x="2148" y="1919"/>
                </a:lnTo>
                <a:lnTo>
                  <a:pt x="2143" y="1934"/>
                </a:lnTo>
                <a:lnTo>
                  <a:pt x="2143" y="1945"/>
                </a:lnTo>
                <a:lnTo>
                  <a:pt x="2124" y="1948"/>
                </a:lnTo>
                <a:lnTo>
                  <a:pt x="2117" y="1957"/>
                </a:lnTo>
                <a:lnTo>
                  <a:pt x="2115" y="1966"/>
                </a:lnTo>
                <a:lnTo>
                  <a:pt x="2113" y="1975"/>
                </a:lnTo>
                <a:lnTo>
                  <a:pt x="2108" y="1982"/>
                </a:lnTo>
                <a:lnTo>
                  <a:pt x="2099" y="1987"/>
                </a:lnTo>
                <a:lnTo>
                  <a:pt x="2084" y="1995"/>
                </a:lnTo>
                <a:lnTo>
                  <a:pt x="2064" y="2001"/>
                </a:lnTo>
                <a:lnTo>
                  <a:pt x="2045" y="2004"/>
                </a:lnTo>
                <a:lnTo>
                  <a:pt x="2028" y="2011"/>
                </a:lnTo>
                <a:lnTo>
                  <a:pt x="2021" y="2015"/>
                </a:lnTo>
                <a:lnTo>
                  <a:pt x="2009" y="2023"/>
                </a:lnTo>
                <a:lnTo>
                  <a:pt x="1995" y="2036"/>
                </a:lnTo>
                <a:lnTo>
                  <a:pt x="1979" y="2050"/>
                </a:lnTo>
                <a:lnTo>
                  <a:pt x="1963" y="2062"/>
                </a:lnTo>
                <a:lnTo>
                  <a:pt x="1951" y="2074"/>
                </a:lnTo>
                <a:lnTo>
                  <a:pt x="1941" y="2085"/>
                </a:lnTo>
                <a:lnTo>
                  <a:pt x="1935" y="2091"/>
                </a:lnTo>
                <a:lnTo>
                  <a:pt x="1935" y="2105"/>
                </a:lnTo>
                <a:lnTo>
                  <a:pt x="1930" y="2114"/>
                </a:lnTo>
                <a:lnTo>
                  <a:pt x="1921" y="2128"/>
                </a:lnTo>
                <a:lnTo>
                  <a:pt x="1909" y="2144"/>
                </a:lnTo>
                <a:lnTo>
                  <a:pt x="1897" y="2161"/>
                </a:lnTo>
                <a:lnTo>
                  <a:pt x="1885" y="2175"/>
                </a:lnTo>
                <a:lnTo>
                  <a:pt x="1876" y="2187"/>
                </a:lnTo>
                <a:lnTo>
                  <a:pt x="1869" y="2194"/>
                </a:lnTo>
                <a:lnTo>
                  <a:pt x="1855" y="2203"/>
                </a:lnTo>
                <a:lnTo>
                  <a:pt x="1839" y="2210"/>
                </a:lnTo>
                <a:lnTo>
                  <a:pt x="1824" y="2217"/>
                </a:lnTo>
                <a:lnTo>
                  <a:pt x="1820" y="2221"/>
                </a:lnTo>
                <a:lnTo>
                  <a:pt x="1817" y="2224"/>
                </a:lnTo>
                <a:lnTo>
                  <a:pt x="1815" y="2228"/>
                </a:lnTo>
                <a:lnTo>
                  <a:pt x="1813" y="2229"/>
                </a:lnTo>
                <a:lnTo>
                  <a:pt x="1811" y="2233"/>
                </a:lnTo>
                <a:lnTo>
                  <a:pt x="1808" y="2235"/>
                </a:lnTo>
                <a:lnTo>
                  <a:pt x="1801" y="2236"/>
                </a:lnTo>
                <a:lnTo>
                  <a:pt x="1799" y="2249"/>
                </a:lnTo>
                <a:lnTo>
                  <a:pt x="1796" y="2256"/>
                </a:lnTo>
                <a:lnTo>
                  <a:pt x="1792" y="2263"/>
                </a:lnTo>
                <a:lnTo>
                  <a:pt x="1789" y="2271"/>
                </a:lnTo>
                <a:lnTo>
                  <a:pt x="1778" y="2271"/>
                </a:lnTo>
                <a:lnTo>
                  <a:pt x="1778" y="2283"/>
                </a:lnTo>
                <a:lnTo>
                  <a:pt x="1759" y="2289"/>
                </a:lnTo>
                <a:lnTo>
                  <a:pt x="1738" y="2297"/>
                </a:lnTo>
                <a:lnTo>
                  <a:pt x="1715" y="2310"/>
                </a:lnTo>
                <a:lnTo>
                  <a:pt x="1698" y="2324"/>
                </a:lnTo>
                <a:lnTo>
                  <a:pt x="1684" y="2341"/>
                </a:lnTo>
                <a:lnTo>
                  <a:pt x="1677" y="2360"/>
                </a:lnTo>
                <a:lnTo>
                  <a:pt x="1673" y="2360"/>
                </a:lnTo>
                <a:lnTo>
                  <a:pt x="1673" y="2364"/>
                </a:lnTo>
                <a:lnTo>
                  <a:pt x="1689" y="2364"/>
                </a:lnTo>
                <a:lnTo>
                  <a:pt x="1689" y="2379"/>
                </a:lnTo>
                <a:lnTo>
                  <a:pt x="1684" y="2381"/>
                </a:lnTo>
                <a:lnTo>
                  <a:pt x="1679" y="2383"/>
                </a:lnTo>
                <a:lnTo>
                  <a:pt x="1673" y="2386"/>
                </a:lnTo>
                <a:lnTo>
                  <a:pt x="1677" y="2390"/>
                </a:lnTo>
                <a:lnTo>
                  <a:pt x="1680" y="2392"/>
                </a:lnTo>
                <a:lnTo>
                  <a:pt x="1680" y="2393"/>
                </a:lnTo>
                <a:lnTo>
                  <a:pt x="1680" y="2397"/>
                </a:lnTo>
                <a:lnTo>
                  <a:pt x="1680" y="2400"/>
                </a:lnTo>
                <a:lnTo>
                  <a:pt x="1679" y="2404"/>
                </a:lnTo>
                <a:lnTo>
                  <a:pt x="1677" y="2409"/>
                </a:lnTo>
                <a:lnTo>
                  <a:pt x="1668" y="2414"/>
                </a:lnTo>
                <a:lnTo>
                  <a:pt x="1656" y="2420"/>
                </a:lnTo>
                <a:lnTo>
                  <a:pt x="1642" y="2428"/>
                </a:lnTo>
                <a:lnTo>
                  <a:pt x="1630" y="2435"/>
                </a:lnTo>
                <a:lnTo>
                  <a:pt x="1619" y="2441"/>
                </a:lnTo>
                <a:lnTo>
                  <a:pt x="1607" y="2442"/>
                </a:lnTo>
                <a:lnTo>
                  <a:pt x="1595" y="2439"/>
                </a:lnTo>
                <a:lnTo>
                  <a:pt x="1583" y="2434"/>
                </a:lnTo>
                <a:lnTo>
                  <a:pt x="1571" y="2432"/>
                </a:lnTo>
                <a:lnTo>
                  <a:pt x="1558" y="2437"/>
                </a:lnTo>
                <a:lnTo>
                  <a:pt x="1553" y="2446"/>
                </a:lnTo>
                <a:lnTo>
                  <a:pt x="1550" y="2456"/>
                </a:lnTo>
                <a:lnTo>
                  <a:pt x="1548" y="2467"/>
                </a:lnTo>
                <a:lnTo>
                  <a:pt x="1546" y="2479"/>
                </a:lnTo>
                <a:lnTo>
                  <a:pt x="1541" y="2489"/>
                </a:lnTo>
                <a:lnTo>
                  <a:pt x="1534" y="2500"/>
                </a:lnTo>
                <a:lnTo>
                  <a:pt x="1520" y="2505"/>
                </a:lnTo>
                <a:lnTo>
                  <a:pt x="1516" y="2503"/>
                </a:lnTo>
                <a:lnTo>
                  <a:pt x="1513" y="2503"/>
                </a:lnTo>
                <a:lnTo>
                  <a:pt x="1511" y="2503"/>
                </a:lnTo>
                <a:lnTo>
                  <a:pt x="1508" y="2503"/>
                </a:lnTo>
                <a:lnTo>
                  <a:pt x="1506" y="2503"/>
                </a:lnTo>
                <a:lnTo>
                  <a:pt x="1502" y="2502"/>
                </a:lnTo>
                <a:lnTo>
                  <a:pt x="1501" y="2498"/>
                </a:lnTo>
                <a:lnTo>
                  <a:pt x="1497" y="2495"/>
                </a:lnTo>
                <a:lnTo>
                  <a:pt x="1483" y="2498"/>
                </a:lnTo>
                <a:lnTo>
                  <a:pt x="1468" y="2503"/>
                </a:lnTo>
                <a:lnTo>
                  <a:pt x="1455" y="2509"/>
                </a:lnTo>
                <a:lnTo>
                  <a:pt x="1450" y="2517"/>
                </a:lnTo>
                <a:lnTo>
                  <a:pt x="1443" y="2530"/>
                </a:lnTo>
                <a:lnTo>
                  <a:pt x="1434" y="2547"/>
                </a:lnTo>
                <a:lnTo>
                  <a:pt x="1427" y="2566"/>
                </a:lnTo>
                <a:lnTo>
                  <a:pt x="1422" y="2585"/>
                </a:lnTo>
                <a:lnTo>
                  <a:pt x="1420" y="2603"/>
                </a:lnTo>
                <a:lnTo>
                  <a:pt x="1420" y="2617"/>
                </a:lnTo>
                <a:lnTo>
                  <a:pt x="1426" y="2631"/>
                </a:lnTo>
                <a:lnTo>
                  <a:pt x="1434" y="2648"/>
                </a:lnTo>
                <a:lnTo>
                  <a:pt x="1441" y="2664"/>
                </a:lnTo>
                <a:lnTo>
                  <a:pt x="1443" y="2678"/>
                </a:lnTo>
                <a:lnTo>
                  <a:pt x="1440" y="2688"/>
                </a:lnTo>
                <a:lnTo>
                  <a:pt x="1434" y="2701"/>
                </a:lnTo>
                <a:lnTo>
                  <a:pt x="1429" y="2713"/>
                </a:lnTo>
                <a:lnTo>
                  <a:pt x="1427" y="2725"/>
                </a:lnTo>
                <a:lnTo>
                  <a:pt x="1429" y="2727"/>
                </a:lnTo>
                <a:lnTo>
                  <a:pt x="1433" y="2729"/>
                </a:lnTo>
                <a:lnTo>
                  <a:pt x="1436" y="2732"/>
                </a:lnTo>
                <a:lnTo>
                  <a:pt x="1438" y="2734"/>
                </a:lnTo>
                <a:lnTo>
                  <a:pt x="1440" y="2736"/>
                </a:lnTo>
                <a:lnTo>
                  <a:pt x="1445" y="2755"/>
                </a:lnTo>
                <a:lnTo>
                  <a:pt x="1445" y="2776"/>
                </a:lnTo>
                <a:lnTo>
                  <a:pt x="1447" y="2798"/>
                </a:lnTo>
                <a:lnTo>
                  <a:pt x="1448" y="2798"/>
                </a:lnTo>
                <a:lnTo>
                  <a:pt x="1448" y="2802"/>
                </a:lnTo>
                <a:lnTo>
                  <a:pt x="1450" y="2805"/>
                </a:lnTo>
                <a:lnTo>
                  <a:pt x="1450" y="2807"/>
                </a:lnTo>
                <a:lnTo>
                  <a:pt x="1452" y="2809"/>
                </a:lnTo>
                <a:lnTo>
                  <a:pt x="1459" y="2809"/>
                </a:lnTo>
                <a:lnTo>
                  <a:pt x="1461" y="2821"/>
                </a:lnTo>
                <a:lnTo>
                  <a:pt x="1459" y="2837"/>
                </a:lnTo>
                <a:lnTo>
                  <a:pt x="1454" y="2849"/>
                </a:lnTo>
                <a:lnTo>
                  <a:pt x="1452" y="2859"/>
                </a:lnTo>
                <a:lnTo>
                  <a:pt x="1447" y="2908"/>
                </a:lnTo>
                <a:lnTo>
                  <a:pt x="1440" y="2926"/>
                </a:lnTo>
                <a:lnTo>
                  <a:pt x="1429" y="2947"/>
                </a:lnTo>
                <a:lnTo>
                  <a:pt x="1417" y="2969"/>
                </a:lnTo>
                <a:lnTo>
                  <a:pt x="1406" y="2989"/>
                </a:lnTo>
                <a:lnTo>
                  <a:pt x="1394" y="3001"/>
                </a:lnTo>
                <a:lnTo>
                  <a:pt x="1391" y="3003"/>
                </a:lnTo>
                <a:lnTo>
                  <a:pt x="1387" y="3003"/>
                </a:lnTo>
                <a:lnTo>
                  <a:pt x="1385" y="3004"/>
                </a:lnTo>
                <a:lnTo>
                  <a:pt x="1384" y="3003"/>
                </a:lnTo>
                <a:lnTo>
                  <a:pt x="1382" y="3003"/>
                </a:lnTo>
                <a:lnTo>
                  <a:pt x="1379" y="3001"/>
                </a:lnTo>
                <a:lnTo>
                  <a:pt x="1379" y="3013"/>
                </a:lnTo>
                <a:lnTo>
                  <a:pt x="1389" y="3013"/>
                </a:lnTo>
                <a:lnTo>
                  <a:pt x="1389" y="3060"/>
                </a:lnTo>
                <a:lnTo>
                  <a:pt x="1392" y="3106"/>
                </a:lnTo>
                <a:lnTo>
                  <a:pt x="1396" y="3154"/>
                </a:lnTo>
                <a:lnTo>
                  <a:pt x="1398" y="3205"/>
                </a:lnTo>
                <a:lnTo>
                  <a:pt x="1373" y="3205"/>
                </a:lnTo>
                <a:lnTo>
                  <a:pt x="1354" y="3203"/>
                </a:lnTo>
                <a:lnTo>
                  <a:pt x="1331" y="3205"/>
                </a:lnTo>
                <a:lnTo>
                  <a:pt x="1331" y="3212"/>
                </a:lnTo>
                <a:lnTo>
                  <a:pt x="1330" y="3226"/>
                </a:lnTo>
                <a:lnTo>
                  <a:pt x="1326" y="3238"/>
                </a:lnTo>
                <a:lnTo>
                  <a:pt x="1324" y="3247"/>
                </a:lnTo>
                <a:lnTo>
                  <a:pt x="1319" y="3254"/>
                </a:lnTo>
                <a:lnTo>
                  <a:pt x="1309" y="3263"/>
                </a:lnTo>
                <a:lnTo>
                  <a:pt x="1298" y="3273"/>
                </a:lnTo>
                <a:lnTo>
                  <a:pt x="1289" y="3284"/>
                </a:lnTo>
                <a:lnTo>
                  <a:pt x="1284" y="3294"/>
                </a:lnTo>
                <a:lnTo>
                  <a:pt x="1286" y="3305"/>
                </a:lnTo>
                <a:lnTo>
                  <a:pt x="1288" y="3306"/>
                </a:lnTo>
                <a:lnTo>
                  <a:pt x="1289" y="3306"/>
                </a:lnTo>
                <a:lnTo>
                  <a:pt x="1291" y="3306"/>
                </a:lnTo>
                <a:lnTo>
                  <a:pt x="1293" y="3308"/>
                </a:lnTo>
                <a:lnTo>
                  <a:pt x="1298" y="3308"/>
                </a:lnTo>
                <a:lnTo>
                  <a:pt x="1293" y="3331"/>
                </a:lnTo>
                <a:lnTo>
                  <a:pt x="1272" y="3333"/>
                </a:lnTo>
                <a:lnTo>
                  <a:pt x="1249" y="3338"/>
                </a:lnTo>
                <a:lnTo>
                  <a:pt x="1230" y="3348"/>
                </a:lnTo>
                <a:lnTo>
                  <a:pt x="1211" y="3364"/>
                </a:lnTo>
                <a:lnTo>
                  <a:pt x="1197" y="3383"/>
                </a:lnTo>
                <a:lnTo>
                  <a:pt x="1187" y="3408"/>
                </a:lnTo>
                <a:lnTo>
                  <a:pt x="1183" y="3435"/>
                </a:lnTo>
                <a:lnTo>
                  <a:pt x="1167" y="3441"/>
                </a:lnTo>
                <a:lnTo>
                  <a:pt x="1155" y="3448"/>
                </a:lnTo>
                <a:lnTo>
                  <a:pt x="1141" y="3456"/>
                </a:lnTo>
                <a:lnTo>
                  <a:pt x="1127" y="3462"/>
                </a:lnTo>
                <a:lnTo>
                  <a:pt x="1111" y="3467"/>
                </a:lnTo>
                <a:lnTo>
                  <a:pt x="1091" y="3470"/>
                </a:lnTo>
                <a:lnTo>
                  <a:pt x="1073" y="3453"/>
                </a:lnTo>
                <a:lnTo>
                  <a:pt x="1054" y="3441"/>
                </a:lnTo>
                <a:lnTo>
                  <a:pt x="1033" y="3427"/>
                </a:lnTo>
                <a:lnTo>
                  <a:pt x="1029" y="3423"/>
                </a:lnTo>
                <a:lnTo>
                  <a:pt x="1028" y="3422"/>
                </a:lnTo>
                <a:lnTo>
                  <a:pt x="1028" y="3418"/>
                </a:lnTo>
                <a:lnTo>
                  <a:pt x="1028" y="3413"/>
                </a:lnTo>
                <a:lnTo>
                  <a:pt x="1028" y="3409"/>
                </a:lnTo>
                <a:lnTo>
                  <a:pt x="1024" y="3404"/>
                </a:lnTo>
                <a:lnTo>
                  <a:pt x="1021" y="3399"/>
                </a:lnTo>
                <a:lnTo>
                  <a:pt x="1015" y="3395"/>
                </a:lnTo>
                <a:lnTo>
                  <a:pt x="1008" y="3390"/>
                </a:lnTo>
                <a:lnTo>
                  <a:pt x="1003" y="3387"/>
                </a:lnTo>
                <a:lnTo>
                  <a:pt x="998" y="3381"/>
                </a:lnTo>
                <a:lnTo>
                  <a:pt x="982" y="3355"/>
                </a:lnTo>
                <a:lnTo>
                  <a:pt x="970" y="3327"/>
                </a:lnTo>
                <a:lnTo>
                  <a:pt x="961" y="3296"/>
                </a:lnTo>
                <a:lnTo>
                  <a:pt x="960" y="3263"/>
                </a:lnTo>
                <a:lnTo>
                  <a:pt x="972" y="3263"/>
                </a:lnTo>
                <a:lnTo>
                  <a:pt x="968" y="3252"/>
                </a:lnTo>
                <a:lnTo>
                  <a:pt x="965" y="3247"/>
                </a:lnTo>
                <a:lnTo>
                  <a:pt x="961" y="3240"/>
                </a:lnTo>
                <a:lnTo>
                  <a:pt x="960" y="3228"/>
                </a:lnTo>
                <a:lnTo>
                  <a:pt x="947" y="3228"/>
                </a:lnTo>
                <a:lnTo>
                  <a:pt x="946" y="3210"/>
                </a:lnTo>
                <a:lnTo>
                  <a:pt x="940" y="3196"/>
                </a:lnTo>
                <a:lnTo>
                  <a:pt x="933" y="3188"/>
                </a:lnTo>
                <a:lnTo>
                  <a:pt x="928" y="3177"/>
                </a:lnTo>
                <a:lnTo>
                  <a:pt x="921" y="3167"/>
                </a:lnTo>
                <a:lnTo>
                  <a:pt x="916" y="3146"/>
                </a:lnTo>
                <a:lnTo>
                  <a:pt x="914" y="3125"/>
                </a:lnTo>
                <a:lnTo>
                  <a:pt x="909" y="3104"/>
                </a:lnTo>
                <a:lnTo>
                  <a:pt x="900" y="3086"/>
                </a:lnTo>
                <a:lnTo>
                  <a:pt x="888" y="3071"/>
                </a:lnTo>
                <a:lnTo>
                  <a:pt x="879" y="3055"/>
                </a:lnTo>
                <a:lnTo>
                  <a:pt x="876" y="3032"/>
                </a:lnTo>
                <a:lnTo>
                  <a:pt x="862" y="3018"/>
                </a:lnTo>
                <a:lnTo>
                  <a:pt x="846" y="3004"/>
                </a:lnTo>
                <a:lnTo>
                  <a:pt x="832" y="2989"/>
                </a:lnTo>
                <a:lnTo>
                  <a:pt x="816" y="2955"/>
                </a:lnTo>
                <a:lnTo>
                  <a:pt x="804" y="2921"/>
                </a:lnTo>
                <a:lnTo>
                  <a:pt x="792" y="2884"/>
                </a:lnTo>
                <a:lnTo>
                  <a:pt x="780" y="2847"/>
                </a:lnTo>
                <a:lnTo>
                  <a:pt x="775" y="2832"/>
                </a:lnTo>
                <a:lnTo>
                  <a:pt x="775" y="2812"/>
                </a:lnTo>
                <a:lnTo>
                  <a:pt x="775" y="2791"/>
                </a:lnTo>
                <a:lnTo>
                  <a:pt x="773" y="2772"/>
                </a:lnTo>
                <a:lnTo>
                  <a:pt x="768" y="2755"/>
                </a:lnTo>
                <a:lnTo>
                  <a:pt x="752" y="2744"/>
                </a:lnTo>
                <a:lnTo>
                  <a:pt x="748" y="2732"/>
                </a:lnTo>
                <a:lnTo>
                  <a:pt x="747" y="2715"/>
                </a:lnTo>
                <a:lnTo>
                  <a:pt x="747" y="2695"/>
                </a:lnTo>
                <a:lnTo>
                  <a:pt x="743" y="2678"/>
                </a:lnTo>
                <a:lnTo>
                  <a:pt x="741" y="2667"/>
                </a:lnTo>
                <a:lnTo>
                  <a:pt x="729" y="2664"/>
                </a:lnTo>
                <a:lnTo>
                  <a:pt x="722" y="2640"/>
                </a:lnTo>
                <a:lnTo>
                  <a:pt x="719" y="2638"/>
                </a:lnTo>
                <a:lnTo>
                  <a:pt x="715" y="2638"/>
                </a:lnTo>
                <a:lnTo>
                  <a:pt x="712" y="2638"/>
                </a:lnTo>
                <a:lnTo>
                  <a:pt x="708" y="2638"/>
                </a:lnTo>
                <a:lnTo>
                  <a:pt x="707" y="2636"/>
                </a:lnTo>
                <a:lnTo>
                  <a:pt x="707" y="2620"/>
                </a:lnTo>
                <a:lnTo>
                  <a:pt x="703" y="2619"/>
                </a:lnTo>
                <a:lnTo>
                  <a:pt x="700" y="2615"/>
                </a:lnTo>
                <a:lnTo>
                  <a:pt x="694" y="2612"/>
                </a:lnTo>
                <a:lnTo>
                  <a:pt x="689" y="2608"/>
                </a:lnTo>
                <a:lnTo>
                  <a:pt x="686" y="2605"/>
                </a:lnTo>
                <a:lnTo>
                  <a:pt x="684" y="2601"/>
                </a:lnTo>
                <a:lnTo>
                  <a:pt x="684" y="2563"/>
                </a:lnTo>
                <a:lnTo>
                  <a:pt x="668" y="2556"/>
                </a:lnTo>
                <a:lnTo>
                  <a:pt x="661" y="2538"/>
                </a:lnTo>
                <a:lnTo>
                  <a:pt x="656" y="2517"/>
                </a:lnTo>
                <a:lnTo>
                  <a:pt x="652" y="2498"/>
                </a:lnTo>
                <a:lnTo>
                  <a:pt x="640" y="2498"/>
                </a:lnTo>
                <a:lnTo>
                  <a:pt x="633" y="2472"/>
                </a:lnTo>
                <a:lnTo>
                  <a:pt x="623" y="2446"/>
                </a:lnTo>
                <a:lnTo>
                  <a:pt x="614" y="2421"/>
                </a:lnTo>
                <a:lnTo>
                  <a:pt x="602" y="2306"/>
                </a:lnTo>
                <a:lnTo>
                  <a:pt x="593" y="2275"/>
                </a:lnTo>
                <a:lnTo>
                  <a:pt x="583" y="2240"/>
                </a:lnTo>
                <a:lnTo>
                  <a:pt x="576" y="2207"/>
                </a:lnTo>
                <a:lnTo>
                  <a:pt x="579" y="2205"/>
                </a:lnTo>
                <a:lnTo>
                  <a:pt x="583" y="2205"/>
                </a:lnTo>
                <a:lnTo>
                  <a:pt x="584" y="2205"/>
                </a:lnTo>
                <a:lnTo>
                  <a:pt x="584" y="2203"/>
                </a:lnTo>
                <a:lnTo>
                  <a:pt x="588" y="2203"/>
                </a:lnTo>
                <a:lnTo>
                  <a:pt x="581" y="2201"/>
                </a:lnTo>
                <a:lnTo>
                  <a:pt x="577" y="2200"/>
                </a:lnTo>
                <a:lnTo>
                  <a:pt x="572" y="2196"/>
                </a:lnTo>
                <a:lnTo>
                  <a:pt x="569" y="2194"/>
                </a:lnTo>
                <a:lnTo>
                  <a:pt x="567" y="2179"/>
                </a:lnTo>
                <a:lnTo>
                  <a:pt x="565" y="2168"/>
                </a:lnTo>
                <a:lnTo>
                  <a:pt x="562" y="2161"/>
                </a:lnTo>
                <a:lnTo>
                  <a:pt x="558" y="2151"/>
                </a:lnTo>
                <a:lnTo>
                  <a:pt x="556" y="2137"/>
                </a:lnTo>
                <a:lnTo>
                  <a:pt x="576" y="2133"/>
                </a:lnTo>
                <a:lnTo>
                  <a:pt x="576" y="2130"/>
                </a:lnTo>
                <a:lnTo>
                  <a:pt x="567" y="2116"/>
                </a:lnTo>
                <a:lnTo>
                  <a:pt x="558" y="2095"/>
                </a:lnTo>
                <a:lnTo>
                  <a:pt x="551" y="2069"/>
                </a:lnTo>
                <a:lnTo>
                  <a:pt x="548" y="2039"/>
                </a:lnTo>
                <a:lnTo>
                  <a:pt x="544" y="2011"/>
                </a:lnTo>
                <a:lnTo>
                  <a:pt x="542" y="1987"/>
                </a:lnTo>
                <a:lnTo>
                  <a:pt x="544" y="1968"/>
                </a:lnTo>
                <a:lnTo>
                  <a:pt x="548" y="1959"/>
                </a:lnTo>
                <a:lnTo>
                  <a:pt x="555" y="1945"/>
                </a:lnTo>
                <a:lnTo>
                  <a:pt x="562" y="1929"/>
                </a:lnTo>
                <a:lnTo>
                  <a:pt x="567" y="1913"/>
                </a:lnTo>
                <a:lnTo>
                  <a:pt x="569" y="1899"/>
                </a:lnTo>
                <a:lnTo>
                  <a:pt x="569" y="1887"/>
                </a:lnTo>
                <a:lnTo>
                  <a:pt x="549" y="1845"/>
                </a:lnTo>
                <a:lnTo>
                  <a:pt x="546" y="1842"/>
                </a:lnTo>
                <a:lnTo>
                  <a:pt x="542" y="1840"/>
                </a:lnTo>
                <a:lnTo>
                  <a:pt x="539" y="1840"/>
                </a:lnTo>
                <a:lnTo>
                  <a:pt x="537" y="1838"/>
                </a:lnTo>
                <a:lnTo>
                  <a:pt x="535" y="1838"/>
                </a:lnTo>
                <a:lnTo>
                  <a:pt x="534" y="1835"/>
                </a:lnTo>
                <a:lnTo>
                  <a:pt x="532" y="1831"/>
                </a:lnTo>
                <a:lnTo>
                  <a:pt x="530" y="1826"/>
                </a:lnTo>
                <a:lnTo>
                  <a:pt x="532" y="1821"/>
                </a:lnTo>
                <a:lnTo>
                  <a:pt x="535" y="1814"/>
                </a:lnTo>
                <a:lnTo>
                  <a:pt x="535" y="1807"/>
                </a:lnTo>
                <a:lnTo>
                  <a:pt x="537" y="1800"/>
                </a:lnTo>
                <a:lnTo>
                  <a:pt x="542" y="1798"/>
                </a:lnTo>
                <a:lnTo>
                  <a:pt x="546" y="1798"/>
                </a:lnTo>
                <a:lnTo>
                  <a:pt x="548" y="1798"/>
                </a:lnTo>
                <a:lnTo>
                  <a:pt x="548" y="1798"/>
                </a:lnTo>
                <a:lnTo>
                  <a:pt x="549" y="1797"/>
                </a:lnTo>
                <a:lnTo>
                  <a:pt x="551" y="1795"/>
                </a:lnTo>
                <a:lnTo>
                  <a:pt x="553" y="1791"/>
                </a:lnTo>
                <a:lnTo>
                  <a:pt x="525" y="1791"/>
                </a:lnTo>
                <a:lnTo>
                  <a:pt x="521" y="1723"/>
                </a:lnTo>
                <a:lnTo>
                  <a:pt x="518" y="1723"/>
                </a:lnTo>
                <a:lnTo>
                  <a:pt x="518" y="1718"/>
                </a:lnTo>
                <a:lnTo>
                  <a:pt x="513" y="1718"/>
                </a:lnTo>
                <a:lnTo>
                  <a:pt x="509" y="1716"/>
                </a:lnTo>
                <a:lnTo>
                  <a:pt x="506" y="1716"/>
                </a:lnTo>
                <a:lnTo>
                  <a:pt x="502" y="1714"/>
                </a:lnTo>
                <a:lnTo>
                  <a:pt x="504" y="1730"/>
                </a:lnTo>
                <a:lnTo>
                  <a:pt x="502" y="1741"/>
                </a:lnTo>
                <a:lnTo>
                  <a:pt x="495" y="1749"/>
                </a:lnTo>
                <a:lnTo>
                  <a:pt x="490" y="1751"/>
                </a:lnTo>
                <a:lnTo>
                  <a:pt x="485" y="1753"/>
                </a:lnTo>
                <a:lnTo>
                  <a:pt x="480" y="1755"/>
                </a:lnTo>
                <a:lnTo>
                  <a:pt x="476" y="1756"/>
                </a:lnTo>
                <a:lnTo>
                  <a:pt x="473" y="1762"/>
                </a:lnTo>
                <a:lnTo>
                  <a:pt x="467" y="1767"/>
                </a:lnTo>
                <a:lnTo>
                  <a:pt x="464" y="1772"/>
                </a:lnTo>
                <a:lnTo>
                  <a:pt x="481" y="1772"/>
                </a:lnTo>
                <a:lnTo>
                  <a:pt x="492" y="1777"/>
                </a:lnTo>
                <a:lnTo>
                  <a:pt x="497" y="1786"/>
                </a:lnTo>
                <a:lnTo>
                  <a:pt x="499" y="1803"/>
                </a:lnTo>
                <a:lnTo>
                  <a:pt x="487" y="1824"/>
                </a:lnTo>
                <a:lnTo>
                  <a:pt x="476" y="1849"/>
                </a:lnTo>
                <a:lnTo>
                  <a:pt x="446" y="1863"/>
                </a:lnTo>
                <a:lnTo>
                  <a:pt x="417" y="1879"/>
                </a:lnTo>
                <a:lnTo>
                  <a:pt x="387" y="1891"/>
                </a:lnTo>
                <a:lnTo>
                  <a:pt x="354" y="1901"/>
                </a:lnTo>
                <a:lnTo>
                  <a:pt x="319" y="1906"/>
                </a:lnTo>
                <a:lnTo>
                  <a:pt x="298" y="1893"/>
                </a:lnTo>
                <a:lnTo>
                  <a:pt x="275" y="1880"/>
                </a:lnTo>
                <a:lnTo>
                  <a:pt x="253" y="1868"/>
                </a:lnTo>
                <a:lnTo>
                  <a:pt x="169" y="1772"/>
                </a:lnTo>
                <a:lnTo>
                  <a:pt x="155" y="1762"/>
                </a:lnTo>
                <a:lnTo>
                  <a:pt x="139" y="1751"/>
                </a:lnTo>
                <a:lnTo>
                  <a:pt x="125" y="1741"/>
                </a:lnTo>
                <a:lnTo>
                  <a:pt x="115" y="1727"/>
                </a:lnTo>
                <a:lnTo>
                  <a:pt x="106" y="1709"/>
                </a:lnTo>
                <a:lnTo>
                  <a:pt x="103" y="1688"/>
                </a:lnTo>
                <a:lnTo>
                  <a:pt x="110" y="1688"/>
                </a:lnTo>
                <a:lnTo>
                  <a:pt x="115" y="1690"/>
                </a:lnTo>
                <a:lnTo>
                  <a:pt x="118" y="1692"/>
                </a:lnTo>
                <a:lnTo>
                  <a:pt x="122" y="1694"/>
                </a:lnTo>
                <a:lnTo>
                  <a:pt x="124" y="1695"/>
                </a:lnTo>
                <a:lnTo>
                  <a:pt x="127" y="1697"/>
                </a:lnTo>
                <a:lnTo>
                  <a:pt x="131" y="1699"/>
                </a:lnTo>
                <a:lnTo>
                  <a:pt x="188" y="1692"/>
                </a:lnTo>
                <a:lnTo>
                  <a:pt x="188" y="1680"/>
                </a:lnTo>
                <a:lnTo>
                  <a:pt x="199" y="1680"/>
                </a:lnTo>
                <a:lnTo>
                  <a:pt x="214" y="1678"/>
                </a:lnTo>
                <a:lnTo>
                  <a:pt x="230" y="1674"/>
                </a:lnTo>
                <a:lnTo>
                  <a:pt x="242" y="1669"/>
                </a:lnTo>
                <a:lnTo>
                  <a:pt x="251" y="1657"/>
                </a:lnTo>
                <a:lnTo>
                  <a:pt x="258" y="1643"/>
                </a:lnTo>
                <a:lnTo>
                  <a:pt x="265" y="1631"/>
                </a:lnTo>
                <a:lnTo>
                  <a:pt x="237" y="1631"/>
                </a:lnTo>
                <a:lnTo>
                  <a:pt x="228" y="1632"/>
                </a:lnTo>
                <a:lnTo>
                  <a:pt x="218" y="1632"/>
                </a:lnTo>
                <a:lnTo>
                  <a:pt x="207" y="1634"/>
                </a:lnTo>
                <a:lnTo>
                  <a:pt x="204" y="1636"/>
                </a:lnTo>
                <a:lnTo>
                  <a:pt x="200" y="1639"/>
                </a:lnTo>
                <a:lnTo>
                  <a:pt x="199" y="1643"/>
                </a:lnTo>
                <a:lnTo>
                  <a:pt x="197" y="1645"/>
                </a:lnTo>
                <a:lnTo>
                  <a:pt x="195" y="1648"/>
                </a:lnTo>
                <a:lnTo>
                  <a:pt x="192" y="1650"/>
                </a:lnTo>
                <a:lnTo>
                  <a:pt x="186" y="1652"/>
                </a:lnTo>
                <a:lnTo>
                  <a:pt x="179" y="1653"/>
                </a:lnTo>
                <a:lnTo>
                  <a:pt x="169" y="1646"/>
                </a:lnTo>
                <a:lnTo>
                  <a:pt x="155" y="1645"/>
                </a:lnTo>
                <a:lnTo>
                  <a:pt x="141" y="1645"/>
                </a:lnTo>
                <a:lnTo>
                  <a:pt x="127" y="1641"/>
                </a:lnTo>
                <a:lnTo>
                  <a:pt x="117" y="1634"/>
                </a:lnTo>
                <a:lnTo>
                  <a:pt x="106" y="1625"/>
                </a:lnTo>
                <a:lnTo>
                  <a:pt x="96" y="1618"/>
                </a:lnTo>
                <a:lnTo>
                  <a:pt x="90" y="1617"/>
                </a:lnTo>
                <a:lnTo>
                  <a:pt x="85" y="1617"/>
                </a:lnTo>
                <a:lnTo>
                  <a:pt x="82" y="1617"/>
                </a:lnTo>
                <a:lnTo>
                  <a:pt x="76" y="1617"/>
                </a:lnTo>
                <a:lnTo>
                  <a:pt x="73" y="1617"/>
                </a:lnTo>
                <a:lnTo>
                  <a:pt x="69" y="1615"/>
                </a:lnTo>
                <a:lnTo>
                  <a:pt x="59" y="1603"/>
                </a:lnTo>
                <a:lnTo>
                  <a:pt x="52" y="1587"/>
                </a:lnTo>
                <a:lnTo>
                  <a:pt x="43" y="1573"/>
                </a:lnTo>
                <a:lnTo>
                  <a:pt x="35" y="1559"/>
                </a:lnTo>
                <a:lnTo>
                  <a:pt x="22" y="1549"/>
                </a:lnTo>
                <a:lnTo>
                  <a:pt x="19" y="1547"/>
                </a:lnTo>
                <a:lnTo>
                  <a:pt x="15" y="1547"/>
                </a:lnTo>
                <a:lnTo>
                  <a:pt x="10" y="1545"/>
                </a:lnTo>
                <a:lnTo>
                  <a:pt x="3" y="1545"/>
                </a:lnTo>
                <a:lnTo>
                  <a:pt x="0" y="1507"/>
                </a:lnTo>
                <a:lnTo>
                  <a:pt x="12" y="1502"/>
                </a:lnTo>
                <a:lnTo>
                  <a:pt x="24" y="1496"/>
                </a:lnTo>
                <a:lnTo>
                  <a:pt x="38" y="1493"/>
                </a:lnTo>
                <a:lnTo>
                  <a:pt x="57" y="1491"/>
                </a:lnTo>
                <a:lnTo>
                  <a:pt x="61" y="1461"/>
                </a:lnTo>
                <a:lnTo>
                  <a:pt x="78" y="1460"/>
                </a:lnTo>
                <a:lnTo>
                  <a:pt x="101" y="1456"/>
                </a:lnTo>
                <a:lnTo>
                  <a:pt x="125" y="1453"/>
                </a:lnTo>
                <a:lnTo>
                  <a:pt x="150" y="1453"/>
                </a:lnTo>
                <a:lnTo>
                  <a:pt x="169" y="1458"/>
                </a:lnTo>
                <a:lnTo>
                  <a:pt x="176" y="1463"/>
                </a:lnTo>
                <a:lnTo>
                  <a:pt x="183" y="1468"/>
                </a:lnTo>
                <a:lnTo>
                  <a:pt x="190" y="1474"/>
                </a:lnTo>
                <a:lnTo>
                  <a:pt x="204" y="1477"/>
                </a:lnTo>
                <a:lnTo>
                  <a:pt x="218" y="1465"/>
                </a:lnTo>
                <a:lnTo>
                  <a:pt x="237" y="1454"/>
                </a:lnTo>
                <a:lnTo>
                  <a:pt x="258" y="1446"/>
                </a:lnTo>
                <a:lnTo>
                  <a:pt x="281" y="1442"/>
                </a:lnTo>
                <a:lnTo>
                  <a:pt x="281" y="1449"/>
                </a:lnTo>
                <a:lnTo>
                  <a:pt x="282" y="1453"/>
                </a:lnTo>
                <a:lnTo>
                  <a:pt x="282" y="1456"/>
                </a:lnTo>
                <a:lnTo>
                  <a:pt x="282" y="1460"/>
                </a:lnTo>
                <a:lnTo>
                  <a:pt x="284" y="1465"/>
                </a:lnTo>
                <a:lnTo>
                  <a:pt x="300" y="1467"/>
                </a:lnTo>
                <a:lnTo>
                  <a:pt x="314" y="1465"/>
                </a:lnTo>
                <a:lnTo>
                  <a:pt x="324" y="1460"/>
                </a:lnTo>
                <a:lnTo>
                  <a:pt x="333" y="1449"/>
                </a:lnTo>
                <a:lnTo>
                  <a:pt x="331" y="1439"/>
                </a:lnTo>
                <a:lnTo>
                  <a:pt x="333" y="1428"/>
                </a:lnTo>
                <a:lnTo>
                  <a:pt x="336" y="1419"/>
                </a:lnTo>
                <a:lnTo>
                  <a:pt x="338" y="1414"/>
                </a:lnTo>
                <a:lnTo>
                  <a:pt x="329" y="1395"/>
                </a:lnTo>
                <a:lnTo>
                  <a:pt x="317" y="1376"/>
                </a:lnTo>
                <a:lnTo>
                  <a:pt x="305" y="1355"/>
                </a:lnTo>
                <a:lnTo>
                  <a:pt x="293" y="1336"/>
                </a:lnTo>
                <a:lnTo>
                  <a:pt x="288" y="1320"/>
                </a:lnTo>
                <a:lnTo>
                  <a:pt x="291" y="1313"/>
                </a:lnTo>
                <a:lnTo>
                  <a:pt x="293" y="1308"/>
                </a:lnTo>
                <a:lnTo>
                  <a:pt x="295" y="1299"/>
                </a:lnTo>
                <a:lnTo>
                  <a:pt x="291" y="1299"/>
                </a:lnTo>
                <a:lnTo>
                  <a:pt x="291" y="1296"/>
                </a:lnTo>
                <a:lnTo>
                  <a:pt x="268" y="1299"/>
                </a:lnTo>
                <a:lnTo>
                  <a:pt x="249" y="1299"/>
                </a:lnTo>
                <a:lnTo>
                  <a:pt x="240" y="1290"/>
                </a:lnTo>
                <a:lnTo>
                  <a:pt x="233" y="1282"/>
                </a:lnTo>
                <a:lnTo>
                  <a:pt x="228" y="1271"/>
                </a:lnTo>
                <a:lnTo>
                  <a:pt x="227" y="1254"/>
                </a:lnTo>
                <a:lnTo>
                  <a:pt x="233" y="1238"/>
                </a:lnTo>
                <a:lnTo>
                  <a:pt x="239" y="1219"/>
                </a:lnTo>
                <a:lnTo>
                  <a:pt x="242" y="1200"/>
                </a:lnTo>
                <a:lnTo>
                  <a:pt x="227" y="1194"/>
                </a:lnTo>
                <a:lnTo>
                  <a:pt x="213" y="1191"/>
                </a:lnTo>
                <a:lnTo>
                  <a:pt x="197" y="1187"/>
                </a:lnTo>
                <a:lnTo>
                  <a:pt x="183" y="1182"/>
                </a:lnTo>
                <a:lnTo>
                  <a:pt x="171" y="1173"/>
                </a:lnTo>
                <a:lnTo>
                  <a:pt x="165" y="1161"/>
                </a:lnTo>
                <a:lnTo>
                  <a:pt x="179" y="1119"/>
                </a:lnTo>
                <a:lnTo>
                  <a:pt x="261" y="1046"/>
                </a:lnTo>
                <a:lnTo>
                  <a:pt x="261" y="1035"/>
                </a:lnTo>
                <a:lnTo>
                  <a:pt x="275" y="1032"/>
                </a:lnTo>
                <a:lnTo>
                  <a:pt x="291" y="1029"/>
                </a:lnTo>
                <a:lnTo>
                  <a:pt x="310" y="1027"/>
                </a:lnTo>
                <a:lnTo>
                  <a:pt x="312" y="1030"/>
                </a:lnTo>
                <a:lnTo>
                  <a:pt x="312" y="1034"/>
                </a:lnTo>
                <a:lnTo>
                  <a:pt x="314" y="1037"/>
                </a:lnTo>
                <a:lnTo>
                  <a:pt x="314" y="1042"/>
                </a:lnTo>
                <a:lnTo>
                  <a:pt x="314" y="1044"/>
                </a:lnTo>
                <a:lnTo>
                  <a:pt x="312" y="1046"/>
                </a:lnTo>
                <a:lnTo>
                  <a:pt x="312" y="1048"/>
                </a:lnTo>
                <a:lnTo>
                  <a:pt x="312" y="1051"/>
                </a:lnTo>
                <a:lnTo>
                  <a:pt x="310" y="1055"/>
                </a:lnTo>
                <a:lnTo>
                  <a:pt x="316" y="1058"/>
                </a:lnTo>
                <a:lnTo>
                  <a:pt x="321" y="1060"/>
                </a:lnTo>
                <a:lnTo>
                  <a:pt x="324" y="1062"/>
                </a:lnTo>
                <a:lnTo>
                  <a:pt x="329" y="1063"/>
                </a:lnTo>
                <a:lnTo>
                  <a:pt x="338" y="1065"/>
                </a:lnTo>
                <a:lnTo>
                  <a:pt x="352" y="1056"/>
                </a:lnTo>
                <a:lnTo>
                  <a:pt x="373" y="1051"/>
                </a:lnTo>
                <a:lnTo>
                  <a:pt x="398" y="1048"/>
                </a:lnTo>
                <a:lnTo>
                  <a:pt x="420" y="1046"/>
                </a:lnTo>
                <a:lnTo>
                  <a:pt x="441" y="1042"/>
                </a:lnTo>
                <a:lnTo>
                  <a:pt x="455" y="1016"/>
                </a:lnTo>
                <a:lnTo>
                  <a:pt x="471" y="994"/>
                </a:lnTo>
                <a:lnTo>
                  <a:pt x="487" y="969"/>
                </a:lnTo>
                <a:lnTo>
                  <a:pt x="502" y="943"/>
                </a:lnTo>
                <a:lnTo>
                  <a:pt x="563" y="924"/>
                </a:lnTo>
                <a:lnTo>
                  <a:pt x="570" y="917"/>
                </a:lnTo>
                <a:lnTo>
                  <a:pt x="577" y="905"/>
                </a:lnTo>
                <a:lnTo>
                  <a:pt x="588" y="889"/>
                </a:lnTo>
                <a:lnTo>
                  <a:pt x="598" y="870"/>
                </a:lnTo>
                <a:lnTo>
                  <a:pt x="607" y="850"/>
                </a:lnTo>
                <a:lnTo>
                  <a:pt x="616" y="833"/>
                </a:lnTo>
                <a:lnTo>
                  <a:pt x="623" y="819"/>
                </a:lnTo>
                <a:lnTo>
                  <a:pt x="626" y="809"/>
                </a:lnTo>
                <a:lnTo>
                  <a:pt x="640" y="807"/>
                </a:lnTo>
                <a:lnTo>
                  <a:pt x="656" y="803"/>
                </a:lnTo>
                <a:lnTo>
                  <a:pt x="672" y="796"/>
                </a:lnTo>
                <a:lnTo>
                  <a:pt x="682" y="788"/>
                </a:lnTo>
                <a:lnTo>
                  <a:pt x="687" y="774"/>
                </a:lnTo>
                <a:lnTo>
                  <a:pt x="684" y="772"/>
                </a:lnTo>
                <a:lnTo>
                  <a:pt x="682" y="770"/>
                </a:lnTo>
                <a:lnTo>
                  <a:pt x="680" y="770"/>
                </a:lnTo>
                <a:lnTo>
                  <a:pt x="680" y="768"/>
                </a:lnTo>
                <a:lnTo>
                  <a:pt x="680" y="767"/>
                </a:lnTo>
                <a:lnTo>
                  <a:pt x="680" y="763"/>
                </a:lnTo>
                <a:lnTo>
                  <a:pt x="679" y="758"/>
                </a:lnTo>
                <a:lnTo>
                  <a:pt x="689" y="753"/>
                </a:lnTo>
                <a:lnTo>
                  <a:pt x="696" y="744"/>
                </a:lnTo>
                <a:lnTo>
                  <a:pt x="700" y="734"/>
                </a:lnTo>
                <a:lnTo>
                  <a:pt x="707" y="725"/>
                </a:lnTo>
                <a:lnTo>
                  <a:pt x="722" y="709"/>
                </a:lnTo>
                <a:lnTo>
                  <a:pt x="740" y="697"/>
                </a:lnTo>
                <a:lnTo>
                  <a:pt x="761" y="685"/>
                </a:lnTo>
                <a:lnTo>
                  <a:pt x="757" y="679"/>
                </a:lnTo>
                <a:lnTo>
                  <a:pt x="752" y="669"/>
                </a:lnTo>
                <a:lnTo>
                  <a:pt x="750" y="658"/>
                </a:lnTo>
                <a:lnTo>
                  <a:pt x="752" y="648"/>
                </a:lnTo>
                <a:lnTo>
                  <a:pt x="754" y="646"/>
                </a:lnTo>
                <a:lnTo>
                  <a:pt x="755" y="646"/>
                </a:lnTo>
                <a:lnTo>
                  <a:pt x="759" y="646"/>
                </a:lnTo>
                <a:lnTo>
                  <a:pt x="761" y="645"/>
                </a:lnTo>
                <a:lnTo>
                  <a:pt x="762" y="645"/>
                </a:lnTo>
                <a:lnTo>
                  <a:pt x="764" y="643"/>
                </a:lnTo>
                <a:lnTo>
                  <a:pt x="764" y="639"/>
                </a:lnTo>
                <a:lnTo>
                  <a:pt x="757" y="620"/>
                </a:lnTo>
                <a:lnTo>
                  <a:pt x="752" y="597"/>
                </a:lnTo>
                <a:lnTo>
                  <a:pt x="771" y="585"/>
                </a:lnTo>
                <a:lnTo>
                  <a:pt x="789" y="573"/>
                </a:lnTo>
                <a:lnTo>
                  <a:pt x="809" y="564"/>
                </a:lnTo>
                <a:lnTo>
                  <a:pt x="837" y="559"/>
                </a:lnTo>
                <a:lnTo>
                  <a:pt x="837" y="547"/>
                </a:lnTo>
                <a:lnTo>
                  <a:pt x="822" y="545"/>
                </a:lnTo>
                <a:lnTo>
                  <a:pt x="811" y="543"/>
                </a:lnTo>
                <a:lnTo>
                  <a:pt x="801" y="543"/>
                </a:lnTo>
                <a:lnTo>
                  <a:pt x="787" y="543"/>
                </a:lnTo>
                <a:lnTo>
                  <a:pt x="787" y="524"/>
                </a:lnTo>
                <a:lnTo>
                  <a:pt x="783" y="508"/>
                </a:lnTo>
                <a:lnTo>
                  <a:pt x="766" y="512"/>
                </a:lnTo>
                <a:lnTo>
                  <a:pt x="752" y="512"/>
                </a:lnTo>
                <a:lnTo>
                  <a:pt x="740" y="507"/>
                </a:lnTo>
                <a:lnTo>
                  <a:pt x="727" y="501"/>
                </a:lnTo>
                <a:lnTo>
                  <a:pt x="717" y="494"/>
                </a:lnTo>
                <a:lnTo>
                  <a:pt x="703" y="489"/>
                </a:lnTo>
                <a:lnTo>
                  <a:pt x="687" y="486"/>
                </a:lnTo>
                <a:lnTo>
                  <a:pt x="679" y="440"/>
                </a:lnTo>
                <a:lnTo>
                  <a:pt x="684" y="402"/>
                </a:lnTo>
                <a:lnTo>
                  <a:pt x="677" y="370"/>
                </a:lnTo>
                <a:lnTo>
                  <a:pt x="670" y="337"/>
                </a:lnTo>
                <a:lnTo>
                  <a:pt x="668" y="302"/>
                </a:lnTo>
                <a:lnTo>
                  <a:pt x="675" y="297"/>
                </a:lnTo>
                <a:lnTo>
                  <a:pt x="680" y="294"/>
                </a:lnTo>
                <a:lnTo>
                  <a:pt x="684" y="290"/>
                </a:lnTo>
                <a:lnTo>
                  <a:pt x="686" y="285"/>
                </a:lnTo>
                <a:lnTo>
                  <a:pt x="689" y="281"/>
                </a:lnTo>
                <a:lnTo>
                  <a:pt x="691" y="278"/>
                </a:lnTo>
                <a:lnTo>
                  <a:pt x="694" y="274"/>
                </a:lnTo>
                <a:lnTo>
                  <a:pt x="705" y="271"/>
                </a:lnTo>
                <a:lnTo>
                  <a:pt x="712" y="271"/>
                </a:lnTo>
                <a:lnTo>
                  <a:pt x="719" y="271"/>
                </a:lnTo>
                <a:lnTo>
                  <a:pt x="724" y="269"/>
                </a:lnTo>
                <a:lnTo>
                  <a:pt x="727" y="262"/>
                </a:lnTo>
                <a:lnTo>
                  <a:pt x="729" y="248"/>
                </a:lnTo>
                <a:lnTo>
                  <a:pt x="731" y="247"/>
                </a:lnTo>
                <a:lnTo>
                  <a:pt x="731" y="245"/>
                </a:lnTo>
                <a:lnTo>
                  <a:pt x="733" y="243"/>
                </a:lnTo>
                <a:lnTo>
                  <a:pt x="733" y="240"/>
                </a:lnTo>
                <a:lnTo>
                  <a:pt x="733" y="236"/>
                </a:lnTo>
                <a:lnTo>
                  <a:pt x="722" y="233"/>
                </a:lnTo>
                <a:lnTo>
                  <a:pt x="715" y="227"/>
                </a:lnTo>
                <a:lnTo>
                  <a:pt x="708" y="224"/>
                </a:lnTo>
                <a:lnTo>
                  <a:pt x="694" y="220"/>
                </a:lnTo>
                <a:lnTo>
                  <a:pt x="696" y="208"/>
                </a:lnTo>
                <a:lnTo>
                  <a:pt x="698" y="201"/>
                </a:lnTo>
                <a:lnTo>
                  <a:pt x="700" y="194"/>
                </a:lnTo>
                <a:lnTo>
                  <a:pt x="707" y="187"/>
                </a:lnTo>
                <a:lnTo>
                  <a:pt x="703" y="187"/>
                </a:lnTo>
                <a:lnTo>
                  <a:pt x="703" y="182"/>
                </a:lnTo>
                <a:lnTo>
                  <a:pt x="689" y="182"/>
                </a:lnTo>
                <a:lnTo>
                  <a:pt x="673" y="178"/>
                </a:lnTo>
                <a:lnTo>
                  <a:pt x="659" y="175"/>
                </a:lnTo>
                <a:lnTo>
                  <a:pt x="649" y="171"/>
                </a:lnTo>
                <a:lnTo>
                  <a:pt x="642" y="161"/>
                </a:lnTo>
                <a:lnTo>
                  <a:pt x="638" y="151"/>
                </a:lnTo>
                <a:lnTo>
                  <a:pt x="631" y="145"/>
                </a:lnTo>
                <a:lnTo>
                  <a:pt x="617" y="140"/>
                </a:lnTo>
                <a:lnTo>
                  <a:pt x="614" y="140"/>
                </a:lnTo>
                <a:lnTo>
                  <a:pt x="611" y="140"/>
                </a:lnTo>
                <a:lnTo>
                  <a:pt x="605" y="142"/>
                </a:lnTo>
                <a:lnTo>
                  <a:pt x="598" y="144"/>
                </a:lnTo>
                <a:lnTo>
                  <a:pt x="591" y="144"/>
                </a:lnTo>
                <a:lnTo>
                  <a:pt x="595" y="95"/>
                </a:lnTo>
                <a:lnTo>
                  <a:pt x="612" y="84"/>
                </a:lnTo>
                <a:lnTo>
                  <a:pt x="628" y="69"/>
                </a:lnTo>
                <a:lnTo>
                  <a:pt x="640" y="53"/>
                </a:lnTo>
                <a:lnTo>
                  <a:pt x="652" y="37"/>
                </a:lnTo>
                <a:lnTo>
                  <a:pt x="677" y="39"/>
                </a:lnTo>
                <a:lnTo>
                  <a:pt x="696" y="37"/>
                </a:lnTo>
                <a:lnTo>
                  <a:pt x="712" y="34"/>
                </a:lnTo>
                <a:lnTo>
                  <a:pt x="727" y="27"/>
                </a:lnTo>
                <a:lnTo>
                  <a:pt x="741" y="18"/>
                </a:lnTo>
                <a:lnTo>
                  <a:pt x="755" y="9"/>
                </a:lnTo>
                <a:lnTo>
                  <a:pt x="771" y="2"/>
                </a:lnTo>
                <a:lnTo>
                  <a:pt x="787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3635897" y="3530072"/>
            <a:ext cx="490154" cy="754407"/>
            <a:chOff x="2016589" y="3529143"/>
            <a:chExt cx="630854" cy="754407"/>
          </a:xfrm>
        </p:grpSpPr>
        <p:sp>
          <p:nvSpPr>
            <p:cNvPr id="14" name="TextBox 4"/>
            <p:cNvSpPr txBox="1"/>
            <p:nvPr/>
          </p:nvSpPr>
          <p:spPr>
            <a:xfrm>
              <a:off x="2016589" y="3529143"/>
              <a:ext cx="6308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80%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4"/>
            <p:cNvSpPr txBox="1"/>
            <p:nvPr/>
          </p:nvSpPr>
          <p:spPr>
            <a:xfrm>
              <a:off x="2016589" y="3767847"/>
              <a:ext cx="6308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4"/>
            <p:cNvSpPr txBox="1"/>
            <p:nvPr/>
          </p:nvSpPr>
          <p:spPr>
            <a:xfrm>
              <a:off x="2016589" y="4006551"/>
              <a:ext cx="6308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50%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94010" y="3530072"/>
            <a:ext cx="490154" cy="754407"/>
            <a:chOff x="2016589" y="3529143"/>
            <a:chExt cx="630854" cy="754407"/>
          </a:xfrm>
        </p:grpSpPr>
        <p:sp>
          <p:nvSpPr>
            <p:cNvPr id="20" name="TextBox 4"/>
            <p:cNvSpPr txBox="1"/>
            <p:nvPr/>
          </p:nvSpPr>
          <p:spPr>
            <a:xfrm>
              <a:off x="2016589" y="3529143"/>
              <a:ext cx="6308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40%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4"/>
            <p:cNvSpPr txBox="1"/>
            <p:nvPr/>
          </p:nvSpPr>
          <p:spPr>
            <a:xfrm>
              <a:off x="2016589" y="3767847"/>
              <a:ext cx="6308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80%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4"/>
            <p:cNvSpPr txBox="1"/>
            <p:nvPr/>
          </p:nvSpPr>
          <p:spPr>
            <a:xfrm>
              <a:off x="2016589" y="4006551"/>
              <a:ext cx="6308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57045" y="1288367"/>
            <a:ext cx="1830858" cy="1925602"/>
            <a:chOff x="4571999" y="1748658"/>
            <a:chExt cx="1662229" cy="1925602"/>
          </a:xfrm>
        </p:grpSpPr>
        <p:sp>
          <p:nvSpPr>
            <p:cNvPr id="24" name="TextBox 23"/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and appeal to your Reports and Presentations with our Templates.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0" y="2013203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80%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85353" y="1288367"/>
            <a:ext cx="1830858" cy="1925602"/>
            <a:chOff x="6726597" y="1811150"/>
            <a:chExt cx="1662229" cy="1925602"/>
          </a:xfrm>
        </p:grpSpPr>
        <p:sp>
          <p:nvSpPr>
            <p:cNvPr id="28" name="TextBox 27"/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and appeal to your Reports and Presentations with our Templates.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6598" y="2075695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40%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CEDC4F71-D4DD-4DE7-8649-71698E3F5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381986"/>
              </p:ext>
            </p:extLst>
          </p:nvPr>
        </p:nvGraphicFramePr>
        <p:xfrm>
          <a:off x="4831534" y="3402747"/>
          <a:ext cx="2882592" cy="1014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9391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000" y="1238955"/>
            <a:ext cx="806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41000" y="2149682"/>
            <a:ext cx="3191439" cy="2438292"/>
            <a:chOff x="2227884" y="1330362"/>
            <a:chExt cx="2835932" cy="2438292"/>
          </a:xfrm>
        </p:grpSpPr>
        <p:sp>
          <p:nvSpPr>
            <p:cNvPr id="13" name="TextBox 12"/>
            <p:cNvSpPr txBox="1"/>
            <p:nvPr/>
          </p:nvSpPr>
          <p:spPr>
            <a:xfrm>
              <a:off x="2227884" y="1644996"/>
              <a:ext cx="283593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67072" y="2149682"/>
            <a:ext cx="3191439" cy="2438292"/>
            <a:chOff x="2227884" y="1330362"/>
            <a:chExt cx="2835932" cy="2438292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644996"/>
              <a:ext cx="283593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715842" y="2149682"/>
            <a:ext cx="552754" cy="5527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672126" y="2149682"/>
            <a:ext cx="552754" cy="5527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1646" y="22413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7930" y="22413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000" y="1238955"/>
            <a:ext cx="806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67073" y="2149682"/>
            <a:ext cx="1836776" cy="2582308"/>
            <a:chOff x="2227884" y="1330362"/>
            <a:chExt cx="2835932" cy="2582308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789012"/>
              <a:ext cx="283593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15842" y="2149682"/>
            <a:ext cx="552754" cy="5527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4362" y="22479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923357" y="2147017"/>
            <a:ext cx="1836776" cy="2582308"/>
            <a:chOff x="2227884" y="1330362"/>
            <a:chExt cx="2835932" cy="2582308"/>
          </a:xfrm>
        </p:grpSpPr>
        <p:sp>
          <p:nvSpPr>
            <p:cNvPr id="23" name="TextBox 22"/>
            <p:cNvSpPr txBox="1"/>
            <p:nvPr/>
          </p:nvSpPr>
          <p:spPr>
            <a:xfrm>
              <a:off x="2227884" y="1789012"/>
              <a:ext cx="283593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3272126" y="2147017"/>
            <a:ext cx="552754" cy="5527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330646" y="22452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479640" y="2144352"/>
            <a:ext cx="1836776" cy="2582308"/>
            <a:chOff x="2227884" y="1330362"/>
            <a:chExt cx="2835932" cy="2582308"/>
          </a:xfrm>
        </p:grpSpPr>
        <p:sp>
          <p:nvSpPr>
            <p:cNvPr id="28" name="TextBox 27"/>
            <p:cNvSpPr txBox="1"/>
            <p:nvPr/>
          </p:nvSpPr>
          <p:spPr>
            <a:xfrm>
              <a:off x="2227884" y="1789012"/>
              <a:ext cx="283593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5828409" y="2144352"/>
            <a:ext cx="552754" cy="5527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886929" y="22426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484565" y="21145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6"/>
          <p:cNvSpPr/>
          <p:nvPr/>
        </p:nvSpPr>
        <p:spPr>
          <a:xfrm rot="2700000">
            <a:off x="3750518" y="2228880"/>
            <a:ext cx="382495" cy="6857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76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95821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51C823-9A6A-4C60-BC0B-7EF7516921CC}"/>
              </a:ext>
            </a:extLst>
          </p:cNvPr>
          <p:cNvGrpSpPr/>
          <p:nvPr/>
        </p:nvGrpSpPr>
        <p:grpSpPr>
          <a:xfrm>
            <a:off x="1006665" y="2743443"/>
            <a:ext cx="1113025" cy="1480173"/>
            <a:chOff x="1187623" y="2740415"/>
            <a:chExt cx="1275678" cy="16964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8CBAE7-112D-4907-B634-1AE8C4C76352}"/>
                </a:ext>
              </a:extLst>
            </p:cNvPr>
            <p:cNvGrpSpPr/>
            <p:nvPr/>
          </p:nvGrpSpPr>
          <p:grpSpPr>
            <a:xfrm rot="16200000">
              <a:off x="958081" y="3408634"/>
              <a:ext cx="1696480" cy="360041"/>
              <a:chOff x="1709238" y="4209096"/>
              <a:chExt cx="3492000" cy="4376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A5FC21-001F-48B7-9C3F-90089ABB0A3B}"/>
                  </a:ext>
                </a:extLst>
              </p:cNvPr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3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8CD6F35-74EE-4F45-BA28-37862668E1E9}"/>
                  </a:ext>
                </a:extLst>
              </p:cNvPr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774D7F8-5644-4F84-B2AB-CA97B7286F8A}"/>
                    </a:ext>
                  </a:extLst>
                </p:cNvPr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5158C2D-F0C9-4A28-80D0-C38B91FFCC29}"/>
                    </a:ext>
                  </a:extLst>
                </p:cNvPr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80587D2-0FA2-4205-9D06-E26F24FB89B8}"/>
                    </a:ext>
                  </a:extLst>
                </p:cNvPr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DFE962B-5F51-4208-A9B9-BDD8EF9B8EB6}"/>
                    </a:ext>
                  </a:extLst>
                </p:cNvPr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A2709F5-1719-4D59-9869-5D561EF78DC4}"/>
                  </a:ext>
                </a:extLst>
              </p:cNvPr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762246F-F136-4A8C-B344-BE5E0EFC6AD6}"/>
                    </a:ext>
                  </a:extLst>
                </p:cNvPr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4C81E77-F321-49B1-80EC-55900420E25A}"/>
                    </a:ext>
                  </a:extLst>
                </p:cNvPr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DF2E659-96D9-4229-A842-12D3864F3AF4}"/>
                    </a:ext>
                  </a:extLst>
                </p:cNvPr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724943C-AD47-4F6E-AA67-8CA6CC5648F8}"/>
                    </a:ext>
                  </a:extLst>
                </p:cNvPr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439BE53-C566-418E-B5B7-6861E65E5FDF}"/>
                    </a:ext>
                  </a:extLst>
                </p:cNvPr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3C19F11-2F4E-41C8-968E-7FA6669E634A}"/>
                    </a:ext>
                  </a:extLst>
                </p:cNvPr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091A01-7209-44DF-AA97-055945A1AB00}"/>
                </a:ext>
              </a:extLst>
            </p:cNvPr>
            <p:cNvGrpSpPr/>
            <p:nvPr/>
          </p:nvGrpSpPr>
          <p:grpSpPr>
            <a:xfrm rot="5400000" flipH="1">
              <a:off x="519403" y="3408635"/>
              <a:ext cx="1696480" cy="360040"/>
              <a:chOff x="1709238" y="4209096"/>
              <a:chExt cx="3492000" cy="43761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CDAF908-41F0-4811-9CEA-FBA8EEF471A3}"/>
                  </a:ext>
                </a:extLst>
              </p:cNvPr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4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60CE141-3DCA-4691-853D-2EAEFB93BF3A}"/>
                  </a:ext>
                </a:extLst>
              </p:cNvPr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B4743E-2AD8-4CCB-8CD5-1CE742F947E8}"/>
                    </a:ext>
                  </a:extLst>
                </p:cNvPr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409617B-58E5-4D25-8032-74C3A9936F55}"/>
                    </a:ext>
                  </a:extLst>
                </p:cNvPr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3050EE4-C0FE-4544-B0ED-97026EA61485}"/>
                    </a:ext>
                  </a:extLst>
                </p:cNvPr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0C5E391-6F99-4076-B55A-9E36BA034F9D}"/>
                    </a:ext>
                  </a:extLst>
                </p:cNvPr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2C86927-D8B9-4585-BE36-A3AC8320F81F}"/>
                  </a:ext>
                </a:extLst>
              </p:cNvPr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8871737-60B8-4802-957F-0DDF39AC047B}"/>
                    </a:ext>
                  </a:extLst>
                </p:cNvPr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2122E38-A8C8-497B-9AB8-82BB357BA6C0}"/>
                    </a:ext>
                  </a:extLst>
                </p:cNvPr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3C7350A-2099-446A-8CC2-647E8B890B84}"/>
                    </a:ext>
                  </a:extLst>
                </p:cNvPr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CF6887A-4A95-4D13-8E76-8CDE53ADA3A8}"/>
                    </a:ext>
                  </a:extLst>
                </p:cNvPr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F86065-3277-407D-A251-5A48CF502D99}"/>
                    </a:ext>
                  </a:extLst>
                </p:cNvPr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C48754B-9F8E-4EBD-8055-89C535967D59}"/>
                    </a:ext>
                  </a:extLst>
                </p:cNvPr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41EB5C-DB7B-4CEE-9571-9658049379AC}"/>
                </a:ext>
              </a:extLst>
            </p:cNvPr>
            <p:cNvGrpSpPr/>
            <p:nvPr/>
          </p:nvGrpSpPr>
          <p:grpSpPr>
            <a:xfrm rot="15698048">
              <a:off x="1654194" y="3614280"/>
              <a:ext cx="1334909" cy="283305"/>
              <a:chOff x="1709238" y="4209096"/>
              <a:chExt cx="3492000" cy="4376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86FB8C-2147-4A72-B0A5-F6153A8C5CC5}"/>
                  </a:ext>
                </a:extLst>
              </p:cNvPr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D28DE64-3A67-4476-8FDB-80033EB54297}"/>
                  </a:ext>
                </a:extLst>
              </p:cNvPr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AF1F83A-5237-493C-AB36-BB32E7FA15C2}"/>
                    </a:ext>
                  </a:extLst>
                </p:cNvPr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131F288-C4C9-40D4-A512-D5576CF34BC4}"/>
                    </a:ext>
                  </a:extLst>
                </p:cNvPr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CF67F03-E3D8-43A6-9A54-D4A1988A9040}"/>
                    </a:ext>
                  </a:extLst>
                </p:cNvPr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DD7BEBD-DF4A-4955-AF5F-36DA161494AF}"/>
                    </a:ext>
                  </a:extLst>
                </p:cNvPr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708BBA-791D-4706-907C-C076EDC1A7CB}"/>
                  </a:ext>
                </a:extLst>
              </p:cNvPr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A0D593A-C0EF-44E0-B967-C4FDBA92569B}"/>
                    </a:ext>
                  </a:extLst>
                </p:cNvPr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F69E98E-4432-4298-8D55-F094E3DA585B}"/>
                    </a:ext>
                  </a:extLst>
                </p:cNvPr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762B081-72E5-4B8D-8C99-6A631DF0801A}"/>
                    </a:ext>
                  </a:extLst>
                </p:cNvPr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5C04C76-E4B7-4AE5-8359-A68DC2234C9B}"/>
                    </a:ext>
                  </a:extLst>
                </p:cNvPr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A6576C9-9C3F-460E-8952-E6447A2B6696}"/>
                    </a:ext>
                  </a:extLst>
                </p:cNvPr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D120D15-C742-445B-BE53-9E46E25126DB}"/>
                    </a:ext>
                  </a:extLst>
                </p:cNvPr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20CEEF-82A6-45E4-B1C5-129BE31C6130}"/>
              </a:ext>
            </a:extLst>
          </p:cNvPr>
          <p:cNvGrpSpPr/>
          <p:nvPr/>
        </p:nvGrpSpPr>
        <p:grpSpPr>
          <a:xfrm>
            <a:off x="2699792" y="2670462"/>
            <a:ext cx="1719246" cy="1552693"/>
            <a:chOff x="3369348" y="2673754"/>
            <a:chExt cx="1970490" cy="1779598"/>
          </a:xfrm>
        </p:grpSpPr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id="{6839F616-43F4-45DD-932E-DC474FFF6688}"/>
                </a:ext>
              </a:extLst>
            </p:cNvPr>
            <p:cNvSpPr/>
            <p:nvPr/>
          </p:nvSpPr>
          <p:spPr>
            <a:xfrm rot="16200000">
              <a:off x="3293187" y="2768331"/>
              <a:ext cx="1761182" cy="1608860"/>
            </a:xfrm>
            <a:custGeom>
              <a:avLst/>
              <a:gdLst/>
              <a:ahLst/>
              <a:cxnLst/>
              <a:rect l="l" t="t" r="r" b="b"/>
              <a:pathLst>
                <a:path w="1761182" h="1756035">
                  <a:moveTo>
                    <a:pt x="279570" y="624048"/>
                  </a:moveTo>
                  <a:lnTo>
                    <a:pt x="183378" y="624048"/>
                  </a:lnTo>
                  <a:lnTo>
                    <a:pt x="183378" y="1560152"/>
                  </a:lnTo>
                  <a:lnTo>
                    <a:pt x="279570" y="1560152"/>
                  </a:lnTo>
                  <a:close/>
                  <a:moveTo>
                    <a:pt x="294594" y="68493"/>
                  </a:moveTo>
                  <a:lnTo>
                    <a:pt x="294594" y="264162"/>
                  </a:lnTo>
                  <a:cubicBezTo>
                    <a:pt x="294594" y="301988"/>
                    <a:pt x="263930" y="332653"/>
                    <a:pt x="226104" y="332653"/>
                  </a:cubicBezTo>
                  <a:cubicBezTo>
                    <a:pt x="188278" y="332653"/>
                    <a:pt x="157614" y="301988"/>
                    <a:pt x="157614" y="264162"/>
                  </a:cubicBezTo>
                  <a:lnTo>
                    <a:pt x="157614" y="68493"/>
                  </a:lnTo>
                  <a:cubicBezTo>
                    <a:pt x="157614" y="30666"/>
                    <a:pt x="188278" y="2"/>
                    <a:pt x="226104" y="2"/>
                  </a:cubicBezTo>
                  <a:cubicBezTo>
                    <a:pt x="263930" y="2"/>
                    <a:pt x="294594" y="30666"/>
                    <a:pt x="294594" y="68493"/>
                  </a:cubicBezTo>
                  <a:close/>
                  <a:moveTo>
                    <a:pt x="534912" y="624048"/>
                  </a:moveTo>
                  <a:lnTo>
                    <a:pt x="438720" y="624048"/>
                  </a:lnTo>
                  <a:lnTo>
                    <a:pt x="438720" y="1560152"/>
                  </a:lnTo>
                  <a:lnTo>
                    <a:pt x="534912" y="1560152"/>
                  </a:lnTo>
                  <a:close/>
                  <a:moveTo>
                    <a:pt x="631828" y="68492"/>
                  </a:moveTo>
                  <a:lnTo>
                    <a:pt x="631828" y="264162"/>
                  </a:lnTo>
                  <a:cubicBezTo>
                    <a:pt x="631828" y="301988"/>
                    <a:pt x="601164" y="332652"/>
                    <a:pt x="563338" y="332652"/>
                  </a:cubicBezTo>
                  <a:cubicBezTo>
                    <a:pt x="525511" y="332652"/>
                    <a:pt x="494847" y="301988"/>
                    <a:pt x="494847" y="264162"/>
                  </a:cubicBezTo>
                  <a:lnTo>
                    <a:pt x="494847" y="68492"/>
                  </a:lnTo>
                  <a:cubicBezTo>
                    <a:pt x="494847" y="30666"/>
                    <a:pt x="525511" y="2"/>
                    <a:pt x="563338" y="2"/>
                  </a:cubicBezTo>
                  <a:cubicBezTo>
                    <a:pt x="601164" y="2"/>
                    <a:pt x="631828" y="30666"/>
                    <a:pt x="631828" y="68492"/>
                  </a:cubicBezTo>
                  <a:close/>
                  <a:moveTo>
                    <a:pt x="790254" y="624048"/>
                  </a:moveTo>
                  <a:lnTo>
                    <a:pt x="694062" y="624048"/>
                  </a:lnTo>
                  <a:lnTo>
                    <a:pt x="694062" y="1560152"/>
                  </a:lnTo>
                  <a:lnTo>
                    <a:pt x="790254" y="1560152"/>
                  </a:lnTo>
                  <a:close/>
                  <a:moveTo>
                    <a:pt x="969062" y="68492"/>
                  </a:moveTo>
                  <a:lnTo>
                    <a:pt x="969062" y="264161"/>
                  </a:lnTo>
                  <a:cubicBezTo>
                    <a:pt x="969062" y="301987"/>
                    <a:pt x="938398" y="332652"/>
                    <a:pt x="900571" y="332652"/>
                  </a:cubicBezTo>
                  <a:cubicBezTo>
                    <a:pt x="862745" y="332652"/>
                    <a:pt x="832081" y="301987"/>
                    <a:pt x="832081" y="264161"/>
                  </a:cubicBezTo>
                  <a:lnTo>
                    <a:pt x="832081" y="68492"/>
                  </a:lnTo>
                  <a:cubicBezTo>
                    <a:pt x="832081" y="30665"/>
                    <a:pt x="862745" y="1"/>
                    <a:pt x="900571" y="1"/>
                  </a:cubicBezTo>
                  <a:cubicBezTo>
                    <a:pt x="938398" y="1"/>
                    <a:pt x="969062" y="30665"/>
                    <a:pt x="969062" y="68492"/>
                  </a:cubicBezTo>
                  <a:close/>
                  <a:moveTo>
                    <a:pt x="1045596" y="624048"/>
                  </a:moveTo>
                  <a:lnTo>
                    <a:pt x="949404" y="624048"/>
                  </a:lnTo>
                  <a:lnTo>
                    <a:pt x="949404" y="1560152"/>
                  </a:lnTo>
                  <a:lnTo>
                    <a:pt x="1045596" y="1560152"/>
                  </a:lnTo>
                  <a:close/>
                  <a:moveTo>
                    <a:pt x="1300938" y="624048"/>
                  </a:moveTo>
                  <a:lnTo>
                    <a:pt x="1204746" y="624048"/>
                  </a:lnTo>
                  <a:lnTo>
                    <a:pt x="1204746" y="1560152"/>
                  </a:lnTo>
                  <a:lnTo>
                    <a:pt x="1300938" y="1560152"/>
                  </a:lnTo>
                  <a:close/>
                  <a:moveTo>
                    <a:pt x="1306296" y="68491"/>
                  </a:moveTo>
                  <a:lnTo>
                    <a:pt x="1306296" y="264161"/>
                  </a:lnTo>
                  <a:cubicBezTo>
                    <a:pt x="1306296" y="301987"/>
                    <a:pt x="1275631" y="332651"/>
                    <a:pt x="1237805" y="332651"/>
                  </a:cubicBezTo>
                  <a:cubicBezTo>
                    <a:pt x="1199979" y="332651"/>
                    <a:pt x="1169315" y="301987"/>
                    <a:pt x="1169315" y="264161"/>
                  </a:cubicBezTo>
                  <a:lnTo>
                    <a:pt x="1169315" y="68491"/>
                  </a:lnTo>
                  <a:cubicBezTo>
                    <a:pt x="1169315" y="30665"/>
                    <a:pt x="1199979" y="1"/>
                    <a:pt x="1237805" y="1"/>
                  </a:cubicBezTo>
                  <a:cubicBezTo>
                    <a:pt x="1275631" y="1"/>
                    <a:pt x="1306296" y="30665"/>
                    <a:pt x="1306296" y="68491"/>
                  </a:cubicBezTo>
                  <a:close/>
                  <a:moveTo>
                    <a:pt x="1556280" y="624048"/>
                  </a:moveTo>
                  <a:lnTo>
                    <a:pt x="1460088" y="624048"/>
                  </a:lnTo>
                  <a:lnTo>
                    <a:pt x="1460088" y="1560152"/>
                  </a:lnTo>
                  <a:lnTo>
                    <a:pt x="1556280" y="1560152"/>
                  </a:lnTo>
                  <a:close/>
                  <a:moveTo>
                    <a:pt x="1643529" y="68491"/>
                  </a:moveTo>
                  <a:lnTo>
                    <a:pt x="1643529" y="264160"/>
                  </a:lnTo>
                  <a:cubicBezTo>
                    <a:pt x="1643529" y="301986"/>
                    <a:pt x="1612865" y="332650"/>
                    <a:pt x="1575039" y="332650"/>
                  </a:cubicBezTo>
                  <a:cubicBezTo>
                    <a:pt x="1537213" y="332650"/>
                    <a:pt x="1506548" y="301986"/>
                    <a:pt x="1506548" y="264160"/>
                  </a:cubicBezTo>
                  <a:lnTo>
                    <a:pt x="1506548" y="68491"/>
                  </a:lnTo>
                  <a:cubicBezTo>
                    <a:pt x="1506548" y="30664"/>
                    <a:pt x="1537213" y="0"/>
                    <a:pt x="1575039" y="0"/>
                  </a:cubicBezTo>
                  <a:cubicBezTo>
                    <a:pt x="1612865" y="0"/>
                    <a:pt x="1643529" y="30664"/>
                    <a:pt x="1643529" y="68491"/>
                  </a:cubicBezTo>
                  <a:close/>
                  <a:moveTo>
                    <a:pt x="1761182" y="166327"/>
                  </a:moveTo>
                  <a:lnTo>
                    <a:pt x="1761182" y="1756035"/>
                  </a:lnTo>
                  <a:lnTo>
                    <a:pt x="0" y="1756035"/>
                  </a:lnTo>
                  <a:lnTo>
                    <a:pt x="0" y="166327"/>
                  </a:lnTo>
                  <a:lnTo>
                    <a:pt x="98907" y="166327"/>
                  </a:lnTo>
                  <a:lnTo>
                    <a:pt x="98907" y="255498"/>
                  </a:lnTo>
                  <a:cubicBezTo>
                    <a:pt x="98907" y="325747"/>
                    <a:pt x="155855" y="382694"/>
                    <a:pt x="226104" y="382694"/>
                  </a:cubicBezTo>
                  <a:cubicBezTo>
                    <a:pt x="296353" y="382694"/>
                    <a:pt x="353300" y="325747"/>
                    <a:pt x="353300" y="255498"/>
                  </a:cubicBezTo>
                  <a:lnTo>
                    <a:pt x="353300" y="166327"/>
                  </a:lnTo>
                  <a:lnTo>
                    <a:pt x="436141" y="166327"/>
                  </a:lnTo>
                  <a:lnTo>
                    <a:pt x="436141" y="255497"/>
                  </a:lnTo>
                  <a:cubicBezTo>
                    <a:pt x="436141" y="325746"/>
                    <a:pt x="493089" y="382694"/>
                    <a:pt x="563338" y="382694"/>
                  </a:cubicBezTo>
                  <a:cubicBezTo>
                    <a:pt x="633586" y="382694"/>
                    <a:pt x="690534" y="325746"/>
                    <a:pt x="690534" y="255497"/>
                  </a:cubicBezTo>
                  <a:lnTo>
                    <a:pt x="690534" y="166327"/>
                  </a:lnTo>
                  <a:lnTo>
                    <a:pt x="773375" y="166327"/>
                  </a:lnTo>
                  <a:lnTo>
                    <a:pt x="773375" y="255497"/>
                  </a:lnTo>
                  <a:cubicBezTo>
                    <a:pt x="773375" y="325745"/>
                    <a:pt x="830322" y="382693"/>
                    <a:pt x="900571" y="382693"/>
                  </a:cubicBezTo>
                  <a:cubicBezTo>
                    <a:pt x="970820" y="382693"/>
                    <a:pt x="1027768" y="325745"/>
                    <a:pt x="1027768" y="255497"/>
                  </a:cubicBezTo>
                  <a:lnTo>
                    <a:pt x="1027768" y="166327"/>
                  </a:lnTo>
                  <a:lnTo>
                    <a:pt x="1110609" y="166327"/>
                  </a:lnTo>
                  <a:lnTo>
                    <a:pt x="1110609" y="255496"/>
                  </a:lnTo>
                  <a:cubicBezTo>
                    <a:pt x="1110609" y="325745"/>
                    <a:pt x="1167556" y="382692"/>
                    <a:pt x="1237805" y="382692"/>
                  </a:cubicBezTo>
                  <a:cubicBezTo>
                    <a:pt x="1308054" y="382692"/>
                    <a:pt x="1365002" y="325745"/>
                    <a:pt x="1365002" y="255496"/>
                  </a:cubicBezTo>
                  <a:lnTo>
                    <a:pt x="1365002" y="166327"/>
                  </a:lnTo>
                  <a:lnTo>
                    <a:pt x="1447842" y="166327"/>
                  </a:lnTo>
                  <a:lnTo>
                    <a:pt x="1447842" y="255495"/>
                  </a:lnTo>
                  <a:cubicBezTo>
                    <a:pt x="1447842" y="325744"/>
                    <a:pt x="1504790" y="382692"/>
                    <a:pt x="1575039" y="382692"/>
                  </a:cubicBezTo>
                  <a:cubicBezTo>
                    <a:pt x="1645288" y="382692"/>
                    <a:pt x="1702235" y="325744"/>
                    <a:pt x="1702235" y="255495"/>
                  </a:cubicBezTo>
                  <a:lnTo>
                    <a:pt x="1702235" y="1663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Round Same Side Corner Rectangle 6">
              <a:extLst>
                <a:ext uri="{FF2B5EF4-FFF2-40B4-BE49-F238E27FC236}">
                  <a16:creationId xmlns:a16="http://schemas.microsoft.com/office/drawing/2014/main" id="{11E66816-B3BA-421A-997D-12535D839DDB}"/>
                </a:ext>
              </a:extLst>
            </p:cNvPr>
            <p:cNvSpPr/>
            <p:nvPr/>
          </p:nvSpPr>
          <p:spPr>
            <a:xfrm rot="10800000" flipH="1">
              <a:off x="5076056" y="2673754"/>
              <a:ext cx="263782" cy="1779598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4291E49-A080-41F9-8EB2-788C3B8AB7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04FF4881-6573-4968-8C26-97F2A0388F9D}"/>
              </a:ext>
            </a:extLst>
          </p:cNvPr>
          <p:cNvSpPr/>
          <p:nvPr/>
        </p:nvSpPr>
        <p:spPr>
          <a:xfrm>
            <a:off x="6660233" y="1326725"/>
            <a:ext cx="1868064" cy="3816776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424245 w 3650621"/>
              <a:gd name="connsiteY0" fmla="*/ 6728001 h 6728001"/>
              <a:gd name="connsiteX1" fmla="*/ 3650621 w 3650621"/>
              <a:gd name="connsiteY1" fmla="*/ 6702635 h 6728001"/>
              <a:gd name="connsiteX2" fmla="*/ 2640971 w 3650621"/>
              <a:gd name="connsiteY2" fmla="*/ 3878472 h 6728001"/>
              <a:gd name="connsiteX3" fmla="*/ 2539547 w 3650621"/>
              <a:gd name="connsiteY3" fmla="*/ 3373073 h 6728001"/>
              <a:gd name="connsiteX4" fmla="*/ 2755270 w 3650621"/>
              <a:gd name="connsiteY4" fmla="*/ 2811673 h 6728001"/>
              <a:gd name="connsiteX5" fmla="*/ 2864809 w 3650621"/>
              <a:gd name="connsiteY5" fmla="*/ 2192548 h 6728001"/>
              <a:gd name="connsiteX6" fmla="*/ 3512509 w 3650621"/>
              <a:gd name="connsiteY6" fmla="*/ 1301960 h 6728001"/>
              <a:gd name="connsiteX7" fmla="*/ 3298197 w 3650621"/>
              <a:gd name="connsiteY7" fmla="*/ 1178135 h 6728001"/>
              <a:gd name="connsiteX8" fmla="*/ 2607634 w 3650621"/>
              <a:gd name="connsiteY8" fmla="*/ 1878222 h 6728001"/>
              <a:gd name="connsiteX9" fmla="*/ 2531434 w 3650621"/>
              <a:gd name="connsiteY9" fmla="*/ 1821072 h 6728001"/>
              <a:gd name="connsiteX10" fmla="*/ 2874334 w 3650621"/>
              <a:gd name="connsiteY10" fmla="*/ 563772 h 6728001"/>
              <a:gd name="connsiteX11" fmla="*/ 2598109 w 3650621"/>
              <a:gd name="connsiteY11" fmla="*/ 397084 h 6728001"/>
              <a:gd name="connsiteX12" fmla="*/ 2207584 w 3650621"/>
              <a:gd name="connsiteY12" fmla="*/ 1659147 h 6728001"/>
              <a:gd name="connsiteX13" fmla="*/ 2131384 w 3650621"/>
              <a:gd name="connsiteY13" fmla="*/ 1597235 h 6728001"/>
              <a:gd name="connsiteX14" fmla="*/ 2193297 w 3650621"/>
              <a:gd name="connsiteY14" fmla="*/ 154197 h 6728001"/>
              <a:gd name="connsiteX15" fmla="*/ 1878971 w 3650621"/>
              <a:gd name="connsiteY15" fmla="*/ 163723 h 6728001"/>
              <a:gd name="connsiteX16" fmla="*/ 1798009 w 3650621"/>
              <a:gd name="connsiteY16" fmla="*/ 1554373 h 6728001"/>
              <a:gd name="connsiteX17" fmla="*/ 1674184 w 3650621"/>
              <a:gd name="connsiteY17" fmla="*/ 1559134 h 6728001"/>
              <a:gd name="connsiteX18" fmla="*/ 1593221 w 3650621"/>
              <a:gd name="connsiteY18" fmla="*/ 378035 h 6728001"/>
              <a:gd name="connsiteX19" fmla="*/ 1307472 w 3650621"/>
              <a:gd name="connsiteY19" fmla="*/ 368510 h 6728001"/>
              <a:gd name="connsiteX20" fmla="*/ 1312234 w 3650621"/>
              <a:gd name="connsiteY20" fmla="*/ 1635335 h 6728001"/>
              <a:gd name="connsiteX21" fmla="*/ 1259846 w 3650621"/>
              <a:gd name="connsiteY21" fmla="*/ 2025860 h 6728001"/>
              <a:gd name="connsiteX22" fmla="*/ 902659 w 3650621"/>
              <a:gd name="connsiteY22" fmla="*/ 2302085 h 6728001"/>
              <a:gd name="connsiteX23" fmla="*/ 207334 w 3650621"/>
              <a:gd name="connsiteY23" fmla="*/ 1787735 h 6728001"/>
              <a:gd name="connsiteX24" fmla="*/ 173996 w 3650621"/>
              <a:gd name="connsiteY24" fmla="*/ 2092535 h 6728001"/>
              <a:gd name="connsiteX25" fmla="*/ 745496 w 3650621"/>
              <a:gd name="connsiteY25" fmla="*/ 2806910 h 6728001"/>
              <a:gd name="connsiteX26" fmla="*/ 1440822 w 3650621"/>
              <a:gd name="connsiteY26" fmla="*/ 3583198 h 6728001"/>
              <a:gd name="connsiteX27" fmla="*/ 1617034 w 3650621"/>
              <a:gd name="connsiteY27" fmla="*/ 4107073 h 6728001"/>
              <a:gd name="connsiteX28" fmla="*/ 1424245 w 3650621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78205 w 3560733"/>
              <a:gd name="connsiteY22" fmla="*/ 2295217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378326 w 3514814"/>
              <a:gd name="connsiteY0" fmla="*/ 6728001 h 6728001"/>
              <a:gd name="connsiteX1" fmla="*/ 3144559 w 3514814"/>
              <a:gd name="connsiteY1" fmla="*/ 6709503 h 6728001"/>
              <a:gd name="connsiteX2" fmla="*/ 2595052 w 3514814"/>
              <a:gd name="connsiteY2" fmla="*/ 3878472 h 6728001"/>
              <a:gd name="connsiteX3" fmla="*/ 2507364 w 3514814"/>
              <a:gd name="connsiteY3" fmla="*/ 3482959 h 6728001"/>
              <a:gd name="connsiteX4" fmla="*/ 2778029 w 3514814"/>
              <a:gd name="connsiteY4" fmla="*/ 2866616 h 6728001"/>
              <a:gd name="connsiteX5" fmla="*/ 2818890 w 3514814"/>
              <a:gd name="connsiteY5" fmla="*/ 2192548 h 6728001"/>
              <a:gd name="connsiteX6" fmla="*/ 3466590 w 3514814"/>
              <a:gd name="connsiteY6" fmla="*/ 1301960 h 6728001"/>
              <a:gd name="connsiteX7" fmla="*/ 3252278 w 3514814"/>
              <a:gd name="connsiteY7" fmla="*/ 1178135 h 6728001"/>
              <a:gd name="connsiteX8" fmla="*/ 2561715 w 3514814"/>
              <a:gd name="connsiteY8" fmla="*/ 1878222 h 6728001"/>
              <a:gd name="connsiteX9" fmla="*/ 2485515 w 3514814"/>
              <a:gd name="connsiteY9" fmla="*/ 1821072 h 6728001"/>
              <a:gd name="connsiteX10" fmla="*/ 2828415 w 3514814"/>
              <a:gd name="connsiteY10" fmla="*/ 563772 h 6728001"/>
              <a:gd name="connsiteX11" fmla="*/ 2552190 w 3514814"/>
              <a:gd name="connsiteY11" fmla="*/ 397084 h 6728001"/>
              <a:gd name="connsiteX12" fmla="*/ 2161665 w 3514814"/>
              <a:gd name="connsiteY12" fmla="*/ 1659147 h 6728001"/>
              <a:gd name="connsiteX13" fmla="*/ 2085465 w 3514814"/>
              <a:gd name="connsiteY13" fmla="*/ 1597235 h 6728001"/>
              <a:gd name="connsiteX14" fmla="*/ 2147378 w 3514814"/>
              <a:gd name="connsiteY14" fmla="*/ 154197 h 6728001"/>
              <a:gd name="connsiteX15" fmla="*/ 1833052 w 3514814"/>
              <a:gd name="connsiteY15" fmla="*/ 163723 h 6728001"/>
              <a:gd name="connsiteX16" fmla="*/ 1752090 w 3514814"/>
              <a:gd name="connsiteY16" fmla="*/ 1554373 h 6728001"/>
              <a:gd name="connsiteX17" fmla="*/ 1628265 w 3514814"/>
              <a:gd name="connsiteY17" fmla="*/ 1559134 h 6728001"/>
              <a:gd name="connsiteX18" fmla="*/ 1547302 w 3514814"/>
              <a:gd name="connsiteY18" fmla="*/ 378035 h 6728001"/>
              <a:gd name="connsiteX19" fmla="*/ 1261553 w 3514814"/>
              <a:gd name="connsiteY19" fmla="*/ 368510 h 6728001"/>
              <a:gd name="connsiteX20" fmla="*/ 1266315 w 3514814"/>
              <a:gd name="connsiteY20" fmla="*/ 1635335 h 6728001"/>
              <a:gd name="connsiteX21" fmla="*/ 1213927 w 3514814"/>
              <a:gd name="connsiteY21" fmla="*/ 2025860 h 6728001"/>
              <a:gd name="connsiteX22" fmla="*/ 932286 w 3514814"/>
              <a:gd name="connsiteY22" fmla="*/ 2295217 h 6728001"/>
              <a:gd name="connsiteX23" fmla="*/ 291903 w 3514814"/>
              <a:gd name="connsiteY23" fmla="*/ 1822074 h 6728001"/>
              <a:gd name="connsiteX24" fmla="*/ 128077 w 3514814"/>
              <a:gd name="connsiteY24" fmla="*/ 2092535 h 6728001"/>
              <a:gd name="connsiteX25" fmla="*/ 699577 w 3514814"/>
              <a:gd name="connsiteY25" fmla="*/ 2806910 h 6728001"/>
              <a:gd name="connsiteX26" fmla="*/ 1394903 w 3514814"/>
              <a:gd name="connsiteY26" fmla="*/ 3583198 h 6728001"/>
              <a:gd name="connsiteX27" fmla="*/ 1571115 w 3514814"/>
              <a:gd name="connsiteY27" fmla="*/ 4107073 h 6728001"/>
              <a:gd name="connsiteX28" fmla="*/ 1378326 w 3514814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35168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1097303 w 3450405"/>
              <a:gd name="connsiteY22" fmla="*/ 2047827 h 6728001"/>
              <a:gd name="connsiteX23" fmla="*/ 909084 w 3450405"/>
              <a:gd name="connsiteY23" fmla="*/ 2336423 h 6728001"/>
              <a:gd name="connsiteX24" fmla="*/ 227494 w 3450405"/>
              <a:gd name="connsiteY24" fmla="*/ 1822074 h 6728001"/>
              <a:gd name="connsiteX25" fmla="*/ 159816 w 3450405"/>
              <a:gd name="connsiteY25" fmla="*/ 2133742 h 6728001"/>
              <a:gd name="connsiteX26" fmla="*/ 669507 w 3450405"/>
              <a:gd name="connsiteY26" fmla="*/ 2806910 h 6728001"/>
              <a:gd name="connsiteX27" fmla="*/ 1330494 w 3450405"/>
              <a:gd name="connsiteY27" fmla="*/ 3583198 h 6728001"/>
              <a:gd name="connsiteX28" fmla="*/ 1506706 w 3450405"/>
              <a:gd name="connsiteY28" fmla="*/ 4107073 h 6728001"/>
              <a:gd name="connsiteX29" fmla="*/ 1313917 w 3450405"/>
              <a:gd name="connsiteY29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909084 w 3450405"/>
              <a:gd name="connsiteY21" fmla="*/ 2336423 h 6728001"/>
              <a:gd name="connsiteX22" fmla="*/ 227494 w 3450405"/>
              <a:gd name="connsiteY22" fmla="*/ 1822074 h 6728001"/>
              <a:gd name="connsiteX23" fmla="*/ 159816 w 3450405"/>
              <a:gd name="connsiteY23" fmla="*/ 2133742 h 6728001"/>
              <a:gd name="connsiteX24" fmla="*/ 669507 w 3450405"/>
              <a:gd name="connsiteY24" fmla="*/ 2806910 h 6728001"/>
              <a:gd name="connsiteX25" fmla="*/ 1330494 w 3450405"/>
              <a:gd name="connsiteY25" fmla="*/ 3583198 h 6728001"/>
              <a:gd name="connsiteX26" fmla="*/ 1506706 w 3450405"/>
              <a:gd name="connsiteY26" fmla="*/ 4107073 h 6728001"/>
              <a:gd name="connsiteX27" fmla="*/ 1313917 w 3450405"/>
              <a:gd name="connsiteY27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563856 w 3450405"/>
              <a:gd name="connsiteY16" fmla="*/ 1559134 h 6728001"/>
              <a:gd name="connsiteX17" fmla="*/ 1482893 w 3450405"/>
              <a:gd name="connsiteY17" fmla="*/ 378035 h 6728001"/>
              <a:gd name="connsiteX18" fmla="*/ 1197144 w 3450405"/>
              <a:gd name="connsiteY18" fmla="*/ 368510 h 6728001"/>
              <a:gd name="connsiteX19" fmla="*/ 1188171 w 3450405"/>
              <a:gd name="connsiteY19" fmla="*/ 1717750 h 6728001"/>
              <a:gd name="connsiteX20" fmla="*/ 909084 w 3450405"/>
              <a:gd name="connsiteY20" fmla="*/ 2336423 h 6728001"/>
              <a:gd name="connsiteX21" fmla="*/ 227494 w 3450405"/>
              <a:gd name="connsiteY21" fmla="*/ 1822074 h 6728001"/>
              <a:gd name="connsiteX22" fmla="*/ 159816 w 3450405"/>
              <a:gd name="connsiteY22" fmla="*/ 2133742 h 6728001"/>
              <a:gd name="connsiteX23" fmla="*/ 669507 w 3450405"/>
              <a:gd name="connsiteY23" fmla="*/ 2806910 h 6728001"/>
              <a:gd name="connsiteX24" fmla="*/ 1330494 w 3450405"/>
              <a:gd name="connsiteY24" fmla="*/ 3583198 h 6728001"/>
              <a:gd name="connsiteX25" fmla="*/ 1506706 w 3450405"/>
              <a:gd name="connsiteY25" fmla="*/ 4107073 h 6728001"/>
              <a:gd name="connsiteX26" fmla="*/ 1313917 w 3450405"/>
              <a:gd name="connsiteY26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21056 w 3450405"/>
              <a:gd name="connsiteY12" fmla="*/ 1597235 h 6728001"/>
              <a:gd name="connsiteX13" fmla="*/ 2082969 w 3450405"/>
              <a:gd name="connsiteY13" fmla="*/ 154197 h 6728001"/>
              <a:gd name="connsiteX14" fmla="*/ 1768643 w 3450405"/>
              <a:gd name="connsiteY14" fmla="*/ 163723 h 6728001"/>
              <a:gd name="connsiteX15" fmla="*/ 1563856 w 3450405"/>
              <a:gd name="connsiteY15" fmla="*/ 1559134 h 6728001"/>
              <a:gd name="connsiteX16" fmla="*/ 1482893 w 3450405"/>
              <a:gd name="connsiteY16" fmla="*/ 378035 h 6728001"/>
              <a:gd name="connsiteX17" fmla="*/ 1197144 w 3450405"/>
              <a:gd name="connsiteY17" fmla="*/ 368510 h 6728001"/>
              <a:gd name="connsiteX18" fmla="*/ 1188171 w 3450405"/>
              <a:gd name="connsiteY18" fmla="*/ 1717750 h 6728001"/>
              <a:gd name="connsiteX19" fmla="*/ 909084 w 3450405"/>
              <a:gd name="connsiteY19" fmla="*/ 2336423 h 6728001"/>
              <a:gd name="connsiteX20" fmla="*/ 227494 w 3450405"/>
              <a:gd name="connsiteY20" fmla="*/ 1822074 h 6728001"/>
              <a:gd name="connsiteX21" fmla="*/ 159816 w 3450405"/>
              <a:gd name="connsiteY21" fmla="*/ 2133742 h 6728001"/>
              <a:gd name="connsiteX22" fmla="*/ 669507 w 3450405"/>
              <a:gd name="connsiteY22" fmla="*/ 2806910 h 6728001"/>
              <a:gd name="connsiteX23" fmla="*/ 1330494 w 3450405"/>
              <a:gd name="connsiteY23" fmla="*/ 3583198 h 6728001"/>
              <a:gd name="connsiteX24" fmla="*/ 1506706 w 3450405"/>
              <a:gd name="connsiteY24" fmla="*/ 4107073 h 6728001"/>
              <a:gd name="connsiteX25" fmla="*/ 1313917 w 3450405"/>
              <a:gd name="connsiteY25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21056 w 3450405"/>
              <a:gd name="connsiteY11" fmla="*/ 1597235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82867 w 3450405"/>
              <a:gd name="connsiteY11" fmla="*/ 1638442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32541"/>
              <a:gd name="connsiteY0" fmla="*/ 6728001 h 6728001"/>
              <a:gd name="connsiteX1" fmla="*/ 3080150 w 3432541"/>
              <a:gd name="connsiteY1" fmla="*/ 6709503 h 6728001"/>
              <a:gd name="connsiteX2" fmla="*/ 2530643 w 3432541"/>
              <a:gd name="connsiteY2" fmla="*/ 3878472 h 6728001"/>
              <a:gd name="connsiteX3" fmla="*/ 2442955 w 3432541"/>
              <a:gd name="connsiteY3" fmla="*/ 3482959 h 6728001"/>
              <a:gd name="connsiteX4" fmla="*/ 2713620 w 3432541"/>
              <a:gd name="connsiteY4" fmla="*/ 2866616 h 6728001"/>
              <a:gd name="connsiteX5" fmla="*/ 2754481 w 3432541"/>
              <a:gd name="connsiteY5" fmla="*/ 2192548 h 6728001"/>
              <a:gd name="connsiteX6" fmla="*/ 3402181 w 3432541"/>
              <a:gd name="connsiteY6" fmla="*/ 1301960 h 6728001"/>
              <a:gd name="connsiteX7" fmla="*/ 3016174 w 3432541"/>
              <a:gd name="connsiteY7" fmla="*/ 1075118 h 6728001"/>
              <a:gd name="connsiteX8" fmla="*/ 2421106 w 3432541"/>
              <a:gd name="connsiteY8" fmla="*/ 1821072 h 6728001"/>
              <a:gd name="connsiteX9" fmla="*/ 2764006 w 3432541"/>
              <a:gd name="connsiteY9" fmla="*/ 563772 h 6728001"/>
              <a:gd name="connsiteX10" fmla="*/ 2487781 w 3432541"/>
              <a:gd name="connsiteY10" fmla="*/ 397084 h 6728001"/>
              <a:gd name="connsiteX11" fmla="*/ 2034792 w 3432541"/>
              <a:gd name="connsiteY11" fmla="*/ 1645310 h 6728001"/>
              <a:gd name="connsiteX12" fmla="*/ 2082969 w 3432541"/>
              <a:gd name="connsiteY12" fmla="*/ 154197 h 6728001"/>
              <a:gd name="connsiteX13" fmla="*/ 1768643 w 3432541"/>
              <a:gd name="connsiteY13" fmla="*/ 163723 h 6728001"/>
              <a:gd name="connsiteX14" fmla="*/ 1625667 w 3432541"/>
              <a:gd name="connsiteY14" fmla="*/ 1620945 h 6728001"/>
              <a:gd name="connsiteX15" fmla="*/ 1482893 w 3432541"/>
              <a:gd name="connsiteY15" fmla="*/ 378035 h 6728001"/>
              <a:gd name="connsiteX16" fmla="*/ 1197144 w 3432541"/>
              <a:gd name="connsiteY16" fmla="*/ 368510 h 6728001"/>
              <a:gd name="connsiteX17" fmla="*/ 1188171 w 3432541"/>
              <a:gd name="connsiteY17" fmla="*/ 1717750 h 6728001"/>
              <a:gd name="connsiteX18" fmla="*/ 909084 w 3432541"/>
              <a:gd name="connsiteY18" fmla="*/ 2336423 h 6728001"/>
              <a:gd name="connsiteX19" fmla="*/ 227494 w 3432541"/>
              <a:gd name="connsiteY19" fmla="*/ 1822074 h 6728001"/>
              <a:gd name="connsiteX20" fmla="*/ 159816 w 3432541"/>
              <a:gd name="connsiteY20" fmla="*/ 2133742 h 6728001"/>
              <a:gd name="connsiteX21" fmla="*/ 669507 w 3432541"/>
              <a:gd name="connsiteY21" fmla="*/ 2806910 h 6728001"/>
              <a:gd name="connsiteX22" fmla="*/ 1330494 w 3432541"/>
              <a:gd name="connsiteY22" fmla="*/ 3583198 h 6728001"/>
              <a:gd name="connsiteX23" fmla="*/ 1506706 w 3432541"/>
              <a:gd name="connsiteY23" fmla="*/ 4107073 h 6728001"/>
              <a:gd name="connsiteX24" fmla="*/ 1313917 w 3432541"/>
              <a:gd name="connsiteY24" fmla="*/ 6728001 h 6728001"/>
              <a:gd name="connsiteX0" fmla="*/ 1313917 w 3314077"/>
              <a:gd name="connsiteY0" fmla="*/ 6728001 h 6728001"/>
              <a:gd name="connsiteX1" fmla="*/ 3080150 w 3314077"/>
              <a:gd name="connsiteY1" fmla="*/ 6709503 h 6728001"/>
              <a:gd name="connsiteX2" fmla="*/ 2530643 w 3314077"/>
              <a:gd name="connsiteY2" fmla="*/ 3878472 h 6728001"/>
              <a:gd name="connsiteX3" fmla="*/ 2442955 w 3314077"/>
              <a:gd name="connsiteY3" fmla="*/ 3482959 h 6728001"/>
              <a:gd name="connsiteX4" fmla="*/ 2713620 w 3314077"/>
              <a:gd name="connsiteY4" fmla="*/ 2866616 h 6728001"/>
              <a:gd name="connsiteX5" fmla="*/ 2754481 w 3314077"/>
              <a:gd name="connsiteY5" fmla="*/ 2192548 h 6728001"/>
              <a:gd name="connsiteX6" fmla="*/ 3271692 w 3314077"/>
              <a:gd name="connsiteY6" fmla="*/ 1150868 h 6728001"/>
              <a:gd name="connsiteX7" fmla="*/ 3016174 w 3314077"/>
              <a:gd name="connsiteY7" fmla="*/ 1075118 h 6728001"/>
              <a:gd name="connsiteX8" fmla="*/ 2421106 w 3314077"/>
              <a:gd name="connsiteY8" fmla="*/ 1821072 h 6728001"/>
              <a:gd name="connsiteX9" fmla="*/ 2764006 w 3314077"/>
              <a:gd name="connsiteY9" fmla="*/ 563772 h 6728001"/>
              <a:gd name="connsiteX10" fmla="*/ 2487781 w 3314077"/>
              <a:gd name="connsiteY10" fmla="*/ 397084 h 6728001"/>
              <a:gd name="connsiteX11" fmla="*/ 2034792 w 3314077"/>
              <a:gd name="connsiteY11" fmla="*/ 1645310 h 6728001"/>
              <a:gd name="connsiteX12" fmla="*/ 2082969 w 3314077"/>
              <a:gd name="connsiteY12" fmla="*/ 154197 h 6728001"/>
              <a:gd name="connsiteX13" fmla="*/ 1768643 w 3314077"/>
              <a:gd name="connsiteY13" fmla="*/ 163723 h 6728001"/>
              <a:gd name="connsiteX14" fmla="*/ 1625667 w 3314077"/>
              <a:gd name="connsiteY14" fmla="*/ 1620945 h 6728001"/>
              <a:gd name="connsiteX15" fmla="*/ 1482893 w 3314077"/>
              <a:gd name="connsiteY15" fmla="*/ 378035 h 6728001"/>
              <a:gd name="connsiteX16" fmla="*/ 1197144 w 3314077"/>
              <a:gd name="connsiteY16" fmla="*/ 368510 h 6728001"/>
              <a:gd name="connsiteX17" fmla="*/ 1188171 w 3314077"/>
              <a:gd name="connsiteY17" fmla="*/ 1717750 h 6728001"/>
              <a:gd name="connsiteX18" fmla="*/ 909084 w 3314077"/>
              <a:gd name="connsiteY18" fmla="*/ 2336423 h 6728001"/>
              <a:gd name="connsiteX19" fmla="*/ 227494 w 3314077"/>
              <a:gd name="connsiteY19" fmla="*/ 1822074 h 6728001"/>
              <a:gd name="connsiteX20" fmla="*/ 159816 w 3314077"/>
              <a:gd name="connsiteY20" fmla="*/ 2133742 h 6728001"/>
              <a:gd name="connsiteX21" fmla="*/ 669507 w 3314077"/>
              <a:gd name="connsiteY21" fmla="*/ 2806910 h 6728001"/>
              <a:gd name="connsiteX22" fmla="*/ 1330494 w 3314077"/>
              <a:gd name="connsiteY22" fmla="*/ 3583198 h 6728001"/>
              <a:gd name="connsiteX23" fmla="*/ 1506706 w 3314077"/>
              <a:gd name="connsiteY23" fmla="*/ 4107073 h 6728001"/>
              <a:gd name="connsiteX24" fmla="*/ 1313917 w 3314077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03735 w 3292922"/>
              <a:gd name="connsiteY4" fmla="*/ 2784203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8013 w 3292922"/>
              <a:gd name="connsiteY3" fmla="*/ 3421148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92922" h="6728001">
                <a:moveTo>
                  <a:pt x="1313917" y="6728001"/>
                </a:moveTo>
                <a:lnTo>
                  <a:pt x="3080150" y="6709503"/>
                </a:lnTo>
                <a:cubicBezTo>
                  <a:pt x="2901007" y="5613780"/>
                  <a:pt x="2805281" y="4930985"/>
                  <a:pt x="2530643" y="3878472"/>
                </a:cubicBezTo>
                <a:cubicBezTo>
                  <a:pt x="2496835" y="3710006"/>
                  <a:pt x="2416222" y="3623214"/>
                  <a:pt x="2388013" y="3421148"/>
                </a:cubicBezTo>
                <a:cubicBezTo>
                  <a:pt x="2488975" y="3081794"/>
                  <a:pt x="2557147" y="3039271"/>
                  <a:pt x="2644943" y="2791070"/>
                </a:cubicBezTo>
                <a:cubicBezTo>
                  <a:pt x="2710030" y="2495898"/>
                  <a:pt x="2711066" y="2456210"/>
                  <a:pt x="2754481" y="2192548"/>
                </a:cubicBezTo>
                <a:cubicBezTo>
                  <a:pt x="2746333" y="1985452"/>
                  <a:pt x="3073254" y="1479481"/>
                  <a:pt x="3271692" y="1150868"/>
                </a:cubicBezTo>
                <a:cubicBezTo>
                  <a:pt x="3356967" y="952533"/>
                  <a:pt x="3169677" y="805276"/>
                  <a:pt x="2988703" y="1054514"/>
                </a:cubicBezTo>
                <a:cubicBezTo>
                  <a:pt x="2845795" y="1216579"/>
                  <a:pt x="2581031" y="1593810"/>
                  <a:pt x="2421106" y="1821072"/>
                </a:cubicBezTo>
                <a:cubicBezTo>
                  <a:pt x="2548106" y="1401971"/>
                  <a:pt x="2665581" y="992397"/>
                  <a:pt x="2764006" y="563772"/>
                </a:cubicBezTo>
                <a:cubicBezTo>
                  <a:pt x="2813218" y="314534"/>
                  <a:pt x="2595731" y="208171"/>
                  <a:pt x="2487781" y="397084"/>
                </a:cubicBezTo>
                <a:cubicBezTo>
                  <a:pt x="2363956" y="569328"/>
                  <a:pt x="2150336" y="1369872"/>
                  <a:pt x="2034792" y="1645310"/>
                </a:cubicBezTo>
                <a:cubicBezTo>
                  <a:pt x="2091942" y="1194459"/>
                  <a:pt x="2078206" y="628860"/>
                  <a:pt x="2082969" y="154197"/>
                </a:cubicBezTo>
                <a:cubicBezTo>
                  <a:pt x="2082969" y="38309"/>
                  <a:pt x="1835318" y="-129965"/>
                  <a:pt x="1768643" y="163723"/>
                </a:cubicBezTo>
                <a:cubicBezTo>
                  <a:pt x="1682124" y="397879"/>
                  <a:pt x="1638953" y="1234968"/>
                  <a:pt x="1625667" y="1620945"/>
                </a:cubicBezTo>
                <a:cubicBezTo>
                  <a:pt x="1564339" y="1205538"/>
                  <a:pt x="1505118" y="766972"/>
                  <a:pt x="1482893" y="378035"/>
                </a:cubicBezTo>
                <a:cubicBezTo>
                  <a:pt x="1454318" y="84347"/>
                  <a:pt x="1220956" y="133560"/>
                  <a:pt x="1197144" y="368510"/>
                </a:cubicBezTo>
                <a:cubicBezTo>
                  <a:pt x="1136819" y="844760"/>
                  <a:pt x="1162771" y="1265312"/>
                  <a:pt x="1188171" y="1717750"/>
                </a:cubicBezTo>
                <a:cubicBezTo>
                  <a:pt x="1140161" y="2045735"/>
                  <a:pt x="1199686" y="2167944"/>
                  <a:pt x="1046440" y="2322687"/>
                </a:cubicBezTo>
                <a:cubicBezTo>
                  <a:pt x="855940" y="2122662"/>
                  <a:pt x="618019" y="1903036"/>
                  <a:pt x="227494" y="1822074"/>
                </a:cubicBezTo>
                <a:cubicBezTo>
                  <a:pt x="-15394" y="1795087"/>
                  <a:pt x="-102122" y="1989280"/>
                  <a:pt x="159816" y="2133742"/>
                </a:cubicBezTo>
                <a:cubicBezTo>
                  <a:pt x="345554" y="2368692"/>
                  <a:pt x="756777" y="2611448"/>
                  <a:pt x="861805" y="2861852"/>
                </a:cubicBezTo>
                <a:cubicBezTo>
                  <a:pt x="1030874" y="3125377"/>
                  <a:pt x="1206326" y="3251130"/>
                  <a:pt x="1378569" y="3432105"/>
                </a:cubicBezTo>
                <a:cubicBezTo>
                  <a:pt x="1526589" y="3620465"/>
                  <a:pt x="1509779" y="3863770"/>
                  <a:pt x="1506706" y="4107073"/>
                </a:cubicBezTo>
                <a:cubicBezTo>
                  <a:pt x="1513397" y="5266921"/>
                  <a:pt x="1464287" y="5526742"/>
                  <a:pt x="1313917" y="67280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ound Same Side Corner Rectangle 6">
            <a:extLst>
              <a:ext uri="{FF2B5EF4-FFF2-40B4-BE49-F238E27FC236}">
                <a16:creationId xmlns:a16="http://schemas.microsoft.com/office/drawing/2014/main" id="{97BF5BA8-1D53-47C5-AE59-B75BA78B1E12}"/>
              </a:ext>
            </a:extLst>
          </p:cNvPr>
          <p:cNvSpPr/>
          <p:nvPr/>
        </p:nvSpPr>
        <p:spPr>
          <a:xfrm rot="10800000" flipH="1">
            <a:off x="5194177" y="1202233"/>
            <a:ext cx="1079281" cy="3943532"/>
          </a:xfrm>
          <a:custGeom>
            <a:avLst/>
            <a:gdLst/>
            <a:ahLst/>
            <a:cxnLst/>
            <a:rect l="l" t="t" r="r" b="b"/>
            <a:pathLst>
              <a:path w="584719" h="2136476">
                <a:moveTo>
                  <a:pt x="10964" y="889917"/>
                </a:moveTo>
                <a:cubicBezTo>
                  <a:pt x="75615" y="889918"/>
                  <a:pt x="128024" y="797671"/>
                  <a:pt x="128024" y="683879"/>
                </a:cubicBezTo>
                <a:lnTo>
                  <a:pt x="128024" y="0"/>
                </a:lnTo>
                <a:lnTo>
                  <a:pt x="0" y="0"/>
                </a:lnTo>
                <a:lnTo>
                  <a:pt x="0" y="887972"/>
                </a:lnTo>
                <a:cubicBezTo>
                  <a:pt x="3573" y="889612"/>
                  <a:pt x="7248" y="889917"/>
                  <a:pt x="10964" y="889917"/>
                </a:cubicBezTo>
                <a:close/>
                <a:moveTo>
                  <a:pt x="573754" y="889918"/>
                </a:moveTo>
                <a:cubicBezTo>
                  <a:pt x="577471" y="889918"/>
                  <a:pt x="581146" y="889612"/>
                  <a:pt x="584719" y="887972"/>
                </a:cubicBezTo>
                <a:lnTo>
                  <a:pt x="584719" y="0"/>
                </a:lnTo>
                <a:lnTo>
                  <a:pt x="456694" y="0"/>
                </a:lnTo>
                <a:lnTo>
                  <a:pt x="456694" y="683879"/>
                </a:lnTo>
                <a:cubicBezTo>
                  <a:pt x="456695" y="797671"/>
                  <a:pt x="509104" y="889918"/>
                  <a:pt x="573754" y="889918"/>
                </a:cubicBezTo>
                <a:close/>
                <a:moveTo>
                  <a:pt x="292360" y="889918"/>
                </a:moveTo>
                <a:cubicBezTo>
                  <a:pt x="357010" y="889918"/>
                  <a:pt x="409420" y="801725"/>
                  <a:pt x="409420" y="692933"/>
                </a:cubicBezTo>
                <a:lnTo>
                  <a:pt x="409420" y="0"/>
                </a:lnTo>
                <a:lnTo>
                  <a:pt x="175300" y="0"/>
                </a:lnTo>
                <a:lnTo>
                  <a:pt x="175300" y="692933"/>
                </a:lnTo>
                <a:cubicBezTo>
                  <a:pt x="175300" y="801725"/>
                  <a:pt x="227709" y="889918"/>
                  <a:pt x="292360" y="889918"/>
                </a:cubicBezTo>
                <a:close/>
                <a:moveTo>
                  <a:pt x="146158" y="1665491"/>
                </a:moveTo>
                <a:lnTo>
                  <a:pt x="438485" y="1665491"/>
                </a:lnTo>
                <a:lnTo>
                  <a:pt x="560664" y="988448"/>
                </a:lnTo>
                <a:cubicBezTo>
                  <a:pt x="499413" y="983746"/>
                  <a:pt x="448810" y="934951"/>
                  <a:pt x="432671" y="869294"/>
                </a:cubicBezTo>
                <a:cubicBezTo>
                  <a:pt x="416317" y="939198"/>
                  <a:pt x="360373" y="989785"/>
                  <a:pt x="294137" y="989785"/>
                </a:cubicBezTo>
                <a:cubicBezTo>
                  <a:pt x="227903" y="989785"/>
                  <a:pt x="171958" y="939199"/>
                  <a:pt x="155604" y="869294"/>
                </a:cubicBezTo>
                <a:cubicBezTo>
                  <a:pt x="139137" y="936225"/>
                  <a:pt x="86881" y="985637"/>
                  <a:pt x="24052" y="988860"/>
                </a:cubicBezTo>
                <a:close/>
                <a:moveTo>
                  <a:pt x="292357" y="2136476"/>
                </a:moveTo>
                <a:lnTo>
                  <a:pt x="428081" y="1762218"/>
                </a:lnTo>
                <a:lnTo>
                  <a:pt x="156635" y="17622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3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80DE39A-AA13-4009-85EF-7979E88E6DB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132E709-B1A5-4C8F-B22E-0B94DC0D55B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11B78C-DD91-47E8-A722-AD103C25C539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BDF49C-262E-4CBA-8D98-7D56616C0A8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8" name="Freeform 47">
            <a:extLst>
              <a:ext uri="{FF2B5EF4-FFF2-40B4-BE49-F238E27FC236}">
                <a16:creationId xmlns:a16="http://schemas.microsoft.com/office/drawing/2014/main" id="{2D8FA287-2448-49A6-97BC-BF29479EEFF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48">
            <a:extLst>
              <a:ext uri="{FF2B5EF4-FFF2-40B4-BE49-F238E27FC236}">
                <a16:creationId xmlns:a16="http://schemas.microsoft.com/office/drawing/2014/main" id="{97905CB7-C087-4A64-99E3-6178D0CD5F9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49">
            <a:extLst>
              <a:ext uri="{FF2B5EF4-FFF2-40B4-BE49-F238E27FC236}">
                <a16:creationId xmlns:a16="http://schemas.microsoft.com/office/drawing/2014/main" id="{89042E5E-B958-4153-8FA7-01B77FF340C0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Freeform 50">
            <a:extLst>
              <a:ext uri="{FF2B5EF4-FFF2-40B4-BE49-F238E27FC236}">
                <a16:creationId xmlns:a16="http://schemas.microsoft.com/office/drawing/2014/main" id="{BDBD22C8-C86E-47C1-95F7-2B8C7610991A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Teardrop 9">
            <a:extLst>
              <a:ext uri="{FF2B5EF4-FFF2-40B4-BE49-F238E27FC236}">
                <a16:creationId xmlns:a16="http://schemas.microsoft.com/office/drawing/2014/main" id="{CB742538-7E5E-49AE-8BC4-1EA126A20529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Freeform 97">
            <a:extLst>
              <a:ext uri="{FF2B5EF4-FFF2-40B4-BE49-F238E27FC236}">
                <a16:creationId xmlns:a16="http://schemas.microsoft.com/office/drawing/2014/main" id="{314D9516-A345-4C35-8B12-43E70759241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Donut 22">
            <a:extLst>
              <a:ext uri="{FF2B5EF4-FFF2-40B4-BE49-F238E27FC236}">
                <a16:creationId xmlns:a16="http://schemas.microsoft.com/office/drawing/2014/main" id="{4058F02D-F336-4D33-92B5-B6A68736A820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Freeform 99">
            <a:extLst>
              <a:ext uri="{FF2B5EF4-FFF2-40B4-BE49-F238E27FC236}">
                <a16:creationId xmlns:a16="http://schemas.microsoft.com/office/drawing/2014/main" id="{AA0C2F93-B8BF-4303-AC23-59A62F5EAEF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Oval 10">
            <a:extLst>
              <a:ext uri="{FF2B5EF4-FFF2-40B4-BE49-F238E27FC236}">
                <a16:creationId xmlns:a16="http://schemas.microsoft.com/office/drawing/2014/main" id="{61AD5953-8A85-40E4-84B1-0E36AE128C05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Freeform 101">
            <a:extLst>
              <a:ext uri="{FF2B5EF4-FFF2-40B4-BE49-F238E27FC236}">
                <a16:creationId xmlns:a16="http://schemas.microsoft.com/office/drawing/2014/main" id="{1F060BF6-1379-4CA9-932F-0BE68C189FA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Group 102">
            <a:extLst>
              <a:ext uri="{FF2B5EF4-FFF2-40B4-BE49-F238E27FC236}">
                <a16:creationId xmlns:a16="http://schemas.microsoft.com/office/drawing/2014/main" id="{3900949B-1280-48E6-8704-A0BA7840617F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124" name="Freeform 103">
              <a:extLst>
                <a:ext uri="{FF2B5EF4-FFF2-40B4-BE49-F238E27FC236}">
                  <a16:creationId xmlns:a16="http://schemas.microsoft.com/office/drawing/2014/main" id="{06DD370F-DD30-4B09-880D-AD9CC1E690CE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Freeform 104">
              <a:extLst>
                <a:ext uri="{FF2B5EF4-FFF2-40B4-BE49-F238E27FC236}">
                  <a16:creationId xmlns:a16="http://schemas.microsoft.com/office/drawing/2014/main" id="{71CC20A8-03C9-49EA-B962-A8E159D892F1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Freeform 105">
              <a:extLst>
                <a:ext uri="{FF2B5EF4-FFF2-40B4-BE49-F238E27FC236}">
                  <a16:creationId xmlns:a16="http://schemas.microsoft.com/office/drawing/2014/main" id="{BC044158-3551-4443-A5E3-17ADBF673BD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F0C98F90-0E62-420A-A475-DAC1CBBF5932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Freeform 107">
            <a:extLst>
              <a:ext uri="{FF2B5EF4-FFF2-40B4-BE49-F238E27FC236}">
                <a16:creationId xmlns:a16="http://schemas.microsoft.com/office/drawing/2014/main" id="{3DBA331D-A2CB-40CB-9A71-AE3466B861F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Freeform 108">
            <a:extLst>
              <a:ext uri="{FF2B5EF4-FFF2-40B4-BE49-F238E27FC236}">
                <a16:creationId xmlns:a16="http://schemas.microsoft.com/office/drawing/2014/main" id="{D718157A-BDF8-4D0D-A629-0A0C40ADA3CA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Oval 8">
            <a:extLst>
              <a:ext uri="{FF2B5EF4-FFF2-40B4-BE49-F238E27FC236}">
                <a16:creationId xmlns:a16="http://schemas.microsoft.com/office/drawing/2014/main" id="{82FDE03B-8FDF-4354-8D77-4A01EA62AB3E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Group 110">
            <a:extLst>
              <a:ext uri="{FF2B5EF4-FFF2-40B4-BE49-F238E27FC236}">
                <a16:creationId xmlns:a16="http://schemas.microsoft.com/office/drawing/2014/main" id="{24B5DFD2-5925-47DE-85B6-123AD4CBF004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32" name="Freeform 111">
              <a:extLst>
                <a:ext uri="{FF2B5EF4-FFF2-40B4-BE49-F238E27FC236}">
                  <a16:creationId xmlns:a16="http://schemas.microsoft.com/office/drawing/2014/main" id="{BEC7C706-E79E-479A-9FA3-CA56106C3A7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Oval 37">
              <a:extLst>
                <a:ext uri="{FF2B5EF4-FFF2-40B4-BE49-F238E27FC236}">
                  <a16:creationId xmlns:a16="http://schemas.microsoft.com/office/drawing/2014/main" id="{A016BA01-45FB-4C13-A74C-68052246E943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Rectangle 19">
            <a:extLst>
              <a:ext uri="{FF2B5EF4-FFF2-40B4-BE49-F238E27FC236}">
                <a16:creationId xmlns:a16="http://schemas.microsoft.com/office/drawing/2014/main" id="{C41C5935-9B56-475E-8949-116C383AA4E1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Freeform 114">
            <a:extLst>
              <a:ext uri="{FF2B5EF4-FFF2-40B4-BE49-F238E27FC236}">
                <a16:creationId xmlns:a16="http://schemas.microsoft.com/office/drawing/2014/main" id="{015AEBAD-DA4A-45C6-BE6B-F14296B6FF0E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Rounded Rectangle 31">
            <a:extLst>
              <a:ext uri="{FF2B5EF4-FFF2-40B4-BE49-F238E27FC236}">
                <a16:creationId xmlns:a16="http://schemas.microsoft.com/office/drawing/2014/main" id="{021C3AD1-3E6F-438C-95B1-433830000D56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Oval 47">
            <a:extLst>
              <a:ext uri="{FF2B5EF4-FFF2-40B4-BE49-F238E27FC236}">
                <a16:creationId xmlns:a16="http://schemas.microsoft.com/office/drawing/2014/main" id="{87D05888-257E-4994-924C-53D0D8112CA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50">
            <a:extLst>
              <a:ext uri="{FF2B5EF4-FFF2-40B4-BE49-F238E27FC236}">
                <a16:creationId xmlns:a16="http://schemas.microsoft.com/office/drawing/2014/main" id="{5949C16B-0D73-4585-AB2A-F9FC10F3AC9E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Heart 17">
            <a:extLst>
              <a:ext uri="{FF2B5EF4-FFF2-40B4-BE49-F238E27FC236}">
                <a16:creationId xmlns:a16="http://schemas.microsoft.com/office/drawing/2014/main" id="{A4EF8EA1-EE42-4DD2-918D-380B1EBE0B4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ed Rectangle 25">
            <a:extLst>
              <a:ext uri="{FF2B5EF4-FFF2-40B4-BE49-F238E27FC236}">
                <a16:creationId xmlns:a16="http://schemas.microsoft.com/office/drawing/2014/main" id="{26A2F53F-824F-41EF-918E-3721614AA21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Chord 32">
            <a:extLst>
              <a:ext uri="{FF2B5EF4-FFF2-40B4-BE49-F238E27FC236}">
                <a16:creationId xmlns:a16="http://schemas.microsoft.com/office/drawing/2014/main" id="{0B6AF12D-E702-48F6-AF1D-B611569DEA51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Rounded Rectangle 40">
            <a:extLst>
              <a:ext uri="{FF2B5EF4-FFF2-40B4-BE49-F238E27FC236}">
                <a16:creationId xmlns:a16="http://schemas.microsoft.com/office/drawing/2014/main" id="{D3620D70-7DA5-43B0-B78A-7BD59F831C84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Rounded Rectangle 7">
            <a:extLst>
              <a:ext uri="{FF2B5EF4-FFF2-40B4-BE49-F238E27FC236}">
                <a16:creationId xmlns:a16="http://schemas.microsoft.com/office/drawing/2014/main" id="{9F171561-ADF3-40BF-925B-EDD6AA636E5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Rounded Rectangle 17">
            <a:extLst>
              <a:ext uri="{FF2B5EF4-FFF2-40B4-BE49-F238E27FC236}">
                <a16:creationId xmlns:a16="http://schemas.microsoft.com/office/drawing/2014/main" id="{665B447F-CEC7-46F8-9AF7-CE4842E3B3C5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Oval 21">
            <a:extLst>
              <a:ext uri="{FF2B5EF4-FFF2-40B4-BE49-F238E27FC236}">
                <a16:creationId xmlns:a16="http://schemas.microsoft.com/office/drawing/2014/main" id="{F189083B-216D-414F-928E-422B7747EBB4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Oval 25">
            <a:extLst>
              <a:ext uri="{FF2B5EF4-FFF2-40B4-BE49-F238E27FC236}">
                <a16:creationId xmlns:a16="http://schemas.microsoft.com/office/drawing/2014/main" id="{E6347800-F018-4036-B52E-B9C0DB0E2CB4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20">
            <a:extLst>
              <a:ext uri="{FF2B5EF4-FFF2-40B4-BE49-F238E27FC236}">
                <a16:creationId xmlns:a16="http://schemas.microsoft.com/office/drawing/2014/main" id="{AD9E87AF-BDE9-4315-98F0-FBF34D10562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Block Arc 11">
            <a:extLst>
              <a:ext uri="{FF2B5EF4-FFF2-40B4-BE49-F238E27FC236}">
                <a16:creationId xmlns:a16="http://schemas.microsoft.com/office/drawing/2014/main" id="{783BA1DA-0112-4804-9D3E-D8AE267ED582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Rectangle 21">
            <a:extLst>
              <a:ext uri="{FF2B5EF4-FFF2-40B4-BE49-F238E27FC236}">
                <a16:creationId xmlns:a16="http://schemas.microsoft.com/office/drawing/2014/main" id="{3D964761-9B06-4FD4-BD7D-91D6FD8B83C5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Round Same Side Corner Rectangle 8">
            <a:extLst>
              <a:ext uri="{FF2B5EF4-FFF2-40B4-BE49-F238E27FC236}">
                <a16:creationId xmlns:a16="http://schemas.microsoft.com/office/drawing/2014/main" id="{C7EB6399-BEBF-43AB-88EB-C47D27305980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Rounded Rectangle 51">
            <a:extLst>
              <a:ext uri="{FF2B5EF4-FFF2-40B4-BE49-F238E27FC236}">
                <a16:creationId xmlns:a16="http://schemas.microsoft.com/office/drawing/2014/main" id="{45198DC0-0E50-4C16-ACFD-10CEDC18BFD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Isosceles Triangle 5">
            <a:extLst>
              <a:ext uri="{FF2B5EF4-FFF2-40B4-BE49-F238E27FC236}">
                <a16:creationId xmlns:a16="http://schemas.microsoft.com/office/drawing/2014/main" id="{7A7C822F-6A3C-4320-847B-B9670E6D969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rapezoid 22">
            <a:extLst>
              <a:ext uri="{FF2B5EF4-FFF2-40B4-BE49-F238E27FC236}">
                <a16:creationId xmlns:a16="http://schemas.microsoft.com/office/drawing/2014/main" id="{14AA8B36-FC2E-44F8-9966-5FE828A6C54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Rounded Rectangle 20">
            <a:extLst>
              <a:ext uri="{FF2B5EF4-FFF2-40B4-BE49-F238E27FC236}">
                <a16:creationId xmlns:a16="http://schemas.microsoft.com/office/drawing/2014/main" id="{525AC1EF-946D-4ED5-B0DB-0382A53EBBC5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rapezoid 28">
            <a:extLst>
              <a:ext uri="{FF2B5EF4-FFF2-40B4-BE49-F238E27FC236}">
                <a16:creationId xmlns:a16="http://schemas.microsoft.com/office/drawing/2014/main" id="{C1C14971-722B-4028-979D-E6A7648BEAE3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Rounded Rectangle 2">
            <a:extLst>
              <a:ext uri="{FF2B5EF4-FFF2-40B4-BE49-F238E27FC236}">
                <a16:creationId xmlns:a16="http://schemas.microsoft.com/office/drawing/2014/main" id="{7F74605E-48B7-4977-B0C2-E714DAD0B14D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D3E439E-6123-4F7C-93C5-67B945BC23C7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2">
            <a:extLst>
              <a:ext uri="{FF2B5EF4-FFF2-40B4-BE49-F238E27FC236}">
                <a16:creationId xmlns:a16="http://schemas.microsoft.com/office/drawing/2014/main" id="{E39BAB6A-26A8-4AF7-9718-57E963F79D7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Rounded Rectangle 3">
            <a:extLst>
              <a:ext uri="{FF2B5EF4-FFF2-40B4-BE49-F238E27FC236}">
                <a16:creationId xmlns:a16="http://schemas.microsoft.com/office/drawing/2014/main" id="{DE14A5AF-A3B2-42F0-BB59-9BCBEDD90F3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Rounded Rectangle 10">
            <a:extLst>
              <a:ext uri="{FF2B5EF4-FFF2-40B4-BE49-F238E27FC236}">
                <a16:creationId xmlns:a16="http://schemas.microsoft.com/office/drawing/2014/main" id="{FD3178B2-543B-4131-97E5-53543CC47F61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Block Arc 6">
            <a:extLst>
              <a:ext uri="{FF2B5EF4-FFF2-40B4-BE49-F238E27FC236}">
                <a16:creationId xmlns:a16="http://schemas.microsoft.com/office/drawing/2014/main" id="{64C77B14-F738-486D-BA47-CF824AFBBB6B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Left Arrow 1">
            <a:extLst>
              <a:ext uri="{FF2B5EF4-FFF2-40B4-BE49-F238E27FC236}">
                <a16:creationId xmlns:a16="http://schemas.microsoft.com/office/drawing/2014/main" id="{C71D627E-C217-4D35-A506-AF243962CAA1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Oval 35">
            <a:extLst>
              <a:ext uri="{FF2B5EF4-FFF2-40B4-BE49-F238E27FC236}">
                <a16:creationId xmlns:a16="http://schemas.microsoft.com/office/drawing/2014/main" id="{A7DAE6E0-C53E-4C84-BAB4-E87E87FBD12F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5D550CC-F2B6-4CBC-A190-1701A1C0DE77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01A132E-102E-470C-88EC-52F380F57068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151FD7D-FBCC-448E-A192-47DA01001091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693FCB-0F0A-4B6F-8F4A-0DD40E9E066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B17889F3-A3A4-430B-A0FB-09B10CCC507A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3AE7DA14-5AE7-4041-B8F7-B8397271A0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B43D95A3-66CE-48C2-A207-0C622272A79B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1E5111F-316E-49A6-99B9-88D0237AFE6B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1C87B5D2-F66B-4A63-8EB0-6A9580122B5F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3806F033-B120-41EA-89E8-C05DF1C5F04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CB38716-EA25-4EE9-AAFC-B8EAAEAB065F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ABF94FF-197B-4612-83B0-47522DCFEE6D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08C7D99F-DE51-4BCF-BF80-5424E403002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5CD2B9CE-050E-4F95-882F-AD16DF8F2DCD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8E8CED7-D182-4955-B701-742AD6C44539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A7DB6B36-4405-4B85-9D8E-A477F7C2606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774799D7-DAAA-4456-8C7A-A0DB1846BF0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CBBFA8B-08D6-4E38-8DDF-C215A0326542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85D86D6-8878-4A77-94EB-10799221F975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19B962B9-F036-4FD2-BEC2-2FAC42542B73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7CFB49A9-DD39-4BDD-A4FA-9AB63A1749B7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79C3332A-AE2C-4C3A-ACDB-4354A7B6318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6BBCB940-B404-4FBF-B62D-F90035FA5C75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F49D2046-8C3D-4943-8BA4-66A9A79F52B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2CBD7784-B8C8-42C6-A222-54C6FBCB577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EB6FE093-7DC9-40F8-9D2B-096EAB5B7432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623BA90F-3FC8-43BB-91AB-31A58DCA29F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07366071-B614-49CB-A936-F69E008377F5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129BCC23-95C1-4275-909E-AD13BCEDAC22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88574F6B-B199-4245-B65A-70D7303F0066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153F03-F8F4-4F96-ACC3-0283247429D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909112E-A630-442A-AF07-A7208CBFFF78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32E663E3-2B5F-4D70-83A8-1DB332047993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2BE77A0C-5F67-4F75-B476-C5B91FCEC9AD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5C2B1F38-4153-461D-8406-FC12E8082D9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F15D9786-3F12-4633-AFBD-69C93806D384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7779DF8-0CBD-43B0-BCB8-717107D33338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873A9848-210A-48F6-A4D1-BF74C3FFC350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3CB5D8F-48AB-482F-85FB-A58CAD03C78C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989F0F88-FD4A-4D97-9614-D202B5B4D5C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8FC40F2F-745F-4995-926F-81CC0870315B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705C4DBA-12AD-4AD8-B83F-9FDF76935181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601FB39C-9B89-4807-93F4-555372E7EAEB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CAF3B4D1-5DBF-4656-BA43-7DD2CE2FDCE7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E887AA67-E968-4898-A9EB-2C8BBC2BB39D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D50CF29A-CA95-44F4-B74A-F9D529F06A6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C0DE25B1-F30C-4574-8CEF-7B39C7F04C5C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D368194E-2DA7-455D-B48B-71F5A9878199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EAB36328-4954-4511-BCD7-A739117B942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837950-3C3D-421D-BF3B-B3ACA900169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FF40E30-16E8-427C-AB0D-4D579F12003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29B493F-FC76-45A1-8BF0-541FEE9435F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FA5DE69-4291-4699-B5AD-8AF004A0A64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8" name="Freeform 47">
            <a:extLst>
              <a:ext uri="{FF2B5EF4-FFF2-40B4-BE49-F238E27FC236}">
                <a16:creationId xmlns:a16="http://schemas.microsoft.com/office/drawing/2014/main" id="{AF77ADF2-680F-41AB-B00D-44EABDFC2630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48">
            <a:extLst>
              <a:ext uri="{FF2B5EF4-FFF2-40B4-BE49-F238E27FC236}">
                <a16:creationId xmlns:a16="http://schemas.microsoft.com/office/drawing/2014/main" id="{29D9FFAD-1514-415D-AED1-A0091B77E093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49">
            <a:extLst>
              <a:ext uri="{FF2B5EF4-FFF2-40B4-BE49-F238E27FC236}">
                <a16:creationId xmlns:a16="http://schemas.microsoft.com/office/drawing/2014/main" id="{0A9888EC-96C7-47B6-B0CA-B4BCC91D7B6F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Freeform 50">
            <a:extLst>
              <a:ext uri="{FF2B5EF4-FFF2-40B4-BE49-F238E27FC236}">
                <a16:creationId xmlns:a16="http://schemas.microsoft.com/office/drawing/2014/main" id="{0CE1B2BD-03FD-4258-8C36-08DBC855D8B6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ardrop 9">
            <a:extLst>
              <a:ext uri="{FF2B5EF4-FFF2-40B4-BE49-F238E27FC236}">
                <a16:creationId xmlns:a16="http://schemas.microsoft.com/office/drawing/2014/main" id="{EF7F26CE-1AF6-458E-B88C-5952A7FFD0EE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97">
            <a:extLst>
              <a:ext uri="{FF2B5EF4-FFF2-40B4-BE49-F238E27FC236}">
                <a16:creationId xmlns:a16="http://schemas.microsoft.com/office/drawing/2014/main" id="{B77E81B1-0219-42BF-B548-2AB1DE7DF530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Donut 22">
            <a:extLst>
              <a:ext uri="{FF2B5EF4-FFF2-40B4-BE49-F238E27FC236}">
                <a16:creationId xmlns:a16="http://schemas.microsoft.com/office/drawing/2014/main" id="{F19FD294-16D7-46CA-9EBC-FCFEBA17734D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Freeform 99">
            <a:extLst>
              <a:ext uri="{FF2B5EF4-FFF2-40B4-BE49-F238E27FC236}">
                <a16:creationId xmlns:a16="http://schemas.microsoft.com/office/drawing/2014/main" id="{AC130593-C038-42FE-9328-A95E67FB1555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10">
            <a:extLst>
              <a:ext uri="{FF2B5EF4-FFF2-40B4-BE49-F238E27FC236}">
                <a16:creationId xmlns:a16="http://schemas.microsoft.com/office/drawing/2014/main" id="{F6C1B822-5573-4F3D-A1D6-B9EB8CB7BD7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101">
            <a:extLst>
              <a:ext uri="{FF2B5EF4-FFF2-40B4-BE49-F238E27FC236}">
                <a16:creationId xmlns:a16="http://schemas.microsoft.com/office/drawing/2014/main" id="{2DC35A29-3ACF-4C38-BE2D-1E7B634AC9F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Group 102">
            <a:extLst>
              <a:ext uri="{FF2B5EF4-FFF2-40B4-BE49-F238E27FC236}">
                <a16:creationId xmlns:a16="http://schemas.microsoft.com/office/drawing/2014/main" id="{789D2881-8B36-46FF-93A3-0B9E183D5BAD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9" name="Freeform 103">
              <a:extLst>
                <a:ext uri="{FF2B5EF4-FFF2-40B4-BE49-F238E27FC236}">
                  <a16:creationId xmlns:a16="http://schemas.microsoft.com/office/drawing/2014/main" id="{FA5D264F-4B01-4F1D-BD84-3304CB9E69C5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104">
              <a:extLst>
                <a:ext uri="{FF2B5EF4-FFF2-40B4-BE49-F238E27FC236}">
                  <a16:creationId xmlns:a16="http://schemas.microsoft.com/office/drawing/2014/main" id="{C7878E7E-3FF1-4890-9991-6A0167736D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105">
              <a:extLst>
                <a:ext uri="{FF2B5EF4-FFF2-40B4-BE49-F238E27FC236}">
                  <a16:creationId xmlns:a16="http://schemas.microsoft.com/office/drawing/2014/main" id="{936D081A-AA6E-4D43-BE0F-33BA44E7D1F5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E4B02CBF-BA1E-4D98-922A-9DC6187CA296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Freeform 107">
            <a:extLst>
              <a:ext uri="{FF2B5EF4-FFF2-40B4-BE49-F238E27FC236}">
                <a16:creationId xmlns:a16="http://schemas.microsoft.com/office/drawing/2014/main" id="{B39340BA-C0BC-4237-B9E7-FD356916287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Freeform 108">
            <a:extLst>
              <a:ext uri="{FF2B5EF4-FFF2-40B4-BE49-F238E27FC236}">
                <a16:creationId xmlns:a16="http://schemas.microsoft.com/office/drawing/2014/main" id="{46D97D34-A37B-42D9-A224-E62356B9A08A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Oval 8">
            <a:extLst>
              <a:ext uri="{FF2B5EF4-FFF2-40B4-BE49-F238E27FC236}">
                <a16:creationId xmlns:a16="http://schemas.microsoft.com/office/drawing/2014/main" id="{B1FF04CC-BA12-48D4-977D-71DEA41BEE1C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Group 110">
            <a:extLst>
              <a:ext uri="{FF2B5EF4-FFF2-40B4-BE49-F238E27FC236}">
                <a16:creationId xmlns:a16="http://schemas.microsoft.com/office/drawing/2014/main" id="{038515BC-46E6-4AD2-8F5D-3FBAFE2FC9CE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27" name="Freeform 111">
              <a:extLst>
                <a:ext uri="{FF2B5EF4-FFF2-40B4-BE49-F238E27FC236}">
                  <a16:creationId xmlns:a16="http://schemas.microsoft.com/office/drawing/2014/main" id="{DBD77A32-D679-4E02-970C-6E60076D3E3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Oval 37">
              <a:extLst>
                <a:ext uri="{FF2B5EF4-FFF2-40B4-BE49-F238E27FC236}">
                  <a16:creationId xmlns:a16="http://schemas.microsoft.com/office/drawing/2014/main" id="{5FC509AE-8B19-4A47-8AD1-9F679CA58C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Rectangle 19">
            <a:extLst>
              <a:ext uri="{FF2B5EF4-FFF2-40B4-BE49-F238E27FC236}">
                <a16:creationId xmlns:a16="http://schemas.microsoft.com/office/drawing/2014/main" id="{6B51C683-9634-4C45-935F-2938A4B0D24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Freeform 114">
            <a:extLst>
              <a:ext uri="{FF2B5EF4-FFF2-40B4-BE49-F238E27FC236}">
                <a16:creationId xmlns:a16="http://schemas.microsoft.com/office/drawing/2014/main" id="{4B73F59A-1370-403A-8D7F-F780A032E384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Rounded Rectangle 31">
            <a:extLst>
              <a:ext uri="{FF2B5EF4-FFF2-40B4-BE49-F238E27FC236}">
                <a16:creationId xmlns:a16="http://schemas.microsoft.com/office/drawing/2014/main" id="{F20A8607-A1AC-4288-851C-237A828472A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Oval 47">
            <a:extLst>
              <a:ext uri="{FF2B5EF4-FFF2-40B4-BE49-F238E27FC236}">
                <a16:creationId xmlns:a16="http://schemas.microsoft.com/office/drawing/2014/main" id="{4F0E0022-A19A-4230-A9DD-3F43FF477170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Oval 50">
            <a:extLst>
              <a:ext uri="{FF2B5EF4-FFF2-40B4-BE49-F238E27FC236}">
                <a16:creationId xmlns:a16="http://schemas.microsoft.com/office/drawing/2014/main" id="{B4E2C6E0-1659-40AF-B3D6-80F973195832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Heart 17">
            <a:extLst>
              <a:ext uri="{FF2B5EF4-FFF2-40B4-BE49-F238E27FC236}">
                <a16:creationId xmlns:a16="http://schemas.microsoft.com/office/drawing/2014/main" id="{45790F89-9083-491B-8B60-C02439567F7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ounded Rectangle 25">
            <a:extLst>
              <a:ext uri="{FF2B5EF4-FFF2-40B4-BE49-F238E27FC236}">
                <a16:creationId xmlns:a16="http://schemas.microsoft.com/office/drawing/2014/main" id="{66ACC901-2641-41E4-BB19-0491AFB5921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Chord 32">
            <a:extLst>
              <a:ext uri="{FF2B5EF4-FFF2-40B4-BE49-F238E27FC236}">
                <a16:creationId xmlns:a16="http://schemas.microsoft.com/office/drawing/2014/main" id="{BF838A5B-C5BB-4607-8B83-7947B0066381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ounded Rectangle 40">
            <a:extLst>
              <a:ext uri="{FF2B5EF4-FFF2-40B4-BE49-F238E27FC236}">
                <a16:creationId xmlns:a16="http://schemas.microsoft.com/office/drawing/2014/main" id="{A8DC1E62-C093-44BA-BAD5-982E9B28E1B2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ounded Rectangle 7">
            <a:extLst>
              <a:ext uri="{FF2B5EF4-FFF2-40B4-BE49-F238E27FC236}">
                <a16:creationId xmlns:a16="http://schemas.microsoft.com/office/drawing/2014/main" id="{C0A8B78C-07DF-40D2-85E9-3652A8D646E4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Rounded Rectangle 17">
            <a:extLst>
              <a:ext uri="{FF2B5EF4-FFF2-40B4-BE49-F238E27FC236}">
                <a16:creationId xmlns:a16="http://schemas.microsoft.com/office/drawing/2014/main" id="{3F918DE8-406D-4B2D-900A-2E7AC1F46734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21">
            <a:extLst>
              <a:ext uri="{FF2B5EF4-FFF2-40B4-BE49-F238E27FC236}">
                <a16:creationId xmlns:a16="http://schemas.microsoft.com/office/drawing/2014/main" id="{7055EC8F-1E91-487E-86C6-B3AA085C6B4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5">
            <a:extLst>
              <a:ext uri="{FF2B5EF4-FFF2-40B4-BE49-F238E27FC236}">
                <a16:creationId xmlns:a16="http://schemas.microsoft.com/office/drawing/2014/main" id="{1B896695-165D-4284-A85B-21E4C1BC8AD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Block Arc 20">
            <a:extLst>
              <a:ext uri="{FF2B5EF4-FFF2-40B4-BE49-F238E27FC236}">
                <a16:creationId xmlns:a16="http://schemas.microsoft.com/office/drawing/2014/main" id="{F75E335E-3D4D-4F96-A2EF-973E45570B34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Block Arc 11">
            <a:extLst>
              <a:ext uri="{FF2B5EF4-FFF2-40B4-BE49-F238E27FC236}">
                <a16:creationId xmlns:a16="http://schemas.microsoft.com/office/drawing/2014/main" id="{8790FD88-BCDE-4880-A116-483985B636BE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Rectangle 21">
            <a:extLst>
              <a:ext uri="{FF2B5EF4-FFF2-40B4-BE49-F238E27FC236}">
                <a16:creationId xmlns:a16="http://schemas.microsoft.com/office/drawing/2014/main" id="{E99B02B6-DE01-4A84-9E7B-A79EB97B8772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Round Same Side Corner Rectangle 8">
            <a:extLst>
              <a:ext uri="{FF2B5EF4-FFF2-40B4-BE49-F238E27FC236}">
                <a16:creationId xmlns:a16="http://schemas.microsoft.com/office/drawing/2014/main" id="{9CA4D194-AE91-4AF7-BA82-540447C94D53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Rounded Rectangle 51">
            <a:extLst>
              <a:ext uri="{FF2B5EF4-FFF2-40B4-BE49-F238E27FC236}">
                <a16:creationId xmlns:a16="http://schemas.microsoft.com/office/drawing/2014/main" id="{22F5F81D-2684-4289-BB40-1E63F3CEF5CD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Isosceles Triangle 5">
            <a:extLst>
              <a:ext uri="{FF2B5EF4-FFF2-40B4-BE49-F238E27FC236}">
                <a16:creationId xmlns:a16="http://schemas.microsoft.com/office/drawing/2014/main" id="{D52A858B-40AD-4D12-8510-BAF440D7CCB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rapezoid 22">
            <a:extLst>
              <a:ext uri="{FF2B5EF4-FFF2-40B4-BE49-F238E27FC236}">
                <a16:creationId xmlns:a16="http://schemas.microsoft.com/office/drawing/2014/main" id="{3202FA9E-4E49-40DF-B8F2-EAC4A3811754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ed Rectangle 20">
            <a:extLst>
              <a:ext uri="{FF2B5EF4-FFF2-40B4-BE49-F238E27FC236}">
                <a16:creationId xmlns:a16="http://schemas.microsoft.com/office/drawing/2014/main" id="{8A1D0703-6792-4A00-B00D-891A900CD00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rapezoid 28">
            <a:extLst>
              <a:ext uri="{FF2B5EF4-FFF2-40B4-BE49-F238E27FC236}">
                <a16:creationId xmlns:a16="http://schemas.microsoft.com/office/drawing/2014/main" id="{EA6840DD-0CF1-461E-88E1-68C2BEE0BBE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Rounded Rectangle 2">
            <a:extLst>
              <a:ext uri="{FF2B5EF4-FFF2-40B4-BE49-F238E27FC236}">
                <a16:creationId xmlns:a16="http://schemas.microsoft.com/office/drawing/2014/main" id="{8D1BEBA0-68B2-4603-9E53-DC466E9AEF0C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Rounded Rectangle 8">
            <a:extLst>
              <a:ext uri="{FF2B5EF4-FFF2-40B4-BE49-F238E27FC236}">
                <a16:creationId xmlns:a16="http://schemas.microsoft.com/office/drawing/2014/main" id="{6C19834B-D981-418E-8139-2DB3FB58DA4B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ounded Rectangle 2">
            <a:extLst>
              <a:ext uri="{FF2B5EF4-FFF2-40B4-BE49-F238E27FC236}">
                <a16:creationId xmlns:a16="http://schemas.microsoft.com/office/drawing/2014/main" id="{D47A5C35-455D-4265-BD81-2BE25298A3D0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Rounded Rectangle 3">
            <a:extLst>
              <a:ext uri="{FF2B5EF4-FFF2-40B4-BE49-F238E27FC236}">
                <a16:creationId xmlns:a16="http://schemas.microsoft.com/office/drawing/2014/main" id="{7C12322A-A95E-466D-AFF9-B06B166C7839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Rounded Rectangle 10">
            <a:extLst>
              <a:ext uri="{FF2B5EF4-FFF2-40B4-BE49-F238E27FC236}">
                <a16:creationId xmlns:a16="http://schemas.microsoft.com/office/drawing/2014/main" id="{83699E10-0BE9-48AF-828D-9A15F6963579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Block Arc 6">
            <a:extLst>
              <a:ext uri="{FF2B5EF4-FFF2-40B4-BE49-F238E27FC236}">
                <a16:creationId xmlns:a16="http://schemas.microsoft.com/office/drawing/2014/main" id="{16C934B8-8328-4F10-B257-A0DDEFA9CDCB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Left Arrow 1">
            <a:extLst>
              <a:ext uri="{FF2B5EF4-FFF2-40B4-BE49-F238E27FC236}">
                <a16:creationId xmlns:a16="http://schemas.microsoft.com/office/drawing/2014/main" id="{6D386E38-911B-494D-874C-6AD4216BE21C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Oval 35">
            <a:extLst>
              <a:ext uri="{FF2B5EF4-FFF2-40B4-BE49-F238E27FC236}">
                <a16:creationId xmlns:a16="http://schemas.microsoft.com/office/drawing/2014/main" id="{69506E8C-EE11-47FE-9F7D-72977A8977B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1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5626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4849012" y="1658485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58485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93076" y="3295425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849012" y="3295425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7112" y="178974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7463" y="342668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3400" y="178974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3400" y="342668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32669" y="1451194"/>
            <a:ext cx="2932815" cy="1107996"/>
            <a:chOff x="1448989" y="1595280"/>
            <a:chExt cx="3030085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388" y="3088134"/>
            <a:ext cx="2932815" cy="1107996"/>
            <a:chOff x="1448989" y="1595280"/>
            <a:chExt cx="3030085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56236" y="1449650"/>
            <a:ext cx="2932815" cy="1107996"/>
            <a:chOff x="1448989" y="1595280"/>
            <a:chExt cx="3030085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05955" y="3086590"/>
            <a:ext cx="2932815" cy="1107996"/>
            <a:chOff x="1448989" y="1595280"/>
            <a:chExt cx="3030085" cy="1107996"/>
          </a:xfrm>
        </p:grpSpPr>
        <p:sp>
          <p:nvSpPr>
            <p:cNvPr id="29" name="TextBox 28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83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3059832" y="3745823"/>
            <a:ext cx="1728192" cy="925583"/>
            <a:chOff x="3779911" y="3327771"/>
            <a:chExt cx="1584177" cy="925583"/>
          </a:xfrm>
        </p:grpSpPr>
        <p:sp>
          <p:nvSpPr>
            <p:cNvPr id="7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78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79911" y="3791689"/>
              <a:ext cx="1584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91042" y="3745823"/>
            <a:ext cx="1728192" cy="925583"/>
            <a:chOff x="3779911" y="3327771"/>
            <a:chExt cx="1584177" cy="925583"/>
          </a:xfrm>
        </p:grpSpPr>
        <p:sp>
          <p:nvSpPr>
            <p:cNvPr id="8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8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79911" y="3791689"/>
              <a:ext cx="1584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922252" y="3745823"/>
            <a:ext cx="1728192" cy="925583"/>
            <a:chOff x="3779911" y="3327771"/>
            <a:chExt cx="1584177" cy="925583"/>
          </a:xfrm>
        </p:grpSpPr>
        <p:sp>
          <p:nvSpPr>
            <p:cNvPr id="8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86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79911" y="3791689"/>
              <a:ext cx="1584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A24046F-808E-4AD5-9EA5-0E38A21F8EF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0D2CABD-1632-4C57-858A-B5B356B13C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D780258-68E8-4C1D-AE87-2A608DE34A7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66641A40-E53E-4F14-8DA9-0DCE5C85A56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82717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083044" y="2084114"/>
            <a:ext cx="1455662" cy="1437620"/>
            <a:chOff x="7083044" y="2084114"/>
            <a:chExt cx="1455662" cy="1437620"/>
          </a:xfrm>
        </p:grpSpPr>
        <p:sp>
          <p:nvSpPr>
            <p:cNvPr id="5" name="TextBox 4"/>
            <p:cNvSpPr txBox="1"/>
            <p:nvPr/>
          </p:nvSpPr>
          <p:spPr>
            <a:xfrm>
              <a:off x="7088940" y="2321405"/>
              <a:ext cx="14497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83044" y="2084114"/>
              <a:ext cx="1455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93168" y="2537429"/>
            <a:ext cx="1455662" cy="1488362"/>
            <a:chOff x="5593168" y="2537429"/>
            <a:chExt cx="1455662" cy="1488362"/>
          </a:xfrm>
        </p:grpSpPr>
        <p:sp>
          <p:nvSpPr>
            <p:cNvPr id="8" name="TextBox 7"/>
            <p:cNvSpPr txBox="1"/>
            <p:nvPr/>
          </p:nvSpPr>
          <p:spPr>
            <a:xfrm>
              <a:off x="5599064" y="2825461"/>
              <a:ext cx="1449765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3168" y="2537429"/>
              <a:ext cx="1455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92551" y="3079454"/>
            <a:ext cx="1455662" cy="1450394"/>
            <a:chOff x="4092551" y="3079454"/>
            <a:chExt cx="1455662" cy="1450394"/>
          </a:xfrm>
        </p:grpSpPr>
        <p:sp>
          <p:nvSpPr>
            <p:cNvPr id="11" name="TextBox 10"/>
            <p:cNvSpPr txBox="1"/>
            <p:nvPr/>
          </p:nvSpPr>
          <p:spPr>
            <a:xfrm>
              <a:off x="4098447" y="3329518"/>
              <a:ext cx="1449765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92551" y="3079454"/>
              <a:ext cx="1455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90867" y="1423766"/>
            <a:ext cx="1455662" cy="1494968"/>
            <a:chOff x="2190867" y="1423766"/>
            <a:chExt cx="1455662" cy="1494968"/>
          </a:xfrm>
        </p:grpSpPr>
        <p:sp>
          <p:nvSpPr>
            <p:cNvPr id="14" name="TextBox 13"/>
            <p:cNvSpPr txBox="1"/>
            <p:nvPr/>
          </p:nvSpPr>
          <p:spPr>
            <a:xfrm>
              <a:off x="2196763" y="1718405"/>
              <a:ext cx="14497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90867" y="1423766"/>
              <a:ext cx="1455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3645" y="1927822"/>
            <a:ext cx="1455662" cy="1494968"/>
            <a:chOff x="683645" y="1927822"/>
            <a:chExt cx="1455662" cy="1494968"/>
          </a:xfrm>
        </p:grpSpPr>
        <p:sp>
          <p:nvSpPr>
            <p:cNvPr id="17" name="TextBox 16"/>
            <p:cNvSpPr txBox="1"/>
            <p:nvPr/>
          </p:nvSpPr>
          <p:spPr>
            <a:xfrm>
              <a:off x="689541" y="2222461"/>
              <a:ext cx="14497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645" y="1927822"/>
              <a:ext cx="1455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9" name="Round Same Side Corner Rectangle 18"/>
          <p:cNvSpPr/>
          <p:nvPr/>
        </p:nvSpPr>
        <p:spPr>
          <a:xfrm>
            <a:off x="713977" y="3472747"/>
            <a:ext cx="1773895" cy="498260"/>
          </a:xfrm>
          <a:prstGeom prst="round2SameRect">
            <a:avLst>
              <a:gd name="adj1" fmla="val 30795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2225119" y="2979336"/>
            <a:ext cx="1773895" cy="498260"/>
          </a:xfrm>
          <a:prstGeom prst="round2SameRect">
            <a:avLst>
              <a:gd name="adj1" fmla="val 32929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20"/>
          <p:cNvSpPr/>
          <p:nvPr/>
        </p:nvSpPr>
        <p:spPr>
          <a:xfrm>
            <a:off x="3736261" y="2485926"/>
            <a:ext cx="1773895" cy="498260"/>
          </a:xfrm>
          <a:prstGeom prst="round2SameRect">
            <a:avLst>
              <a:gd name="adj1" fmla="val 30795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5247403" y="1992516"/>
            <a:ext cx="1773895" cy="498260"/>
          </a:xfrm>
          <a:prstGeom prst="round2SameRect">
            <a:avLst>
              <a:gd name="adj1" fmla="val 28661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 Same Side Corner Rectangle 22"/>
          <p:cNvSpPr/>
          <p:nvPr/>
        </p:nvSpPr>
        <p:spPr>
          <a:xfrm>
            <a:off x="6758545" y="1499106"/>
            <a:ext cx="1773895" cy="498260"/>
          </a:xfrm>
          <a:prstGeom prst="round2SameRect">
            <a:avLst>
              <a:gd name="adj1" fmla="val 3292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113"/>
          <p:cNvSpPr>
            <a:spLocks noChangeArrowheads="1"/>
          </p:cNvSpPr>
          <p:nvPr/>
        </p:nvSpPr>
        <p:spPr bwMode="auto">
          <a:xfrm>
            <a:off x="2413869" y="3497331"/>
            <a:ext cx="1378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charset="0"/>
              </a:rPr>
              <a:t>2016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직사각형 113"/>
          <p:cNvSpPr>
            <a:spLocks noChangeArrowheads="1"/>
          </p:cNvSpPr>
          <p:nvPr/>
        </p:nvSpPr>
        <p:spPr bwMode="auto">
          <a:xfrm>
            <a:off x="3928146" y="2143501"/>
            <a:ext cx="1378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charset="0"/>
              </a:rPr>
              <a:t>2017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6" name="직사각형 113"/>
          <p:cNvSpPr>
            <a:spLocks noChangeArrowheads="1"/>
          </p:cNvSpPr>
          <p:nvPr/>
        </p:nvSpPr>
        <p:spPr bwMode="auto">
          <a:xfrm>
            <a:off x="5442423" y="1593093"/>
            <a:ext cx="1378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charset="0"/>
              </a:rPr>
              <a:t>2018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7" name="직사각형 113"/>
          <p:cNvSpPr>
            <a:spLocks noChangeArrowheads="1"/>
          </p:cNvSpPr>
          <p:nvPr/>
        </p:nvSpPr>
        <p:spPr bwMode="auto">
          <a:xfrm>
            <a:off x="6956701" y="1129048"/>
            <a:ext cx="1378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charset="0"/>
              </a:rPr>
              <a:t>2019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8" name="직사각형 113"/>
          <p:cNvSpPr>
            <a:spLocks noChangeArrowheads="1"/>
          </p:cNvSpPr>
          <p:nvPr/>
        </p:nvSpPr>
        <p:spPr bwMode="auto">
          <a:xfrm>
            <a:off x="899592" y="3977588"/>
            <a:ext cx="1378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charset="0"/>
              </a:rPr>
              <a:t>2015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4475090" y="2596361"/>
            <a:ext cx="232956" cy="21806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503157" y="1634265"/>
            <a:ext cx="284670" cy="28698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32"/>
          <p:cNvSpPr/>
          <p:nvPr/>
        </p:nvSpPr>
        <p:spPr>
          <a:xfrm>
            <a:off x="2994767" y="3111167"/>
            <a:ext cx="234598" cy="2345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30"/>
          <p:cNvSpPr/>
          <p:nvPr/>
        </p:nvSpPr>
        <p:spPr>
          <a:xfrm>
            <a:off x="1458853" y="3592239"/>
            <a:ext cx="260035" cy="2592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ounded Rectangle 27"/>
          <p:cNvSpPr/>
          <p:nvPr/>
        </p:nvSpPr>
        <p:spPr>
          <a:xfrm>
            <a:off x="6000256" y="2144400"/>
            <a:ext cx="262892" cy="201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0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A84BA98-C646-4FAA-8770-D239F916D5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C54AC0-3FA9-4D15-AF7D-D9C10781D101}"/>
              </a:ext>
            </a:extLst>
          </p:cNvPr>
          <p:cNvGrpSpPr/>
          <p:nvPr/>
        </p:nvGrpSpPr>
        <p:grpSpPr>
          <a:xfrm>
            <a:off x="1331640" y="3147814"/>
            <a:ext cx="6480720" cy="1368152"/>
            <a:chOff x="1187624" y="3147814"/>
            <a:chExt cx="6480720" cy="1368152"/>
          </a:xfrm>
        </p:grpSpPr>
        <p:sp>
          <p:nvSpPr>
            <p:cNvPr id="7" name="Round Same Side Corner Rectangle 6"/>
            <p:cNvSpPr/>
            <p:nvPr/>
          </p:nvSpPr>
          <p:spPr>
            <a:xfrm rot="5400000">
              <a:off x="4266037" y="1059583"/>
              <a:ext cx="1259997" cy="5544616"/>
            </a:xfrm>
            <a:prstGeom prst="round2SameRect">
              <a:avLst>
                <a:gd name="adj1" fmla="val 15768"/>
                <a:gd name="adj2" fmla="val 0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87624" y="3147814"/>
              <a:ext cx="1368152" cy="1368152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Freeform 7"/>
          <p:cNvSpPr/>
          <p:nvPr/>
        </p:nvSpPr>
        <p:spPr>
          <a:xfrm>
            <a:off x="1823318" y="3381588"/>
            <a:ext cx="367544" cy="900606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2987824" y="3381588"/>
            <a:ext cx="4464496" cy="923330"/>
            <a:chOff x="2551706" y="4283314"/>
            <a:chExt cx="1480091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48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718274"/>
              </p:ext>
            </p:extLst>
          </p:nvPr>
        </p:nvGraphicFramePr>
        <p:xfrm>
          <a:off x="562766" y="1627132"/>
          <a:ext cx="4153250" cy="264283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13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119" y="1267285"/>
            <a:ext cx="1663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78049"/>
              </p:ext>
            </p:extLst>
          </p:nvPr>
        </p:nvGraphicFramePr>
        <p:xfrm>
          <a:off x="5074486" y="1422045"/>
          <a:ext cx="3476348" cy="6781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7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4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 Point Template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6632640" y="2133338"/>
            <a:ext cx="360040" cy="35240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88E3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377"/>
              </p:ext>
            </p:extLst>
          </p:nvPr>
        </p:nvGraphicFramePr>
        <p:xfrm>
          <a:off x="5074486" y="2518838"/>
          <a:ext cx="3476348" cy="6781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7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4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 Point Template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6632640" y="3230131"/>
            <a:ext cx="360040" cy="35240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88E3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99592"/>
              </p:ext>
            </p:extLst>
          </p:nvPr>
        </p:nvGraphicFramePr>
        <p:xfrm>
          <a:off x="5074486" y="3615631"/>
          <a:ext cx="3476348" cy="6781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7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4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 Point Template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5382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2397</Words>
  <Application>Microsoft Office PowerPoint</Application>
  <PresentationFormat>화면 슬라이드 쇼(16:9)</PresentationFormat>
  <Paragraphs>372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Arial Unicode MS</vt:lpstr>
      <vt:lpstr>맑은 고딕</vt:lpstr>
      <vt:lpstr>Arial</vt:lpstr>
      <vt:lpstr>Arial Black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78</cp:revision>
  <dcterms:created xsi:type="dcterms:W3CDTF">2016-12-05T23:26:54Z</dcterms:created>
  <dcterms:modified xsi:type="dcterms:W3CDTF">2018-07-16T07:49:34Z</dcterms:modified>
</cp:coreProperties>
</file>