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75647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08518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346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2014-04-01T16:35:38Z</dcterms:created>
  <dcterms:modified xsi:type="dcterms:W3CDTF">2015-11-27T03:04:25Z</dcterms:modified>
</cp:coreProperties>
</file>