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8"/>
  </p:notesMasterIdLst>
  <p:handoutMasterIdLst>
    <p:handoutMasterId r:id="rId39"/>
  </p:handoutMasterIdLst>
  <p:sldIdLst>
    <p:sldId id="295" r:id="rId4"/>
    <p:sldId id="261" r:id="rId5"/>
    <p:sldId id="264" r:id="rId6"/>
    <p:sldId id="265" r:id="rId7"/>
    <p:sldId id="267" r:id="rId8"/>
    <p:sldId id="268" r:id="rId9"/>
    <p:sldId id="269" r:id="rId10"/>
    <p:sldId id="273" r:id="rId11"/>
    <p:sldId id="271" r:id="rId12"/>
    <p:sldId id="280" r:id="rId13"/>
    <p:sldId id="288" r:id="rId14"/>
    <p:sldId id="276" r:id="rId15"/>
    <p:sldId id="277" r:id="rId16"/>
    <p:sldId id="278" r:id="rId17"/>
    <p:sldId id="289" r:id="rId18"/>
    <p:sldId id="286" r:id="rId19"/>
    <p:sldId id="270" r:id="rId20"/>
    <p:sldId id="279" r:id="rId21"/>
    <p:sldId id="281" r:id="rId22"/>
    <p:sldId id="272" r:id="rId23"/>
    <p:sldId id="282" r:id="rId24"/>
    <p:sldId id="284" r:id="rId25"/>
    <p:sldId id="274" r:id="rId26"/>
    <p:sldId id="285" r:id="rId27"/>
    <p:sldId id="291" r:id="rId28"/>
    <p:sldId id="287" r:id="rId29"/>
    <p:sldId id="275" r:id="rId30"/>
    <p:sldId id="266" r:id="rId31"/>
    <p:sldId id="290" r:id="rId32"/>
    <p:sldId id="262" r:id="rId33"/>
    <p:sldId id="294" r:id="rId34"/>
    <p:sldId id="257" r:id="rId35"/>
    <p:sldId id="258" r:id="rId36"/>
    <p:sldId id="293" r:id="rId3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5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1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3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4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5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97478386996861"/>
          <c:y val="3.4471371784962575E-2"/>
          <c:w val="0.88385226967597008"/>
          <c:h val="0.8855619407688629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D15A12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18D2-45E6-9958-16BD24F0A59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18D2-45E6-9958-16BD24F0A59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8D2-45E6-9958-16BD24F0A59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18D2-45E6-9958-16BD24F0A590}"/>
              </c:ext>
            </c:extLst>
          </c:dPt>
          <c:cat>
            <c:strRef>
              <c:f>Sheet1!$A$2:$A$5</c:f>
              <c:strCache>
                <c:ptCount val="4"/>
                <c:pt idx="0">
                  <c:v>Option  A</c:v>
                </c:pt>
                <c:pt idx="1">
                  <c:v>Option  B</c:v>
                </c:pt>
                <c:pt idx="2">
                  <c:v>Option  C</c:v>
                </c:pt>
                <c:pt idx="3">
                  <c:v>Option  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60</c:v>
                </c:pt>
                <c:pt idx="2">
                  <c:v>80</c:v>
                </c:pt>
                <c:pt idx="3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8D2-45E6-9958-16BD24F0A5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64730912"/>
        <c:axId val="664731456"/>
      </c:barChart>
      <c:catAx>
        <c:axId val="6647309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664731456"/>
        <c:crosses val="autoZero"/>
        <c:auto val="1"/>
        <c:lblAlgn val="ctr"/>
        <c:lblOffset val="100"/>
        <c:noMultiLvlLbl val="0"/>
      </c:catAx>
      <c:valAx>
        <c:axId val="66473145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664730912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055-47DB-977B-33FD6B753B34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055-47DB-977B-33FD6B753B34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A055-47DB-977B-33FD6B753B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E7D-4613-B350-D91A43F2F075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E7D-4613-B350-D91A43F2F075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E7D-4613-B350-D91A43F2F0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397-4688-8AB3-94160D2F3EF2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397-4688-8AB3-94160D2F3EF2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E397-4688-8AB3-94160D2F3E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0.9648395127718725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1B6-4077-9CD2-EF118C1DAB44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1B6-4077-9CD2-EF118C1DAB44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61B6-4077-9CD2-EF118C1DAB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3FC051B8-11DC-459A-A28E-F7D258C7D5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F659CC9-39DD-4306-BEDB-17D60F687E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86991-E156-4BE0-9C0D-02AFA4CF96F9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40DBAB0-3D44-4A83-AE92-6B356504C9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7AF76F5-ADA4-4AAB-ABA0-41F8A5EFB1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83C48-3F79-4EB3-B071-098702D31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1099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132E6-B4F4-402E-A483-88FBBB9B0E4C}" type="datetimeFigureOut">
              <a:rPr lang="ko-KR" altLang="en-US" smtClean="0"/>
              <a:t>2018-07-19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81622-CD4D-4762-AB75-C7A32FE55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161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81622-CD4D-4762-AB75-C7A32FE55F3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445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81622-CD4D-4762-AB75-C7A32FE55F3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66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221774"/>
            <a:ext cx="251520" cy="18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684" y="306962"/>
            <a:ext cx="3600400" cy="115212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+mn-ea"/>
              </a:rPr>
              <a:t>FREE PPT TEMPLATES</a:t>
            </a:r>
            <a:endParaRPr lang="en-US" altLang="ko-KR" b="1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1425182"/>
            <a:ext cx="3600400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sz="1400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sz="1400" b="1" dirty="0"/>
              <a:t>OF YOUR PRESENTATION HERE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05644" y="0"/>
            <a:ext cx="2532712" cy="16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305644" y="1743750"/>
            <a:ext cx="2532712" cy="16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05644" y="3487500"/>
            <a:ext cx="2532712" cy="16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6481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24997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785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838356" y="0"/>
            <a:ext cx="330564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05644" y="0"/>
            <a:ext cx="253271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446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ame 5"/>
          <p:cNvSpPr/>
          <p:nvPr userDrawn="1"/>
        </p:nvSpPr>
        <p:spPr>
          <a:xfrm>
            <a:off x="1225325" y="1276113"/>
            <a:ext cx="3816000" cy="3312000"/>
          </a:xfrm>
          <a:prstGeom prst="frame">
            <a:avLst>
              <a:gd name="adj1" fmla="val 1918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27001" y="555526"/>
            <a:ext cx="3816424" cy="3312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3902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5">
            <a:extLst>
              <a:ext uri="{FF2B5EF4-FFF2-40B4-BE49-F238E27FC236}">
                <a16:creationId xmlns:a16="http://schemas.microsoft.com/office/drawing/2014/main" xmlns="" id="{A4689631-BD19-446A-8744-6C48B21546F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707426" y="418289"/>
            <a:ext cx="7969461" cy="4163237"/>
          </a:xfrm>
          <a:custGeom>
            <a:avLst/>
            <a:gdLst>
              <a:gd name="connsiteX0" fmla="*/ 0 w 7969461"/>
              <a:gd name="connsiteY0" fmla="*/ 0 h 4163237"/>
              <a:gd name="connsiteX1" fmla="*/ 7969461 w 7969461"/>
              <a:gd name="connsiteY1" fmla="*/ 0 h 4163237"/>
              <a:gd name="connsiteX2" fmla="*/ 7969461 w 7969461"/>
              <a:gd name="connsiteY2" fmla="*/ 4163237 h 416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9461" h="4163237">
                <a:moveTo>
                  <a:pt x="0" y="0"/>
                </a:moveTo>
                <a:lnTo>
                  <a:pt x="7969461" y="0"/>
                </a:lnTo>
                <a:lnTo>
                  <a:pt x="7969461" y="41632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360000" anchor="t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xmlns="" id="{E3AF9713-9B3A-4DAB-9E7B-6351A9AA7B1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43152" y="555241"/>
            <a:ext cx="8002200" cy="4183732"/>
          </a:xfrm>
          <a:custGeom>
            <a:avLst/>
            <a:gdLst>
              <a:gd name="connsiteX0" fmla="*/ 19050 w 8002200"/>
              <a:gd name="connsiteY0" fmla="*/ 0 h 4183732"/>
              <a:gd name="connsiteX1" fmla="*/ 8002200 w 8002200"/>
              <a:gd name="connsiteY1" fmla="*/ 4174207 h 4183732"/>
              <a:gd name="connsiteX2" fmla="*/ 0 w 8002200"/>
              <a:gd name="connsiteY2" fmla="*/ 4183732 h 4183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02200" h="4183732">
                <a:moveTo>
                  <a:pt x="19050" y="0"/>
                </a:moveTo>
                <a:lnTo>
                  <a:pt x="8002200" y="4174207"/>
                </a:lnTo>
                <a:lnTo>
                  <a:pt x="0" y="41837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bIns="360000" anchor="b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353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851672"/>
            <a:ext cx="2232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08000" y="1851672"/>
            <a:ext cx="2232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912000" y="1851672"/>
            <a:ext cx="2232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304000" y="1851672"/>
            <a:ext cx="2232000" cy="28800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xmlns="" id="{4BF4C512-4DAE-4643-9257-7408E3DC3D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xmlns="" id="{98EDD950-F5C9-45A4-8368-CFD06C2729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430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2838727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860032" y="915566"/>
            <a:ext cx="3312368" cy="3312368"/>
            <a:chOff x="5112060" y="1203598"/>
            <a:chExt cx="3312368" cy="3312368"/>
          </a:xfrm>
        </p:grpSpPr>
        <p:sp>
          <p:nvSpPr>
            <p:cNvPr id="3" name="Oval 2"/>
            <p:cNvSpPr/>
            <p:nvPr userDrawn="1"/>
          </p:nvSpPr>
          <p:spPr>
            <a:xfrm>
              <a:off x="5184068" y="1275606"/>
              <a:ext cx="3168352" cy="316835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5112060" y="1203598"/>
              <a:ext cx="3312368" cy="3312368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Parallelogram 1"/>
          <p:cNvSpPr/>
          <p:nvPr userDrawn="1"/>
        </p:nvSpPr>
        <p:spPr>
          <a:xfrm>
            <a:off x="0" y="0"/>
            <a:ext cx="4968552" cy="5143500"/>
          </a:xfrm>
          <a:prstGeom prst="parallelogram">
            <a:avLst>
              <a:gd name="adj" fmla="val 5509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932040" y="1923678"/>
            <a:ext cx="3168352" cy="98944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buNone/>
              <a:defRPr sz="36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932040" y="2890262"/>
            <a:ext cx="3168352" cy="47357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12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46" y="1364637"/>
            <a:ext cx="2316681" cy="241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4595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6011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Oval 1"/>
          <p:cNvSpPr/>
          <p:nvPr userDrawn="1"/>
        </p:nvSpPr>
        <p:spPr>
          <a:xfrm>
            <a:off x="3203848" y="483518"/>
            <a:ext cx="2736304" cy="27363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059582"/>
            <a:ext cx="1434734" cy="149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xmlns="" id="{BB950223-00FB-4696-91A1-2942A42439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xmlns="" id="{53766E37-EEB2-4FF0-8A85-A793B8C241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00392" y="4145959"/>
            <a:ext cx="848311" cy="88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2699792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D15A12"/>
              </a:solidFill>
            </a:endParaRP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3772" y="2715766"/>
            <a:ext cx="2232248" cy="144016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Columns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600" y="3651870"/>
            <a:ext cx="892306" cy="92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0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971600" y="1779662"/>
            <a:ext cx="7272808" cy="2304256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065165" y="63368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65017" y="124784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Oval 1"/>
          <p:cNvSpPr/>
          <p:nvPr userDrawn="1"/>
        </p:nvSpPr>
        <p:spPr>
          <a:xfrm>
            <a:off x="1403648" y="997099"/>
            <a:ext cx="1584176" cy="158417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247848"/>
            <a:ext cx="951045" cy="99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1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876006"/>
            <a:ext cx="9144000" cy="267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702197" y="1650529"/>
            <a:ext cx="1694284" cy="18573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</a:ln>
          <a:effectLst/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558602" y="1094745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 rot="10800000">
            <a:off x="1971109" y="3507855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2705142" y="1650529"/>
            <a:ext cx="1694284" cy="18573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2"/>
            </a:solidFill>
          </a:ln>
          <a:effectLst/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2561547" y="1094745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2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2"/>
              </a:solidFill>
              <a:latin typeface="+mn-lt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 rot="10800000">
            <a:off x="3974054" y="3507854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2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2"/>
              </a:solidFill>
              <a:latin typeface="+mn-lt"/>
              <a:cs typeface="Arial" pitchFamily="34" charset="0"/>
            </a:endParaRPr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4708087" y="1650529"/>
            <a:ext cx="1694284" cy="18573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3"/>
            </a:solidFill>
          </a:ln>
          <a:effectLst/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4564492" y="1094745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3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3"/>
              </a:solidFill>
              <a:latin typeface="+mn-lt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 rot="10800000">
            <a:off x="5976999" y="3507854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3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3"/>
              </a:solidFill>
              <a:latin typeface="+mn-lt"/>
              <a:cs typeface="Arial" pitchFamily="34" charset="0"/>
            </a:endParaRPr>
          </a:p>
        </p:txBody>
      </p:sp>
      <p:sp>
        <p:nvSpPr>
          <p:cNvPr id="24" name="Picture Placeholder 2"/>
          <p:cNvSpPr>
            <a:spLocks noGrp="1"/>
          </p:cNvSpPr>
          <p:nvPr>
            <p:ph type="pic" idx="22" hasCustomPrompt="1"/>
          </p:nvPr>
        </p:nvSpPr>
        <p:spPr>
          <a:xfrm>
            <a:off x="6711032" y="1650529"/>
            <a:ext cx="1694284" cy="18573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4"/>
            </a:solidFill>
          </a:ln>
          <a:effectLst/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5" name="TextBox 24"/>
          <p:cNvSpPr txBox="1"/>
          <p:nvPr userDrawn="1"/>
        </p:nvSpPr>
        <p:spPr>
          <a:xfrm>
            <a:off x="6567437" y="1094745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4"/>
              </a:solidFill>
              <a:latin typeface="+mn-lt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 rot="10800000">
            <a:off x="7979944" y="3507854"/>
            <a:ext cx="5693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accent4"/>
                </a:solidFill>
                <a:latin typeface="+mn-lt"/>
                <a:cs typeface="Arial" pitchFamily="34" charset="0"/>
              </a:rPr>
              <a:t>“</a:t>
            </a:r>
            <a:endParaRPr lang="ko-KR" altLang="en-US" sz="6000" b="1" dirty="0">
              <a:solidFill>
                <a:schemeClr val="accent4"/>
              </a:solidFill>
              <a:latin typeface="+mn-lt"/>
              <a:cs typeface="Arial" pitchFamily="34" charset="0"/>
            </a:endParaRP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xmlns="" id="{D51F5F4D-AF26-4E42-A648-9F169B4F9C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xmlns="" id="{45905915-7BC8-4C72-B443-E5B791BC98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00392" y="4145959"/>
            <a:ext cx="848311" cy="88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8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85328"/>
            <a:ext cx="3060911" cy="370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49302" y="1523475"/>
            <a:ext cx="1765288" cy="272682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xmlns="" id="{EDC0AA38-FF1B-46A5-B781-E94C0DAF54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xmlns="" id="{6C57DDDA-918B-4F4E-B705-53DBB230A5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550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4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60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48616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986924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xmlns="" id="{586A1ABE-161D-4DB1-B774-1153E4471A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xmlns="" id="{67369799-0345-405E-A17B-2F89B880EF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1501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8" r:id="rId4"/>
    <p:sldLayoutId id="2147483669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70" r:id="rId11"/>
    <p:sldLayoutId id="2147483666" r:id="rId12"/>
    <p:sldLayoutId id="2147483667" r:id="rId13"/>
    <p:sldLayoutId id="2147483671" r:id="rId14"/>
    <p:sldLayoutId id="2147483656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57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35844" y="1326852"/>
            <a:ext cx="4714875" cy="3028950"/>
            <a:chOff x="800099" y="1247775"/>
            <a:chExt cx="4714875" cy="30289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Freeform 4"/>
            <p:cNvSpPr/>
            <p:nvPr/>
          </p:nvSpPr>
          <p:spPr>
            <a:xfrm>
              <a:off x="800099" y="1247775"/>
              <a:ext cx="4714875" cy="3028950"/>
            </a:xfrm>
            <a:custGeom>
              <a:avLst/>
              <a:gdLst>
                <a:gd name="connsiteX0" fmla="*/ 0 w 4724400"/>
                <a:gd name="connsiteY0" fmla="*/ 3000375 h 3000375"/>
                <a:gd name="connsiteX1" fmla="*/ 28575 w 4724400"/>
                <a:gd name="connsiteY1" fmla="*/ 0 h 3000375"/>
                <a:gd name="connsiteX2" fmla="*/ 4724400 w 4724400"/>
                <a:gd name="connsiteY2" fmla="*/ 19050 h 3000375"/>
                <a:gd name="connsiteX3" fmla="*/ 2838450 w 4724400"/>
                <a:gd name="connsiteY3" fmla="*/ 1514475 h 3000375"/>
                <a:gd name="connsiteX0" fmla="*/ 0 w 4714875"/>
                <a:gd name="connsiteY0" fmla="*/ 3028950 h 3028950"/>
                <a:gd name="connsiteX1" fmla="*/ 28575 w 4714875"/>
                <a:gd name="connsiteY1" fmla="*/ 28575 h 3028950"/>
                <a:gd name="connsiteX2" fmla="*/ 4714875 w 4714875"/>
                <a:gd name="connsiteY2" fmla="*/ 0 h 3028950"/>
                <a:gd name="connsiteX3" fmla="*/ 2838450 w 4714875"/>
                <a:gd name="connsiteY3" fmla="*/ 1543050 h 3028950"/>
                <a:gd name="connsiteX0" fmla="*/ 0 w 4714875"/>
                <a:gd name="connsiteY0" fmla="*/ 3028950 h 3028950"/>
                <a:gd name="connsiteX1" fmla="*/ 0 w 4714875"/>
                <a:gd name="connsiteY1" fmla="*/ 28575 h 3028950"/>
                <a:gd name="connsiteX2" fmla="*/ 4714875 w 4714875"/>
                <a:gd name="connsiteY2" fmla="*/ 0 h 3028950"/>
                <a:gd name="connsiteX3" fmla="*/ 2838450 w 4714875"/>
                <a:gd name="connsiteY3" fmla="*/ 1543050 h 302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4875" h="3028950">
                  <a:moveTo>
                    <a:pt x="0" y="3028950"/>
                  </a:moveTo>
                  <a:lnTo>
                    <a:pt x="0" y="28575"/>
                  </a:lnTo>
                  <a:lnTo>
                    <a:pt x="4714875" y="0"/>
                  </a:lnTo>
                  <a:lnTo>
                    <a:pt x="2838450" y="1543050"/>
                  </a:lnTo>
                </a:path>
              </a:pathLst>
            </a:custGeom>
            <a:ln w="38100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Isosceles Triangle 6"/>
            <p:cNvSpPr/>
            <p:nvPr/>
          </p:nvSpPr>
          <p:spPr>
            <a:xfrm rot="14109534">
              <a:off x="3397316" y="2717887"/>
              <a:ext cx="286380" cy="24687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Group 9"/>
          <p:cNvGrpSpPr/>
          <p:nvPr/>
        </p:nvGrpSpPr>
        <p:grpSpPr>
          <a:xfrm rot="10800000">
            <a:off x="3393281" y="1326851"/>
            <a:ext cx="4714875" cy="3028950"/>
            <a:chOff x="800099" y="1247775"/>
            <a:chExt cx="4714875" cy="30289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Freeform 10"/>
            <p:cNvSpPr/>
            <p:nvPr/>
          </p:nvSpPr>
          <p:spPr>
            <a:xfrm>
              <a:off x="800099" y="1247775"/>
              <a:ext cx="4714875" cy="3028950"/>
            </a:xfrm>
            <a:custGeom>
              <a:avLst/>
              <a:gdLst>
                <a:gd name="connsiteX0" fmla="*/ 0 w 4724400"/>
                <a:gd name="connsiteY0" fmla="*/ 3000375 h 3000375"/>
                <a:gd name="connsiteX1" fmla="*/ 28575 w 4724400"/>
                <a:gd name="connsiteY1" fmla="*/ 0 h 3000375"/>
                <a:gd name="connsiteX2" fmla="*/ 4724400 w 4724400"/>
                <a:gd name="connsiteY2" fmla="*/ 19050 h 3000375"/>
                <a:gd name="connsiteX3" fmla="*/ 2838450 w 4724400"/>
                <a:gd name="connsiteY3" fmla="*/ 1514475 h 3000375"/>
                <a:gd name="connsiteX0" fmla="*/ 0 w 4714875"/>
                <a:gd name="connsiteY0" fmla="*/ 3028950 h 3028950"/>
                <a:gd name="connsiteX1" fmla="*/ 28575 w 4714875"/>
                <a:gd name="connsiteY1" fmla="*/ 28575 h 3028950"/>
                <a:gd name="connsiteX2" fmla="*/ 4714875 w 4714875"/>
                <a:gd name="connsiteY2" fmla="*/ 0 h 3028950"/>
                <a:gd name="connsiteX3" fmla="*/ 2838450 w 4714875"/>
                <a:gd name="connsiteY3" fmla="*/ 1543050 h 3028950"/>
                <a:gd name="connsiteX0" fmla="*/ 0 w 4714875"/>
                <a:gd name="connsiteY0" fmla="*/ 3028950 h 3028950"/>
                <a:gd name="connsiteX1" fmla="*/ 0 w 4714875"/>
                <a:gd name="connsiteY1" fmla="*/ 28575 h 3028950"/>
                <a:gd name="connsiteX2" fmla="*/ 4714875 w 4714875"/>
                <a:gd name="connsiteY2" fmla="*/ 0 h 3028950"/>
                <a:gd name="connsiteX3" fmla="*/ 2838450 w 4714875"/>
                <a:gd name="connsiteY3" fmla="*/ 1543050 h 302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4875" h="3028950">
                  <a:moveTo>
                    <a:pt x="0" y="3028950"/>
                  </a:moveTo>
                  <a:lnTo>
                    <a:pt x="0" y="28575"/>
                  </a:lnTo>
                  <a:lnTo>
                    <a:pt x="4714875" y="0"/>
                  </a:lnTo>
                  <a:lnTo>
                    <a:pt x="2838450" y="1543050"/>
                  </a:lnTo>
                </a:path>
              </a:pathLst>
            </a:custGeom>
            <a:ln w="3810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Isosceles Triangle 11"/>
            <p:cNvSpPr/>
            <p:nvPr/>
          </p:nvSpPr>
          <p:spPr>
            <a:xfrm rot="14109534">
              <a:off x="3397316" y="2717887"/>
              <a:ext cx="286380" cy="24687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883321" y="2379662"/>
            <a:ext cx="111171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09134" y="2379660"/>
            <a:ext cx="111171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5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197149" y="1496701"/>
            <a:ext cx="3230835" cy="991073"/>
            <a:chOff x="5076056" y="2073670"/>
            <a:chExt cx="3504380" cy="991073"/>
          </a:xfrm>
        </p:grpSpPr>
        <p:sp>
          <p:nvSpPr>
            <p:cNvPr id="17" name="TextBox 16"/>
            <p:cNvSpPr txBox="1"/>
            <p:nvPr/>
          </p:nvSpPr>
          <p:spPr>
            <a:xfrm>
              <a:off x="5076056" y="2418412"/>
              <a:ext cx="35043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076056" y="2073670"/>
              <a:ext cx="3504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759449" y="3226790"/>
            <a:ext cx="3230835" cy="991073"/>
            <a:chOff x="5076056" y="2073670"/>
            <a:chExt cx="3504380" cy="991073"/>
          </a:xfrm>
        </p:grpSpPr>
        <p:sp>
          <p:nvSpPr>
            <p:cNvPr id="20" name="TextBox 19"/>
            <p:cNvSpPr txBox="1"/>
            <p:nvPr/>
          </p:nvSpPr>
          <p:spPr>
            <a:xfrm>
              <a:off x="5076056" y="2418412"/>
              <a:ext cx="35043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76056" y="2073670"/>
              <a:ext cx="3504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Block Arc 14"/>
          <p:cNvSpPr/>
          <p:nvPr/>
        </p:nvSpPr>
        <p:spPr>
          <a:xfrm rot="16200000">
            <a:off x="6525656" y="1639833"/>
            <a:ext cx="614804" cy="615209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Parallelogram 15"/>
          <p:cNvSpPr/>
          <p:nvPr/>
        </p:nvSpPr>
        <p:spPr>
          <a:xfrm rot="16200000">
            <a:off x="2134505" y="3426533"/>
            <a:ext cx="648788" cy="702290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945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773292"/>
              </p:ext>
            </p:extLst>
          </p:nvPr>
        </p:nvGraphicFramePr>
        <p:xfrm>
          <a:off x="928167" y="1226685"/>
          <a:ext cx="2160239" cy="33340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1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41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4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983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653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950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$20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9739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2FC5FA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PowerPoint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12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solidFill>
                        <a:srgbClr val="2FC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solidFill>
                        <a:srgbClr val="2FC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12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3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</a:p>
                  </a:txBody>
                  <a:tcPr marL="89703" marR="89703" marT="44851" marB="4485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106095"/>
              </p:ext>
            </p:extLst>
          </p:nvPr>
        </p:nvGraphicFramePr>
        <p:xfrm>
          <a:off x="3448447" y="1226685"/>
          <a:ext cx="2160239" cy="33340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1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41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4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983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653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950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Free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9739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2FC5FA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PowerPoint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12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solidFill>
                        <a:srgbClr val="2FC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solidFill>
                        <a:srgbClr val="2FC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12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3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</a:p>
                  </a:txBody>
                  <a:tcPr marL="89703" marR="89703" marT="44851" marB="4485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166431"/>
              </p:ext>
            </p:extLst>
          </p:nvPr>
        </p:nvGraphicFramePr>
        <p:xfrm>
          <a:off x="5968727" y="1226685"/>
          <a:ext cx="2160239" cy="33340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1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41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45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983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653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3950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$15</a:t>
                      </a:r>
                      <a:endParaRPr lang="ko-KR" altLang="en-US" sz="3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9739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rgbClr val="2FC5FA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PowerPoint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12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solidFill>
                        <a:srgbClr val="2FC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28575" cap="flat" cmpd="sng" algn="ctr">
                      <a:solidFill>
                        <a:srgbClr val="2FC5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12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</a:p>
                  </a:txBody>
                  <a:tcPr marL="89703" marR="89703" marT="44851" marB="44851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38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</a:p>
                  </a:txBody>
                  <a:tcPr marL="89703" marR="89703" marT="44851" marB="4485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89703" marT="44851" marB="4485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89703" marR="0" marT="44851" marB="0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8" name="Rectangle 9"/>
          <p:cNvSpPr/>
          <p:nvPr/>
        </p:nvSpPr>
        <p:spPr>
          <a:xfrm>
            <a:off x="1348282" y="2506280"/>
            <a:ext cx="192627" cy="18031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Pie 24"/>
          <p:cNvSpPr/>
          <p:nvPr/>
        </p:nvSpPr>
        <p:spPr>
          <a:xfrm>
            <a:off x="1335982" y="3397963"/>
            <a:ext cx="217226" cy="216024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Frame 17"/>
          <p:cNvSpPr/>
          <p:nvPr/>
        </p:nvSpPr>
        <p:spPr>
          <a:xfrm>
            <a:off x="1347011" y="2944696"/>
            <a:ext cx="195168" cy="19516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Rectangle 9"/>
          <p:cNvSpPr/>
          <p:nvPr/>
        </p:nvSpPr>
        <p:spPr>
          <a:xfrm>
            <a:off x="3851920" y="2506279"/>
            <a:ext cx="192627" cy="18031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Pie 24"/>
          <p:cNvSpPr/>
          <p:nvPr/>
        </p:nvSpPr>
        <p:spPr>
          <a:xfrm>
            <a:off x="3839620" y="3397962"/>
            <a:ext cx="217226" cy="216024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Frame 17"/>
          <p:cNvSpPr/>
          <p:nvPr/>
        </p:nvSpPr>
        <p:spPr>
          <a:xfrm>
            <a:off x="3850649" y="2944695"/>
            <a:ext cx="195168" cy="19516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Rectangle 9"/>
          <p:cNvSpPr/>
          <p:nvPr/>
        </p:nvSpPr>
        <p:spPr>
          <a:xfrm>
            <a:off x="6355558" y="2506278"/>
            <a:ext cx="192627" cy="18031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Pie 24"/>
          <p:cNvSpPr/>
          <p:nvPr/>
        </p:nvSpPr>
        <p:spPr>
          <a:xfrm>
            <a:off x="6343258" y="3397961"/>
            <a:ext cx="217226" cy="216024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Frame 17"/>
          <p:cNvSpPr/>
          <p:nvPr/>
        </p:nvSpPr>
        <p:spPr>
          <a:xfrm>
            <a:off x="6354287" y="2944694"/>
            <a:ext cx="195168" cy="19516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839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7" name="Rectangle 9"/>
          <p:cNvSpPr/>
          <p:nvPr/>
        </p:nvSpPr>
        <p:spPr>
          <a:xfrm>
            <a:off x="3213263" y="2196340"/>
            <a:ext cx="417410" cy="39073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2593876" y="2903182"/>
            <a:ext cx="1656184" cy="1483626"/>
            <a:chOff x="803640" y="3362835"/>
            <a:chExt cx="2059657" cy="1483626"/>
          </a:xfrm>
        </p:grpSpPr>
        <p:sp>
          <p:nvSpPr>
            <p:cNvPr id="9" name="TextBox 8"/>
            <p:cNvSpPr txBox="1"/>
            <p:nvPr/>
          </p:nvSpPr>
          <p:spPr>
            <a:xfrm>
              <a:off x="803640" y="364613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496008" y="1177918"/>
            <a:ext cx="6151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 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CFDC1EC5-03AE-444C-8213-E77B7ACDEB5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xmlns="" id="{CFCDDE95-840A-4078-9628-5E7F8323C1BE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xmlns="" id="{64B4BA28-1028-413B-9F4B-6DF024AF8A2B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</p:spTree>
    <p:extLst>
      <p:ext uri="{BB962C8B-B14F-4D97-AF65-F5344CB8AC3E}">
        <p14:creationId xmlns:p14="http://schemas.microsoft.com/office/powerpoint/2010/main" val="2859974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534796" y="1919138"/>
            <a:ext cx="2" cy="563405"/>
          </a:xfrm>
          <a:prstGeom prst="straightConnector1">
            <a:avLst/>
          </a:prstGeom>
          <a:ln w="25400">
            <a:solidFill>
              <a:schemeClr val="accent5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4746076" y="2200841"/>
            <a:ext cx="1026818" cy="339449"/>
          </a:xfrm>
          <a:prstGeom prst="straightConnector1">
            <a:avLst/>
          </a:prstGeom>
          <a:ln w="25400">
            <a:solidFill>
              <a:schemeClr val="accent4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3394782" y="2224462"/>
            <a:ext cx="955232" cy="314590"/>
          </a:xfrm>
          <a:prstGeom prst="straightConnector1">
            <a:avLst/>
          </a:prstGeom>
          <a:ln w="25400">
            <a:solidFill>
              <a:schemeClr val="accent2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4" idx="0"/>
          </p:cNvCxnSpPr>
          <p:nvPr/>
        </p:nvCxnSpPr>
        <p:spPr>
          <a:xfrm flipH="1">
            <a:off x="2820566" y="2600898"/>
            <a:ext cx="1714906" cy="1004776"/>
          </a:xfrm>
          <a:prstGeom prst="straightConnector1">
            <a:avLst/>
          </a:prstGeom>
          <a:ln w="25400">
            <a:solidFill>
              <a:schemeClr val="accent1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4" idx="0"/>
          </p:cNvCxnSpPr>
          <p:nvPr/>
        </p:nvCxnSpPr>
        <p:spPr>
          <a:xfrm>
            <a:off x="4535472" y="2600898"/>
            <a:ext cx="1741478" cy="902159"/>
          </a:xfrm>
          <a:prstGeom prst="straightConnector1">
            <a:avLst/>
          </a:prstGeom>
          <a:ln w="25400">
            <a:solidFill>
              <a:schemeClr val="accent3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3476976" y="2974568"/>
            <a:ext cx="1992232" cy="2180315"/>
            <a:chOff x="3572226" y="2727415"/>
            <a:chExt cx="1992232" cy="2180315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Rounded Rectangle 9"/>
            <p:cNvSpPr/>
            <p:nvPr/>
          </p:nvSpPr>
          <p:spPr>
            <a:xfrm rot="2939061">
              <a:off x="4640832" y="2121239"/>
              <a:ext cx="282462" cy="156479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3572226" y="2727415"/>
              <a:ext cx="1746077" cy="2180315"/>
            </a:xfrm>
            <a:custGeom>
              <a:avLst/>
              <a:gdLst>
                <a:gd name="connsiteX0" fmla="*/ 409651 w 1762963"/>
                <a:gd name="connsiteY0" fmla="*/ 7315 h 1931212"/>
                <a:gd name="connsiteX1" fmla="*/ 234086 w 1762963"/>
                <a:gd name="connsiteY1" fmla="*/ 665683 h 1931212"/>
                <a:gd name="connsiteX2" fmla="*/ 292608 w 1762963"/>
                <a:gd name="connsiteY2" fmla="*/ 1382572 h 1931212"/>
                <a:gd name="connsiteX3" fmla="*/ 0 w 1762963"/>
                <a:gd name="connsiteY3" fmla="*/ 1931212 h 1931212"/>
                <a:gd name="connsiteX4" fmla="*/ 1060704 w 1762963"/>
                <a:gd name="connsiteY4" fmla="*/ 1923897 h 1931212"/>
                <a:gd name="connsiteX5" fmla="*/ 1316736 w 1762963"/>
                <a:gd name="connsiteY5" fmla="*/ 1419148 h 1931212"/>
                <a:gd name="connsiteX6" fmla="*/ 1762963 w 1762963"/>
                <a:gd name="connsiteY6" fmla="*/ 672998 h 1931212"/>
                <a:gd name="connsiteX7" fmla="*/ 1236268 w 1762963"/>
                <a:gd name="connsiteY7" fmla="*/ 0 h 1931212"/>
                <a:gd name="connsiteX8" fmla="*/ 651052 w 1762963"/>
                <a:gd name="connsiteY8" fmla="*/ 526694 h 1931212"/>
                <a:gd name="connsiteX9" fmla="*/ 409651 w 1762963"/>
                <a:gd name="connsiteY9" fmla="*/ 7315 h 1931212"/>
                <a:gd name="connsiteX0" fmla="*/ 409651 w 1762963"/>
                <a:gd name="connsiteY0" fmla="*/ 7315 h 1931212"/>
                <a:gd name="connsiteX1" fmla="*/ 234086 w 1762963"/>
                <a:gd name="connsiteY1" fmla="*/ 665683 h 1931212"/>
                <a:gd name="connsiteX2" fmla="*/ 292608 w 1762963"/>
                <a:gd name="connsiteY2" fmla="*/ 1382572 h 1931212"/>
                <a:gd name="connsiteX3" fmla="*/ 0 w 1762963"/>
                <a:gd name="connsiteY3" fmla="*/ 1931212 h 1931212"/>
                <a:gd name="connsiteX4" fmla="*/ 1060704 w 1762963"/>
                <a:gd name="connsiteY4" fmla="*/ 1923897 h 1931212"/>
                <a:gd name="connsiteX5" fmla="*/ 1316736 w 1762963"/>
                <a:gd name="connsiteY5" fmla="*/ 1419148 h 1931212"/>
                <a:gd name="connsiteX6" fmla="*/ 1762963 w 1762963"/>
                <a:gd name="connsiteY6" fmla="*/ 672998 h 1931212"/>
                <a:gd name="connsiteX7" fmla="*/ 1236268 w 1762963"/>
                <a:gd name="connsiteY7" fmla="*/ 0 h 1931212"/>
                <a:gd name="connsiteX8" fmla="*/ 651052 w 1762963"/>
                <a:gd name="connsiteY8" fmla="*/ 526694 h 1931212"/>
                <a:gd name="connsiteX9" fmla="*/ 409651 w 1762963"/>
                <a:gd name="connsiteY9" fmla="*/ 7315 h 1931212"/>
                <a:gd name="connsiteX0" fmla="*/ 409651 w 1762963"/>
                <a:gd name="connsiteY0" fmla="*/ 7315 h 1931212"/>
                <a:gd name="connsiteX1" fmla="*/ 234086 w 1762963"/>
                <a:gd name="connsiteY1" fmla="*/ 665683 h 1931212"/>
                <a:gd name="connsiteX2" fmla="*/ 292608 w 1762963"/>
                <a:gd name="connsiteY2" fmla="*/ 1382572 h 1931212"/>
                <a:gd name="connsiteX3" fmla="*/ 0 w 1762963"/>
                <a:gd name="connsiteY3" fmla="*/ 1931212 h 1931212"/>
                <a:gd name="connsiteX4" fmla="*/ 1060704 w 1762963"/>
                <a:gd name="connsiteY4" fmla="*/ 1923897 h 1931212"/>
                <a:gd name="connsiteX5" fmla="*/ 1316736 w 1762963"/>
                <a:gd name="connsiteY5" fmla="*/ 1419148 h 1931212"/>
                <a:gd name="connsiteX6" fmla="*/ 1762963 w 1762963"/>
                <a:gd name="connsiteY6" fmla="*/ 672998 h 1931212"/>
                <a:gd name="connsiteX7" fmla="*/ 1236268 w 1762963"/>
                <a:gd name="connsiteY7" fmla="*/ 0 h 1931212"/>
                <a:gd name="connsiteX8" fmla="*/ 651052 w 1762963"/>
                <a:gd name="connsiteY8" fmla="*/ 526694 h 1931212"/>
                <a:gd name="connsiteX9" fmla="*/ 409651 w 1762963"/>
                <a:gd name="connsiteY9" fmla="*/ 7315 h 1931212"/>
                <a:gd name="connsiteX0" fmla="*/ 409651 w 1762963"/>
                <a:gd name="connsiteY0" fmla="*/ 7315 h 1931212"/>
                <a:gd name="connsiteX1" fmla="*/ 234086 w 1762963"/>
                <a:gd name="connsiteY1" fmla="*/ 665683 h 1931212"/>
                <a:gd name="connsiteX2" fmla="*/ 292608 w 1762963"/>
                <a:gd name="connsiteY2" fmla="*/ 1382572 h 1931212"/>
                <a:gd name="connsiteX3" fmla="*/ 0 w 1762963"/>
                <a:gd name="connsiteY3" fmla="*/ 1931212 h 1931212"/>
                <a:gd name="connsiteX4" fmla="*/ 1060704 w 1762963"/>
                <a:gd name="connsiteY4" fmla="*/ 1923897 h 1931212"/>
                <a:gd name="connsiteX5" fmla="*/ 1316736 w 1762963"/>
                <a:gd name="connsiteY5" fmla="*/ 1419148 h 1931212"/>
                <a:gd name="connsiteX6" fmla="*/ 1762963 w 1762963"/>
                <a:gd name="connsiteY6" fmla="*/ 672998 h 1931212"/>
                <a:gd name="connsiteX7" fmla="*/ 1236268 w 1762963"/>
                <a:gd name="connsiteY7" fmla="*/ 0 h 1931212"/>
                <a:gd name="connsiteX8" fmla="*/ 651052 w 1762963"/>
                <a:gd name="connsiteY8" fmla="*/ 526694 h 1931212"/>
                <a:gd name="connsiteX9" fmla="*/ 409651 w 1762963"/>
                <a:gd name="connsiteY9" fmla="*/ 7315 h 1931212"/>
                <a:gd name="connsiteX0" fmla="*/ 409651 w 1762963"/>
                <a:gd name="connsiteY0" fmla="*/ 7315 h 1931212"/>
                <a:gd name="connsiteX1" fmla="*/ 234086 w 1762963"/>
                <a:gd name="connsiteY1" fmla="*/ 665683 h 1931212"/>
                <a:gd name="connsiteX2" fmla="*/ 292608 w 1762963"/>
                <a:gd name="connsiteY2" fmla="*/ 1382572 h 1931212"/>
                <a:gd name="connsiteX3" fmla="*/ 0 w 1762963"/>
                <a:gd name="connsiteY3" fmla="*/ 1931212 h 1931212"/>
                <a:gd name="connsiteX4" fmla="*/ 1060704 w 1762963"/>
                <a:gd name="connsiteY4" fmla="*/ 1923897 h 1931212"/>
                <a:gd name="connsiteX5" fmla="*/ 1228953 w 1762963"/>
                <a:gd name="connsiteY5" fmla="*/ 1499615 h 1931212"/>
                <a:gd name="connsiteX6" fmla="*/ 1762963 w 1762963"/>
                <a:gd name="connsiteY6" fmla="*/ 672998 h 1931212"/>
                <a:gd name="connsiteX7" fmla="*/ 1236268 w 1762963"/>
                <a:gd name="connsiteY7" fmla="*/ 0 h 1931212"/>
                <a:gd name="connsiteX8" fmla="*/ 651052 w 1762963"/>
                <a:gd name="connsiteY8" fmla="*/ 526694 h 1931212"/>
                <a:gd name="connsiteX9" fmla="*/ 409651 w 1762963"/>
                <a:gd name="connsiteY9" fmla="*/ 7315 h 1931212"/>
                <a:gd name="connsiteX0" fmla="*/ 409651 w 1762963"/>
                <a:gd name="connsiteY0" fmla="*/ 7315 h 1931212"/>
                <a:gd name="connsiteX1" fmla="*/ 234086 w 1762963"/>
                <a:gd name="connsiteY1" fmla="*/ 665683 h 1931212"/>
                <a:gd name="connsiteX2" fmla="*/ 292608 w 1762963"/>
                <a:gd name="connsiteY2" fmla="*/ 1382572 h 1931212"/>
                <a:gd name="connsiteX3" fmla="*/ 0 w 1762963"/>
                <a:gd name="connsiteY3" fmla="*/ 1931212 h 1931212"/>
                <a:gd name="connsiteX4" fmla="*/ 1060704 w 1762963"/>
                <a:gd name="connsiteY4" fmla="*/ 1923897 h 1931212"/>
                <a:gd name="connsiteX5" fmla="*/ 1250899 w 1762963"/>
                <a:gd name="connsiteY5" fmla="*/ 1484985 h 1931212"/>
                <a:gd name="connsiteX6" fmla="*/ 1762963 w 1762963"/>
                <a:gd name="connsiteY6" fmla="*/ 672998 h 1931212"/>
                <a:gd name="connsiteX7" fmla="*/ 1236268 w 1762963"/>
                <a:gd name="connsiteY7" fmla="*/ 0 h 1931212"/>
                <a:gd name="connsiteX8" fmla="*/ 651052 w 1762963"/>
                <a:gd name="connsiteY8" fmla="*/ 526694 h 1931212"/>
                <a:gd name="connsiteX9" fmla="*/ 409651 w 1762963"/>
                <a:gd name="connsiteY9" fmla="*/ 7315 h 1931212"/>
                <a:gd name="connsiteX0" fmla="*/ 409651 w 1762963"/>
                <a:gd name="connsiteY0" fmla="*/ 7315 h 1931213"/>
                <a:gd name="connsiteX1" fmla="*/ 234086 w 1762963"/>
                <a:gd name="connsiteY1" fmla="*/ 665683 h 1931213"/>
                <a:gd name="connsiteX2" fmla="*/ 292608 w 1762963"/>
                <a:gd name="connsiteY2" fmla="*/ 1382572 h 1931213"/>
                <a:gd name="connsiteX3" fmla="*/ 0 w 1762963"/>
                <a:gd name="connsiteY3" fmla="*/ 1931212 h 1931213"/>
                <a:gd name="connsiteX4" fmla="*/ 1089965 w 1762963"/>
                <a:gd name="connsiteY4" fmla="*/ 1931213 h 1931213"/>
                <a:gd name="connsiteX5" fmla="*/ 1250899 w 1762963"/>
                <a:gd name="connsiteY5" fmla="*/ 1484985 h 1931213"/>
                <a:gd name="connsiteX6" fmla="*/ 1762963 w 1762963"/>
                <a:gd name="connsiteY6" fmla="*/ 672998 h 1931213"/>
                <a:gd name="connsiteX7" fmla="*/ 1236268 w 1762963"/>
                <a:gd name="connsiteY7" fmla="*/ 0 h 1931213"/>
                <a:gd name="connsiteX8" fmla="*/ 651052 w 1762963"/>
                <a:gd name="connsiteY8" fmla="*/ 526694 h 1931213"/>
                <a:gd name="connsiteX9" fmla="*/ 409651 w 1762963"/>
                <a:gd name="connsiteY9" fmla="*/ 7315 h 1931213"/>
                <a:gd name="connsiteX0" fmla="*/ 277978 w 1631290"/>
                <a:gd name="connsiteY0" fmla="*/ 7315 h 1931213"/>
                <a:gd name="connsiteX1" fmla="*/ 102413 w 1631290"/>
                <a:gd name="connsiteY1" fmla="*/ 665683 h 1931213"/>
                <a:gd name="connsiteX2" fmla="*/ 160935 w 1631290"/>
                <a:gd name="connsiteY2" fmla="*/ 1382572 h 1931213"/>
                <a:gd name="connsiteX3" fmla="*/ 0 w 1631290"/>
                <a:gd name="connsiteY3" fmla="*/ 1923896 h 1931213"/>
                <a:gd name="connsiteX4" fmla="*/ 958292 w 1631290"/>
                <a:gd name="connsiteY4" fmla="*/ 1931213 h 1931213"/>
                <a:gd name="connsiteX5" fmla="*/ 1119226 w 1631290"/>
                <a:gd name="connsiteY5" fmla="*/ 1484985 h 1931213"/>
                <a:gd name="connsiteX6" fmla="*/ 1631290 w 1631290"/>
                <a:gd name="connsiteY6" fmla="*/ 672998 h 1931213"/>
                <a:gd name="connsiteX7" fmla="*/ 1104595 w 1631290"/>
                <a:gd name="connsiteY7" fmla="*/ 0 h 1931213"/>
                <a:gd name="connsiteX8" fmla="*/ 519379 w 1631290"/>
                <a:gd name="connsiteY8" fmla="*/ 526694 h 1931213"/>
                <a:gd name="connsiteX9" fmla="*/ 277978 w 1631290"/>
                <a:gd name="connsiteY9" fmla="*/ 7315 h 1931213"/>
                <a:gd name="connsiteX0" fmla="*/ 277978 w 1631290"/>
                <a:gd name="connsiteY0" fmla="*/ 7315 h 1953159"/>
                <a:gd name="connsiteX1" fmla="*/ 102413 w 1631290"/>
                <a:gd name="connsiteY1" fmla="*/ 665683 h 1953159"/>
                <a:gd name="connsiteX2" fmla="*/ 160935 w 1631290"/>
                <a:gd name="connsiteY2" fmla="*/ 1382572 h 1953159"/>
                <a:gd name="connsiteX3" fmla="*/ 0 w 1631290"/>
                <a:gd name="connsiteY3" fmla="*/ 1923896 h 1953159"/>
                <a:gd name="connsiteX4" fmla="*/ 1016814 w 1631290"/>
                <a:gd name="connsiteY4" fmla="*/ 1953159 h 1953159"/>
                <a:gd name="connsiteX5" fmla="*/ 1119226 w 1631290"/>
                <a:gd name="connsiteY5" fmla="*/ 1484985 h 1953159"/>
                <a:gd name="connsiteX6" fmla="*/ 1631290 w 1631290"/>
                <a:gd name="connsiteY6" fmla="*/ 672998 h 1953159"/>
                <a:gd name="connsiteX7" fmla="*/ 1104595 w 1631290"/>
                <a:gd name="connsiteY7" fmla="*/ 0 h 1953159"/>
                <a:gd name="connsiteX8" fmla="*/ 519379 w 1631290"/>
                <a:gd name="connsiteY8" fmla="*/ 526694 h 1953159"/>
                <a:gd name="connsiteX9" fmla="*/ 277978 w 1631290"/>
                <a:gd name="connsiteY9" fmla="*/ 7315 h 1953159"/>
                <a:gd name="connsiteX0" fmla="*/ 277978 w 1631290"/>
                <a:gd name="connsiteY0" fmla="*/ 7315 h 1953159"/>
                <a:gd name="connsiteX1" fmla="*/ 102413 w 1631290"/>
                <a:gd name="connsiteY1" fmla="*/ 665683 h 1953159"/>
                <a:gd name="connsiteX2" fmla="*/ 160935 w 1631290"/>
                <a:gd name="connsiteY2" fmla="*/ 1382572 h 1953159"/>
                <a:gd name="connsiteX3" fmla="*/ 0 w 1631290"/>
                <a:gd name="connsiteY3" fmla="*/ 1923896 h 1953159"/>
                <a:gd name="connsiteX4" fmla="*/ 1016814 w 1631290"/>
                <a:gd name="connsiteY4" fmla="*/ 1953159 h 1953159"/>
                <a:gd name="connsiteX5" fmla="*/ 1082649 w 1631290"/>
                <a:gd name="connsiteY5" fmla="*/ 1499616 h 1953159"/>
                <a:gd name="connsiteX6" fmla="*/ 1119226 w 1631290"/>
                <a:gd name="connsiteY6" fmla="*/ 1484985 h 1953159"/>
                <a:gd name="connsiteX7" fmla="*/ 1631290 w 1631290"/>
                <a:gd name="connsiteY7" fmla="*/ 672998 h 1953159"/>
                <a:gd name="connsiteX8" fmla="*/ 1104595 w 1631290"/>
                <a:gd name="connsiteY8" fmla="*/ 0 h 1953159"/>
                <a:gd name="connsiteX9" fmla="*/ 519379 w 1631290"/>
                <a:gd name="connsiteY9" fmla="*/ 526694 h 1953159"/>
                <a:gd name="connsiteX10" fmla="*/ 277978 w 1631290"/>
                <a:gd name="connsiteY10" fmla="*/ 7315 h 1953159"/>
                <a:gd name="connsiteX0" fmla="*/ 277978 w 1631290"/>
                <a:gd name="connsiteY0" fmla="*/ 7315 h 1953159"/>
                <a:gd name="connsiteX1" fmla="*/ 102413 w 1631290"/>
                <a:gd name="connsiteY1" fmla="*/ 665683 h 1953159"/>
                <a:gd name="connsiteX2" fmla="*/ 160935 w 1631290"/>
                <a:gd name="connsiteY2" fmla="*/ 1382572 h 1953159"/>
                <a:gd name="connsiteX3" fmla="*/ 0 w 1631290"/>
                <a:gd name="connsiteY3" fmla="*/ 1923896 h 1953159"/>
                <a:gd name="connsiteX4" fmla="*/ 1016814 w 1631290"/>
                <a:gd name="connsiteY4" fmla="*/ 1953159 h 1953159"/>
                <a:gd name="connsiteX5" fmla="*/ 1082649 w 1631290"/>
                <a:gd name="connsiteY5" fmla="*/ 1499616 h 1953159"/>
                <a:gd name="connsiteX6" fmla="*/ 1631290 w 1631290"/>
                <a:gd name="connsiteY6" fmla="*/ 672998 h 1953159"/>
                <a:gd name="connsiteX7" fmla="*/ 1104595 w 1631290"/>
                <a:gd name="connsiteY7" fmla="*/ 0 h 1953159"/>
                <a:gd name="connsiteX8" fmla="*/ 519379 w 1631290"/>
                <a:gd name="connsiteY8" fmla="*/ 526694 h 1953159"/>
                <a:gd name="connsiteX9" fmla="*/ 277978 w 1631290"/>
                <a:gd name="connsiteY9" fmla="*/ 7315 h 1953159"/>
                <a:gd name="connsiteX0" fmla="*/ 277978 w 1631290"/>
                <a:gd name="connsiteY0" fmla="*/ 7315 h 1953159"/>
                <a:gd name="connsiteX1" fmla="*/ 102413 w 1631290"/>
                <a:gd name="connsiteY1" fmla="*/ 665683 h 1953159"/>
                <a:gd name="connsiteX2" fmla="*/ 160935 w 1631290"/>
                <a:gd name="connsiteY2" fmla="*/ 1382572 h 1953159"/>
                <a:gd name="connsiteX3" fmla="*/ 0 w 1631290"/>
                <a:gd name="connsiteY3" fmla="*/ 1923896 h 1953159"/>
                <a:gd name="connsiteX4" fmla="*/ 1016814 w 1631290"/>
                <a:gd name="connsiteY4" fmla="*/ 1953159 h 1953159"/>
                <a:gd name="connsiteX5" fmla="*/ 1082649 w 1631290"/>
                <a:gd name="connsiteY5" fmla="*/ 1499616 h 1953159"/>
                <a:gd name="connsiteX6" fmla="*/ 1631290 w 1631290"/>
                <a:gd name="connsiteY6" fmla="*/ 672998 h 1953159"/>
                <a:gd name="connsiteX7" fmla="*/ 1104595 w 1631290"/>
                <a:gd name="connsiteY7" fmla="*/ 0 h 1953159"/>
                <a:gd name="connsiteX8" fmla="*/ 519379 w 1631290"/>
                <a:gd name="connsiteY8" fmla="*/ 526694 h 1953159"/>
                <a:gd name="connsiteX9" fmla="*/ 277978 w 1631290"/>
                <a:gd name="connsiteY9" fmla="*/ 7315 h 1953159"/>
                <a:gd name="connsiteX0" fmla="*/ 277978 w 1631290"/>
                <a:gd name="connsiteY0" fmla="*/ 7315 h 1953159"/>
                <a:gd name="connsiteX1" fmla="*/ 102413 w 1631290"/>
                <a:gd name="connsiteY1" fmla="*/ 665683 h 1953159"/>
                <a:gd name="connsiteX2" fmla="*/ 160935 w 1631290"/>
                <a:gd name="connsiteY2" fmla="*/ 1382572 h 1953159"/>
                <a:gd name="connsiteX3" fmla="*/ 0 w 1631290"/>
                <a:gd name="connsiteY3" fmla="*/ 1923896 h 1953159"/>
                <a:gd name="connsiteX4" fmla="*/ 1016814 w 1631290"/>
                <a:gd name="connsiteY4" fmla="*/ 1953159 h 1953159"/>
                <a:gd name="connsiteX5" fmla="*/ 1082649 w 1631290"/>
                <a:gd name="connsiteY5" fmla="*/ 1499616 h 1953159"/>
                <a:gd name="connsiteX6" fmla="*/ 1631290 w 1631290"/>
                <a:gd name="connsiteY6" fmla="*/ 672998 h 1953159"/>
                <a:gd name="connsiteX7" fmla="*/ 1104595 w 1631290"/>
                <a:gd name="connsiteY7" fmla="*/ 0 h 1953159"/>
                <a:gd name="connsiteX8" fmla="*/ 519379 w 1631290"/>
                <a:gd name="connsiteY8" fmla="*/ 526694 h 1953159"/>
                <a:gd name="connsiteX9" fmla="*/ 277978 w 1631290"/>
                <a:gd name="connsiteY9" fmla="*/ 7315 h 1953159"/>
                <a:gd name="connsiteX0" fmla="*/ 277978 w 1631290"/>
                <a:gd name="connsiteY0" fmla="*/ 0 h 2033626"/>
                <a:gd name="connsiteX1" fmla="*/ 102413 w 1631290"/>
                <a:gd name="connsiteY1" fmla="*/ 746150 h 2033626"/>
                <a:gd name="connsiteX2" fmla="*/ 160935 w 1631290"/>
                <a:gd name="connsiteY2" fmla="*/ 1463039 h 2033626"/>
                <a:gd name="connsiteX3" fmla="*/ 0 w 1631290"/>
                <a:gd name="connsiteY3" fmla="*/ 2004363 h 2033626"/>
                <a:gd name="connsiteX4" fmla="*/ 1016814 w 1631290"/>
                <a:gd name="connsiteY4" fmla="*/ 2033626 h 2033626"/>
                <a:gd name="connsiteX5" fmla="*/ 1082649 w 1631290"/>
                <a:gd name="connsiteY5" fmla="*/ 1580083 h 2033626"/>
                <a:gd name="connsiteX6" fmla="*/ 1631290 w 1631290"/>
                <a:gd name="connsiteY6" fmla="*/ 753465 h 2033626"/>
                <a:gd name="connsiteX7" fmla="*/ 1104595 w 1631290"/>
                <a:gd name="connsiteY7" fmla="*/ 80467 h 2033626"/>
                <a:gd name="connsiteX8" fmla="*/ 519379 w 1631290"/>
                <a:gd name="connsiteY8" fmla="*/ 607161 h 2033626"/>
                <a:gd name="connsiteX9" fmla="*/ 277978 w 1631290"/>
                <a:gd name="connsiteY9" fmla="*/ 0 h 2033626"/>
                <a:gd name="connsiteX0" fmla="*/ 277978 w 1631290"/>
                <a:gd name="connsiteY0" fmla="*/ 10 h 2033636"/>
                <a:gd name="connsiteX1" fmla="*/ 102413 w 1631290"/>
                <a:gd name="connsiteY1" fmla="*/ 746160 h 2033636"/>
                <a:gd name="connsiteX2" fmla="*/ 160935 w 1631290"/>
                <a:gd name="connsiteY2" fmla="*/ 1463049 h 2033636"/>
                <a:gd name="connsiteX3" fmla="*/ 0 w 1631290"/>
                <a:gd name="connsiteY3" fmla="*/ 2004373 h 2033636"/>
                <a:gd name="connsiteX4" fmla="*/ 1016814 w 1631290"/>
                <a:gd name="connsiteY4" fmla="*/ 2033636 h 2033636"/>
                <a:gd name="connsiteX5" fmla="*/ 1082649 w 1631290"/>
                <a:gd name="connsiteY5" fmla="*/ 1580093 h 2033636"/>
                <a:gd name="connsiteX6" fmla="*/ 1631290 w 1631290"/>
                <a:gd name="connsiteY6" fmla="*/ 753475 h 2033636"/>
                <a:gd name="connsiteX7" fmla="*/ 1104595 w 1631290"/>
                <a:gd name="connsiteY7" fmla="*/ 80477 h 2033636"/>
                <a:gd name="connsiteX8" fmla="*/ 519379 w 1631290"/>
                <a:gd name="connsiteY8" fmla="*/ 607171 h 2033636"/>
                <a:gd name="connsiteX9" fmla="*/ 277978 w 1631290"/>
                <a:gd name="connsiteY9" fmla="*/ 10 h 2033636"/>
                <a:gd name="connsiteX0" fmla="*/ 277978 w 1631290"/>
                <a:gd name="connsiteY0" fmla="*/ 10 h 2033636"/>
                <a:gd name="connsiteX1" fmla="*/ 102413 w 1631290"/>
                <a:gd name="connsiteY1" fmla="*/ 746160 h 2033636"/>
                <a:gd name="connsiteX2" fmla="*/ 160935 w 1631290"/>
                <a:gd name="connsiteY2" fmla="*/ 1463049 h 2033636"/>
                <a:gd name="connsiteX3" fmla="*/ 0 w 1631290"/>
                <a:gd name="connsiteY3" fmla="*/ 2004373 h 2033636"/>
                <a:gd name="connsiteX4" fmla="*/ 1016814 w 1631290"/>
                <a:gd name="connsiteY4" fmla="*/ 2033636 h 2033636"/>
                <a:gd name="connsiteX5" fmla="*/ 1082649 w 1631290"/>
                <a:gd name="connsiteY5" fmla="*/ 1580093 h 2033636"/>
                <a:gd name="connsiteX6" fmla="*/ 1631290 w 1631290"/>
                <a:gd name="connsiteY6" fmla="*/ 753475 h 2033636"/>
                <a:gd name="connsiteX7" fmla="*/ 1104595 w 1631290"/>
                <a:gd name="connsiteY7" fmla="*/ 80477 h 2033636"/>
                <a:gd name="connsiteX8" fmla="*/ 490118 w 1631290"/>
                <a:gd name="connsiteY8" fmla="*/ 680323 h 2033636"/>
                <a:gd name="connsiteX9" fmla="*/ 277978 w 1631290"/>
                <a:gd name="connsiteY9" fmla="*/ 10 h 2033636"/>
                <a:gd name="connsiteX0" fmla="*/ 284841 w 1638153"/>
                <a:gd name="connsiteY0" fmla="*/ 10 h 2045551"/>
                <a:gd name="connsiteX1" fmla="*/ 109276 w 1638153"/>
                <a:gd name="connsiteY1" fmla="*/ 746160 h 2045551"/>
                <a:gd name="connsiteX2" fmla="*/ 167798 w 1638153"/>
                <a:gd name="connsiteY2" fmla="*/ 1463049 h 2045551"/>
                <a:gd name="connsiteX3" fmla="*/ 0 w 1638153"/>
                <a:gd name="connsiteY3" fmla="*/ 2045551 h 2045551"/>
                <a:gd name="connsiteX4" fmla="*/ 1023677 w 1638153"/>
                <a:gd name="connsiteY4" fmla="*/ 2033636 h 2045551"/>
                <a:gd name="connsiteX5" fmla="*/ 1089512 w 1638153"/>
                <a:gd name="connsiteY5" fmla="*/ 1580093 h 2045551"/>
                <a:gd name="connsiteX6" fmla="*/ 1638153 w 1638153"/>
                <a:gd name="connsiteY6" fmla="*/ 753475 h 2045551"/>
                <a:gd name="connsiteX7" fmla="*/ 1111458 w 1638153"/>
                <a:gd name="connsiteY7" fmla="*/ 80477 h 2045551"/>
                <a:gd name="connsiteX8" fmla="*/ 496981 w 1638153"/>
                <a:gd name="connsiteY8" fmla="*/ 680323 h 2045551"/>
                <a:gd name="connsiteX9" fmla="*/ 284841 w 1638153"/>
                <a:gd name="connsiteY9" fmla="*/ 10 h 2045551"/>
                <a:gd name="connsiteX0" fmla="*/ 284841 w 1638153"/>
                <a:gd name="connsiteY0" fmla="*/ 10 h 2045551"/>
                <a:gd name="connsiteX1" fmla="*/ 109276 w 1638153"/>
                <a:gd name="connsiteY1" fmla="*/ 746160 h 2045551"/>
                <a:gd name="connsiteX2" fmla="*/ 167798 w 1638153"/>
                <a:gd name="connsiteY2" fmla="*/ 1463049 h 2045551"/>
                <a:gd name="connsiteX3" fmla="*/ 0 w 1638153"/>
                <a:gd name="connsiteY3" fmla="*/ 2045551 h 2045551"/>
                <a:gd name="connsiteX4" fmla="*/ 1023677 w 1638153"/>
                <a:gd name="connsiteY4" fmla="*/ 2033636 h 2045551"/>
                <a:gd name="connsiteX5" fmla="*/ 1089512 w 1638153"/>
                <a:gd name="connsiteY5" fmla="*/ 1580093 h 2045551"/>
                <a:gd name="connsiteX6" fmla="*/ 1638153 w 1638153"/>
                <a:gd name="connsiteY6" fmla="*/ 753475 h 2045551"/>
                <a:gd name="connsiteX7" fmla="*/ 1111458 w 1638153"/>
                <a:gd name="connsiteY7" fmla="*/ 80477 h 2045551"/>
                <a:gd name="connsiteX8" fmla="*/ 496981 w 1638153"/>
                <a:gd name="connsiteY8" fmla="*/ 680323 h 2045551"/>
                <a:gd name="connsiteX9" fmla="*/ 284841 w 1638153"/>
                <a:gd name="connsiteY9" fmla="*/ 10 h 204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38153" h="2045551">
                  <a:moveTo>
                    <a:pt x="284841" y="10"/>
                  </a:moveTo>
                  <a:cubicBezTo>
                    <a:pt x="292156" y="285302"/>
                    <a:pt x="101961" y="643747"/>
                    <a:pt x="109276" y="746160"/>
                  </a:cubicBezTo>
                  <a:cubicBezTo>
                    <a:pt x="99522" y="1014384"/>
                    <a:pt x="148291" y="1224086"/>
                    <a:pt x="167798" y="1463049"/>
                  </a:cubicBezTo>
                  <a:lnTo>
                    <a:pt x="0" y="2045551"/>
                  </a:lnTo>
                  <a:lnTo>
                    <a:pt x="1023677" y="2033636"/>
                  </a:lnTo>
                  <a:cubicBezTo>
                    <a:pt x="1055376" y="1884893"/>
                    <a:pt x="1057813" y="1728836"/>
                    <a:pt x="1089512" y="1580093"/>
                  </a:cubicBezTo>
                  <a:cubicBezTo>
                    <a:pt x="1440642" y="1333815"/>
                    <a:pt x="1535740" y="1153373"/>
                    <a:pt x="1638153" y="753475"/>
                  </a:cubicBezTo>
                  <a:lnTo>
                    <a:pt x="1111458" y="80477"/>
                  </a:lnTo>
                  <a:lnTo>
                    <a:pt x="496981" y="680323"/>
                  </a:lnTo>
                  <a:cubicBezTo>
                    <a:pt x="416514" y="477936"/>
                    <a:pt x="599395" y="-2428"/>
                    <a:pt x="284841" y="1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35903" y="2482543"/>
            <a:ext cx="1666119" cy="2017638"/>
            <a:chOff x="3731153" y="2225865"/>
            <a:chExt cx="1666119" cy="2017638"/>
          </a:xfrm>
        </p:grpSpPr>
        <p:pic>
          <p:nvPicPr>
            <p:cNvPr id="13" name="Picture 2" descr="D:\KBM-정애\014-Fullppt\PNG이미지\핸드폰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1153" y="2225865"/>
              <a:ext cx="1666119" cy="2017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4177052" y="2344220"/>
              <a:ext cx="907339" cy="14356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22759" y="3079004"/>
            <a:ext cx="543317" cy="824717"/>
            <a:chOff x="4661983" y="2106581"/>
            <a:chExt cx="509735" cy="77374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6" name="Rounded Rectangle 15"/>
            <p:cNvSpPr/>
            <p:nvPr/>
          </p:nvSpPr>
          <p:spPr>
            <a:xfrm rot="3148397">
              <a:off x="4756549" y="2012015"/>
              <a:ext cx="265003" cy="45413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 rot="3148397">
              <a:off x="4786261" y="2266384"/>
              <a:ext cx="265003" cy="45413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 rot="3148397">
              <a:off x="4812149" y="2520754"/>
              <a:ext cx="265003" cy="45413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Rectangle 23"/>
          <p:cNvSpPr/>
          <p:nvPr/>
        </p:nvSpPr>
        <p:spPr>
          <a:xfrm>
            <a:off x="3919952" y="1212890"/>
            <a:ext cx="1231995" cy="724691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23"/>
          <p:cNvSpPr/>
          <p:nvPr/>
        </p:nvSpPr>
        <p:spPr>
          <a:xfrm>
            <a:off x="2388518" y="2127049"/>
            <a:ext cx="1231995" cy="724691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Rectangle 23"/>
          <p:cNvSpPr/>
          <p:nvPr/>
        </p:nvSpPr>
        <p:spPr>
          <a:xfrm>
            <a:off x="1588571" y="3243329"/>
            <a:ext cx="1231995" cy="724691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 23"/>
          <p:cNvSpPr/>
          <p:nvPr/>
        </p:nvSpPr>
        <p:spPr>
          <a:xfrm>
            <a:off x="6276950" y="3243329"/>
            <a:ext cx="1231995" cy="724691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23"/>
          <p:cNvSpPr/>
          <p:nvPr/>
        </p:nvSpPr>
        <p:spPr>
          <a:xfrm>
            <a:off x="5549011" y="2127049"/>
            <a:ext cx="1231995" cy="724691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noFill/>
          <a:ln w="38100"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Block Arc 14"/>
          <p:cNvSpPr/>
          <p:nvPr/>
        </p:nvSpPr>
        <p:spPr>
          <a:xfrm rot="16200000">
            <a:off x="1988943" y="3442422"/>
            <a:ext cx="448947" cy="449242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Rectangle 36"/>
          <p:cNvSpPr/>
          <p:nvPr/>
        </p:nvSpPr>
        <p:spPr>
          <a:xfrm>
            <a:off x="2781802" y="2365867"/>
            <a:ext cx="476822" cy="398586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ardrop 6"/>
          <p:cNvSpPr/>
          <p:nvPr/>
        </p:nvSpPr>
        <p:spPr>
          <a:xfrm rot="8100000">
            <a:off x="4333779" y="1371167"/>
            <a:ext cx="402035" cy="40203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Rectangle 16"/>
          <p:cNvSpPr/>
          <p:nvPr/>
        </p:nvSpPr>
        <p:spPr>
          <a:xfrm rot="2700000">
            <a:off x="6027427" y="2247432"/>
            <a:ext cx="306558" cy="583241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ounded Rectangle 27"/>
          <p:cNvSpPr/>
          <p:nvPr/>
        </p:nvSpPr>
        <p:spPr>
          <a:xfrm>
            <a:off x="6683096" y="3493792"/>
            <a:ext cx="451098" cy="34650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553696" y="1503640"/>
            <a:ext cx="2218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3696" y="2365995"/>
            <a:ext cx="2218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53696" y="1131590"/>
            <a:ext cx="2218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00775" y="1506502"/>
            <a:ext cx="2218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00775" y="2368857"/>
            <a:ext cx="2218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00775" y="1134452"/>
            <a:ext cx="2218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963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43748" y="1625471"/>
            <a:ext cx="2808312" cy="2808312"/>
            <a:chOff x="5076056" y="1563638"/>
            <a:chExt cx="3060000" cy="306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Donut 4"/>
            <p:cNvSpPr/>
            <p:nvPr/>
          </p:nvSpPr>
          <p:spPr>
            <a:xfrm>
              <a:off x="5076056" y="1563638"/>
              <a:ext cx="3060000" cy="3060000"/>
            </a:xfrm>
            <a:prstGeom prst="donut">
              <a:avLst>
                <a:gd name="adj" fmla="val 8425"/>
              </a:avLst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D15A12"/>
                </a:solidFill>
              </a:endParaRPr>
            </a:p>
          </p:txBody>
        </p:sp>
        <p:sp>
          <p:nvSpPr>
            <p:cNvPr id="6" name="Donut 5"/>
            <p:cNvSpPr/>
            <p:nvPr/>
          </p:nvSpPr>
          <p:spPr>
            <a:xfrm>
              <a:off x="5526056" y="2013638"/>
              <a:ext cx="2160000" cy="2160000"/>
            </a:xfrm>
            <a:prstGeom prst="donut">
              <a:avLst>
                <a:gd name="adj" fmla="val 12941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D15A12"/>
                </a:solidFill>
              </a:endParaRPr>
            </a:p>
          </p:txBody>
        </p:sp>
        <p:sp>
          <p:nvSpPr>
            <p:cNvPr id="7" name="Donut 6"/>
            <p:cNvSpPr/>
            <p:nvPr/>
          </p:nvSpPr>
          <p:spPr>
            <a:xfrm>
              <a:off x="5976056" y="2463638"/>
              <a:ext cx="1260000" cy="1260000"/>
            </a:xfrm>
            <a:prstGeom prst="donut">
              <a:avLst>
                <a:gd name="adj" fmla="val 1951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D15A12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6426056" y="2913638"/>
              <a:ext cx="360000" cy="360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rgbClr val="D15A12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 rot="2735218">
            <a:off x="7404512" y="969276"/>
            <a:ext cx="421380" cy="2432550"/>
            <a:chOff x="3233928" y="1334772"/>
            <a:chExt cx="361471" cy="2086706"/>
          </a:xfr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Left Arrow 9"/>
            <p:cNvSpPr/>
            <p:nvPr/>
          </p:nvSpPr>
          <p:spPr>
            <a:xfrm rot="16200000">
              <a:off x="2485786" y="2376930"/>
              <a:ext cx="1857841" cy="231256"/>
            </a:xfrm>
            <a:prstGeom prst="leftArrow">
              <a:avLst>
                <a:gd name="adj1" fmla="val 50000"/>
                <a:gd name="adj2" fmla="val 1206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Chevron 10"/>
            <p:cNvSpPr/>
            <p:nvPr/>
          </p:nvSpPr>
          <p:spPr>
            <a:xfrm rot="5400000">
              <a:off x="3258072" y="1660044"/>
              <a:ext cx="316710" cy="357945"/>
            </a:xfrm>
            <a:prstGeom prst="chevron">
              <a:avLst>
                <a:gd name="adj" fmla="val 6095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Chevron 11"/>
            <p:cNvSpPr/>
            <p:nvPr/>
          </p:nvSpPr>
          <p:spPr>
            <a:xfrm rot="5400000">
              <a:off x="3256309" y="1487099"/>
              <a:ext cx="316710" cy="357945"/>
            </a:xfrm>
            <a:prstGeom prst="chevron">
              <a:avLst>
                <a:gd name="adj" fmla="val 6095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Chevron 12"/>
            <p:cNvSpPr/>
            <p:nvPr/>
          </p:nvSpPr>
          <p:spPr>
            <a:xfrm rot="5400000">
              <a:off x="3254546" y="1314154"/>
              <a:ext cx="316710" cy="357945"/>
            </a:xfrm>
            <a:prstGeom prst="chevron">
              <a:avLst>
                <a:gd name="adj" fmla="val 6095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Chevron 10">
              <a:extLst>
                <a:ext uri="{FF2B5EF4-FFF2-40B4-BE49-F238E27FC236}">
                  <a16:creationId xmlns:a16="http://schemas.microsoft.com/office/drawing/2014/main" xmlns="" id="{CAC24DFD-6E83-486D-AAD6-74A5F59B09A6}"/>
                </a:ext>
              </a:extLst>
            </p:cNvPr>
            <p:cNvSpPr/>
            <p:nvPr/>
          </p:nvSpPr>
          <p:spPr>
            <a:xfrm rot="5400000">
              <a:off x="3254947" y="1837978"/>
              <a:ext cx="316710" cy="357945"/>
            </a:xfrm>
            <a:prstGeom prst="chevron">
              <a:avLst>
                <a:gd name="adj" fmla="val 6095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95536" y="1560343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5536" y="1221660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  Presentation</a:t>
            </a:r>
            <a:endParaRPr lang="ko-KR" altLang="en-US" sz="16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2083691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536" y="3348404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</a:t>
            </a:r>
          </a:p>
        </p:txBody>
      </p:sp>
      <p:sp>
        <p:nvSpPr>
          <p:cNvPr id="18" name="AutoShape 92"/>
          <p:cNvSpPr>
            <a:spLocks noChangeArrowheads="1"/>
          </p:cNvSpPr>
          <p:nvPr/>
        </p:nvSpPr>
        <p:spPr bwMode="auto">
          <a:xfrm flipH="1">
            <a:off x="626958" y="2644184"/>
            <a:ext cx="560666" cy="560666"/>
          </a:xfrm>
          <a:prstGeom prst="rect">
            <a:avLst/>
          </a:prstGeom>
          <a:noFill/>
          <a:ln w="38100">
            <a:solidFill>
              <a:schemeClr val="accent4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9" name="AutoShape 92"/>
          <p:cNvSpPr>
            <a:spLocks noChangeArrowheads="1"/>
          </p:cNvSpPr>
          <p:nvPr/>
        </p:nvSpPr>
        <p:spPr bwMode="auto">
          <a:xfrm flipH="1">
            <a:off x="2680922" y="2659833"/>
            <a:ext cx="560666" cy="560666"/>
          </a:xfrm>
          <a:prstGeom prst="rect">
            <a:avLst/>
          </a:prstGeom>
          <a:noFill/>
          <a:ln w="38100">
            <a:solidFill>
              <a:schemeClr val="accent2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AutoShape 92"/>
          <p:cNvSpPr>
            <a:spLocks noChangeArrowheads="1"/>
          </p:cNvSpPr>
          <p:nvPr/>
        </p:nvSpPr>
        <p:spPr bwMode="auto">
          <a:xfrm flipH="1">
            <a:off x="3713401" y="2658249"/>
            <a:ext cx="560666" cy="560728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AutoShape 92"/>
          <p:cNvSpPr>
            <a:spLocks noChangeArrowheads="1"/>
          </p:cNvSpPr>
          <p:nvPr/>
        </p:nvSpPr>
        <p:spPr bwMode="auto">
          <a:xfrm flipH="1">
            <a:off x="1653940" y="2666331"/>
            <a:ext cx="560666" cy="560728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olid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2" name="Rectangle 9"/>
          <p:cNvSpPr/>
          <p:nvPr/>
        </p:nvSpPr>
        <p:spPr>
          <a:xfrm>
            <a:off x="2812212" y="2800648"/>
            <a:ext cx="298087" cy="27903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16"/>
          <p:cNvSpPr/>
          <p:nvPr/>
        </p:nvSpPr>
        <p:spPr>
          <a:xfrm rot="2700000">
            <a:off x="3880818" y="2736175"/>
            <a:ext cx="225833" cy="404877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Pie 24"/>
          <p:cNvSpPr/>
          <p:nvPr/>
        </p:nvSpPr>
        <p:spPr>
          <a:xfrm>
            <a:off x="739214" y="2757371"/>
            <a:ext cx="336154" cy="33429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Frame 17"/>
          <p:cNvSpPr/>
          <p:nvPr/>
        </p:nvSpPr>
        <p:spPr>
          <a:xfrm>
            <a:off x="1783264" y="2795686"/>
            <a:ext cx="302019" cy="30201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517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080272"/>
              </p:ext>
            </p:extLst>
          </p:nvPr>
        </p:nvGraphicFramePr>
        <p:xfrm>
          <a:off x="755576" y="1289323"/>
          <a:ext cx="7632849" cy="2760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801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801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801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420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r>
                        <a:rPr lang="en-US" altLang="ko-KR" sz="14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r>
                        <a:rPr lang="en-US" altLang="ko-KR" sz="14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r>
                        <a:rPr lang="en-US" altLang="ko-KR" sz="1400" b="0" baseline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64471" y="4166195"/>
            <a:ext cx="1008112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73613" y="4160440"/>
            <a:ext cx="1008112" cy="27699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82755" y="4154685"/>
            <a:ext cx="1008112" cy="27699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536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654219340"/>
              </p:ext>
            </p:extLst>
          </p:nvPr>
        </p:nvGraphicFramePr>
        <p:xfrm>
          <a:off x="683568" y="1059582"/>
          <a:ext cx="3299634" cy="3458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4499992" y="1373992"/>
            <a:ext cx="3960440" cy="1113075"/>
            <a:chOff x="300361" y="1376682"/>
            <a:chExt cx="2936827" cy="1113075"/>
          </a:xfrm>
        </p:grpSpPr>
        <p:sp>
          <p:nvSpPr>
            <p:cNvPr id="9" name="TextBox 8"/>
            <p:cNvSpPr txBox="1"/>
            <p:nvPr/>
          </p:nvSpPr>
          <p:spPr>
            <a:xfrm>
              <a:off x="300361" y="1658760"/>
              <a:ext cx="29368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 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562128" y="2668995"/>
            <a:ext cx="1017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Option A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08104" y="2668995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62128" y="3120311"/>
            <a:ext cx="1017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2"/>
                </a:solidFill>
                <a:cs typeface="Arial" pitchFamily="34" charset="0"/>
              </a:rPr>
              <a:t>Option B</a:t>
            </a:r>
            <a:endParaRPr lang="ko-KR" altLang="en-US" sz="1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08104" y="3120311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62128" y="3571627"/>
            <a:ext cx="1017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3"/>
                </a:solidFill>
                <a:cs typeface="Arial" pitchFamily="34" charset="0"/>
              </a:rPr>
              <a:t>Option C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08104" y="3571627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62128" y="4022943"/>
            <a:ext cx="1017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4"/>
                </a:solidFill>
                <a:cs typeface="Arial" pitchFamily="34" charset="0"/>
              </a:rPr>
              <a:t>Option D</a:t>
            </a:r>
            <a:endParaRPr lang="ko-KR" altLang="en-US" sz="1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08104" y="4022943"/>
            <a:ext cx="3180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615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9"/>
          <p:cNvSpPr/>
          <p:nvPr/>
        </p:nvSpPr>
        <p:spPr>
          <a:xfrm>
            <a:off x="6527223" y="1503094"/>
            <a:ext cx="298087" cy="27903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16"/>
          <p:cNvSpPr/>
          <p:nvPr/>
        </p:nvSpPr>
        <p:spPr>
          <a:xfrm rot="2700000">
            <a:off x="8013785" y="1440174"/>
            <a:ext cx="225833" cy="404877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e 24"/>
          <p:cNvSpPr/>
          <p:nvPr/>
        </p:nvSpPr>
        <p:spPr>
          <a:xfrm>
            <a:off x="3607318" y="1475466"/>
            <a:ext cx="336154" cy="33429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Frame 17"/>
          <p:cNvSpPr/>
          <p:nvPr/>
        </p:nvSpPr>
        <p:spPr>
          <a:xfrm>
            <a:off x="5074821" y="1491603"/>
            <a:ext cx="302019" cy="30201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059832" y="2046122"/>
            <a:ext cx="1431126" cy="1048024"/>
            <a:chOff x="803640" y="3362835"/>
            <a:chExt cx="2059657" cy="1048024"/>
          </a:xfrm>
        </p:grpSpPr>
        <p:sp>
          <p:nvSpPr>
            <p:cNvPr id="10" name="TextBox 9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10268" y="2046122"/>
            <a:ext cx="1431126" cy="1048024"/>
            <a:chOff x="803640" y="3362835"/>
            <a:chExt cx="2059657" cy="1048024"/>
          </a:xfrm>
        </p:grpSpPr>
        <p:sp>
          <p:nvSpPr>
            <p:cNvPr id="13" name="TextBox 12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960704" y="2046122"/>
            <a:ext cx="1431126" cy="1048024"/>
            <a:chOff x="803640" y="3362835"/>
            <a:chExt cx="2059657" cy="1048024"/>
          </a:xfrm>
        </p:grpSpPr>
        <p:sp>
          <p:nvSpPr>
            <p:cNvPr id="16" name="TextBox 15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411140" y="2046122"/>
            <a:ext cx="1431126" cy="1048024"/>
            <a:chOff x="803640" y="3362835"/>
            <a:chExt cx="2059657" cy="1048024"/>
          </a:xfrm>
        </p:grpSpPr>
        <p:sp>
          <p:nvSpPr>
            <p:cNvPr id="19" name="TextBox 18"/>
            <p:cNvSpPr txBox="1"/>
            <p:nvPr/>
          </p:nvSpPr>
          <p:spPr>
            <a:xfrm>
              <a:off x="803640" y="3579862"/>
              <a:ext cx="2059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Frame 20"/>
          <p:cNvSpPr/>
          <p:nvPr/>
        </p:nvSpPr>
        <p:spPr>
          <a:xfrm>
            <a:off x="3141495" y="3219822"/>
            <a:ext cx="2737546" cy="1440160"/>
          </a:xfrm>
          <a:prstGeom prst="frame">
            <a:avLst>
              <a:gd name="adj1" fmla="val 1918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Frame 21"/>
          <p:cNvSpPr/>
          <p:nvPr/>
        </p:nvSpPr>
        <p:spPr>
          <a:xfrm>
            <a:off x="6023057" y="3219822"/>
            <a:ext cx="2737546" cy="1440160"/>
          </a:xfrm>
          <a:prstGeom prst="frame">
            <a:avLst>
              <a:gd name="adj1" fmla="val 1918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307014" y="3383365"/>
            <a:ext cx="2406509" cy="1113075"/>
            <a:chOff x="300361" y="1376682"/>
            <a:chExt cx="2936827" cy="1113075"/>
          </a:xfrm>
        </p:grpSpPr>
        <p:sp>
          <p:nvSpPr>
            <p:cNvPr id="24" name="TextBox 23"/>
            <p:cNvSpPr txBox="1"/>
            <p:nvPr/>
          </p:nvSpPr>
          <p:spPr>
            <a:xfrm>
              <a:off x="300361" y="1658760"/>
              <a:ext cx="29368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 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188575" y="3383364"/>
            <a:ext cx="2406509" cy="1113075"/>
            <a:chOff x="300361" y="1376682"/>
            <a:chExt cx="2936827" cy="1113075"/>
          </a:xfrm>
        </p:grpSpPr>
        <p:sp>
          <p:nvSpPr>
            <p:cNvPr id="27" name="TextBox 26"/>
            <p:cNvSpPr txBox="1"/>
            <p:nvPr/>
          </p:nvSpPr>
          <p:spPr>
            <a:xfrm>
              <a:off x="300361" y="1658760"/>
              <a:ext cx="29368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0361" y="1376682"/>
              <a:ext cx="29368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29" name="그림 개체 틀 28">
            <a:extLst>
              <a:ext uri="{FF2B5EF4-FFF2-40B4-BE49-F238E27FC236}">
                <a16:creationId xmlns:a16="http://schemas.microsoft.com/office/drawing/2014/main" xmlns="" id="{D6A4BE0A-2A80-45D9-A8B6-C68DF11AA1B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923457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11960" y="1216575"/>
            <a:ext cx="434302" cy="3683814"/>
            <a:chOff x="4211960" y="1264200"/>
            <a:chExt cx="434302" cy="3683814"/>
          </a:xfrm>
        </p:grpSpPr>
        <p:sp>
          <p:nvSpPr>
            <p:cNvPr id="4" name="Rectangle 3"/>
            <p:cNvSpPr/>
            <p:nvPr/>
          </p:nvSpPr>
          <p:spPr>
            <a:xfrm>
              <a:off x="4466262" y="1264200"/>
              <a:ext cx="180000" cy="360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ounded Rectangle 3"/>
            <p:cNvSpPr/>
            <p:nvPr/>
          </p:nvSpPr>
          <p:spPr>
            <a:xfrm rot="10800000">
              <a:off x="4211960" y="1272212"/>
              <a:ext cx="434302" cy="3675802"/>
            </a:xfrm>
            <a:custGeom>
              <a:avLst/>
              <a:gdLst/>
              <a:ahLst/>
              <a:cxnLst/>
              <a:rect l="l" t="t" r="r" b="b"/>
              <a:pathLst>
                <a:path w="727470" h="5112569">
                  <a:moveTo>
                    <a:pt x="727470" y="3816423"/>
                  </a:moveTo>
                  <a:lnTo>
                    <a:pt x="727470" y="5112569"/>
                  </a:lnTo>
                  <a:lnTo>
                    <a:pt x="6695" y="5112569"/>
                  </a:lnTo>
                  <a:lnTo>
                    <a:pt x="6695" y="3816425"/>
                  </a:lnTo>
                  <a:lnTo>
                    <a:pt x="1" y="3816425"/>
                  </a:lnTo>
                  <a:lnTo>
                    <a:pt x="1" y="2520281"/>
                  </a:lnTo>
                  <a:lnTo>
                    <a:pt x="0" y="2520281"/>
                  </a:lnTo>
                  <a:lnTo>
                    <a:pt x="0" y="1224135"/>
                  </a:lnTo>
                  <a:lnTo>
                    <a:pt x="0" y="768850"/>
                  </a:lnTo>
                  <a:lnTo>
                    <a:pt x="0" y="120129"/>
                  </a:lnTo>
                  <a:cubicBezTo>
                    <a:pt x="0" y="53784"/>
                    <a:pt x="53784" y="0"/>
                    <a:pt x="120129" y="0"/>
                  </a:cubicBezTo>
                  <a:cubicBezTo>
                    <a:pt x="186474" y="0"/>
                    <a:pt x="240258" y="53784"/>
                    <a:pt x="240258" y="120129"/>
                  </a:cubicBezTo>
                  <a:lnTo>
                    <a:pt x="240258" y="120152"/>
                  </a:lnTo>
                  <a:cubicBezTo>
                    <a:pt x="240258" y="53807"/>
                    <a:pt x="294042" y="23"/>
                    <a:pt x="360387" y="23"/>
                  </a:cubicBezTo>
                  <a:cubicBezTo>
                    <a:pt x="426733" y="23"/>
                    <a:pt x="480516" y="53807"/>
                    <a:pt x="480516" y="120152"/>
                  </a:cubicBezTo>
                  <a:lnTo>
                    <a:pt x="480516" y="120175"/>
                  </a:lnTo>
                  <a:cubicBezTo>
                    <a:pt x="480516" y="53829"/>
                    <a:pt x="534300" y="45"/>
                    <a:pt x="600645" y="45"/>
                  </a:cubicBezTo>
                  <a:cubicBezTo>
                    <a:pt x="666991" y="45"/>
                    <a:pt x="720775" y="53829"/>
                    <a:pt x="720775" y="120175"/>
                  </a:cubicBezTo>
                  <a:lnTo>
                    <a:pt x="720775" y="768849"/>
                  </a:lnTo>
                  <a:lnTo>
                    <a:pt x="720775" y="1224135"/>
                  </a:lnTo>
                  <a:lnTo>
                    <a:pt x="720775" y="2520279"/>
                  </a:lnTo>
                  <a:lnTo>
                    <a:pt x="720776" y="2520279"/>
                  </a:lnTo>
                  <a:lnTo>
                    <a:pt x="720776" y="3816423"/>
                  </a:lnTo>
                  <a:close/>
                </a:path>
              </a:pathLst>
            </a:custGeom>
            <a:gradFill>
              <a:gsLst>
                <a:gs pos="4800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08487" y="1060571"/>
            <a:ext cx="972000" cy="200950"/>
            <a:chOff x="4264755" y="1264200"/>
            <a:chExt cx="381507" cy="3683814"/>
          </a:xfrm>
        </p:grpSpPr>
        <p:sp>
          <p:nvSpPr>
            <p:cNvPr id="9" name="Rectangle 8"/>
            <p:cNvSpPr/>
            <p:nvPr/>
          </p:nvSpPr>
          <p:spPr>
            <a:xfrm>
              <a:off x="4466262" y="1264200"/>
              <a:ext cx="180000" cy="360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Rounded Rectangle 3"/>
            <p:cNvSpPr/>
            <p:nvPr/>
          </p:nvSpPr>
          <p:spPr>
            <a:xfrm rot="10800000">
              <a:off x="4264755" y="1272211"/>
              <a:ext cx="381507" cy="3675803"/>
            </a:xfrm>
            <a:custGeom>
              <a:avLst/>
              <a:gdLst/>
              <a:ahLst/>
              <a:cxnLst/>
              <a:rect l="l" t="t" r="r" b="b"/>
              <a:pathLst>
                <a:path w="727470" h="5112569">
                  <a:moveTo>
                    <a:pt x="727470" y="3816423"/>
                  </a:moveTo>
                  <a:lnTo>
                    <a:pt x="727470" y="5112569"/>
                  </a:lnTo>
                  <a:lnTo>
                    <a:pt x="6695" y="5112569"/>
                  </a:lnTo>
                  <a:lnTo>
                    <a:pt x="6695" y="3816425"/>
                  </a:lnTo>
                  <a:lnTo>
                    <a:pt x="1" y="3816425"/>
                  </a:lnTo>
                  <a:lnTo>
                    <a:pt x="1" y="2520281"/>
                  </a:lnTo>
                  <a:lnTo>
                    <a:pt x="0" y="2520281"/>
                  </a:lnTo>
                  <a:lnTo>
                    <a:pt x="0" y="1224135"/>
                  </a:lnTo>
                  <a:lnTo>
                    <a:pt x="0" y="768850"/>
                  </a:lnTo>
                  <a:lnTo>
                    <a:pt x="0" y="120129"/>
                  </a:lnTo>
                  <a:cubicBezTo>
                    <a:pt x="0" y="53784"/>
                    <a:pt x="53784" y="0"/>
                    <a:pt x="120129" y="0"/>
                  </a:cubicBezTo>
                  <a:cubicBezTo>
                    <a:pt x="186474" y="0"/>
                    <a:pt x="240258" y="53784"/>
                    <a:pt x="240258" y="120129"/>
                  </a:cubicBezTo>
                  <a:lnTo>
                    <a:pt x="240258" y="120152"/>
                  </a:lnTo>
                  <a:cubicBezTo>
                    <a:pt x="240258" y="53807"/>
                    <a:pt x="294042" y="23"/>
                    <a:pt x="360387" y="23"/>
                  </a:cubicBezTo>
                  <a:cubicBezTo>
                    <a:pt x="426733" y="23"/>
                    <a:pt x="480516" y="53807"/>
                    <a:pt x="480516" y="120152"/>
                  </a:cubicBezTo>
                  <a:lnTo>
                    <a:pt x="480516" y="120175"/>
                  </a:lnTo>
                  <a:cubicBezTo>
                    <a:pt x="480516" y="53829"/>
                    <a:pt x="534300" y="45"/>
                    <a:pt x="600645" y="45"/>
                  </a:cubicBezTo>
                  <a:cubicBezTo>
                    <a:pt x="666991" y="45"/>
                    <a:pt x="720775" y="53829"/>
                    <a:pt x="720775" y="120175"/>
                  </a:cubicBezTo>
                  <a:lnTo>
                    <a:pt x="720775" y="768849"/>
                  </a:lnTo>
                  <a:lnTo>
                    <a:pt x="720775" y="1224135"/>
                  </a:lnTo>
                  <a:lnTo>
                    <a:pt x="720775" y="2520279"/>
                  </a:lnTo>
                  <a:lnTo>
                    <a:pt x="720776" y="2520279"/>
                  </a:lnTo>
                  <a:lnTo>
                    <a:pt x="720776" y="3816423"/>
                  </a:lnTo>
                  <a:close/>
                </a:path>
              </a:pathLst>
            </a:custGeom>
            <a:gradFill>
              <a:gsLst>
                <a:gs pos="4800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Pentagon 6"/>
          <p:cNvSpPr/>
          <p:nvPr/>
        </p:nvSpPr>
        <p:spPr>
          <a:xfrm>
            <a:off x="3782219" y="1347614"/>
            <a:ext cx="2340000" cy="576064"/>
          </a:xfrm>
          <a:prstGeom prst="homePlate">
            <a:avLst>
              <a:gd name="adj" fmla="val 35119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Pentagon 11"/>
          <p:cNvSpPr/>
          <p:nvPr/>
        </p:nvSpPr>
        <p:spPr>
          <a:xfrm rot="10800000">
            <a:off x="3068227" y="2064660"/>
            <a:ext cx="2340000" cy="576064"/>
          </a:xfrm>
          <a:prstGeom prst="homePlate">
            <a:avLst>
              <a:gd name="adj" fmla="val 35119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Pentagon 12"/>
          <p:cNvSpPr/>
          <p:nvPr/>
        </p:nvSpPr>
        <p:spPr>
          <a:xfrm>
            <a:off x="3782219" y="2781706"/>
            <a:ext cx="2340000" cy="576064"/>
          </a:xfrm>
          <a:prstGeom prst="homePlate">
            <a:avLst>
              <a:gd name="adj" fmla="val 35119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Pentagon 13"/>
          <p:cNvSpPr/>
          <p:nvPr/>
        </p:nvSpPr>
        <p:spPr>
          <a:xfrm rot="10800000">
            <a:off x="3068227" y="3498752"/>
            <a:ext cx="2340000" cy="576064"/>
          </a:xfrm>
          <a:prstGeom prst="homePlate">
            <a:avLst>
              <a:gd name="adj" fmla="val 35119"/>
            </a:avLst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9"/>
          <p:cNvSpPr/>
          <p:nvPr/>
        </p:nvSpPr>
        <p:spPr>
          <a:xfrm>
            <a:off x="4964535" y="2213173"/>
            <a:ext cx="298087" cy="27903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6"/>
          <p:cNvSpPr/>
          <p:nvPr/>
        </p:nvSpPr>
        <p:spPr>
          <a:xfrm rot="2700000">
            <a:off x="3982608" y="2867298"/>
            <a:ext cx="225833" cy="404877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Pie 24"/>
          <p:cNvSpPr/>
          <p:nvPr/>
        </p:nvSpPr>
        <p:spPr>
          <a:xfrm>
            <a:off x="4914152" y="3619637"/>
            <a:ext cx="336154" cy="33429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Frame 17"/>
          <p:cNvSpPr/>
          <p:nvPr/>
        </p:nvSpPr>
        <p:spPr>
          <a:xfrm>
            <a:off x="3992468" y="1484636"/>
            <a:ext cx="302019" cy="30201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37463" y="1464458"/>
            <a:ext cx="159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99591" y="2180042"/>
            <a:ext cx="159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52718" y="2895626"/>
            <a:ext cx="159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99591" y="3611210"/>
            <a:ext cx="159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Your Text Here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019540" y="1917640"/>
            <a:ext cx="1806065" cy="863358"/>
            <a:chOff x="803640" y="3362835"/>
            <a:chExt cx="2059657" cy="863358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159095" y="3355105"/>
            <a:ext cx="1806065" cy="863358"/>
            <a:chOff x="803640" y="3362835"/>
            <a:chExt cx="2059657" cy="863358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300192" y="1201302"/>
            <a:ext cx="1806065" cy="863358"/>
            <a:chOff x="803640" y="3362835"/>
            <a:chExt cx="2059657" cy="863358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325616" y="2639771"/>
            <a:ext cx="1806065" cy="863358"/>
            <a:chOff x="803640" y="3362835"/>
            <a:chExt cx="2059657" cy="863358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2644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Up Arrow 3"/>
          <p:cNvSpPr/>
          <p:nvPr/>
        </p:nvSpPr>
        <p:spPr>
          <a:xfrm>
            <a:off x="3942023" y="1059582"/>
            <a:ext cx="1224136" cy="1495864"/>
          </a:xfrm>
          <a:prstGeom prst="upArrow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Up Arrow 5"/>
          <p:cNvSpPr/>
          <p:nvPr/>
        </p:nvSpPr>
        <p:spPr>
          <a:xfrm rot="5400000">
            <a:off x="5010754" y="2123471"/>
            <a:ext cx="1224136" cy="1495864"/>
          </a:xfrm>
          <a:prstGeom prst="upArrow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Up Arrow 6"/>
          <p:cNvSpPr/>
          <p:nvPr/>
        </p:nvSpPr>
        <p:spPr>
          <a:xfrm rot="10800000">
            <a:off x="3942023" y="3181722"/>
            <a:ext cx="1224136" cy="1495864"/>
          </a:xfrm>
          <a:prstGeom prst="upArrow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Up Arrow 7"/>
          <p:cNvSpPr/>
          <p:nvPr/>
        </p:nvSpPr>
        <p:spPr>
          <a:xfrm rot="16200000">
            <a:off x="2871780" y="2123471"/>
            <a:ext cx="1224136" cy="1495864"/>
          </a:xfrm>
          <a:prstGeom prst="upArrow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858666" y="2584021"/>
            <a:ext cx="85259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27794" y="1225485"/>
            <a:ext cx="85259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6922" y="2579014"/>
            <a:ext cx="85259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27793" y="3843511"/>
            <a:ext cx="85259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Rectangle 9"/>
          <p:cNvSpPr/>
          <p:nvPr/>
        </p:nvSpPr>
        <p:spPr>
          <a:xfrm>
            <a:off x="4980388" y="2736889"/>
            <a:ext cx="298087" cy="27903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6"/>
          <p:cNvSpPr/>
          <p:nvPr/>
        </p:nvSpPr>
        <p:spPr>
          <a:xfrm rot="2700000">
            <a:off x="3848812" y="2673969"/>
            <a:ext cx="225833" cy="404877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Pie 24"/>
          <p:cNvSpPr/>
          <p:nvPr/>
        </p:nvSpPr>
        <p:spPr>
          <a:xfrm>
            <a:off x="4403081" y="3316324"/>
            <a:ext cx="336154" cy="33429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Frame 17"/>
          <p:cNvSpPr/>
          <p:nvPr/>
        </p:nvSpPr>
        <p:spPr>
          <a:xfrm>
            <a:off x="4403081" y="2084727"/>
            <a:ext cx="302019" cy="30201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278475" y="3538988"/>
            <a:ext cx="2493493" cy="897285"/>
            <a:chOff x="1062658" y="3986014"/>
            <a:chExt cx="1728192" cy="897285"/>
          </a:xfrm>
        </p:grpSpPr>
        <p:sp>
          <p:nvSpPr>
            <p:cNvPr id="18" name="TextBox 17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62658" y="4236968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487121" y="2422760"/>
            <a:ext cx="2493493" cy="897285"/>
            <a:chOff x="1062658" y="3986014"/>
            <a:chExt cx="1728192" cy="897285"/>
          </a:xfrm>
        </p:grpSpPr>
        <p:sp>
          <p:nvSpPr>
            <p:cNvPr id="21" name="TextBox 20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2658" y="4236968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79512" y="2427765"/>
            <a:ext cx="2493493" cy="897285"/>
            <a:chOff x="1062658" y="3986014"/>
            <a:chExt cx="1728192" cy="897285"/>
          </a:xfrm>
        </p:grpSpPr>
        <p:sp>
          <p:nvSpPr>
            <p:cNvPr id="24" name="TextBox 23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itchFamily="34" charset="0"/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62658" y="4236968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331640" y="1266331"/>
            <a:ext cx="2493493" cy="897285"/>
            <a:chOff x="1062658" y="3986014"/>
            <a:chExt cx="1728192" cy="897285"/>
          </a:xfrm>
        </p:grpSpPr>
        <p:sp>
          <p:nvSpPr>
            <p:cNvPr id="27" name="TextBox 26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62658" y="4236968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7512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0"/>
            <a:ext cx="1547664" cy="5143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771800" y="267494"/>
            <a:ext cx="5645199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cs typeface="Arial" pitchFamily="34" charset="0"/>
              </a:rPr>
              <a:t>Agenda Style</a:t>
            </a:r>
          </a:p>
        </p:txBody>
      </p:sp>
      <p:sp>
        <p:nvSpPr>
          <p:cNvPr id="5" name="Right Triangle 4"/>
          <p:cNvSpPr/>
          <p:nvPr/>
        </p:nvSpPr>
        <p:spPr>
          <a:xfrm rot="10800000">
            <a:off x="8513376" y="0"/>
            <a:ext cx="627216" cy="199568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2872383" y="1309514"/>
            <a:ext cx="5544616" cy="648073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2872383" y="2173610"/>
            <a:ext cx="5544616" cy="648073"/>
          </a:xfrm>
          <a:prstGeom prst="rect">
            <a:avLst/>
          </a:prstGeom>
          <a:noFill/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2872383" y="3037706"/>
            <a:ext cx="5544616" cy="648073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2872383" y="3901802"/>
            <a:ext cx="5544616" cy="648073"/>
          </a:xfrm>
          <a:prstGeom prst="rect">
            <a:avLst/>
          </a:prstGeom>
          <a:noFill/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ight Triangle 7"/>
          <p:cNvSpPr/>
          <p:nvPr/>
        </p:nvSpPr>
        <p:spPr>
          <a:xfrm rot="5400000">
            <a:off x="2876997" y="1306005"/>
            <a:ext cx="653380" cy="65338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ight Triangle 12"/>
          <p:cNvSpPr/>
          <p:nvPr/>
        </p:nvSpPr>
        <p:spPr>
          <a:xfrm rot="5400000">
            <a:off x="2872383" y="2168303"/>
            <a:ext cx="653380" cy="65338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ight Triangle 13"/>
          <p:cNvSpPr/>
          <p:nvPr/>
        </p:nvSpPr>
        <p:spPr>
          <a:xfrm rot="5400000">
            <a:off x="2867769" y="3030601"/>
            <a:ext cx="653380" cy="653380"/>
          </a:xfrm>
          <a:prstGeom prst="rtTriangl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ight Triangle 14"/>
          <p:cNvSpPr/>
          <p:nvPr/>
        </p:nvSpPr>
        <p:spPr>
          <a:xfrm rot="5400000">
            <a:off x="2863155" y="3892899"/>
            <a:ext cx="653380" cy="653380"/>
          </a:xfrm>
          <a:prstGeom prst="rtTriangl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834283" y="1275606"/>
            <a:ext cx="428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34283" y="2129135"/>
            <a:ext cx="428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34283" y="3001714"/>
            <a:ext cx="428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34283" y="3874293"/>
            <a:ext cx="428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559944" y="1392862"/>
            <a:ext cx="4693990" cy="494026"/>
            <a:chOff x="782743" y="3362835"/>
            <a:chExt cx="2059657" cy="494026"/>
          </a:xfrm>
        </p:grpSpPr>
        <p:sp>
          <p:nvSpPr>
            <p:cNvPr id="21" name="TextBox 20"/>
            <p:cNvSpPr txBox="1"/>
            <p:nvPr/>
          </p:nvSpPr>
          <p:spPr>
            <a:xfrm>
              <a:off x="782743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82743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559944" y="2252767"/>
            <a:ext cx="4693990" cy="494026"/>
            <a:chOff x="782743" y="3362835"/>
            <a:chExt cx="2059657" cy="494026"/>
          </a:xfrm>
        </p:grpSpPr>
        <p:sp>
          <p:nvSpPr>
            <p:cNvPr id="24" name="TextBox 23"/>
            <p:cNvSpPr txBox="1"/>
            <p:nvPr/>
          </p:nvSpPr>
          <p:spPr>
            <a:xfrm>
              <a:off x="782743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82743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559944" y="3112672"/>
            <a:ext cx="4693990" cy="494026"/>
            <a:chOff x="782743" y="3362835"/>
            <a:chExt cx="2059657" cy="494026"/>
          </a:xfrm>
        </p:grpSpPr>
        <p:sp>
          <p:nvSpPr>
            <p:cNvPr id="27" name="TextBox 26"/>
            <p:cNvSpPr txBox="1"/>
            <p:nvPr/>
          </p:nvSpPr>
          <p:spPr>
            <a:xfrm>
              <a:off x="782743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2743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59944" y="3972576"/>
            <a:ext cx="4693990" cy="494026"/>
            <a:chOff x="782743" y="3362835"/>
            <a:chExt cx="2059657" cy="494026"/>
          </a:xfrm>
        </p:grpSpPr>
        <p:sp>
          <p:nvSpPr>
            <p:cNvPr id="30" name="TextBox 29"/>
            <p:cNvSpPr txBox="1"/>
            <p:nvPr/>
          </p:nvSpPr>
          <p:spPr>
            <a:xfrm>
              <a:off x="782743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82743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931790"/>
            <a:ext cx="1683314" cy="17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 txBox="1">
            <a:spLocks/>
          </p:cNvSpPr>
          <p:nvPr/>
        </p:nvSpPr>
        <p:spPr>
          <a:xfrm>
            <a:off x="395536" y="699294"/>
            <a:ext cx="2952328" cy="194446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2804324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5536" y="3795886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084168" y="368077"/>
            <a:ext cx="2592288" cy="863358"/>
            <a:chOff x="803640" y="3362835"/>
            <a:chExt cx="2059657" cy="863358"/>
          </a:xfrm>
        </p:grpSpPr>
        <p:sp>
          <p:nvSpPr>
            <p:cNvPr id="14" name="TextBox 13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84168" y="2096974"/>
            <a:ext cx="2592288" cy="863358"/>
            <a:chOff x="803640" y="3362835"/>
            <a:chExt cx="2059657" cy="863358"/>
          </a:xfrm>
        </p:grpSpPr>
        <p:sp>
          <p:nvSpPr>
            <p:cNvPr id="17" name="TextBox 16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084168" y="3825872"/>
            <a:ext cx="2592288" cy="863358"/>
            <a:chOff x="803640" y="3362835"/>
            <a:chExt cx="2059657" cy="863358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9DF22C4-4677-404F-9FAA-BD75CE33F46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5050591E-AF67-4885-B263-9B37E5AC43C5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xmlns="" id="{B3BBD0D1-3ECD-4F1B-B2BA-4617F05AE9DC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1966418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2">
            <a:extLst>
              <a:ext uri="{FF2B5EF4-FFF2-40B4-BE49-F238E27FC236}">
                <a16:creationId xmlns:a16="http://schemas.microsoft.com/office/drawing/2014/main" xmlns="" id="{6C877C5F-3661-4800-95F5-17AA8A571671}"/>
              </a:ext>
            </a:extLst>
          </p:cNvPr>
          <p:cNvGrpSpPr/>
          <p:nvPr/>
        </p:nvGrpSpPr>
        <p:grpSpPr>
          <a:xfrm>
            <a:off x="112883" y="2157703"/>
            <a:ext cx="3432403" cy="2546421"/>
            <a:chOff x="-121780" y="2106517"/>
            <a:chExt cx="3851733" cy="2857513"/>
          </a:xfrm>
        </p:grpSpPr>
        <p:sp>
          <p:nvSpPr>
            <p:cNvPr id="40" name="Rectangle 12">
              <a:extLst>
                <a:ext uri="{FF2B5EF4-FFF2-40B4-BE49-F238E27FC236}">
                  <a16:creationId xmlns:a16="http://schemas.microsoft.com/office/drawing/2014/main" xmlns="" id="{36445156-9462-4409-B8C9-7CC5B817A93C}"/>
                </a:ext>
              </a:extLst>
            </p:cNvPr>
            <p:cNvSpPr/>
            <p:nvPr/>
          </p:nvSpPr>
          <p:spPr>
            <a:xfrm rot="2700000" flipH="1">
              <a:off x="691051" y="1293686"/>
              <a:ext cx="2226072" cy="3851733"/>
            </a:xfrm>
            <a:custGeom>
              <a:avLst/>
              <a:gdLst>
                <a:gd name="connsiteX0" fmla="*/ 1722233 w 2226072"/>
                <a:gd name="connsiteY0" fmla="*/ 503839 h 3829578"/>
                <a:gd name="connsiteX1" fmla="*/ 1722233 w 2226072"/>
                <a:gd name="connsiteY1" fmla="*/ 1722233 h 3829578"/>
                <a:gd name="connsiteX2" fmla="*/ 503840 w 2226072"/>
                <a:gd name="connsiteY2" fmla="*/ 1722233 h 3829578"/>
                <a:gd name="connsiteX3" fmla="*/ 503840 w 2226072"/>
                <a:gd name="connsiteY3" fmla="*/ 503839 h 3829578"/>
                <a:gd name="connsiteX4" fmla="*/ 1722233 w 2226072"/>
                <a:gd name="connsiteY4" fmla="*/ 503839 h 3829578"/>
                <a:gd name="connsiteX5" fmla="*/ 1900071 w 2226072"/>
                <a:gd name="connsiteY5" fmla="*/ 326001 h 3829578"/>
                <a:gd name="connsiteX6" fmla="*/ 326001 w 2226072"/>
                <a:gd name="connsiteY6" fmla="*/ 326001 h 3829578"/>
                <a:gd name="connsiteX7" fmla="*/ 326001 w 2226072"/>
                <a:gd name="connsiteY7" fmla="*/ 1900071 h 3829578"/>
                <a:gd name="connsiteX8" fmla="*/ 848926 w 2226072"/>
                <a:gd name="connsiteY8" fmla="*/ 2193117 h 3829578"/>
                <a:gd name="connsiteX9" fmla="*/ 848926 w 2226072"/>
                <a:gd name="connsiteY9" fmla="*/ 3475102 h 3829578"/>
                <a:gd name="connsiteX10" fmla="*/ 1377146 w 2226072"/>
                <a:gd name="connsiteY10" fmla="*/ 3829578 h 3829578"/>
                <a:gd name="connsiteX11" fmla="*/ 1377146 w 2226072"/>
                <a:gd name="connsiteY11" fmla="*/ 2193116 h 3829578"/>
                <a:gd name="connsiteX12" fmla="*/ 1900071 w 2226072"/>
                <a:gd name="connsiteY12" fmla="*/ 1900071 h 3829578"/>
                <a:gd name="connsiteX13" fmla="*/ 1900071 w 2226072"/>
                <a:gd name="connsiteY13" fmla="*/ 326001 h 3829578"/>
                <a:gd name="connsiteX0" fmla="*/ 1722233 w 2226072"/>
                <a:gd name="connsiteY0" fmla="*/ 503839 h 3835117"/>
                <a:gd name="connsiteX1" fmla="*/ 1722233 w 2226072"/>
                <a:gd name="connsiteY1" fmla="*/ 1722233 h 3835117"/>
                <a:gd name="connsiteX2" fmla="*/ 503840 w 2226072"/>
                <a:gd name="connsiteY2" fmla="*/ 1722233 h 3835117"/>
                <a:gd name="connsiteX3" fmla="*/ 503840 w 2226072"/>
                <a:gd name="connsiteY3" fmla="*/ 503839 h 3835117"/>
                <a:gd name="connsiteX4" fmla="*/ 1722233 w 2226072"/>
                <a:gd name="connsiteY4" fmla="*/ 503839 h 3835117"/>
                <a:gd name="connsiteX5" fmla="*/ 1900071 w 2226072"/>
                <a:gd name="connsiteY5" fmla="*/ 326001 h 3835117"/>
                <a:gd name="connsiteX6" fmla="*/ 326001 w 2226072"/>
                <a:gd name="connsiteY6" fmla="*/ 326001 h 3835117"/>
                <a:gd name="connsiteX7" fmla="*/ 326001 w 2226072"/>
                <a:gd name="connsiteY7" fmla="*/ 1900071 h 3835117"/>
                <a:gd name="connsiteX8" fmla="*/ 848926 w 2226072"/>
                <a:gd name="connsiteY8" fmla="*/ 2193117 h 3835117"/>
                <a:gd name="connsiteX9" fmla="*/ 876619 w 2226072"/>
                <a:gd name="connsiteY9" fmla="*/ 3835117 h 3835117"/>
                <a:gd name="connsiteX10" fmla="*/ 1377146 w 2226072"/>
                <a:gd name="connsiteY10" fmla="*/ 3829578 h 3835117"/>
                <a:gd name="connsiteX11" fmla="*/ 1377146 w 2226072"/>
                <a:gd name="connsiteY11" fmla="*/ 2193116 h 3835117"/>
                <a:gd name="connsiteX12" fmla="*/ 1900071 w 2226072"/>
                <a:gd name="connsiteY12" fmla="*/ 1900071 h 3835117"/>
                <a:gd name="connsiteX13" fmla="*/ 1900071 w 2226072"/>
                <a:gd name="connsiteY13" fmla="*/ 326001 h 3835117"/>
                <a:gd name="connsiteX0" fmla="*/ 1722233 w 2226072"/>
                <a:gd name="connsiteY0" fmla="*/ 503839 h 3840656"/>
                <a:gd name="connsiteX1" fmla="*/ 1722233 w 2226072"/>
                <a:gd name="connsiteY1" fmla="*/ 1722233 h 3840656"/>
                <a:gd name="connsiteX2" fmla="*/ 503840 w 2226072"/>
                <a:gd name="connsiteY2" fmla="*/ 1722233 h 3840656"/>
                <a:gd name="connsiteX3" fmla="*/ 503840 w 2226072"/>
                <a:gd name="connsiteY3" fmla="*/ 503839 h 3840656"/>
                <a:gd name="connsiteX4" fmla="*/ 1722233 w 2226072"/>
                <a:gd name="connsiteY4" fmla="*/ 503839 h 3840656"/>
                <a:gd name="connsiteX5" fmla="*/ 1900071 w 2226072"/>
                <a:gd name="connsiteY5" fmla="*/ 326001 h 3840656"/>
                <a:gd name="connsiteX6" fmla="*/ 326001 w 2226072"/>
                <a:gd name="connsiteY6" fmla="*/ 326001 h 3840656"/>
                <a:gd name="connsiteX7" fmla="*/ 326001 w 2226072"/>
                <a:gd name="connsiteY7" fmla="*/ 1900071 h 3840656"/>
                <a:gd name="connsiteX8" fmla="*/ 848926 w 2226072"/>
                <a:gd name="connsiteY8" fmla="*/ 2193117 h 3840656"/>
                <a:gd name="connsiteX9" fmla="*/ 876619 w 2226072"/>
                <a:gd name="connsiteY9" fmla="*/ 3835117 h 3840656"/>
                <a:gd name="connsiteX10" fmla="*/ 1366069 w 2226072"/>
                <a:gd name="connsiteY10" fmla="*/ 3840656 h 3840656"/>
                <a:gd name="connsiteX11" fmla="*/ 1377146 w 2226072"/>
                <a:gd name="connsiteY11" fmla="*/ 2193116 h 3840656"/>
                <a:gd name="connsiteX12" fmla="*/ 1900071 w 2226072"/>
                <a:gd name="connsiteY12" fmla="*/ 1900071 h 3840656"/>
                <a:gd name="connsiteX13" fmla="*/ 1900071 w 2226072"/>
                <a:gd name="connsiteY13" fmla="*/ 326001 h 3840656"/>
                <a:gd name="connsiteX0" fmla="*/ 1722233 w 2226072"/>
                <a:gd name="connsiteY0" fmla="*/ 503839 h 3851734"/>
                <a:gd name="connsiteX1" fmla="*/ 1722233 w 2226072"/>
                <a:gd name="connsiteY1" fmla="*/ 1722233 h 3851734"/>
                <a:gd name="connsiteX2" fmla="*/ 503840 w 2226072"/>
                <a:gd name="connsiteY2" fmla="*/ 1722233 h 3851734"/>
                <a:gd name="connsiteX3" fmla="*/ 503840 w 2226072"/>
                <a:gd name="connsiteY3" fmla="*/ 503839 h 3851734"/>
                <a:gd name="connsiteX4" fmla="*/ 1722233 w 2226072"/>
                <a:gd name="connsiteY4" fmla="*/ 503839 h 3851734"/>
                <a:gd name="connsiteX5" fmla="*/ 1900071 w 2226072"/>
                <a:gd name="connsiteY5" fmla="*/ 326001 h 3851734"/>
                <a:gd name="connsiteX6" fmla="*/ 326001 w 2226072"/>
                <a:gd name="connsiteY6" fmla="*/ 326001 h 3851734"/>
                <a:gd name="connsiteX7" fmla="*/ 326001 w 2226072"/>
                <a:gd name="connsiteY7" fmla="*/ 1900071 h 3851734"/>
                <a:gd name="connsiteX8" fmla="*/ 848926 w 2226072"/>
                <a:gd name="connsiteY8" fmla="*/ 2193117 h 3851734"/>
                <a:gd name="connsiteX9" fmla="*/ 876619 w 2226072"/>
                <a:gd name="connsiteY9" fmla="*/ 3835117 h 3851734"/>
                <a:gd name="connsiteX10" fmla="*/ 1388224 w 2226072"/>
                <a:gd name="connsiteY10" fmla="*/ 3851734 h 3851734"/>
                <a:gd name="connsiteX11" fmla="*/ 1377146 w 2226072"/>
                <a:gd name="connsiteY11" fmla="*/ 2193116 h 3851734"/>
                <a:gd name="connsiteX12" fmla="*/ 1900071 w 2226072"/>
                <a:gd name="connsiteY12" fmla="*/ 1900071 h 3851734"/>
                <a:gd name="connsiteX13" fmla="*/ 1900071 w 2226072"/>
                <a:gd name="connsiteY13" fmla="*/ 326001 h 3851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26072" h="3851734">
                  <a:moveTo>
                    <a:pt x="1722233" y="503839"/>
                  </a:moveTo>
                  <a:cubicBezTo>
                    <a:pt x="2058683" y="840289"/>
                    <a:pt x="2058683" y="1385783"/>
                    <a:pt x="1722233" y="1722233"/>
                  </a:cubicBezTo>
                  <a:cubicBezTo>
                    <a:pt x="1385783" y="2058682"/>
                    <a:pt x="840290" y="2058682"/>
                    <a:pt x="503840" y="1722233"/>
                  </a:cubicBezTo>
                  <a:cubicBezTo>
                    <a:pt x="167390" y="1385783"/>
                    <a:pt x="167390" y="840289"/>
                    <a:pt x="503840" y="503839"/>
                  </a:cubicBezTo>
                  <a:cubicBezTo>
                    <a:pt x="840290" y="167390"/>
                    <a:pt x="1385783" y="167390"/>
                    <a:pt x="1722233" y="503839"/>
                  </a:cubicBezTo>
                  <a:close/>
                  <a:moveTo>
                    <a:pt x="1900071" y="326001"/>
                  </a:moveTo>
                  <a:cubicBezTo>
                    <a:pt x="1465404" y="-108667"/>
                    <a:pt x="760669" y="-108667"/>
                    <a:pt x="326001" y="326001"/>
                  </a:cubicBezTo>
                  <a:cubicBezTo>
                    <a:pt x="-108667" y="760668"/>
                    <a:pt x="-108667" y="1465404"/>
                    <a:pt x="326001" y="1900071"/>
                  </a:cubicBezTo>
                  <a:cubicBezTo>
                    <a:pt x="475566" y="2049637"/>
                    <a:pt x="657108" y="2147738"/>
                    <a:pt x="848926" y="2193117"/>
                  </a:cubicBezTo>
                  <a:lnTo>
                    <a:pt x="876619" y="3835117"/>
                  </a:lnTo>
                  <a:lnTo>
                    <a:pt x="1388224" y="3851734"/>
                  </a:lnTo>
                  <a:cubicBezTo>
                    <a:pt x="1391916" y="3302554"/>
                    <a:pt x="1373454" y="2742296"/>
                    <a:pt x="1377146" y="2193116"/>
                  </a:cubicBezTo>
                  <a:cubicBezTo>
                    <a:pt x="1568965" y="2147738"/>
                    <a:pt x="1750506" y="2049637"/>
                    <a:pt x="1900071" y="1900071"/>
                  </a:cubicBezTo>
                  <a:cubicBezTo>
                    <a:pt x="2334739" y="1465404"/>
                    <a:pt x="2334739" y="760668"/>
                    <a:pt x="1900071" y="32600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41" name="Round Same Side Corner Rectangle 13">
              <a:extLst>
                <a:ext uri="{FF2B5EF4-FFF2-40B4-BE49-F238E27FC236}">
                  <a16:creationId xmlns:a16="http://schemas.microsoft.com/office/drawing/2014/main" xmlns="" id="{324B2C3E-AD9B-4390-AC52-C29F11DCB651}"/>
                </a:ext>
              </a:extLst>
            </p:cNvPr>
            <p:cNvSpPr/>
            <p:nvPr/>
          </p:nvSpPr>
          <p:spPr>
            <a:xfrm rot="13500000" flipH="1">
              <a:off x="16425" y="4549029"/>
              <a:ext cx="528162" cy="3018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Donut 3"/>
          <p:cNvSpPr/>
          <p:nvPr/>
        </p:nvSpPr>
        <p:spPr>
          <a:xfrm>
            <a:off x="875209" y="1194073"/>
            <a:ext cx="2930624" cy="2930624"/>
          </a:xfrm>
          <a:prstGeom prst="donut">
            <a:avLst>
              <a:gd name="adj" fmla="val 1268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Oval 4"/>
          <p:cNvSpPr/>
          <p:nvPr/>
        </p:nvSpPr>
        <p:spPr>
          <a:xfrm>
            <a:off x="717948" y="1859398"/>
            <a:ext cx="648072" cy="64807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2412468" y="971972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3481797" y="2442705"/>
            <a:ext cx="648072" cy="64807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2129880" y="3773971"/>
            <a:ext cx="648072" cy="64807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0" y="1221660"/>
            <a:ext cx="4176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  Presentation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1563638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</a:t>
            </a:r>
          </a:p>
        </p:txBody>
      </p:sp>
      <p:sp>
        <p:nvSpPr>
          <p:cNvPr id="13" name="Rectangle 9"/>
          <p:cNvSpPr/>
          <p:nvPr/>
        </p:nvSpPr>
        <p:spPr>
          <a:xfrm>
            <a:off x="2587460" y="1120307"/>
            <a:ext cx="298087" cy="27903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6"/>
          <p:cNvSpPr/>
          <p:nvPr/>
        </p:nvSpPr>
        <p:spPr>
          <a:xfrm rot="2700000">
            <a:off x="3692916" y="2564303"/>
            <a:ext cx="225833" cy="404877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Pie 24"/>
          <p:cNvSpPr/>
          <p:nvPr/>
        </p:nvSpPr>
        <p:spPr>
          <a:xfrm>
            <a:off x="843032" y="2016287"/>
            <a:ext cx="336154" cy="33429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Frame 17"/>
          <p:cNvSpPr/>
          <p:nvPr/>
        </p:nvSpPr>
        <p:spPr>
          <a:xfrm>
            <a:off x="2302906" y="3946997"/>
            <a:ext cx="302019" cy="30201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597127" y="3295335"/>
            <a:ext cx="528800" cy="52880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Rectangle 16"/>
          <p:cNvSpPr/>
          <p:nvPr/>
        </p:nvSpPr>
        <p:spPr>
          <a:xfrm rot="2700000">
            <a:off x="4769392" y="3384003"/>
            <a:ext cx="184271" cy="33036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4597127" y="2684677"/>
            <a:ext cx="528800" cy="52880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Rectangle 9"/>
          <p:cNvSpPr/>
          <p:nvPr/>
        </p:nvSpPr>
        <p:spPr>
          <a:xfrm>
            <a:off x="4739914" y="2833035"/>
            <a:ext cx="243227" cy="22768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4597127" y="2074019"/>
            <a:ext cx="528800" cy="52880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Pie 24"/>
          <p:cNvSpPr/>
          <p:nvPr/>
        </p:nvSpPr>
        <p:spPr>
          <a:xfrm>
            <a:off x="4724383" y="2202034"/>
            <a:ext cx="274288" cy="27277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4597127" y="3905994"/>
            <a:ext cx="528800" cy="5288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Frame 17"/>
          <p:cNvSpPr/>
          <p:nvPr/>
        </p:nvSpPr>
        <p:spPr>
          <a:xfrm>
            <a:off x="4738310" y="4037652"/>
            <a:ext cx="246435" cy="24643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207461" y="2077724"/>
            <a:ext cx="3036948" cy="494026"/>
            <a:chOff x="803640" y="3362835"/>
            <a:chExt cx="2059657" cy="494026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07461" y="2689768"/>
            <a:ext cx="3036948" cy="494026"/>
            <a:chOff x="803640" y="3362835"/>
            <a:chExt cx="2059657" cy="494026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07461" y="3301812"/>
            <a:ext cx="3036948" cy="494026"/>
            <a:chOff x="803640" y="3362835"/>
            <a:chExt cx="2059657" cy="494026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207461" y="3913856"/>
            <a:ext cx="3036948" cy="494026"/>
            <a:chOff x="803640" y="3362835"/>
            <a:chExt cx="2059657" cy="494026"/>
          </a:xfrm>
        </p:grpSpPr>
        <p:sp>
          <p:nvSpPr>
            <p:cNvPr id="36" name="TextBox 35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Block Arc 14"/>
          <p:cNvSpPr/>
          <p:nvPr/>
        </p:nvSpPr>
        <p:spPr>
          <a:xfrm rot="16200000">
            <a:off x="2033118" y="2334070"/>
            <a:ext cx="614804" cy="615209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531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그룹 304">
            <a:extLst>
              <a:ext uri="{FF2B5EF4-FFF2-40B4-BE49-F238E27FC236}">
                <a16:creationId xmlns:a16="http://schemas.microsoft.com/office/drawing/2014/main" xmlns="" id="{841B2BF5-9904-4ECE-ADEF-DF40947B9A28}"/>
              </a:ext>
            </a:extLst>
          </p:cNvPr>
          <p:cNvGrpSpPr/>
          <p:nvPr/>
        </p:nvGrpSpPr>
        <p:grpSpPr>
          <a:xfrm>
            <a:off x="1412691" y="1059348"/>
            <a:ext cx="6365477" cy="3713519"/>
            <a:chOff x="635000" y="1382713"/>
            <a:chExt cx="7869238" cy="4572000"/>
          </a:xfrm>
          <a:solidFill>
            <a:schemeClr val="bg1"/>
          </a:solidFill>
        </p:grpSpPr>
        <p:sp>
          <p:nvSpPr>
            <p:cNvPr id="306" name="Freeform 8">
              <a:extLst>
                <a:ext uri="{FF2B5EF4-FFF2-40B4-BE49-F238E27FC236}">
                  <a16:creationId xmlns:a16="http://schemas.microsoft.com/office/drawing/2014/main" xmlns="" id="{F2B5999B-B5FA-4868-9EEF-CCAB6E38E1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7" name="Freeform 9">
              <a:extLst>
                <a:ext uri="{FF2B5EF4-FFF2-40B4-BE49-F238E27FC236}">
                  <a16:creationId xmlns:a16="http://schemas.microsoft.com/office/drawing/2014/main" xmlns="" id="{737D90D2-BEC4-4C2D-978C-0348DFA0F8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8" name="Freeform 10">
              <a:extLst>
                <a:ext uri="{FF2B5EF4-FFF2-40B4-BE49-F238E27FC236}">
                  <a16:creationId xmlns:a16="http://schemas.microsoft.com/office/drawing/2014/main" xmlns="" id="{E4827B9D-8E19-4954-81E1-48B3BF586B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9" name="Freeform 11">
              <a:extLst>
                <a:ext uri="{FF2B5EF4-FFF2-40B4-BE49-F238E27FC236}">
                  <a16:creationId xmlns:a16="http://schemas.microsoft.com/office/drawing/2014/main" xmlns="" id="{5C23000C-9912-4F42-BF5D-B11F29DCC9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Worldmap</a:t>
            </a:r>
            <a:r>
              <a:rPr lang="ko-KR" altLang="en-US" dirty="0"/>
              <a:t> </a:t>
            </a:r>
            <a:r>
              <a:rPr lang="en-US" altLang="ko-KR" dirty="0"/>
              <a:t>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23728" y="1932944"/>
            <a:ext cx="1200917" cy="1200917"/>
            <a:chOff x="971599" y="2533402"/>
            <a:chExt cx="974451" cy="974451"/>
          </a:xfrm>
        </p:grpSpPr>
        <p:sp>
          <p:nvSpPr>
            <p:cNvPr id="4" name="Oval 3"/>
            <p:cNvSpPr/>
            <p:nvPr/>
          </p:nvSpPr>
          <p:spPr>
            <a:xfrm>
              <a:off x="971599" y="2533402"/>
              <a:ext cx="974451" cy="974451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106011" y="2667814"/>
              <a:ext cx="705626" cy="705626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04267" y="3363838"/>
            <a:ext cx="783704" cy="783704"/>
            <a:chOff x="971599" y="2533402"/>
            <a:chExt cx="974451" cy="974451"/>
          </a:xfrm>
        </p:grpSpPr>
        <p:sp>
          <p:nvSpPr>
            <p:cNvPr id="14" name="Oval 13"/>
            <p:cNvSpPr/>
            <p:nvPr/>
          </p:nvSpPr>
          <p:spPr>
            <a:xfrm>
              <a:off x="971599" y="2533402"/>
              <a:ext cx="974451" cy="974451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1106011" y="2667814"/>
              <a:ext cx="705626" cy="705626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65583" y="3526935"/>
            <a:ext cx="995281" cy="995281"/>
            <a:chOff x="971599" y="2533402"/>
            <a:chExt cx="974451" cy="974451"/>
          </a:xfrm>
        </p:grpSpPr>
        <p:sp>
          <p:nvSpPr>
            <p:cNvPr id="17" name="Oval 16"/>
            <p:cNvSpPr/>
            <p:nvPr/>
          </p:nvSpPr>
          <p:spPr>
            <a:xfrm>
              <a:off x="971599" y="2533402"/>
              <a:ext cx="974451" cy="974451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106011" y="2667814"/>
              <a:ext cx="705626" cy="705626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796136" y="1972929"/>
            <a:ext cx="995281" cy="995281"/>
            <a:chOff x="971599" y="2533402"/>
            <a:chExt cx="974451" cy="974451"/>
          </a:xfrm>
        </p:grpSpPr>
        <p:sp>
          <p:nvSpPr>
            <p:cNvPr id="20" name="Oval 19"/>
            <p:cNvSpPr/>
            <p:nvPr/>
          </p:nvSpPr>
          <p:spPr>
            <a:xfrm>
              <a:off x="971599" y="2533402"/>
              <a:ext cx="974451" cy="974451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106011" y="2667814"/>
              <a:ext cx="705626" cy="705626"/>
            </a:xfrm>
            <a:prstGeom prst="ellipse">
              <a:avLst/>
            </a:pr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249828" y="2213894"/>
            <a:ext cx="948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02868" y="3747576"/>
            <a:ext cx="719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20693" y="2218473"/>
            <a:ext cx="7461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55091" y="3498360"/>
            <a:ext cx="6820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Rectangle 16"/>
          <p:cNvSpPr/>
          <p:nvPr/>
        </p:nvSpPr>
        <p:spPr>
          <a:xfrm rot="2700000">
            <a:off x="4829170" y="3751459"/>
            <a:ext cx="133898" cy="24005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Rectangle 9"/>
          <p:cNvSpPr/>
          <p:nvPr/>
        </p:nvSpPr>
        <p:spPr>
          <a:xfrm>
            <a:off x="6189639" y="2516570"/>
            <a:ext cx="225526" cy="21111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Pie 24"/>
          <p:cNvSpPr/>
          <p:nvPr/>
        </p:nvSpPr>
        <p:spPr>
          <a:xfrm>
            <a:off x="2587042" y="2511702"/>
            <a:ext cx="274288" cy="272770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Frame 17"/>
          <p:cNvSpPr/>
          <p:nvPr/>
        </p:nvSpPr>
        <p:spPr>
          <a:xfrm>
            <a:off x="6985124" y="4015287"/>
            <a:ext cx="220291" cy="22029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916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312590" y="3983335"/>
            <a:ext cx="3600400" cy="50430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2000" b="1" dirty="0">
                <a:solidFill>
                  <a:schemeClr val="accent1"/>
                </a:solidFill>
                <a:ea typeface="+mj-ea"/>
                <a:cs typeface="Arial" pitchFamily="34" charset="0"/>
              </a:rPr>
              <a:t>Portfolio Presentation</a:t>
            </a: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5004048" y="699294"/>
            <a:ext cx="3456384" cy="19444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b="1" dirty="0">
                <a:solidFill>
                  <a:schemeClr val="accent1"/>
                </a:solidFill>
                <a:latin typeface="+mj-lt"/>
                <a:ea typeface="+mj-ea"/>
                <a:cs typeface="Arial" pitchFamily="34" charset="0"/>
              </a:rPr>
              <a:t>Portfolio </a:t>
            </a:r>
          </a:p>
          <a:p>
            <a:pPr marL="0" indent="0" algn="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rPr>
              <a:t>Presentation</a:t>
            </a:r>
          </a:p>
          <a:p>
            <a:pPr marL="0" indent="0" algn="r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rPr>
              <a:t>Designed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08104" y="2643758"/>
            <a:ext cx="29523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BB069706-24AE-4262-9F4E-958E3AA74F0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941786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Chart 7">
            <a:extLst>
              <a:ext uri="{FF2B5EF4-FFF2-40B4-BE49-F238E27FC236}">
                <a16:creationId xmlns:a16="http://schemas.microsoft.com/office/drawing/2014/main" xmlns="" id="{F6A4BE0A-C929-4B42-AF64-676050AFFF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6647207"/>
              </p:ext>
            </p:extLst>
          </p:nvPr>
        </p:nvGraphicFramePr>
        <p:xfrm>
          <a:off x="5484091" y="3056825"/>
          <a:ext cx="1298376" cy="1345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6" name="Chart 7">
            <a:extLst>
              <a:ext uri="{FF2B5EF4-FFF2-40B4-BE49-F238E27FC236}">
                <a16:creationId xmlns:a16="http://schemas.microsoft.com/office/drawing/2014/main" xmlns="" id="{EFE795D2-3A66-4BDE-B24C-2F27D3E099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6159797"/>
              </p:ext>
            </p:extLst>
          </p:nvPr>
        </p:nvGraphicFramePr>
        <p:xfrm>
          <a:off x="7227977" y="1399849"/>
          <a:ext cx="1298376" cy="1345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7" name="Chart 7">
            <a:extLst>
              <a:ext uri="{FF2B5EF4-FFF2-40B4-BE49-F238E27FC236}">
                <a16:creationId xmlns:a16="http://schemas.microsoft.com/office/drawing/2014/main" xmlns="" id="{4EDA1B78-6E4D-4CC8-8945-400D474B52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3186030"/>
              </p:ext>
            </p:extLst>
          </p:nvPr>
        </p:nvGraphicFramePr>
        <p:xfrm>
          <a:off x="5468538" y="1402567"/>
          <a:ext cx="1298376" cy="1345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1380824"/>
            <a:ext cx="111171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2150265"/>
            <a:ext cx="111171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4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2919706"/>
            <a:ext cx="111171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4"/>
                </a:solidFill>
                <a:cs typeface="Arial" pitchFamily="34" charset="0"/>
              </a:rPr>
              <a:t>03</a:t>
            </a:r>
            <a:endParaRPr lang="ko-KR" altLang="en-US" sz="4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1560" y="3689147"/>
            <a:ext cx="111171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3"/>
                </a:solidFill>
                <a:cs typeface="Arial" pitchFamily="34" charset="0"/>
              </a:rPr>
              <a:t>04</a:t>
            </a:r>
            <a:endParaRPr lang="ko-KR" altLang="en-US" sz="4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35485" y="1534711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35485" y="2304152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35485" y="3073593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35485" y="3843035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523695" y="1679602"/>
            <a:ext cx="714923" cy="71492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16"/>
          <p:cNvSpPr/>
          <p:nvPr/>
        </p:nvSpPr>
        <p:spPr>
          <a:xfrm>
            <a:off x="5764257" y="1679602"/>
            <a:ext cx="714923" cy="71492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810166" y="1865830"/>
            <a:ext cx="6462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69604" y="1865830"/>
            <a:ext cx="6462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50%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21" name="Chart 7"/>
          <p:cNvGraphicFramePr/>
          <p:nvPr>
            <p:extLst>
              <p:ext uri="{D42A27DB-BD31-4B8C-83A1-F6EECF244321}">
                <p14:modId xmlns:p14="http://schemas.microsoft.com/office/powerpoint/2010/main" val="2574777455"/>
              </p:ext>
            </p:extLst>
          </p:nvPr>
        </p:nvGraphicFramePr>
        <p:xfrm>
          <a:off x="7236296" y="3056826"/>
          <a:ext cx="1298376" cy="1345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2" name="Oval 21"/>
          <p:cNvSpPr/>
          <p:nvPr/>
        </p:nvSpPr>
        <p:spPr>
          <a:xfrm>
            <a:off x="5754829" y="3336579"/>
            <a:ext cx="714923" cy="71492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22"/>
          <p:cNvSpPr/>
          <p:nvPr/>
        </p:nvSpPr>
        <p:spPr>
          <a:xfrm>
            <a:off x="7523695" y="3336579"/>
            <a:ext cx="714923" cy="71492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569604" y="3522807"/>
            <a:ext cx="6462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40%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10165" y="3522807"/>
            <a:ext cx="64622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80%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746048" y="1256537"/>
            <a:ext cx="423065" cy="4230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Oval 26"/>
          <p:cNvSpPr/>
          <p:nvPr/>
        </p:nvSpPr>
        <p:spPr>
          <a:xfrm>
            <a:off x="7520838" y="1263488"/>
            <a:ext cx="423065" cy="4230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Oval 27"/>
          <p:cNvSpPr/>
          <p:nvPr/>
        </p:nvSpPr>
        <p:spPr>
          <a:xfrm>
            <a:off x="5746048" y="2919706"/>
            <a:ext cx="423065" cy="4230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Oval 28"/>
          <p:cNvSpPr/>
          <p:nvPr/>
        </p:nvSpPr>
        <p:spPr>
          <a:xfrm>
            <a:off x="7520838" y="2946346"/>
            <a:ext cx="423065" cy="42306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5673740" y="1284928"/>
            <a:ext cx="5676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448530" y="1298792"/>
            <a:ext cx="5676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73740" y="2961961"/>
            <a:ext cx="5676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448530" y="2988601"/>
            <a:ext cx="5676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498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/>
          <p:cNvSpPr txBox="1">
            <a:spLocks/>
          </p:cNvSpPr>
          <p:nvPr/>
        </p:nvSpPr>
        <p:spPr>
          <a:xfrm>
            <a:off x="251520" y="467746"/>
            <a:ext cx="3240360" cy="194446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Presentation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Designed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2412210"/>
            <a:ext cx="2767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Easy to change colors, photos and Text. Get a modern PowerPoint  Presentation that is beautifully designed. </a:t>
            </a:r>
          </a:p>
        </p:txBody>
      </p:sp>
      <p:sp>
        <p:nvSpPr>
          <p:cNvPr id="12" name="Text Placeholder 1"/>
          <p:cNvSpPr txBox="1">
            <a:spLocks/>
          </p:cNvSpPr>
          <p:nvPr/>
        </p:nvSpPr>
        <p:spPr>
          <a:xfrm>
            <a:off x="6291735" y="2761888"/>
            <a:ext cx="2448272" cy="71053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Portfolio Presentation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06819" y="3423319"/>
            <a:ext cx="2218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25B01F73-E3FD-4D4B-9157-06F5E852013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20272" y="1322793"/>
            <a:ext cx="1045400" cy="108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89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122934" y="1431140"/>
            <a:ext cx="1120794" cy="2951890"/>
            <a:chOff x="7223079" y="2883091"/>
            <a:chExt cx="1366873" cy="3600000"/>
          </a:xfrm>
          <a:solidFill>
            <a:schemeClr val="bg1">
              <a:lumMod val="50000"/>
            </a:schemeClr>
          </a:solidFill>
        </p:grpSpPr>
        <p:sp>
          <p:nvSpPr>
            <p:cNvPr id="7" name="Round Same Side Corner Rectangle 8"/>
            <p:cNvSpPr>
              <a:spLocks noChangeAspect="1"/>
            </p:cNvSpPr>
            <p:nvPr/>
          </p:nvSpPr>
          <p:spPr>
            <a:xfrm>
              <a:off x="7597032" y="2883091"/>
              <a:ext cx="618968" cy="360000"/>
            </a:xfrm>
            <a:custGeom>
              <a:avLst/>
              <a:gdLst/>
              <a:ahLst/>
              <a:cxnLst/>
              <a:rect l="l" t="t" r="r" b="b"/>
              <a:pathLst>
                <a:path w="618968" h="360000">
                  <a:moveTo>
                    <a:pt x="309484" y="0"/>
                  </a:moveTo>
                  <a:cubicBezTo>
                    <a:pt x="480408" y="0"/>
                    <a:pt x="618968" y="138560"/>
                    <a:pt x="618968" y="309483"/>
                  </a:cubicBezTo>
                  <a:lnTo>
                    <a:pt x="613875" y="360000"/>
                  </a:lnTo>
                  <a:lnTo>
                    <a:pt x="5093" y="360000"/>
                  </a:lnTo>
                  <a:cubicBezTo>
                    <a:pt x="1413" y="343670"/>
                    <a:pt x="0" y="326742"/>
                    <a:pt x="0" y="309483"/>
                  </a:cubicBezTo>
                  <a:cubicBezTo>
                    <a:pt x="0" y="138560"/>
                    <a:pt x="138561" y="0"/>
                    <a:pt x="3094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8" name="Round Same Side Corner Rectangle 8"/>
            <p:cNvSpPr>
              <a:spLocks noChangeAspect="1"/>
            </p:cNvSpPr>
            <p:nvPr/>
          </p:nvSpPr>
          <p:spPr>
            <a:xfrm>
              <a:off x="7359870" y="3243091"/>
              <a:ext cx="1093290" cy="360000"/>
            </a:xfrm>
            <a:custGeom>
              <a:avLst/>
              <a:gdLst/>
              <a:ahLst/>
              <a:cxnLst/>
              <a:rect l="l" t="t" r="r" b="b"/>
              <a:pathLst>
                <a:path w="1093290" h="360000">
                  <a:moveTo>
                    <a:pt x="120297" y="328818"/>
                  </a:moveTo>
                  <a:lnTo>
                    <a:pt x="972993" y="328818"/>
                  </a:lnTo>
                  <a:cubicBezTo>
                    <a:pt x="1016682" y="328818"/>
                    <a:pt x="1057826" y="339716"/>
                    <a:pt x="1093290" y="360000"/>
                  </a:cubicBezTo>
                  <a:lnTo>
                    <a:pt x="0" y="360000"/>
                  </a:lnTo>
                  <a:cubicBezTo>
                    <a:pt x="35464" y="339716"/>
                    <a:pt x="76608" y="328818"/>
                    <a:pt x="120297" y="328818"/>
                  </a:cubicBezTo>
                  <a:close/>
                  <a:moveTo>
                    <a:pt x="242255" y="0"/>
                  </a:moveTo>
                  <a:lnTo>
                    <a:pt x="851037" y="0"/>
                  </a:lnTo>
                  <a:cubicBezTo>
                    <a:pt x="827819" y="146975"/>
                    <a:pt x="700311" y="258967"/>
                    <a:pt x="546646" y="258967"/>
                  </a:cubicBezTo>
                  <a:cubicBezTo>
                    <a:pt x="392981" y="258967"/>
                    <a:pt x="265473" y="146975"/>
                    <a:pt x="24225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" name="Round Same Side Corner Rectangle 8"/>
            <p:cNvSpPr>
              <a:spLocks noChangeAspect="1"/>
            </p:cNvSpPr>
            <p:nvPr/>
          </p:nvSpPr>
          <p:spPr>
            <a:xfrm>
              <a:off x="7223079" y="3603091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36791" y="0"/>
                  </a:moveTo>
                  <a:lnTo>
                    <a:pt x="1230081" y="0"/>
                  </a:lnTo>
                  <a:cubicBezTo>
                    <a:pt x="1311706" y="42198"/>
                    <a:pt x="1366872" y="127610"/>
                    <a:pt x="1366872" y="225906"/>
                  </a:cubicBezTo>
                  <a:lnTo>
                    <a:pt x="1366872" y="360000"/>
                  </a:lnTo>
                  <a:lnTo>
                    <a:pt x="0" y="360000"/>
                  </a:lnTo>
                  <a:lnTo>
                    <a:pt x="0" y="225906"/>
                  </a:lnTo>
                  <a:cubicBezTo>
                    <a:pt x="0" y="127610"/>
                    <a:pt x="55166" y="42198"/>
                    <a:pt x="13679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0" name="Round Same Side Corner Rectangle 8"/>
            <p:cNvSpPr>
              <a:spLocks noChangeAspect="1"/>
            </p:cNvSpPr>
            <p:nvPr/>
          </p:nvSpPr>
          <p:spPr>
            <a:xfrm>
              <a:off x="7223079" y="3963091"/>
              <a:ext cx="1366873" cy="360000"/>
            </a:xfrm>
            <a:custGeom>
              <a:avLst/>
              <a:gdLst/>
              <a:ahLst/>
              <a:cxnLst/>
              <a:rect l="l" t="t" r="r" b="b"/>
              <a:pathLst>
                <a:path w="1366873" h="360000">
                  <a:moveTo>
                    <a:pt x="0" y="0"/>
                  </a:moveTo>
                  <a:lnTo>
                    <a:pt x="1366872" y="0"/>
                  </a:lnTo>
                  <a:lnTo>
                    <a:pt x="1366872" y="106805"/>
                  </a:lnTo>
                  <a:lnTo>
                    <a:pt x="1366873" y="106805"/>
                  </a:lnTo>
                  <a:lnTo>
                    <a:pt x="1366873" y="360000"/>
                  </a:lnTo>
                  <a:lnTo>
                    <a:pt x="1102603" y="360000"/>
                  </a:lnTo>
                  <a:lnTo>
                    <a:pt x="1102603" y="195949"/>
                  </a:lnTo>
                  <a:lnTo>
                    <a:pt x="1063282" y="195949"/>
                  </a:lnTo>
                  <a:lnTo>
                    <a:pt x="1062792" y="360000"/>
                  </a:lnTo>
                  <a:lnTo>
                    <a:pt x="303100" y="360000"/>
                  </a:lnTo>
                  <a:cubicBezTo>
                    <a:pt x="303263" y="305317"/>
                    <a:pt x="303426" y="250633"/>
                    <a:pt x="303590" y="195949"/>
                  </a:cubicBezTo>
                  <a:lnTo>
                    <a:pt x="264271" y="195949"/>
                  </a:lnTo>
                  <a:lnTo>
                    <a:pt x="264271" y="360000"/>
                  </a:lnTo>
                  <a:lnTo>
                    <a:pt x="1" y="360000"/>
                  </a:lnTo>
                  <a:lnTo>
                    <a:pt x="1" y="195949"/>
                  </a:lnTo>
                  <a:lnTo>
                    <a:pt x="0" y="1959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1" name="Round Same Side Corner Rectangle 8"/>
            <p:cNvSpPr>
              <a:spLocks noChangeAspect="1"/>
            </p:cNvSpPr>
            <p:nvPr/>
          </p:nvSpPr>
          <p:spPr>
            <a:xfrm>
              <a:off x="7223080" y="4323091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360000"/>
                  </a:lnTo>
                  <a:lnTo>
                    <a:pt x="1102602" y="360000"/>
                  </a:lnTo>
                  <a:close/>
                  <a:moveTo>
                    <a:pt x="303099" y="0"/>
                  </a:moveTo>
                  <a:lnTo>
                    <a:pt x="1062791" y="0"/>
                  </a:lnTo>
                  <a:lnTo>
                    <a:pt x="1061715" y="360000"/>
                  </a:lnTo>
                  <a:lnTo>
                    <a:pt x="302023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2" name="Round Same Side Corner Rectangle 8"/>
            <p:cNvSpPr>
              <a:spLocks noChangeAspect="1"/>
            </p:cNvSpPr>
            <p:nvPr/>
          </p:nvSpPr>
          <p:spPr>
            <a:xfrm>
              <a:off x="7223080" y="4683091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93634"/>
                  </a:lnTo>
                  <a:cubicBezTo>
                    <a:pt x="1366872" y="166610"/>
                    <a:pt x="1307713" y="225768"/>
                    <a:pt x="1234737" y="225768"/>
                  </a:cubicBezTo>
                  <a:cubicBezTo>
                    <a:pt x="1161761" y="225768"/>
                    <a:pt x="1102602" y="166610"/>
                    <a:pt x="1102602" y="93634"/>
                  </a:cubicBezTo>
                  <a:close/>
                  <a:moveTo>
                    <a:pt x="302023" y="0"/>
                  </a:moveTo>
                  <a:lnTo>
                    <a:pt x="1061715" y="0"/>
                  </a:lnTo>
                  <a:lnTo>
                    <a:pt x="1060639" y="360000"/>
                  </a:lnTo>
                  <a:lnTo>
                    <a:pt x="726527" y="360000"/>
                  </a:lnTo>
                  <a:lnTo>
                    <a:pt x="726527" y="314913"/>
                  </a:lnTo>
                  <a:lnTo>
                    <a:pt x="627437" y="314913"/>
                  </a:lnTo>
                  <a:lnTo>
                    <a:pt x="627437" y="360000"/>
                  </a:lnTo>
                  <a:lnTo>
                    <a:pt x="300947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93634"/>
                  </a:lnTo>
                  <a:cubicBezTo>
                    <a:pt x="264270" y="166610"/>
                    <a:pt x="205112" y="225768"/>
                    <a:pt x="132135" y="225768"/>
                  </a:cubicBezTo>
                  <a:cubicBezTo>
                    <a:pt x="59159" y="225768"/>
                    <a:pt x="0" y="166610"/>
                    <a:pt x="0" y="936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" name="Round Same Side Corner Rectangle 8"/>
            <p:cNvSpPr>
              <a:spLocks noChangeAspect="1"/>
            </p:cNvSpPr>
            <p:nvPr/>
          </p:nvSpPr>
          <p:spPr>
            <a:xfrm>
              <a:off x="7522951" y="5043091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6656" y="0"/>
                  </a:moveTo>
                  <a:lnTo>
                    <a:pt x="760768" y="0"/>
                  </a:lnTo>
                  <a:lnTo>
                    <a:pt x="759691" y="360000"/>
                  </a:lnTo>
                  <a:lnTo>
                    <a:pt x="426656" y="360000"/>
                  </a:lnTo>
                  <a:close/>
                  <a:moveTo>
                    <a:pt x="1076" y="0"/>
                  </a:moveTo>
                  <a:lnTo>
                    <a:pt x="327566" y="0"/>
                  </a:lnTo>
                  <a:lnTo>
                    <a:pt x="327566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Round Same Side Corner Rectangle 8"/>
            <p:cNvSpPr>
              <a:spLocks noChangeAspect="1"/>
            </p:cNvSpPr>
            <p:nvPr/>
          </p:nvSpPr>
          <p:spPr>
            <a:xfrm>
              <a:off x="7521875" y="5403091"/>
              <a:ext cx="760767" cy="360000"/>
            </a:xfrm>
            <a:custGeom>
              <a:avLst/>
              <a:gdLst/>
              <a:ahLst/>
              <a:cxnLst/>
              <a:rect l="l" t="t" r="r" b="b"/>
              <a:pathLst>
                <a:path w="760767" h="360000">
                  <a:moveTo>
                    <a:pt x="427732" y="0"/>
                  </a:moveTo>
                  <a:lnTo>
                    <a:pt x="760767" y="0"/>
                  </a:lnTo>
                  <a:lnTo>
                    <a:pt x="759691" y="360000"/>
                  </a:lnTo>
                  <a:lnTo>
                    <a:pt x="427732" y="360000"/>
                  </a:lnTo>
                  <a:close/>
                  <a:moveTo>
                    <a:pt x="1076" y="0"/>
                  </a:moveTo>
                  <a:lnTo>
                    <a:pt x="328642" y="0"/>
                  </a:lnTo>
                  <a:lnTo>
                    <a:pt x="328642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" name="Round Same Side Corner Rectangle 8"/>
            <p:cNvSpPr>
              <a:spLocks noChangeAspect="1"/>
            </p:cNvSpPr>
            <p:nvPr/>
          </p:nvSpPr>
          <p:spPr>
            <a:xfrm>
              <a:off x="7520798" y="5763091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8809" y="0"/>
                  </a:moveTo>
                  <a:lnTo>
                    <a:pt x="760768" y="0"/>
                  </a:lnTo>
                  <a:lnTo>
                    <a:pt x="759692" y="360000"/>
                  </a:lnTo>
                  <a:lnTo>
                    <a:pt x="428809" y="360000"/>
                  </a:lnTo>
                  <a:close/>
                  <a:moveTo>
                    <a:pt x="1077" y="0"/>
                  </a:moveTo>
                  <a:lnTo>
                    <a:pt x="329719" y="0"/>
                  </a:lnTo>
                  <a:lnTo>
                    <a:pt x="329719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6" name="Round Same Side Corner Rectangle 8"/>
            <p:cNvSpPr>
              <a:spLocks noChangeAspect="1"/>
            </p:cNvSpPr>
            <p:nvPr/>
          </p:nvSpPr>
          <p:spPr>
            <a:xfrm>
              <a:off x="7520216" y="6123091"/>
              <a:ext cx="760274" cy="360000"/>
            </a:xfrm>
            <a:custGeom>
              <a:avLst/>
              <a:gdLst/>
              <a:ahLst/>
              <a:cxnLst/>
              <a:rect l="l" t="t" r="r" b="b"/>
              <a:pathLst>
                <a:path w="760274" h="360000">
                  <a:moveTo>
                    <a:pt x="429391" y="0"/>
                  </a:moveTo>
                  <a:lnTo>
                    <a:pt x="760274" y="0"/>
                  </a:lnTo>
                  <a:cubicBezTo>
                    <a:pt x="760080" y="64950"/>
                    <a:pt x="759886" y="129900"/>
                    <a:pt x="759692" y="194850"/>
                  </a:cubicBezTo>
                  <a:cubicBezTo>
                    <a:pt x="759692" y="286060"/>
                    <a:pt x="685751" y="360000"/>
                    <a:pt x="594541" y="360000"/>
                  </a:cubicBezTo>
                  <a:cubicBezTo>
                    <a:pt x="503331" y="360000"/>
                    <a:pt x="429391" y="286060"/>
                    <a:pt x="429391" y="194850"/>
                  </a:cubicBezTo>
                  <a:close/>
                  <a:moveTo>
                    <a:pt x="583" y="0"/>
                  </a:moveTo>
                  <a:lnTo>
                    <a:pt x="330301" y="0"/>
                  </a:lnTo>
                  <a:lnTo>
                    <a:pt x="330301" y="194849"/>
                  </a:lnTo>
                  <a:cubicBezTo>
                    <a:pt x="330301" y="286059"/>
                    <a:pt x="256361" y="359999"/>
                    <a:pt x="165151" y="359999"/>
                  </a:cubicBezTo>
                  <a:cubicBezTo>
                    <a:pt x="73941" y="359999"/>
                    <a:pt x="0" y="286059"/>
                    <a:pt x="0" y="1948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603401" y="1433382"/>
            <a:ext cx="1383787" cy="2947406"/>
            <a:chOff x="6588223" y="1088557"/>
            <a:chExt cx="1687608" cy="3594532"/>
          </a:xfrm>
          <a:solidFill>
            <a:schemeClr val="bg1">
              <a:lumMod val="50000"/>
            </a:schemeClr>
          </a:solidFill>
        </p:grpSpPr>
        <p:sp>
          <p:nvSpPr>
            <p:cNvPr id="18" name="Rectangle 17"/>
            <p:cNvSpPr/>
            <p:nvPr/>
          </p:nvSpPr>
          <p:spPr>
            <a:xfrm>
              <a:off x="7089708" y="3968557"/>
              <a:ext cx="684492" cy="360000"/>
            </a:xfrm>
            <a:custGeom>
              <a:avLst/>
              <a:gdLst/>
              <a:ahLst/>
              <a:cxnLst/>
              <a:rect l="l" t="t" r="r" b="b"/>
              <a:pathLst>
                <a:path w="684492" h="360000">
                  <a:moveTo>
                    <a:pt x="378422" y="0"/>
                  </a:moveTo>
                  <a:lnTo>
                    <a:pt x="684492" y="0"/>
                  </a:lnTo>
                  <a:lnTo>
                    <a:pt x="684492" y="360000"/>
                  </a:lnTo>
                  <a:lnTo>
                    <a:pt x="378422" y="360000"/>
                  </a:lnTo>
                  <a:close/>
                  <a:moveTo>
                    <a:pt x="0" y="0"/>
                  </a:moveTo>
                  <a:lnTo>
                    <a:pt x="306070" y="0"/>
                  </a:lnTo>
                  <a:lnTo>
                    <a:pt x="306070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89708" y="3608557"/>
              <a:ext cx="684492" cy="360000"/>
            </a:xfrm>
            <a:custGeom>
              <a:avLst/>
              <a:gdLst/>
              <a:ahLst/>
              <a:cxnLst/>
              <a:rect l="l" t="t" r="r" b="b"/>
              <a:pathLst>
                <a:path w="684492" h="360000">
                  <a:moveTo>
                    <a:pt x="378422" y="0"/>
                  </a:moveTo>
                  <a:lnTo>
                    <a:pt x="684492" y="0"/>
                  </a:lnTo>
                  <a:lnTo>
                    <a:pt x="684492" y="360000"/>
                  </a:lnTo>
                  <a:lnTo>
                    <a:pt x="378422" y="360000"/>
                  </a:lnTo>
                  <a:close/>
                  <a:moveTo>
                    <a:pt x="0" y="0"/>
                  </a:moveTo>
                  <a:lnTo>
                    <a:pt x="306070" y="0"/>
                  </a:lnTo>
                  <a:lnTo>
                    <a:pt x="306070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792541" y="3248557"/>
              <a:ext cx="1277561" cy="360000"/>
            </a:xfrm>
            <a:custGeom>
              <a:avLst/>
              <a:gdLst/>
              <a:ahLst/>
              <a:cxnLst/>
              <a:rect l="l" t="t" r="r" b="b"/>
              <a:pathLst>
                <a:path w="1277561" h="360000">
                  <a:moveTo>
                    <a:pt x="82969" y="0"/>
                  </a:moveTo>
                  <a:lnTo>
                    <a:pt x="1194592" y="0"/>
                  </a:lnTo>
                  <a:lnTo>
                    <a:pt x="1277561" y="334133"/>
                  </a:lnTo>
                  <a:lnTo>
                    <a:pt x="981660" y="334133"/>
                  </a:lnTo>
                  <a:lnTo>
                    <a:pt x="981660" y="360000"/>
                  </a:lnTo>
                  <a:lnTo>
                    <a:pt x="675590" y="360000"/>
                  </a:lnTo>
                  <a:lnTo>
                    <a:pt x="675590" y="334133"/>
                  </a:lnTo>
                  <a:lnTo>
                    <a:pt x="603238" y="334133"/>
                  </a:lnTo>
                  <a:lnTo>
                    <a:pt x="603238" y="360000"/>
                  </a:lnTo>
                  <a:lnTo>
                    <a:pt x="297168" y="360000"/>
                  </a:lnTo>
                  <a:lnTo>
                    <a:pt x="297168" y="334133"/>
                  </a:lnTo>
                  <a:lnTo>
                    <a:pt x="0" y="3341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588223" y="2888557"/>
              <a:ext cx="1687608" cy="360000"/>
            </a:xfrm>
            <a:custGeom>
              <a:avLst/>
              <a:gdLst/>
              <a:ahLst/>
              <a:cxnLst/>
              <a:rect l="l" t="t" r="r" b="b"/>
              <a:pathLst>
                <a:path w="1687608" h="360000">
                  <a:moveTo>
                    <a:pt x="1423821" y="0"/>
                  </a:moveTo>
                  <a:lnTo>
                    <a:pt x="1669008" y="0"/>
                  </a:lnTo>
                  <a:lnTo>
                    <a:pt x="1680060" y="28981"/>
                  </a:lnTo>
                  <a:cubicBezTo>
                    <a:pt x="1702600" y="88092"/>
                    <a:pt x="1672955" y="154284"/>
                    <a:pt x="1613844" y="176826"/>
                  </a:cubicBezTo>
                  <a:cubicBezTo>
                    <a:pt x="1554733" y="199366"/>
                    <a:pt x="1488541" y="169721"/>
                    <a:pt x="1466000" y="110610"/>
                  </a:cubicBezTo>
                  <a:close/>
                  <a:moveTo>
                    <a:pt x="376677" y="0"/>
                  </a:moveTo>
                  <a:lnTo>
                    <a:pt x="1309518" y="0"/>
                  </a:lnTo>
                  <a:lnTo>
                    <a:pt x="1398909" y="360000"/>
                  </a:lnTo>
                  <a:lnTo>
                    <a:pt x="287286" y="360000"/>
                  </a:lnTo>
                  <a:close/>
                  <a:moveTo>
                    <a:pt x="18601" y="0"/>
                  </a:moveTo>
                  <a:lnTo>
                    <a:pt x="263788" y="0"/>
                  </a:lnTo>
                  <a:lnTo>
                    <a:pt x="221609" y="110610"/>
                  </a:lnTo>
                  <a:cubicBezTo>
                    <a:pt x="199069" y="169721"/>
                    <a:pt x="132876" y="199366"/>
                    <a:pt x="73765" y="176826"/>
                  </a:cubicBezTo>
                  <a:cubicBezTo>
                    <a:pt x="14654" y="154284"/>
                    <a:pt x="-14991" y="88092"/>
                    <a:pt x="7549" y="289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06825" y="2528557"/>
              <a:ext cx="1650407" cy="360000"/>
            </a:xfrm>
            <a:custGeom>
              <a:avLst/>
              <a:gdLst/>
              <a:ahLst/>
              <a:cxnLst/>
              <a:rect l="l" t="t" r="r" b="b"/>
              <a:pathLst>
                <a:path w="1650407" h="360000">
                  <a:moveTo>
                    <a:pt x="1267940" y="0"/>
                  </a:moveTo>
                  <a:lnTo>
                    <a:pt x="1513127" y="0"/>
                  </a:lnTo>
                  <a:lnTo>
                    <a:pt x="1650407" y="360000"/>
                  </a:lnTo>
                  <a:lnTo>
                    <a:pt x="1405220" y="360000"/>
                  </a:lnTo>
                  <a:close/>
                  <a:moveTo>
                    <a:pt x="447467" y="0"/>
                  </a:moveTo>
                  <a:lnTo>
                    <a:pt x="1201526" y="0"/>
                  </a:lnTo>
                  <a:lnTo>
                    <a:pt x="1290917" y="360000"/>
                  </a:lnTo>
                  <a:lnTo>
                    <a:pt x="358076" y="360000"/>
                  </a:lnTo>
                  <a:close/>
                  <a:moveTo>
                    <a:pt x="137280" y="0"/>
                  </a:moveTo>
                  <a:lnTo>
                    <a:pt x="382467" y="0"/>
                  </a:lnTo>
                  <a:lnTo>
                    <a:pt x="245187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744105" y="2168557"/>
              <a:ext cx="1375847" cy="360000"/>
            </a:xfrm>
            <a:custGeom>
              <a:avLst/>
              <a:gdLst/>
              <a:ahLst/>
              <a:cxnLst/>
              <a:rect l="l" t="t" r="r" b="b"/>
              <a:pathLst>
                <a:path w="1375847" h="360000">
                  <a:moveTo>
                    <a:pt x="137281" y="0"/>
                  </a:moveTo>
                  <a:lnTo>
                    <a:pt x="1238567" y="0"/>
                  </a:lnTo>
                  <a:lnTo>
                    <a:pt x="1375847" y="360000"/>
                  </a:lnTo>
                  <a:lnTo>
                    <a:pt x="1130660" y="360000"/>
                  </a:lnTo>
                  <a:lnTo>
                    <a:pt x="1072837" y="208365"/>
                  </a:lnTo>
                  <a:lnTo>
                    <a:pt x="1026593" y="208365"/>
                  </a:lnTo>
                  <a:lnTo>
                    <a:pt x="1064246" y="360000"/>
                  </a:lnTo>
                  <a:lnTo>
                    <a:pt x="310187" y="360000"/>
                  </a:lnTo>
                  <a:lnTo>
                    <a:pt x="347840" y="208365"/>
                  </a:lnTo>
                  <a:lnTo>
                    <a:pt x="303011" y="208365"/>
                  </a:lnTo>
                  <a:lnTo>
                    <a:pt x="245187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881385" y="1808557"/>
              <a:ext cx="1101286" cy="360000"/>
            </a:xfrm>
            <a:custGeom>
              <a:avLst/>
              <a:gdLst/>
              <a:ahLst/>
              <a:cxnLst/>
              <a:rect l="l" t="t" r="r" b="b"/>
              <a:pathLst>
                <a:path w="1101286" h="360000">
                  <a:moveTo>
                    <a:pt x="139434" y="0"/>
                  </a:moveTo>
                  <a:lnTo>
                    <a:pt x="963091" y="0"/>
                  </a:lnTo>
                  <a:cubicBezTo>
                    <a:pt x="965342" y="4777"/>
                    <a:pt x="967637" y="10158"/>
                    <a:pt x="970168" y="16161"/>
                  </a:cubicBezTo>
                  <a:lnTo>
                    <a:pt x="1101286" y="360000"/>
                  </a:lnTo>
                  <a:lnTo>
                    <a:pt x="0" y="360000"/>
                  </a:lnTo>
                  <a:lnTo>
                    <a:pt x="131117" y="1616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4" name="Round Same Side Corner Rectangle 20"/>
            <p:cNvSpPr>
              <a:spLocks noChangeAspect="1"/>
            </p:cNvSpPr>
            <p:nvPr/>
          </p:nvSpPr>
          <p:spPr>
            <a:xfrm rot="10800000">
              <a:off x="7020819" y="1448557"/>
              <a:ext cx="823657" cy="360000"/>
            </a:xfrm>
            <a:custGeom>
              <a:avLst/>
              <a:gdLst/>
              <a:ahLst/>
              <a:cxnLst/>
              <a:rect l="l" t="t" r="r" b="b"/>
              <a:pathLst>
                <a:path w="823657" h="360000">
                  <a:moveTo>
                    <a:pt x="685544" y="47954"/>
                  </a:moveTo>
                  <a:lnTo>
                    <a:pt x="134730" y="47954"/>
                  </a:lnTo>
                  <a:cubicBezTo>
                    <a:pt x="28649" y="38134"/>
                    <a:pt x="24162" y="54767"/>
                    <a:pt x="0" y="0"/>
                  </a:cubicBezTo>
                  <a:lnTo>
                    <a:pt x="823657" y="0"/>
                  </a:lnTo>
                  <a:cubicBezTo>
                    <a:pt x="795302" y="54766"/>
                    <a:pt x="792331" y="38135"/>
                    <a:pt x="685544" y="47954"/>
                  </a:cubicBezTo>
                  <a:close/>
                  <a:moveTo>
                    <a:pt x="695118" y="360000"/>
                  </a:moveTo>
                  <a:lnTo>
                    <a:pt x="125156" y="360000"/>
                  </a:lnTo>
                  <a:cubicBezTo>
                    <a:pt x="156058" y="231467"/>
                    <a:pt x="271992" y="136365"/>
                    <a:pt x="410137" y="136365"/>
                  </a:cubicBezTo>
                  <a:cubicBezTo>
                    <a:pt x="548282" y="136365"/>
                    <a:pt x="664216" y="231467"/>
                    <a:pt x="695118" y="3600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5" name="Round Same Side Corner Rectangle 20"/>
            <p:cNvSpPr>
              <a:spLocks noChangeAspect="1"/>
            </p:cNvSpPr>
            <p:nvPr/>
          </p:nvSpPr>
          <p:spPr>
            <a:xfrm rot="10800000">
              <a:off x="7139787" y="1088557"/>
              <a:ext cx="589102" cy="360000"/>
            </a:xfrm>
            <a:custGeom>
              <a:avLst/>
              <a:gdLst/>
              <a:ahLst/>
              <a:cxnLst/>
              <a:rect l="l" t="t" r="r" b="b"/>
              <a:pathLst>
                <a:path w="589102" h="360000">
                  <a:moveTo>
                    <a:pt x="348782" y="360000"/>
                  </a:moveTo>
                  <a:lnTo>
                    <a:pt x="240319" y="360000"/>
                  </a:lnTo>
                  <a:cubicBezTo>
                    <a:pt x="103504" y="334979"/>
                    <a:pt x="0" y="215035"/>
                    <a:pt x="0" y="70916"/>
                  </a:cubicBezTo>
                  <a:cubicBezTo>
                    <a:pt x="0" y="46385"/>
                    <a:pt x="2998" y="22555"/>
                    <a:pt x="9570" y="0"/>
                  </a:cubicBezTo>
                  <a:lnTo>
                    <a:pt x="579532" y="0"/>
                  </a:lnTo>
                  <a:cubicBezTo>
                    <a:pt x="586104" y="22555"/>
                    <a:pt x="589102" y="46385"/>
                    <a:pt x="589102" y="70916"/>
                  </a:cubicBezTo>
                  <a:cubicBezTo>
                    <a:pt x="589102" y="215035"/>
                    <a:pt x="485598" y="334979"/>
                    <a:pt x="348782" y="3600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40" name="Round Same Side Corner Rectangle 20"/>
            <p:cNvSpPr>
              <a:spLocks noChangeAspect="1"/>
            </p:cNvSpPr>
            <p:nvPr/>
          </p:nvSpPr>
          <p:spPr>
            <a:xfrm rot="10800000">
              <a:off x="7089708" y="4328557"/>
              <a:ext cx="684491" cy="354532"/>
            </a:xfrm>
            <a:custGeom>
              <a:avLst/>
              <a:gdLst/>
              <a:ahLst/>
              <a:cxnLst/>
              <a:rect l="l" t="t" r="r" b="b"/>
              <a:pathLst>
                <a:path w="684491" h="354532">
                  <a:moveTo>
                    <a:pt x="306069" y="354532"/>
                  </a:moveTo>
                  <a:lnTo>
                    <a:pt x="0" y="354532"/>
                  </a:lnTo>
                  <a:lnTo>
                    <a:pt x="0" y="153035"/>
                  </a:lnTo>
                  <a:cubicBezTo>
                    <a:pt x="0" y="68516"/>
                    <a:pt x="68516" y="0"/>
                    <a:pt x="153034" y="0"/>
                  </a:cubicBezTo>
                  <a:cubicBezTo>
                    <a:pt x="237553" y="0"/>
                    <a:pt x="306069" y="68516"/>
                    <a:pt x="306069" y="153035"/>
                  </a:cubicBezTo>
                  <a:close/>
                  <a:moveTo>
                    <a:pt x="684491" y="354532"/>
                  </a:moveTo>
                  <a:lnTo>
                    <a:pt x="378422" y="354532"/>
                  </a:lnTo>
                  <a:lnTo>
                    <a:pt x="378422" y="153035"/>
                  </a:lnTo>
                  <a:cubicBezTo>
                    <a:pt x="378422" y="68516"/>
                    <a:pt x="446937" y="0"/>
                    <a:pt x="531456" y="0"/>
                  </a:cubicBezTo>
                  <a:cubicBezTo>
                    <a:pt x="615975" y="0"/>
                    <a:pt x="684491" y="68516"/>
                    <a:pt x="684491" y="1530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4223880" y="2614138"/>
            <a:ext cx="662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VS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0029" y="1995686"/>
            <a:ext cx="18478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Easy to change colors, photos and Text.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804248" y="1995686"/>
            <a:ext cx="18478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Easy to change colors, photos and Text.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1560" y="1163235"/>
            <a:ext cx="1189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1"/>
                </a:solidFill>
                <a:cs typeface="Arial" pitchFamily="34" charset="0"/>
              </a:rPr>
              <a:t>70</a:t>
            </a:r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462322" y="1163235"/>
            <a:ext cx="1189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50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%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381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8AD7DF2-680B-4948-B230-77C4436551B2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F4DB73D8-D088-4CE1-813E-8269B2B12528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6" name="Flowchart: Process 5"/>
          <p:cNvSpPr/>
          <p:nvPr/>
        </p:nvSpPr>
        <p:spPr>
          <a:xfrm>
            <a:off x="2843808" y="1668413"/>
            <a:ext cx="3456384" cy="1800200"/>
          </a:xfrm>
          <a:prstGeom prst="flowChartProcess">
            <a:avLst/>
          </a:prstGeom>
          <a:solidFill>
            <a:srgbClr val="D15A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2771800" y="1961778"/>
            <a:ext cx="3600400" cy="116016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Portfolio Presentation</a:t>
            </a:r>
          </a:p>
        </p:txBody>
      </p:sp>
    </p:spTree>
    <p:extLst>
      <p:ext uri="{BB962C8B-B14F-4D97-AF65-F5344CB8AC3E}">
        <p14:creationId xmlns:p14="http://schemas.microsoft.com/office/powerpoint/2010/main" val="3872236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Columns Style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Frame 4"/>
          <p:cNvSpPr/>
          <p:nvPr/>
        </p:nvSpPr>
        <p:spPr>
          <a:xfrm>
            <a:off x="3059832" y="329977"/>
            <a:ext cx="5832648" cy="4536504"/>
          </a:xfrm>
          <a:prstGeom prst="frame">
            <a:avLst>
              <a:gd name="adj1" fmla="val 742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87661" y="1832511"/>
            <a:ext cx="45769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I hope and I believe that this Template will your Time, Money and Reputation. You can simply impress your audience and add a unique zing and appeal to your Presentations. Easy to change colors, photos and Text.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87661" y="1467247"/>
            <a:ext cx="4576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80112" y="627534"/>
            <a:ext cx="720080" cy="75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81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Columns Style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Frame 3"/>
          <p:cNvSpPr/>
          <p:nvPr/>
        </p:nvSpPr>
        <p:spPr>
          <a:xfrm>
            <a:off x="3059832" y="329977"/>
            <a:ext cx="2736304" cy="4536504"/>
          </a:xfrm>
          <a:prstGeom prst="frame">
            <a:avLst>
              <a:gd name="adj1" fmla="val 742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87661" y="1832511"/>
            <a:ext cx="16764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87661" y="1467247"/>
            <a:ext cx="1676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Frame 7"/>
          <p:cNvSpPr/>
          <p:nvPr/>
        </p:nvSpPr>
        <p:spPr>
          <a:xfrm>
            <a:off x="6084472" y="329977"/>
            <a:ext cx="2736000" cy="4536504"/>
          </a:xfrm>
          <a:prstGeom prst="frame">
            <a:avLst>
              <a:gd name="adj1" fmla="val 742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14259" y="1832511"/>
            <a:ext cx="16764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14259" y="1467247"/>
            <a:ext cx="1676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Your Text  Here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48264" y="553567"/>
            <a:ext cx="720080" cy="7503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67944" y="553567"/>
            <a:ext cx="720080" cy="75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38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094AA589-1286-4B2E-B40D-D601EEC45612}"/>
              </a:ext>
            </a:extLst>
          </p:cNvPr>
          <p:cNvGrpSpPr/>
          <p:nvPr/>
        </p:nvGrpSpPr>
        <p:grpSpPr>
          <a:xfrm>
            <a:off x="335485" y="826164"/>
            <a:ext cx="3343980" cy="2226540"/>
            <a:chOff x="1588571" y="1212890"/>
            <a:chExt cx="5920374" cy="3941993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xmlns="" id="{7DDB1153-6013-4B29-B967-C1FB1D19A8AF}"/>
                </a:ext>
              </a:extLst>
            </p:cNvPr>
            <p:cNvCxnSpPr/>
            <p:nvPr/>
          </p:nvCxnSpPr>
          <p:spPr>
            <a:xfrm flipH="1" flipV="1">
              <a:off x="4534796" y="1919138"/>
              <a:ext cx="2" cy="563405"/>
            </a:xfrm>
            <a:prstGeom prst="straightConnector1">
              <a:avLst/>
            </a:prstGeom>
            <a:ln w="25400">
              <a:solidFill>
                <a:schemeClr val="accent5"/>
              </a:solidFill>
              <a:prstDash val="sysDot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xmlns="" id="{08ED6405-BD8C-44E1-A6FC-332C6BB90541}"/>
                </a:ext>
              </a:extLst>
            </p:cNvPr>
            <p:cNvCxnSpPr/>
            <p:nvPr/>
          </p:nvCxnSpPr>
          <p:spPr>
            <a:xfrm flipV="1">
              <a:off x="4746076" y="2200841"/>
              <a:ext cx="1026818" cy="339449"/>
            </a:xfrm>
            <a:prstGeom prst="straightConnector1">
              <a:avLst/>
            </a:prstGeom>
            <a:ln w="25400">
              <a:solidFill>
                <a:schemeClr val="accent4"/>
              </a:solidFill>
              <a:prstDash val="sysDot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xmlns="" id="{EA155C0B-E742-4B43-A2AC-4D626CEBF50A}"/>
                </a:ext>
              </a:extLst>
            </p:cNvPr>
            <p:cNvCxnSpPr/>
            <p:nvPr/>
          </p:nvCxnSpPr>
          <p:spPr>
            <a:xfrm flipH="1" flipV="1">
              <a:off x="3394782" y="2224462"/>
              <a:ext cx="955232" cy="314590"/>
            </a:xfrm>
            <a:prstGeom prst="straightConnector1">
              <a:avLst/>
            </a:prstGeom>
            <a:ln w="25400">
              <a:solidFill>
                <a:schemeClr val="accent2"/>
              </a:solidFill>
              <a:prstDash val="sysDot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xmlns="" id="{1AB236FE-A06D-4630-A1E6-8640E5B46A03}"/>
                </a:ext>
              </a:extLst>
            </p:cNvPr>
            <p:cNvCxnSpPr>
              <a:stCxn id="14" idx="0"/>
            </p:cNvCxnSpPr>
            <p:nvPr/>
          </p:nvCxnSpPr>
          <p:spPr>
            <a:xfrm flipH="1">
              <a:off x="2820566" y="2600898"/>
              <a:ext cx="1714906" cy="1004776"/>
            </a:xfrm>
            <a:prstGeom prst="straightConnector1">
              <a:avLst/>
            </a:prstGeom>
            <a:ln w="25400">
              <a:solidFill>
                <a:schemeClr val="accent1"/>
              </a:solidFill>
              <a:prstDash val="sysDot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xmlns="" id="{F36620E6-DF25-440E-BAB4-BA8A4B16EEE3}"/>
                </a:ext>
              </a:extLst>
            </p:cNvPr>
            <p:cNvCxnSpPr>
              <a:stCxn id="14" idx="0"/>
            </p:cNvCxnSpPr>
            <p:nvPr/>
          </p:nvCxnSpPr>
          <p:spPr>
            <a:xfrm>
              <a:off x="4535472" y="2600898"/>
              <a:ext cx="1741478" cy="902159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sysDot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4AA463CF-15B9-418E-A4E3-56E5688590B3}"/>
                </a:ext>
              </a:extLst>
            </p:cNvPr>
            <p:cNvGrpSpPr/>
            <p:nvPr/>
          </p:nvGrpSpPr>
          <p:grpSpPr>
            <a:xfrm>
              <a:off x="3476976" y="2974568"/>
              <a:ext cx="1992232" cy="2180315"/>
              <a:chOff x="3572226" y="2727415"/>
              <a:chExt cx="1992232" cy="2180315"/>
            </a:xfrm>
            <a:solidFill>
              <a:schemeClr val="accent6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xmlns="" id="{51251F1B-0260-4F63-8FB7-0B49E4A2FF97}"/>
                  </a:ext>
                </a:extLst>
              </p:cNvPr>
              <p:cNvSpPr/>
              <p:nvPr/>
            </p:nvSpPr>
            <p:spPr>
              <a:xfrm rot="2939061">
                <a:off x="4640832" y="2121239"/>
                <a:ext cx="282462" cy="156479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xmlns="" id="{8AA004BB-CC39-4742-9C03-6BC07BE4D583}"/>
                  </a:ext>
                </a:extLst>
              </p:cNvPr>
              <p:cNvSpPr/>
              <p:nvPr/>
            </p:nvSpPr>
            <p:spPr>
              <a:xfrm>
                <a:off x="3572226" y="2727415"/>
                <a:ext cx="1746077" cy="2180315"/>
              </a:xfrm>
              <a:custGeom>
                <a:avLst/>
                <a:gdLst>
                  <a:gd name="connsiteX0" fmla="*/ 409651 w 1762963"/>
                  <a:gd name="connsiteY0" fmla="*/ 7315 h 1931212"/>
                  <a:gd name="connsiteX1" fmla="*/ 234086 w 1762963"/>
                  <a:gd name="connsiteY1" fmla="*/ 665683 h 1931212"/>
                  <a:gd name="connsiteX2" fmla="*/ 292608 w 1762963"/>
                  <a:gd name="connsiteY2" fmla="*/ 1382572 h 1931212"/>
                  <a:gd name="connsiteX3" fmla="*/ 0 w 1762963"/>
                  <a:gd name="connsiteY3" fmla="*/ 1931212 h 1931212"/>
                  <a:gd name="connsiteX4" fmla="*/ 1060704 w 1762963"/>
                  <a:gd name="connsiteY4" fmla="*/ 1923897 h 1931212"/>
                  <a:gd name="connsiteX5" fmla="*/ 1316736 w 1762963"/>
                  <a:gd name="connsiteY5" fmla="*/ 1419148 h 1931212"/>
                  <a:gd name="connsiteX6" fmla="*/ 1762963 w 1762963"/>
                  <a:gd name="connsiteY6" fmla="*/ 672998 h 1931212"/>
                  <a:gd name="connsiteX7" fmla="*/ 1236268 w 1762963"/>
                  <a:gd name="connsiteY7" fmla="*/ 0 h 1931212"/>
                  <a:gd name="connsiteX8" fmla="*/ 651052 w 1762963"/>
                  <a:gd name="connsiteY8" fmla="*/ 526694 h 1931212"/>
                  <a:gd name="connsiteX9" fmla="*/ 409651 w 1762963"/>
                  <a:gd name="connsiteY9" fmla="*/ 7315 h 1931212"/>
                  <a:gd name="connsiteX0" fmla="*/ 409651 w 1762963"/>
                  <a:gd name="connsiteY0" fmla="*/ 7315 h 1931212"/>
                  <a:gd name="connsiteX1" fmla="*/ 234086 w 1762963"/>
                  <a:gd name="connsiteY1" fmla="*/ 665683 h 1931212"/>
                  <a:gd name="connsiteX2" fmla="*/ 292608 w 1762963"/>
                  <a:gd name="connsiteY2" fmla="*/ 1382572 h 1931212"/>
                  <a:gd name="connsiteX3" fmla="*/ 0 w 1762963"/>
                  <a:gd name="connsiteY3" fmla="*/ 1931212 h 1931212"/>
                  <a:gd name="connsiteX4" fmla="*/ 1060704 w 1762963"/>
                  <a:gd name="connsiteY4" fmla="*/ 1923897 h 1931212"/>
                  <a:gd name="connsiteX5" fmla="*/ 1316736 w 1762963"/>
                  <a:gd name="connsiteY5" fmla="*/ 1419148 h 1931212"/>
                  <a:gd name="connsiteX6" fmla="*/ 1762963 w 1762963"/>
                  <a:gd name="connsiteY6" fmla="*/ 672998 h 1931212"/>
                  <a:gd name="connsiteX7" fmla="*/ 1236268 w 1762963"/>
                  <a:gd name="connsiteY7" fmla="*/ 0 h 1931212"/>
                  <a:gd name="connsiteX8" fmla="*/ 651052 w 1762963"/>
                  <a:gd name="connsiteY8" fmla="*/ 526694 h 1931212"/>
                  <a:gd name="connsiteX9" fmla="*/ 409651 w 1762963"/>
                  <a:gd name="connsiteY9" fmla="*/ 7315 h 1931212"/>
                  <a:gd name="connsiteX0" fmla="*/ 409651 w 1762963"/>
                  <a:gd name="connsiteY0" fmla="*/ 7315 h 1931212"/>
                  <a:gd name="connsiteX1" fmla="*/ 234086 w 1762963"/>
                  <a:gd name="connsiteY1" fmla="*/ 665683 h 1931212"/>
                  <a:gd name="connsiteX2" fmla="*/ 292608 w 1762963"/>
                  <a:gd name="connsiteY2" fmla="*/ 1382572 h 1931212"/>
                  <a:gd name="connsiteX3" fmla="*/ 0 w 1762963"/>
                  <a:gd name="connsiteY3" fmla="*/ 1931212 h 1931212"/>
                  <a:gd name="connsiteX4" fmla="*/ 1060704 w 1762963"/>
                  <a:gd name="connsiteY4" fmla="*/ 1923897 h 1931212"/>
                  <a:gd name="connsiteX5" fmla="*/ 1316736 w 1762963"/>
                  <a:gd name="connsiteY5" fmla="*/ 1419148 h 1931212"/>
                  <a:gd name="connsiteX6" fmla="*/ 1762963 w 1762963"/>
                  <a:gd name="connsiteY6" fmla="*/ 672998 h 1931212"/>
                  <a:gd name="connsiteX7" fmla="*/ 1236268 w 1762963"/>
                  <a:gd name="connsiteY7" fmla="*/ 0 h 1931212"/>
                  <a:gd name="connsiteX8" fmla="*/ 651052 w 1762963"/>
                  <a:gd name="connsiteY8" fmla="*/ 526694 h 1931212"/>
                  <a:gd name="connsiteX9" fmla="*/ 409651 w 1762963"/>
                  <a:gd name="connsiteY9" fmla="*/ 7315 h 1931212"/>
                  <a:gd name="connsiteX0" fmla="*/ 409651 w 1762963"/>
                  <a:gd name="connsiteY0" fmla="*/ 7315 h 1931212"/>
                  <a:gd name="connsiteX1" fmla="*/ 234086 w 1762963"/>
                  <a:gd name="connsiteY1" fmla="*/ 665683 h 1931212"/>
                  <a:gd name="connsiteX2" fmla="*/ 292608 w 1762963"/>
                  <a:gd name="connsiteY2" fmla="*/ 1382572 h 1931212"/>
                  <a:gd name="connsiteX3" fmla="*/ 0 w 1762963"/>
                  <a:gd name="connsiteY3" fmla="*/ 1931212 h 1931212"/>
                  <a:gd name="connsiteX4" fmla="*/ 1060704 w 1762963"/>
                  <a:gd name="connsiteY4" fmla="*/ 1923897 h 1931212"/>
                  <a:gd name="connsiteX5" fmla="*/ 1316736 w 1762963"/>
                  <a:gd name="connsiteY5" fmla="*/ 1419148 h 1931212"/>
                  <a:gd name="connsiteX6" fmla="*/ 1762963 w 1762963"/>
                  <a:gd name="connsiteY6" fmla="*/ 672998 h 1931212"/>
                  <a:gd name="connsiteX7" fmla="*/ 1236268 w 1762963"/>
                  <a:gd name="connsiteY7" fmla="*/ 0 h 1931212"/>
                  <a:gd name="connsiteX8" fmla="*/ 651052 w 1762963"/>
                  <a:gd name="connsiteY8" fmla="*/ 526694 h 1931212"/>
                  <a:gd name="connsiteX9" fmla="*/ 409651 w 1762963"/>
                  <a:gd name="connsiteY9" fmla="*/ 7315 h 1931212"/>
                  <a:gd name="connsiteX0" fmla="*/ 409651 w 1762963"/>
                  <a:gd name="connsiteY0" fmla="*/ 7315 h 1931212"/>
                  <a:gd name="connsiteX1" fmla="*/ 234086 w 1762963"/>
                  <a:gd name="connsiteY1" fmla="*/ 665683 h 1931212"/>
                  <a:gd name="connsiteX2" fmla="*/ 292608 w 1762963"/>
                  <a:gd name="connsiteY2" fmla="*/ 1382572 h 1931212"/>
                  <a:gd name="connsiteX3" fmla="*/ 0 w 1762963"/>
                  <a:gd name="connsiteY3" fmla="*/ 1931212 h 1931212"/>
                  <a:gd name="connsiteX4" fmla="*/ 1060704 w 1762963"/>
                  <a:gd name="connsiteY4" fmla="*/ 1923897 h 1931212"/>
                  <a:gd name="connsiteX5" fmla="*/ 1228953 w 1762963"/>
                  <a:gd name="connsiteY5" fmla="*/ 1499615 h 1931212"/>
                  <a:gd name="connsiteX6" fmla="*/ 1762963 w 1762963"/>
                  <a:gd name="connsiteY6" fmla="*/ 672998 h 1931212"/>
                  <a:gd name="connsiteX7" fmla="*/ 1236268 w 1762963"/>
                  <a:gd name="connsiteY7" fmla="*/ 0 h 1931212"/>
                  <a:gd name="connsiteX8" fmla="*/ 651052 w 1762963"/>
                  <a:gd name="connsiteY8" fmla="*/ 526694 h 1931212"/>
                  <a:gd name="connsiteX9" fmla="*/ 409651 w 1762963"/>
                  <a:gd name="connsiteY9" fmla="*/ 7315 h 1931212"/>
                  <a:gd name="connsiteX0" fmla="*/ 409651 w 1762963"/>
                  <a:gd name="connsiteY0" fmla="*/ 7315 h 1931212"/>
                  <a:gd name="connsiteX1" fmla="*/ 234086 w 1762963"/>
                  <a:gd name="connsiteY1" fmla="*/ 665683 h 1931212"/>
                  <a:gd name="connsiteX2" fmla="*/ 292608 w 1762963"/>
                  <a:gd name="connsiteY2" fmla="*/ 1382572 h 1931212"/>
                  <a:gd name="connsiteX3" fmla="*/ 0 w 1762963"/>
                  <a:gd name="connsiteY3" fmla="*/ 1931212 h 1931212"/>
                  <a:gd name="connsiteX4" fmla="*/ 1060704 w 1762963"/>
                  <a:gd name="connsiteY4" fmla="*/ 1923897 h 1931212"/>
                  <a:gd name="connsiteX5" fmla="*/ 1250899 w 1762963"/>
                  <a:gd name="connsiteY5" fmla="*/ 1484985 h 1931212"/>
                  <a:gd name="connsiteX6" fmla="*/ 1762963 w 1762963"/>
                  <a:gd name="connsiteY6" fmla="*/ 672998 h 1931212"/>
                  <a:gd name="connsiteX7" fmla="*/ 1236268 w 1762963"/>
                  <a:gd name="connsiteY7" fmla="*/ 0 h 1931212"/>
                  <a:gd name="connsiteX8" fmla="*/ 651052 w 1762963"/>
                  <a:gd name="connsiteY8" fmla="*/ 526694 h 1931212"/>
                  <a:gd name="connsiteX9" fmla="*/ 409651 w 1762963"/>
                  <a:gd name="connsiteY9" fmla="*/ 7315 h 1931212"/>
                  <a:gd name="connsiteX0" fmla="*/ 409651 w 1762963"/>
                  <a:gd name="connsiteY0" fmla="*/ 7315 h 1931213"/>
                  <a:gd name="connsiteX1" fmla="*/ 234086 w 1762963"/>
                  <a:gd name="connsiteY1" fmla="*/ 665683 h 1931213"/>
                  <a:gd name="connsiteX2" fmla="*/ 292608 w 1762963"/>
                  <a:gd name="connsiteY2" fmla="*/ 1382572 h 1931213"/>
                  <a:gd name="connsiteX3" fmla="*/ 0 w 1762963"/>
                  <a:gd name="connsiteY3" fmla="*/ 1931212 h 1931213"/>
                  <a:gd name="connsiteX4" fmla="*/ 1089965 w 1762963"/>
                  <a:gd name="connsiteY4" fmla="*/ 1931213 h 1931213"/>
                  <a:gd name="connsiteX5" fmla="*/ 1250899 w 1762963"/>
                  <a:gd name="connsiteY5" fmla="*/ 1484985 h 1931213"/>
                  <a:gd name="connsiteX6" fmla="*/ 1762963 w 1762963"/>
                  <a:gd name="connsiteY6" fmla="*/ 672998 h 1931213"/>
                  <a:gd name="connsiteX7" fmla="*/ 1236268 w 1762963"/>
                  <a:gd name="connsiteY7" fmla="*/ 0 h 1931213"/>
                  <a:gd name="connsiteX8" fmla="*/ 651052 w 1762963"/>
                  <a:gd name="connsiteY8" fmla="*/ 526694 h 1931213"/>
                  <a:gd name="connsiteX9" fmla="*/ 409651 w 1762963"/>
                  <a:gd name="connsiteY9" fmla="*/ 7315 h 1931213"/>
                  <a:gd name="connsiteX0" fmla="*/ 277978 w 1631290"/>
                  <a:gd name="connsiteY0" fmla="*/ 7315 h 1931213"/>
                  <a:gd name="connsiteX1" fmla="*/ 102413 w 1631290"/>
                  <a:gd name="connsiteY1" fmla="*/ 665683 h 1931213"/>
                  <a:gd name="connsiteX2" fmla="*/ 160935 w 1631290"/>
                  <a:gd name="connsiteY2" fmla="*/ 1382572 h 1931213"/>
                  <a:gd name="connsiteX3" fmla="*/ 0 w 1631290"/>
                  <a:gd name="connsiteY3" fmla="*/ 1923896 h 1931213"/>
                  <a:gd name="connsiteX4" fmla="*/ 958292 w 1631290"/>
                  <a:gd name="connsiteY4" fmla="*/ 1931213 h 1931213"/>
                  <a:gd name="connsiteX5" fmla="*/ 1119226 w 1631290"/>
                  <a:gd name="connsiteY5" fmla="*/ 1484985 h 1931213"/>
                  <a:gd name="connsiteX6" fmla="*/ 1631290 w 1631290"/>
                  <a:gd name="connsiteY6" fmla="*/ 672998 h 1931213"/>
                  <a:gd name="connsiteX7" fmla="*/ 1104595 w 1631290"/>
                  <a:gd name="connsiteY7" fmla="*/ 0 h 1931213"/>
                  <a:gd name="connsiteX8" fmla="*/ 519379 w 1631290"/>
                  <a:gd name="connsiteY8" fmla="*/ 526694 h 1931213"/>
                  <a:gd name="connsiteX9" fmla="*/ 277978 w 1631290"/>
                  <a:gd name="connsiteY9" fmla="*/ 7315 h 1931213"/>
                  <a:gd name="connsiteX0" fmla="*/ 277978 w 1631290"/>
                  <a:gd name="connsiteY0" fmla="*/ 7315 h 1953159"/>
                  <a:gd name="connsiteX1" fmla="*/ 102413 w 1631290"/>
                  <a:gd name="connsiteY1" fmla="*/ 665683 h 1953159"/>
                  <a:gd name="connsiteX2" fmla="*/ 160935 w 1631290"/>
                  <a:gd name="connsiteY2" fmla="*/ 1382572 h 1953159"/>
                  <a:gd name="connsiteX3" fmla="*/ 0 w 1631290"/>
                  <a:gd name="connsiteY3" fmla="*/ 1923896 h 1953159"/>
                  <a:gd name="connsiteX4" fmla="*/ 1016814 w 1631290"/>
                  <a:gd name="connsiteY4" fmla="*/ 1953159 h 1953159"/>
                  <a:gd name="connsiteX5" fmla="*/ 1119226 w 1631290"/>
                  <a:gd name="connsiteY5" fmla="*/ 1484985 h 1953159"/>
                  <a:gd name="connsiteX6" fmla="*/ 1631290 w 1631290"/>
                  <a:gd name="connsiteY6" fmla="*/ 672998 h 1953159"/>
                  <a:gd name="connsiteX7" fmla="*/ 1104595 w 1631290"/>
                  <a:gd name="connsiteY7" fmla="*/ 0 h 1953159"/>
                  <a:gd name="connsiteX8" fmla="*/ 519379 w 1631290"/>
                  <a:gd name="connsiteY8" fmla="*/ 526694 h 1953159"/>
                  <a:gd name="connsiteX9" fmla="*/ 277978 w 1631290"/>
                  <a:gd name="connsiteY9" fmla="*/ 7315 h 1953159"/>
                  <a:gd name="connsiteX0" fmla="*/ 277978 w 1631290"/>
                  <a:gd name="connsiteY0" fmla="*/ 7315 h 1953159"/>
                  <a:gd name="connsiteX1" fmla="*/ 102413 w 1631290"/>
                  <a:gd name="connsiteY1" fmla="*/ 665683 h 1953159"/>
                  <a:gd name="connsiteX2" fmla="*/ 160935 w 1631290"/>
                  <a:gd name="connsiteY2" fmla="*/ 1382572 h 1953159"/>
                  <a:gd name="connsiteX3" fmla="*/ 0 w 1631290"/>
                  <a:gd name="connsiteY3" fmla="*/ 1923896 h 1953159"/>
                  <a:gd name="connsiteX4" fmla="*/ 1016814 w 1631290"/>
                  <a:gd name="connsiteY4" fmla="*/ 1953159 h 1953159"/>
                  <a:gd name="connsiteX5" fmla="*/ 1082649 w 1631290"/>
                  <a:gd name="connsiteY5" fmla="*/ 1499616 h 1953159"/>
                  <a:gd name="connsiteX6" fmla="*/ 1119226 w 1631290"/>
                  <a:gd name="connsiteY6" fmla="*/ 1484985 h 1953159"/>
                  <a:gd name="connsiteX7" fmla="*/ 1631290 w 1631290"/>
                  <a:gd name="connsiteY7" fmla="*/ 672998 h 1953159"/>
                  <a:gd name="connsiteX8" fmla="*/ 1104595 w 1631290"/>
                  <a:gd name="connsiteY8" fmla="*/ 0 h 1953159"/>
                  <a:gd name="connsiteX9" fmla="*/ 519379 w 1631290"/>
                  <a:gd name="connsiteY9" fmla="*/ 526694 h 1953159"/>
                  <a:gd name="connsiteX10" fmla="*/ 277978 w 1631290"/>
                  <a:gd name="connsiteY10" fmla="*/ 7315 h 1953159"/>
                  <a:gd name="connsiteX0" fmla="*/ 277978 w 1631290"/>
                  <a:gd name="connsiteY0" fmla="*/ 7315 h 1953159"/>
                  <a:gd name="connsiteX1" fmla="*/ 102413 w 1631290"/>
                  <a:gd name="connsiteY1" fmla="*/ 665683 h 1953159"/>
                  <a:gd name="connsiteX2" fmla="*/ 160935 w 1631290"/>
                  <a:gd name="connsiteY2" fmla="*/ 1382572 h 1953159"/>
                  <a:gd name="connsiteX3" fmla="*/ 0 w 1631290"/>
                  <a:gd name="connsiteY3" fmla="*/ 1923896 h 1953159"/>
                  <a:gd name="connsiteX4" fmla="*/ 1016814 w 1631290"/>
                  <a:gd name="connsiteY4" fmla="*/ 1953159 h 1953159"/>
                  <a:gd name="connsiteX5" fmla="*/ 1082649 w 1631290"/>
                  <a:gd name="connsiteY5" fmla="*/ 1499616 h 1953159"/>
                  <a:gd name="connsiteX6" fmla="*/ 1631290 w 1631290"/>
                  <a:gd name="connsiteY6" fmla="*/ 672998 h 1953159"/>
                  <a:gd name="connsiteX7" fmla="*/ 1104595 w 1631290"/>
                  <a:gd name="connsiteY7" fmla="*/ 0 h 1953159"/>
                  <a:gd name="connsiteX8" fmla="*/ 519379 w 1631290"/>
                  <a:gd name="connsiteY8" fmla="*/ 526694 h 1953159"/>
                  <a:gd name="connsiteX9" fmla="*/ 277978 w 1631290"/>
                  <a:gd name="connsiteY9" fmla="*/ 7315 h 1953159"/>
                  <a:gd name="connsiteX0" fmla="*/ 277978 w 1631290"/>
                  <a:gd name="connsiteY0" fmla="*/ 7315 h 1953159"/>
                  <a:gd name="connsiteX1" fmla="*/ 102413 w 1631290"/>
                  <a:gd name="connsiteY1" fmla="*/ 665683 h 1953159"/>
                  <a:gd name="connsiteX2" fmla="*/ 160935 w 1631290"/>
                  <a:gd name="connsiteY2" fmla="*/ 1382572 h 1953159"/>
                  <a:gd name="connsiteX3" fmla="*/ 0 w 1631290"/>
                  <a:gd name="connsiteY3" fmla="*/ 1923896 h 1953159"/>
                  <a:gd name="connsiteX4" fmla="*/ 1016814 w 1631290"/>
                  <a:gd name="connsiteY4" fmla="*/ 1953159 h 1953159"/>
                  <a:gd name="connsiteX5" fmla="*/ 1082649 w 1631290"/>
                  <a:gd name="connsiteY5" fmla="*/ 1499616 h 1953159"/>
                  <a:gd name="connsiteX6" fmla="*/ 1631290 w 1631290"/>
                  <a:gd name="connsiteY6" fmla="*/ 672998 h 1953159"/>
                  <a:gd name="connsiteX7" fmla="*/ 1104595 w 1631290"/>
                  <a:gd name="connsiteY7" fmla="*/ 0 h 1953159"/>
                  <a:gd name="connsiteX8" fmla="*/ 519379 w 1631290"/>
                  <a:gd name="connsiteY8" fmla="*/ 526694 h 1953159"/>
                  <a:gd name="connsiteX9" fmla="*/ 277978 w 1631290"/>
                  <a:gd name="connsiteY9" fmla="*/ 7315 h 1953159"/>
                  <a:gd name="connsiteX0" fmla="*/ 277978 w 1631290"/>
                  <a:gd name="connsiteY0" fmla="*/ 7315 h 1953159"/>
                  <a:gd name="connsiteX1" fmla="*/ 102413 w 1631290"/>
                  <a:gd name="connsiteY1" fmla="*/ 665683 h 1953159"/>
                  <a:gd name="connsiteX2" fmla="*/ 160935 w 1631290"/>
                  <a:gd name="connsiteY2" fmla="*/ 1382572 h 1953159"/>
                  <a:gd name="connsiteX3" fmla="*/ 0 w 1631290"/>
                  <a:gd name="connsiteY3" fmla="*/ 1923896 h 1953159"/>
                  <a:gd name="connsiteX4" fmla="*/ 1016814 w 1631290"/>
                  <a:gd name="connsiteY4" fmla="*/ 1953159 h 1953159"/>
                  <a:gd name="connsiteX5" fmla="*/ 1082649 w 1631290"/>
                  <a:gd name="connsiteY5" fmla="*/ 1499616 h 1953159"/>
                  <a:gd name="connsiteX6" fmla="*/ 1631290 w 1631290"/>
                  <a:gd name="connsiteY6" fmla="*/ 672998 h 1953159"/>
                  <a:gd name="connsiteX7" fmla="*/ 1104595 w 1631290"/>
                  <a:gd name="connsiteY7" fmla="*/ 0 h 1953159"/>
                  <a:gd name="connsiteX8" fmla="*/ 519379 w 1631290"/>
                  <a:gd name="connsiteY8" fmla="*/ 526694 h 1953159"/>
                  <a:gd name="connsiteX9" fmla="*/ 277978 w 1631290"/>
                  <a:gd name="connsiteY9" fmla="*/ 7315 h 1953159"/>
                  <a:gd name="connsiteX0" fmla="*/ 277978 w 1631290"/>
                  <a:gd name="connsiteY0" fmla="*/ 0 h 2033626"/>
                  <a:gd name="connsiteX1" fmla="*/ 102413 w 1631290"/>
                  <a:gd name="connsiteY1" fmla="*/ 746150 h 2033626"/>
                  <a:gd name="connsiteX2" fmla="*/ 160935 w 1631290"/>
                  <a:gd name="connsiteY2" fmla="*/ 1463039 h 2033626"/>
                  <a:gd name="connsiteX3" fmla="*/ 0 w 1631290"/>
                  <a:gd name="connsiteY3" fmla="*/ 2004363 h 2033626"/>
                  <a:gd name="connsiteX4" fmla="*/ 1016814 w 1631290"/>
                  <a:gd name="connsiteY4" fmla="*/ 2033626 h 2033626"/>
                  <a:gd name="connsiteX5" fmla="*/ 1082649 w 1631290"/>
                  <a:gd name="connsiteY5" fmla="*/ 1580083 h 2033626"/>
                  <a:gd name="connsiteX6" fmla="*/ 1631290 w 1631290"/>
                  <a:gd name="connsiteY6" fmla="*/ 753465 h 2033626"/>
                  <a:gd name="connsiteX7" fmla="*/ 1104595 w 1631290"/>
                  <a:gd name="connsiteY7" fmla="*/ 80467 h 2033626"/>
                  <a:gd name="connsiteX8" fmla="*/ 519379 w 1631290"/>
                  <a:gd name="connsiteY8" fmla="*/ 607161 h 2033626"/>
                  <a:gd name="connsiteX9" fmla="*/ 277978 w 1631290"/>
                  <a:gd name="connsiteY9" fmla="*/ 0 h 2033626"/>
                  <a:gd name="connsiteX0" fmla="*/ 277978 w 1631290"/>
                  <a:gd name="connsiteY0" fmla="*/ 10 h 2033636"/>
                  <a:gd name="connsiteX1" fmla="*/ 102413 w 1631290"/>
                  <a:gd name="connsiteY1" fmla="*/ 746160 h 2033636"/>
                  <a:gd name="connsiteX2" fmla="*/ 160935 w 1631290"/>
                  <a:gd name="connsiteY2" fmla="*/ 1463049 h 2033636"/>
                  <a:gd name="connsiteX3" fmla="*/ 0 w 1631290"/>
                  <a:gd name="connsiteY3" fmla="*/ 2004373 h 2033636"/>
                  <a:gd name="connsiteX4" fmla="*/ 1016814 w 1631290"/>
                  <a:gd name="connsiteY4" fmla="*/ 2033636 h 2033636"/>
                  <a:gd name="connsiteX5" fmla="*/ 1082649 w 1631290"/>
                  <a:gd name="connsiteY5" fmla="*/ 1580093 h 2033636"/>
                  <a:gd name="connsiteX6" fmla="*/ 1631290 w 1631290"/>
                  <a:gd name="connsiteY6" fmla="*/ 753475 h 2033636"/>
                  <a:gd name="connsiteX7" fmla="*/ 1104595 w 1631290"/>
                  <a:gd name="connsiteY7" fmla="*/ 80477 h 2033636"/>
                  <a:gd name="connsiteX8" fmla="*/ 519379 w 1631290"/>
                  <a:gd name="connsiteY8" fmla="*/ 607171 h 2033636"/>
                  <a:gd name="connsiteX9" fmla="*/ 277978 w 1631290"/>
                  <a:gd name="connsiteY9" fmla="*/ 10 h 2033636"/>
                  <a:gd name="connsiteX0" fmla="*/ 277978 w 1631290"/>
                  <a:gd name="connsiteY0" fmla="*/ 10 h 2033636"/>
                  <a:gd name="connsiteX1" fmla="*/ 102413 w 1631290"/>
                  <a:gd name="connsiteY1" fmla="*/ 746160 h 2033636"/>
                  <a:gd name="connsiteX2" fmla="*/ 160935 w 1631290"/>
                  <a:gd name="connsiteY2" fmla="*/ 1463049 h 2033636"/>
                  <a:gd name="connsiteX3" fmla="*/ 0 w 1631290"/>
                  <a:gd name="connsiteY3" fmla="*/ 2004373 h 2033636"/>
                  <a:gd name="connsiteX4" fmla="*/ 1016814 w 1631290"/>
                  <a:gd name="connsiteY4" fmla="*/ 2033636 h 2033636"/>
                  <a:gd name="connsiteX5" fmla="*/ 1082649 w 1631290"/>
                  <a:gd name="connsiteY5" fmla="*/ 1580093 h 2033636"/>
                  <a:gd name="connsiteX6" fmla="*/ 1631290 w 1631290"/>
                  <a:gd name="connsiteY6" fmla="*/ 753475 h 2033636"/>
                  <a:gd name="connsiteX7" fmla="*/ 1104595 w 1631290"/>
                  <a:gd name="connsiteY7" fmla="*/ 80477 h 2033636"/>
                  <a:gd name="connsiteX8" fmla="*/ 490118 w 1631290"/>
                  <a:gd name="connsiteY8" fmla="*/ 680323 h 2033636"/>
                  <a:gd name="connsiteX9" fmla="*/ 277978 w 1631290"/>
                  <a:gd name="connsiteY9" fmla="*/ 10 h 2033636"/>
                  <a:gd name="connsiteX0" fmla="*/ 284841 w 1638153"/>
                  <a:gd name="connsiteY0" fmla="*/ 10 h 2045551"/>
                  <a:gd name="connsiteX1" fmla="*/ 109276 w 1638153"/>
                  <a:gd name="connsiteY1" fmla="*/ 746160 h 2045551"/>
                  <a:gd name="connsiteX2" fmla="*/ 167798 w 1638153"/>
                  <a:gd name="connsiteY2" fmla="*/ 1463049 h 2045551"/>
                  <a:gd name="connsiteX3" fmla="*/ 0 w 1638153"/>
                  <a:gd name="connsiteY3" fmla="*/ 2045551 h 2045551"/>
                  <a:gd name="connsiteX4" fmla="*/ 1023677 w 1638153"/>
                  <a:gd name="connsiteY4" fmla="*/ 2033636 h 2045551"/>
                  <a:gd name="connsiteX5" fmla="*/ 1089512 w 1638153"/>
                  <a:gd name="connsiteY5" fmla="*/ 1580093 h 2045551"/>
                  <a:gd name="connsiteX6" fmla="*/ 1638153 w 1638153"/>
                  <a:gd name="connsiteY6" fmla="*/ 753475 h 2045551"/>
                  <a:gd name="connsiteX7" fmla="*/ 1111458 w 1638153"/>
                  <a:gd name="connsiteY7" fmla="*/ 80477 h 2045551"/>
                  <a:gd name="connsiteX8" fmla="*/ 496981 w 1638153"/>
                  <a:gd name="connsiteY8" fmla="*/ 680323 h 2045551"/>
                  <a:gd name="connsiteX9" fmla="*/ 284841 w 1638153"/>
                  <a:gd name="connsiteY9" fmla="*/ 10 h 2045551"/>
                  <a:gd name="connsiteX0" fmla="*/ 284841 w 1638153"/>
                  <a:gd name="connsiteY0" fmla="*/ 10 h 2045551"/>
                  <a:gd name="connsiteX1" fmla="*/ 109276 w 1638153"/>
                  <a:gd name="connsiteY1" fmla="*/ 746160 h 2045551"/>
                  <a:gd name="connsiteX2" fmla="*/ 167798 w 1638153"/>
                  <a:gd name="connsiteY2" fmla="*/ 1463049 h 2045551"/>
                  <a:gd name="connsiteX3" fmla="*/ 0 w 1638153"/>
                  <a:gd name="connsiteY3" fmla="*/ 2045551 h 2045551"/>
                  <a:gd name="connsiteX4" fmla="*/ 1023677 w 1638153"/>
                  <a:gd name="connsiteY4" fmla="*/ 2033636 h 2045551"/>
                  <a:gd name="connsiteX5" fmla="*/ 1089512 w 1638153"/>
                  <a:gd name="connsiteY5" fmla="*/ 1580093 h 2045551"/>
                  <a:gd name="connsiteX6" fmla="*/ 1638153 w 1638153"/>
                  <a:gd name="connsiteY6" fmla="*/ 753475 h 2045551"/>
                  <a:gd name="connsiteX7" fmla="*/ 1111458 w 1638153"/>
                  <a:gd name="connsiteY7" fmla="*/ 80477 h 2045551"/>
                  <a:gd name="connsiteX8" fmla="*/ 496981 w 1638153"/>
                  <a:gd name="connsiteY8" fmla="*/ 680323 h 2045551"/>
                  <a:gd name="connsiteX9" fmla="*/ 284841 w 1638153"/>
                  <a:gd name="connsiteY9" fmla="*/ 10 h 2045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38153" h="2045551">
                    <a:moveTo>
                      <a:pt x="284841" y="10"/>
                    </a:moveTo>
                    <a:cubicBezTo>
                      <a:pt x="292156" y="285302"/>
                      <a:pt x="101961" y="643747"/>
                      <a:pt x="109276" y="746160"/>
                    </a:cubicBezTo>
                    <a:cubicBezTo>
                      <a:pt x="99522" y="1014384"/>
                      <a:pt x="148291" y="1224086"/>
                      <a:pt x="167798" y="1463049"/>
                    </a:cubicBezTo>
                    <a:lnTo>
                      <a:pt x="0" y="2045551"/>
                    </a:lnTo>
                    <a:lnTo>
                      <a:pt x="1023677" y="2033636"/>
                    </a:lnTo>
                    <a:cubicBezTo>
                      <a:pt x="1055376" y="1884893"/>
                      <a:pt x="1057813" y="1728836"/>
                      <a:pt x="1089512" y="1580093"/>
                    </a:cubicBezTo>
                    <a:cubicBezTo>
                      <a:pt x="1440642" y="1333815"/>
                      <a:pt x="1535740" y="1153373"/>
                      <a:pt x="1638153" y="753475"/>
                    </a:cubicBezTo>
                    <a:lnTo>
                      <a:pt x="1111458" y="80477"/>
                    </a:lnTo>
                    <a:lnTo>
                      <a:pt x="496981" y="680323"/>
                    </a:lnTo>
                    <a:cubicBezTo>
                      <a:pt x="416514" y="477936"/>
                      <a:pt x="599395" y="-2428"/>
                      <a:pt x="284841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D56FFE70-4009-4F8A-88AF-C78146500FFA}"/>
                </a:ext>
              </a:extLst>
            </p:cNvPr>
            <p:cNvGrpSpPr/>
            <p:nvPr/>
          </p:nvGrpSpPr>
          <p:grpSpPr>
            <a:xfrm>
              <a:off x="3635903" y="2482543"/>
              <a:ext cx="1666119" cy="2017638"/>
              <a:chOff x="3731153" y="2225865"/>
              <a:chExt cx="1666119" cy="2017638"/>
            </a:xfrm>
          </p:grpSpPr>
          <p:pic>
            <p:nvPicPr>
              <p:cNvPr id="13" name="Picture 2" descr="D:\KBM-정애\014-Fullppt\PNG이미지\핸드폰2.png">
                <a:extLst>
                  <a:ext uri="{FF2B5EF4-FFF2-40B4-BE49-F238E27FC236}">
                    <a16:creationId xmlns:a16="http://schemas.microsoft.com/office/drawing/2014/main" xmlns="" id="{72A84A95-9B16-4C1D-9D2A-A6635361DB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31153" y="2225865"/>
                <a:ext cx="1666119" cy="20176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067580B3-DCE5-40D5-A53B-B7EBD5220A35}"/>
                  </a:ext>
                </a:extLst>
              </p:cNvPr>
              <p:cNvSpPr/>
              <p:nvPr/>
            </p:nvSpPr>
            <p:spPr>
              <a:xfrm>
                <a:off x="4177052" y="2344220"/>
                <a:ext cx="907339" cy="14356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23B6BD5F-67E3-453B-89A1-9A707CB818E8}"/>
                </a:ext>
              </a:extLst>
            </p:cNvPr>
            <p:cNvGrpSpPr/>
            <p:nvPr/>
          </p:nvGrpSpPr>
          <p:grpSpPr>
            <a:xfrm>
              <a:off x="4722759" y="3079004"/>
              <a:ext cx="543317" cy="824717"/>
              <a:chOff x="4661983" y="2106581"/>
              <a:chExt cx="509735" cy="77374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xmlns="" id="{3F9CE6E8-487E-4910-A7D7-560D655A2082}"/>
                  </a:ext>
                </a:extLst>
              </p:cNvPr>
              <p:cNvSpPr/>
              <p:nvPr/>
            </p:nvSpPr>
            <p:spPr>
              <a:xfrm rot="3148397">
                <a:off x="4756549" y="2012015"/>
                <a:ext cx="265003" cy="4541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xmlns="" id="{3532034E-A29B-4B80-8698-B23340EE6756}"/>
                  </a:ext>
                </a:extLst>
              </p:cNvPr>
              <p:cNvSpPr/>
              <p:nvPr/>
            </p:nvSpPr>
            <p:spPr>
              <a:xfrm rot="3148397">
                <a:off x="4786261" y="2266384"/>
                <a:ext cx="265003" cy="4541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xmlns="" id="{ADA6E46B-0AE7-4DBA-8FBD-08DF6F1C6FE9}"/>
                  </a:ext>
                </a:extLst>
              </p:cNvPr>
              <p:cNvSpPr/>
              <p:nvPr/>
            </p:nvSpPr>
            <p:spPr>
              <a:xfrm rot="3148397">
                <a:off x="4812149" y="2520754"/>
                <a:ext cx="265003" cy="45413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xmlns="" id="{7F48CA2E-8B61-4886-8C4D-09A9295251D7}"/>
                </a:ext>
              </a:extLst>
            </p:cNvPr>
            <p:cNvSpPr/>
            <p:nvPr/>
          </p:nvSpPr>
          <p:spPr>
            <a:xfrm>
              <a:off x="3919952" y="1212890"/>
              <a:ext cx="1231995" cy="724691"/>
            </a:xfrm>
            <a:custGeom>
              <a:avLst/>
              <a:gdLst/>
              <a:ahLst/>
              <a:cxnLst/>
              <a:rect l="l" t="t" r="r" b="b"/>
              <a:pathLst>
                <a:path w="4529836" h="2664566">
                  <a:moveTo>
                    <a:pt x="1861969" y="0"/>
                  </a:moveTo>
                  <a:cubicBezTo>
                    <a:pt x="2177122" y="0"/>
                    <a:pt x="2455874" y="155855"/>
                    <a:pt x="2611443" y="404565"/>
                  </a:cubicBezTo>
                  <a:cubicBezTo>
                    <a:pt x="2709453" y="315054"/>
                    <a:pt x="2840684" y="266178"/>
                    <a:pt x="2983336" y="266178"/>
                  </a:cubicBezTo>
                  <a:cubicBezTo>
                    <a:pt x="3293144" y="266178"/>
                    <a:pt x="3549108" y="496718"/>
                    <a:pt x="3578241" y="797044"/>
                  </a:cubicBezTo>
                  <a:cubicBezTo>
                    <a:pt x="3583592" y="793823"/>
                    <a:pt x="3589010" y="793774"/>
                    <a:pt x="3594440" y="793774"/>
                  </a:cubicBezTo>
                  <a:cubicBezTo>
                    <a:pt x="4111042" y="793774"/>
                    <a:pt x="4529836" y="1212568"/>
                    <a:pt x="4529836" y="1729170"/>
                  </a:cubicBezTo>
                  <a:cubicBezTo>
                    <a:pt x="4529836" y="2216938"/>
                    <a:pt x="4156487" y="2617512"/>
                    <a:pt x="3679930" y="2660249"/>
                  </a:cubicBezTo>
                  <a:lnTo>
                    <a:pt x="3679930" y="2664566"/>
                  </a:lnTo>
                  <a:lnTo>
                    <a:pt x="3594440" y="2664566"/>
                  </a:lnTo>
                  <a:lnTo>
                    <a:pt x="1043912" y="2664566"/>
                  </a:lnTo>
                  <a:lnTo>
                    <a:pt x="1043912" y="2657589"/>
                  </a:lnTo>
                  <a:cubicBezTo>
                    <a:pt x="1008374" y="2662448"/>
                    <a:pt x="972132" y="2664566"/>
                    <a:pt x="935396" y="2664566"/>
                  </a:cubicBezTo>
                  <a:cubicBezTo>
                    <a:pt x="418794" y="2664566"/>
                    <a:pt x="0" y="2245772"/>
                    <a:pt x="0" y="1729170"/>
                  </a:cubicBezTo>
                  <a:cubicBezTo>
                    <a:pt x="0" y="1212568"/>
                    <a:pt x="418794" y="793774"/>
                    <a:pt x="935396" y="793774"/>
                  </a:cubicBezTo>
                  <a:lnTo>
                    <a:pt x="954395" y="797612"/>
                  </a:lnTo>
                  <a:cubicBezTo>
                    <a:pt x="1004779" y="344999"/>
                    <a:pt x="1393085" y="0"/>
                    <a:pt x="18619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xmlns="" id="{E0ED9377-D0E5-4C4E-86BA-E4EABA4FAC69}"/>
                </a:ext>
              </a:extLst>
            </p:cNvPr>
            <p:cNvSpPr/>
            <p:nvPr/>
          </p:nvSpPr>
          <p:spPr>
            <a:xfrm>
              <a:off x="2388518" y="2127049"/>
              <a:ext cx="1231995" cy="724691"/>
            </a:xfrm>
            <a:custGeom>
              <a:avLst/>
              <a:gdLst/>
              <a:ahLst/>
              <a:cxnLst/>
              <a:rect l="l" t="t" r="r" b="b"/>
              <a:pathLst>
                <a:path w="4529836" h="2664566">
                  <a:moveTo>
                    <a:pt x="1861969" y="0"/>
                  </a:moveTo>
                  <a:cubicBezTo>
                    <a:pt x="2177122" y="0"/>
                    <a:pt x="2455874" y="155855"/>
                    <a:pt x="2611443" y="404565"/>
                  </a:cubicBezTo>
                  <a:cubicBezTo>
                    <a:pt x="2709453" y="315054"/>
                    <a:pt x="2840684" y="266178"/>
                    <a:pt x="2983336" y="266178"/>
                  </a:cubicBezTo>
                  <a:cubicBezTo>
                    <a:pt x="3293144" y="266178"/>
                    <a:pt x="3549108" y="496718"/>
                    <a:pt x="3578241" y="797044"/>
                  </a:cubicBezTo>
                  <a:cubicBezTo>
                    <a:pt x="3583592" y="793823"/>
                    <a:pt x="3589010" y="793774"/>
                    <a:pt x="3594440" y="793774"/>
                  </a:cubicBezTo>
                  <a:cubicBezTo>
                    <a:pt x="4111042" y="793774"/>
                    <a:pt x="4529836" y="1212568"/>
                    <a:pt x="4529836" y="1729170"/>
                  </a:cubicBezTo>
                  <a:cubicBezTo>
                    <a:pt x="4529836" y="2216938"/>
                    <a:pt x="4156487" y="2617512"/>
                    <a:pt x="3679930" y="2660249"/>
                  </a:cubicBezTo>
                  <a:lnTo>
                    <a:pt x="3679930" y="2664566"/>
                  </a:lnTo>
                  <a:lnTo>
                    <a:pt x="3594440" y="2664566"/>
                  </a:lnTo>
                  <a:lnTo>
                    <a:pt x="1043912" y="2664566"/>
                  </a:lnTo>
                  <a:lnTo>
                    <a:pt x="1043912" y="2657589"/>
                  </a:lnTo>
                  <a:cubicBezTo>
                    <a:pt x="1008374" y="2662448"/>
                    <a:pt x="972132" y="2664566"/>
                    <a:pt x="935396" y="2664566"/>
                  </a:cubicBezTo>
                  <a:cubicBezTo>
                    <a:pt x="418794" y="2664566"/>
                    <a:pt x="0" y="2245772"/>
                    <a:pt x="0" y="1729170"/>
                  </a:cubicBezTo>
                  <a:cubicBezTo>
                    <a:pt x="0" y="1212568"/>
                    <a:pt x="418794" y="793774"/>
                    <a:pt x="935396" y="793774"/>
                  </a:cubicBezTo>
                  <a:lnTo>
                    <a:pt x="954395" y="797612"/>
                  </a:lnTo>
                  <a:cubicBezTo>
                    <a:pt x="1004779" y="344999"/>
                    <a:pt x="1393085" y="0"/>
                    <a:pt x="1861969" y="0"/>
                  </a:cubicBezTo>
                  <a:close/>
                </a:path>
              </a:pathLst>
            </a:custGeom>
            <a:noFill/>
            <a:ln w="3810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Rectangle 23">
              <a:extLst>
                <a:ext uri="{FF2B5EF4-FFF2-40B4-BE49-F238E27FC236}">
                  <a16:creationId xmlns:a16="http://schemas.microsoft.com/office/drawing/2014/main" xmlns="" id="{0B287000-7AAA-4620-A57B-7CCF5C96E0F5}"/>
                </a:ext>
              </a:extLst>
            </p:cNvPr>
            <p:cNvSpPr/>
            <p:nvPr/>
          </p:nvSpPr>
          <p:spPr>
            <a:xfrm>
              <a:off x="1588571" y="3243329"/>
              <a:ext cx="1231995" cy="724691"/>
            </a:xfrm>
            <a:custGeom>
              <a:avLst/>
              <a:gdLst/>
              <a:ahLst/>
              <a:cxnLst/>
              <a:rect l="l" t="t" r="r" b="b"/>
              <a:pathLst>
                <a:path w="4529836" h="2664566">
                  <a:moveTo>
                    <a:pt x="1861969" y="0"/>
                  </a:moveTo>
                  <a:cubicBezTo>
                    <a:pt x="2177122" y="0"/>
                    <a:pt x="2455874" y="155855"/>
                    <a:pt x="2611443" y="404565"/>
                  </a:cubicBezTo>
                  <a:cubicBezTo>
                    <a:pt x="2709453" y="315054"/>
                    <a:pt x="2840684" y="266178"/>
                    <a:pt x="2983336" y="266178"/>
                  </a:cubicBezTo>
                  <a:cubicBezTo>
                    <a:pt x="3293144" y="266178"/>
                    <a:pt x="3549108" y="496718"/>
                    <a:pt x="3578241" y="797044"/>
                  </a:cubicBezTo>
                  <a:cubicBezTo>
                    <a:pt x="3583592" y="793823"/>
                    <a:pt x="3589010" y="793774"/>
                    <a:pt x="3594440" y="793774"/>
                  </a:cubicBezTo>
                  <a:cubicBezTo>
                    <a:pt x="4111042" y="793774"/>
                    <a:pt x="4529836" y="1212568"/>
                    <a:pt x="4529836" y="1729170"/>
                  </a:cubicBezTo>
                  <a:cubicBezTo>
                    <a:pt x="4529836" y="2216938"/>
                    <a:pt x="4156487" y="2617512"/>
                    <a:pt x="3679930" y="2660249"/>
                  </a:cubicBezTo>
                  <a:lnTo>
                    <a:pt x="3679930" y="2664566"/>
                  </a:lnTo>
                  <a:lnTo>
                    <a:pt x="3594440" y="2664566"/>
                  </a:lnTo>
                  <a:lnTo>
                    <a:pt x="1043912" y="2664566"/>
                  </a:lnTo>
                  <a:lnTo>
                    <a:pt x="1043912" y="2657589"/>
                  </a:lnTo>
                  <a:cubicBezTo>
                    <a:pt x="1008374" y="2662448"/>
                    <a:pt x="972132" y="2664566"/>
                    <a:pt x="935396" y="2664566"/>
                  </a:cubicBezTo>
                  <a:cubicBezTo>
                    <a:pt x="418794" y="2664566"/>
                    <a:pt x="0" y="2245772"/>
                    <a:pt x="0" y="1729170"/>
                  </a:cubicBezTo>
                  <a:cubicBezTo>
                    <a:pt x="0" y="1212568"/>
                    <a:pt x="418794" y="793774"/>
                    <a:pt x="935396" y="793774"/>
                  </a:cubicBezTo>
                  <a:lnTo>
                    <a:pt x="954395" y="797612"/>
                  </a:lnTo>
                  <a:cubicBezTo>
                    <a:pt x="1004779" y="344999"/>
                    <a:pt x="1393085" y="0"/>
                    <a:pt x="1861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xmlns="" id="{ACD5F0F5-E4F6-481D-926D-A702BFA64410}"/>
                </a:ext>
              </a:extLst>
            </p:cNvPr>
            <p:cNvSpPr/>
            <p:nvPr/>
          </p:nvSpPr>
          <p:spPr>
            <a:xfrm>
              <a:off x="6276950" y="3243329"/>
              <a:ext cx="1231995" cy="724691"/>
            </a:xfrm>
            <a:custGeom>
              <a:avLst/>
              <a:gdLst/>
              <a:ahLst/>
              <a:cxnLst/>
              <a:rect l="l" t="t" r="r" b="b"/>
              <a:pathLst>
                <a:path w="4529836" h="2664566">
                  <a:moveTo>
                    <a:pt x="1861969" y="0"/>
                  </a:moveTo>
                  <a:cubicBezTo>
                    <a:pt x="2177122" y="0"/>
                    <a:pt x="2455874" y="155855"/>
                    <a:pt x="2611443" y="404565"/>
                  </a:cubicBezTo>
                  <a:cubicBezTo>
                    <a:pt x="2709453" y="315054"/>
                    <a:pt x="2840684" y="266178"/>
                    <a:pt x="2983336" y="266178"/>
                  </a:cubicBezTo>
                  <a:cubicBezTo>
                    <a:pt x="3293144" y="266178"/>
                    <a:pt x="3549108" y="496718"/>
                    <a:pt x="3578241" y="797044"/>
                  </a:cubicBezTo>
                  <a:cubicBezTo>
                    <a:pt x="3583592" y="793823"/>
                    <a:pt x="3589010" y="793774"/>
                    <a:pt x="3594440" y="793774"/>
                  </a:cubicBezTo>
                  <a:cubicBezTo>
                    <a:pt x="4111042" y="793774"/>
                    <a:pt x="4529836" y="1212568"/>
                    <a:pt x="4529836" y="1729170"/>
                  </a:cubicBezTo>
                  <a:cubicBezTo>
                    <a:pt x="4529836" y="2216938"/>
                    <a:pt x="4156487" y="2617512"/>
                    <a:pt x="3679930" y="2660249"/>
                  </a:cubicBezTo>
                  <a:lnTo>
                    <a:pt x="3679930" y="2664566"/>
                  </a:lnTo>
                  <a:lnTo>
                    <a:pt x="3594440" y="2664566"/>
                  </a:lnTo>
                  <a:lnTo>
                    <a:pt x="1043912" y="2664566"/>
                  </a:lnTo>
                  <a:lnTo>
                    <a:pt x="1043912" y="2657589"/>
                  </a:lnTo>
                  <a:cubicBezTo>
                    <a:pt x="1008374" y="2662448"/>
                    <a:pt x="972132" y="2664566"/>
                    <a:pt x="935396" y="2664566"/>
                  </a:cubicBezTo>
                  <a:cubicBezTo>
                    <a:pt x="418794" y="2664566"/>
                    <a:pt x="0" y="2245772"/>
                    <a:pt x="0" y="1729170"/>
                  </a:cubicBezTo>
                  <a:cubicBezTo>
                    <a:pt x="0" y="1212568"/>
                    <a:pt x="418794" y="793774"/>
                    <a:pt x="935396" y="793774"/>
                  </a:cubicBezTo>
                  <a:lnTo>
                    <a:pt x="954395" y="797612"/>
                  </a:lnTo>
                  <a:cubicBezTo>
                    <a:pt x="1004779" y="344999"/>
                    <a:pt x="1393085" y="0"/>
                    <a:pt x="18619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xmlns="" id="{DB9D531E-1AE3-422C-BF9F-6A1C8093B85F}"/>
                </a:ext>
              </a:extLst>
            </p:cNvPr>
            <p:cNvSpPr/>
            <p:nvPr/>
          </p:nvSpPr>
          <p:spPr>
            <a:xfrm>
              <a:off x="5549011" y="2127049"/>
              <a:ext cx="1231995" cy="724691"/>
            </a:xfrm>
            <a:custGeom>
              <a:avLst/>
              <a:gdLst/>
              <a:ahLst/>
              <a:cxnLst/>
              <a:rect l="l" t="t" r="r" b="b"/>
              <a:pathLst>
                <a:path w="4529836" h="2664566">
                  <a:moveTo>
                    <a:pt x="1861969" y="0"/>
                  </a:moveTo>
                  <a:cubicBezTo>
                    <a:pt x="2177122" y="0"/>
                    <a:pt x="2455874" y="155855"/>
                    <a:pt x="2611443" y="404565"/>
                  </a:cubicBezTo>
                  <a:cubicBezTo>
                    <a:pt x="2709453" y="315054"/>
                    <a:pt x="2840684" y="266178"/>
                    <a:pt x="2983336" y="266178"/>
                  </a:cubicBezTo>
                  <a:cubicBezTo>
                    <a:pt x="3293144" y="266178"/>
                    <a:pt x="3549108" y="496718"/>
                    <a:pt x="3578241" y="797044"/>
                  </a:cubicBezTo>
                  <a:cubicBezTo>
                    <a:pt x="3583592" y="793823"/>
                    <a:pt x="3589010" y="793774"/>
                    <a:pt x="3594440" y="793774"/>
                  </a:cubicBezTo>
                  <a:cubicBezTo>
                    <a:pt x="4111042" y="793774"/>
                    <a:pt x="4529836" y="1212568"/>
                    <a:pt x="4529836" y="1729170"/>
                  </a:cubicBezTo>
                  <a:cubicBezTo>
                    <a:pt x="4529836" y="2216938"/>
                    <a:pt x="4156487" y="2617512"/>
                    <a:pt x="3679930" y="2660249"/>
                  </a:cubicBezTo>
                  <a:lnTo>
                    <a:pt x="3679930" y="2664566"/>
                  </a:lnTo>
                  <a:lnTo>
                    <a:pt x="3594440" y="2664566"/>
                  </a:lnTo>
                  <a:lnTo>
                    <a:pt x="1043912" y="2664566"/>
                  </a:lnTo>
                  <a:lnTo>
                    <a:pt x="1043912" y="2657589"/>
                  </a:lnTo>
                  <a:cubicBezTo>
                    <a:pt x="1008374" y="2662448"/>
                    <a:pt x="972132" y="2664566"/>
                    <a:pt x="935396" y="2664566"/>
                  </a:cubicBezTo>
                  <a:cubicBezTo>
                    <a:pt x="418794" y="2664566"/>
                    <a:pt x="0" y="2245772"/>
                    <a:pt x="0" y="1729170"/>
                  </a:cubicBezTo>
                  <a:cubicBezTo>
                    <a:pt x="0" y="1212568"/>
                    <a:pt x="418794" y="793774"/>
                    <a:pt x="935396" y="793774"/>
                  </a:cubicBezTo>
                  <a:lnTo>
                    <a:pt x="954395" y="797612"/>
                  </a:lnTo>
                  <a:cubicBezTo>
                    <a:pt x="1004779" y="344999"/>
                    <a:pt x="1393085" y="0"/>
                    <a:pt x="1861969" y="0"/>
                  </a:cubicBezTo>
                  <a:close/>
                </a:path>
              </a:pathLst>
            </a:custGeom>
            <a:noFill/>
            <a:ln w="38100">
              <a:solidFill>
                <a:schemeClr val="accent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Block Arc 14">
              <a:extLst>
                <a:ext uri="{FF2B5EF4-FFF2-40B4-BE49-F238E27FC236}">
                  <a16:creationId xmlns:a16="http://schemas.microsoft.com/office/drawing/2014/main" xmlns="" id="{61019D02-A269-46F4-BA02-01A20BCCEDCC}"/>
                </a:ext>
              </a:extLst>
            </p:cNvPr>
            <p:cNvSpPr/>
            <p:nvPr/>
          </p:nvSpPr>
          <p:spPr>
            <a:xfrm rot="16200000">
              <a:off x="1988943" y="3442422"/>
              <a:ext cx="448947" cy="449242"/>
            </a:xfrm>
            <a:custGeom>
              <a:avLst/>
              <a:gdLst/>
              <a:ahLst/>
              <a:cxnLst/>
              <a:rect l="l" t="t" r="r" b="b"/>
              <a:pathLst>
                <a:path w="3185463" h="3187558">
                  <a:moveTo>
                    <a:pt x="764000" y="2343999"/>
                  </a:moveTo>
                  <a:cubicBezTo>
                    <a:pt x="566798" y="2256389"/>
                    <a:pt x="385374" y="2134753"/>
                    <a:pt x="230072" y="1981662"/>
                  </a:cubicBezTo>
                  <a:cubicBezTo>
                    <a:pt x="297001" y="2223876"/>
                    <a:pt x="428049" y="2439341"/>
                    <a:pt x="603989" y="2608945"/>
                  </a:cubicBezTo>
                  <a:cubicBezTo>
                    <a:pt x="667739" y="2525681"/>
                    <a:pt x="720588" y="2436567"/>
                    <a:pt x="764000" y="2343999"/>
                  </a:cubicBezTo>
                  <a:close/>
                  <a:moveTo>
                    <a:pt x="783530" y="862903"/>
                  </a:moveTo>
                  <a:cubicBezTo>
                    <a:pt x="737619" y="760936"/>
                    <a:pt x="681240" y="662513"/>
                    <a:pt x="611676" y="571152"/>
                  </a:cubicBezTo>
                  <a:cubicBezTo>
                    <a:pt x="419218" y="754019"/>
                    <a:pt x="279227" y="991173"/>
                    <a:pt x="215545" y="1258034"/>
                  </a:cubicBezTo>
                  <a:cubicBezTo>
                    <a:pt x="378729" y="1090139"/>
                    <a:pt x="571934" y="956907"/>
                    <a:pt x="783530" y="862903"/>
                  </a:cubicBezTo>
                  <a:close/>
                  <a:moveTo>
                    <a:pt x="935657" y="1673146"/>
                  </a:moveTo>
                  <a:lnTo>
                    <a:pt x="227023" y="1673146"/>
                  </a:lnTo>
                  <a:cubicBezTo>
                    <a:pt x="393068" y="1882941"/>
                    <a:pt x="605618" y="2045968"/>
                    <a:pt x="844267" y="2153109"/>
                  </a:cubicBezTo>
                  <a:cubicBezTo>
                    <a:pt x="897907" y="1997390"/>
                    <a:pt x="928862" y="1835739"/>
                    <a:pt x="935657" y="1673146"/>
                  </a:cubicBezTo>
                  <a:close/>
                  <a:moveTo>
                    <a:pt x="935928" y="1493146"/>
                  </a:moveTo>
                  <a:cubicBezTo>
                    <a:pt x="928922" y="1345638"/>
                    <a:pt x="902278" y="1198995"/>
                    <a:pt x="856775" y="1056956"/>
                  </a:cubicBezTo>
                  <a:cubicBezTo>
                    <a:pt x="636768" y="1156959"/>
                    <a:pt x="439487" y="1304654"/>
                    <a:pt x="281464" y="1493146"/>
                  </a:cubicBezTo>
                  <a:close/>
                  <a:moveTo>
                    <a:pt x="1469785" y="2515107"/>
                  </a:moveTo>
                  <a:cubicBezTo>
                    <a:pt x="1283000" y="2508124"/>
                    <a:pt x="1100523" y="2472287"/>
                    <a:pt x="927628" y="2411229"/>
                  </a:cubicBezTo>
                  <a:cubicBezTo>
                    <a:pt x="876831" y="2520843"/>
                    <a:pt x="814172" y="2626182"/>
                    <a:pt x="738220" y="2724387"/>
                  </a:cubicBezTo>
                  <a:cubicBezTo>
                    <a:pt x="944637" y="2881665"/>
                    <a:pt x="1196120" y="2982471"/>
                    <a:pt x="1469785" y="3005418"/>
                  </a:cubicBezTo>
                  <a:close/>
                  <a:moveTo>
                    <a:pt x="1469785" y="1673146"/>
                  </a:moveTo>
                  <a:lnTo>
                    <a:pt x="1112275" y="1673146"/>
                  </a:lnTo>
                  <a:cubicBezTo>
                    <a:pt x="1105327" y="1858153"/>
                    <a:pt x="1070032" y="2042144"/>
                    <a:pt x="1008001" y="2219039"/>
                  </a:cubicBezTo>
                  <a:cubicBezTo>
                    <a:pt x="1155519" y="2270408"/>
                    <a:pt x="1310845" y="2300826"/>
                    <a:pt x="1469785" y="2307834"/>
                  </a:cubicBezTo>
                  <a:close/>
                  <a:moveTo>
                    <a:pt x="1469785" y="898989"/>
                  </a:moveTo>
                  <a:cubicBezTo>
                    <a:pt x="1315103" y="907762"/>
                    <a:pt x="1164166" y="938783"/>
                    <a:pt x="1020939" y="990066"/>
                  </a:cubicBezTo>
                  <a:cubicBezTo>
                    <a:pt x="1074574" y="1153655"/>
                    <a:pt x="1105461" y="1322925"/>
                    <a:pt x="1112368" y="1493146"/>
                  </a:cubicBezTo>
                  <a:lnTo>
                    <a:pt x="1469785" y="1493146"/>
                  </a:lnTo>
                  <a:close/>
                  <a:moveTo>
                    <a:pt x="1469785" y="182141"/>
                  </a:moveTo>
                  <a:cubicBezTo>
                    <a:pt x="1199839" y="204777"/>
                    <a:pt x="951477" y="303168"/>
                    <a:pt x="746615" y="456764"/>
                  </a:cubicBezTo>
                  <a:cubicBezTo>
                    <a:pt x="828296" y="562801"/>
                    <a:pt x="894225" y="677310"/>
                    <a:pt x="947434" y="796072"/>
                  </a:cubicBezTo>
                  <a:cubicBezTo>
                    <a:pt x="1113886" y="736067"/>
                    <a:pt x="1289644" y="700323"/>
                    <a:pt x="1469785" y="691530"/>
                  </a:cubicBezTo>
                  <a:close/>
                  <a:moveTo>
                    <a:pt x="2150063" y="992171"/>
                  </a:moveTo>
                  <a:cubicBezTo>
                    <a:pt x="1990712" y="935501"/>
                    <a:pt x="1822242" y="902595"/>
                    <a:pt x="1649785" y="897224"/>
                  </a:cubicBezTo>
                  <a:lnTo>
                    <a:pt x="1649785" y="1493146"/>
                  </a:lnTo>
                  <a:lnTo>
                    <a:pt x="2063712" y="1493146"/>
                  </a:lnTo>
                  <a:cubicBezTo>
                    <a:pt x="2069089" y="1323887"/>
                    <a:pt x="2098366" y="1155330"/>
                    <a:pt x="2150063" y="992171"/>
                  </a:cubicBezTo>
                  <a:close/>
                  <a:moveTo>
                    <a:pt x="2168848" y="2199110"/>
                  </a:moveTo>
                  <a:cubicBezTo>
                    <a:pt x="2108555" y="2028681"/>
                    <a:pt x="2073581" y="1851532"/>
                    <a:pt x="2065295" y="1673146"/>
                  </a:cubicBezTo>
                  <a:lnTo>
                    <a:pt x="1649785" y="1673146"/>
                  </a:lnTo>
                  <a:lnTo>
                    <a:pt x="1649785" y="2307299"/>
                  </a:lnTo>
                  <a:cubicBezTo>
                    <a:pt x="1829404" y="2299517"/>
                    <a:pt x="2004315" y="2261965"/>
                    <a:pt x="2168848" y="2199110"/>
                  </a:cubicBezTo>
                  <a:close/>
                  <a:moveTo>
                    <a:pt x="2422394" y="446879"/>
                  </a:moveTo>
                  <a:cubicBezTo>
                    <a:pt x="2204309" y="287209"/>
                    <a:pt x="1938140" y="189883"/>
                    <a:pt x="1649785" y="178919"/>
                  </a:cubicBezTo>
                  <a:lnTo>
                    <a:pt x="1649785" y="689876"/>
                  </a:lnTo>
                  <a:cubicBezTo>
                    <a:pt x="1846998" y="695154"/>
                    <a:pt x="2039668" y="732502"/>
                    <a:pt x="2221721" y="797410"/>
                  </a:cubicBezTo>
                  <a:cubicBezTo>
                    <a:pt x="2275056" y="675360"/>
                    <a:pt x="2341760" y="557662"/>
                    <a:pt x="2422394" y="446879"/>
                  </a:cubicBezTo>
                  <a:close/>
                  <a:moveTo>
                    <a:pt x="2447278" y="2722123"/>
                  </a:moveTo>
                  <a:cubicBezTo>
                    <a:pt x="2366121" y="2618714"/>
                    <a:pt x="2299534" y="2507403"/>
                    <a:pt x="2246145" y="2391362"/>
                  </a:cubicBezTo>
                  <a:cubicBezTo>
                    <a:pt x="2057375" y="2464119"/>
                    <a:pt x="1856285" y="2506958"/>
                    <a:pt x="1649785" y="2514779"/>
                  </a:cubicBezTo>
                  <a:lnTo>
                    <a:pt x="1649785" y="3008639"/>
                  </a:lnTo>
                  <a:cubicBezTo>
                    <a:pt x="1949198" y="2997255"/>
                    <a:pt x="2224691" y="2892757"/>
                    <a:pt x="2447278" y="2722123"/>
                  </a:cubicBezTo>
                  <a:close/>
                  <a:moveTo>
                    <a:pt x="2878934" y="1493146"/>
                  </a:moveTo>
                  <a:cubicBezTo>
                    <a:pt x="2723190" y="1307255"/>
                    <a:pt x="2529440" y="1161128"/>
                    <a:pt x="2313862" y="1060620"/>
                  </a:cubicBezTo>
                  <a:cubicBezTo>
                    <a:pt x="2270535" y="1201714"/>
                    <a:pt x="2245604" y="1347104"/>
                    <a:pt x="2240109" y="1493146"/>
                  </a:cubicBezTo>
                  <a:close/>
                  <a:moveTo>
                    <a:pt x="2890636" y="1673146"/>
                  </a:moveTo>
                  <a:lnTo>
                    <a:pt x="2241814" y="1673146"/>
                  </a:lnTo>
                  <a:cubicBezTo>
                    <a:pt x="2249736" y="1827102"/>
                    <a:pt x="2279520" y="1979973"/>
                    <a:pt x="2329964" y="2127513"/>
                  </a:cubicBezTo>
                  <a:cubicBezTo>
                    <a:pt x="2545677" y="2019923"/>
                    <a:pt x="2738160" y="1866413"/>
                    <a:pt x="2890636" y="1673146"/>
                  </a:cubicBezTo>
                  <a:close/>
                  <a:moveTo>
                    <a:pt x="2973035" y="1284386"/>
                  </a:moveTo>
                  <a:cubicBezTo>
                    <a:pt x="2912066" y="1001840"/>
                    <a:pt x="2765308" y="751379"/>
                    <a:pt x="2561381" y="561108"/>
                  </a:cubicBezTo>
                  <a:cubicBezTo>
                    <a:pt x="2489321" y="656437"/>
                    <a:pt x="2431363" y="759225"/>
                    <a:pt x="2384553" y="865647"/>
                  </a:cubicBezTo>
                  <a:cubicBezTo>
                    <a:pt x="2604520" y="964977"/>
                    <a:pt x="2804622" y="1106677"/>
                    <a:pt x="2973035" y="1284386"/>
                  </a:cubicBezTo>
                  <a:close/>
                  <a:moveTo>
                    <a:pt x="2974277" y="1897328"/>
                  </a:moveTo>
                  <a:cubicBezTo>
                    <a:pt x="2812488" y="2073933"/>
                    <a:pt x="2619878" y="2216690"/>
                    <a:pt x="2407486" y="2319665"/>
                  </a:cubicBezTo>
                  <a:cubicBezTo>
                    <a:pt x="2454169" y="2420503"/>
                    <a:pt x="2511856" y="2517376"/>
                    <a:pt x="2582047" y="2607468"/>
                  </a:cubicBezTo>
                  <a:cubicBezTo>
                    <a:pt x="2776399" y="2417974"/>
                    <a:pt x="2916061" y="2172750"/>
                    <a:pt x="2974277" y="1897328"/>
                  </a:cubicBezTo>
                  <a:close/>
                  <a:moveTo>
                    <a:pt x="3185463" y="1593779"/>
                  </a:moveTo>
                  <a:cubicBezTo>
                    <a:pt x="3185463" y="2473999"/>
                    <a:pt x="2471904" y="3187558"/>
                    <a:pt x="1591684" y="3187558"/>
                  </a:cubicBezTo>
                  <a:cubicBezTo>
                    <a:pt x="738111" y="3187558"/>
                    <a:pt x="41261" y="2516549"/>
                    <a:pt x="1913" y="1673146"/>
                  </a:cubicBezTo>
                  <a:lnTo>
                    <a:pt x="0" y="1673146"/>
                  </a:lnTo>
                  <a:lnTo>
                    <a:pt x="0" y="1493146"/>
                  </a:lnTo>
                  <a:lnTo>
                    <a:pt x="2750" y="1493146"/>
                  </a:lnTo>
                  <a:cubicBezTo>
                    <a:pt x="50490" y="700174"/>
                    <a:pt x="679654" y="64473"/>
                    <a:pt x="1469785" y="6156"/>
                  </a:cubicBezTo>
                  <a:lnTo>
                    <a:pt x="1469785" y="0"/>
                  </a:lnTo>
                  <a:lnTo>
                    <a:pt x="1591684" y="0"/>
                  </a:lnTo>
                  <a:lnTo>
                    <a:pt x="1649785" y="0"/>
                  </a:lnTo>
                  <a:lnTo>
                    <a:pt x="1649785" y="2934"/>
                  </a:lnTo>
                  <a:cubicBezTo>
                    <a:pt x="2503127" y="31654"/>
                    <a:pt x="3185463" y="733032"/>
                    <a:pt x="3185463" y="15937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Rectangle 36">
              <a:extLst>
                <a:ext uri="{FF2B5EF4-FFF2-40B4-BE49-F238E27FC236}">
                  <a16:creationId xmlns:a16="http://schemas.microsoft.com/office/drawing/2014/main" xmlns="" id="{86064B46-7F97-4DE3-8B7F-F95DAFA2D499}"/>
                </a:ext>
              </a:extLst>
            </p:cNvPr>
            <p:cNvSpPr/>
            <p:nvPr/>
          </p:nvSpPr>
          <p:spPr>
            <a:xfrm>
              <a:off x="2781802" y="2365867"/>
              <a:ext cx="476822" cy="398586"/>
            </a:xfrm>
            <a:custGeom>
              <a:avLst/>
              <a:gdLst/>
              <a:ahLst/>
              <a:cxnLst/>
              <a:rect l="l" t="t" r="r" b="b"/>
              <a:pathLst>
                <a:path w="3186824" h="2663936">
                  <a:moveTo>
                    <a:pt x="2624444" y="2376100"/>
                  </a:moveTo>
                  <a:lnTo>
                    <a:pt x="2624444" y="2520100"/>
                  </a:lnTo>
                  <a:lnTo>
                    <a:pt x="2952463" y="2520100"/>
                  </a:lnTo>
                  <a:lnTo>
                    <a:pt x="2952463" y="2376100"/>
                  </a:lnTo>
                  <a:close/>
                  <a:moveTo>
                    <a:pt x="210911" y="2376100"/>
                  </a:moveTo>
                  <a:lnTo>
                    <a:pt x="210911" y="2520100"/>
                  </a:lnTo>
                  <a:lnTo>
                    <a:pt x="538930" y="2520100"/>
                  </a:lnTo>
                  <a:lnTo>
                    <a:pt x="538930" y="2376100"/>
                  </a:lnTo>
                  <a:close/>
                  <a:moveTo>
                    <a:pt x="2624444" y="2095269"/>
                  </a:moveTo>
                  <a:lnTo>
                    <a:pt x="2624444" y="2239269"/>
                  </a:lnTo>
                  <a:lnTo>
                    <a:pt x="2952463" y="2239269"/>
                  </a:lnTo>
                  <a:lnTo>
                    <a:pt x="2952463" y="2095269"/>
                  </a:lnTo>
                  <a:close/>
                  <a:moveTo>
                    <a:pt x="210911" y="2095269"/>
                  </a:moveTo>
                  <a:lnTo>
                    <a:pt x="210911" y="2239269"/>
                  </a:lnTo>
                  <a:lnTo>
                    <a:pt x="538930" y="2239269"/>
                  </a:lnTo>
                  <a:lnTo>
                    <a:pt x="538930" y="2095269"/>
                  </a:lnTo>
                  <a:close/>
                  <a:moveTo>
                    <a:pt x="2624444" y="1814436"/>
                  </a:moveTo>
                  <a:lnTo>
                    <a:pt x="2624444" y="1958436"/>
                  </a:lnTo>
                  <a:lnTo>
                    <a:pt x="2952463" y="1958436"/>
                  </a:lnTo>
                  <a:lnTo>
                    <a:pt x="2952463" y="1814436"/>
                  </a:lnTo>
                  <a:close/>
                  <a:moveTo>
                    <a:pt x="210911" y="1814436"/>
                  </a:moveTo>
                  <a:lnTo>
                    <a:pt x="210911" y="1958436"/>
                  </a:lnTo>
                  <a:lnTo>
                    <a:pt x="538930" y="1958436"/>
                  </a:lnTo>
                  <a:lnTo>
                    <a:pt x="538930" y="1814436"/>
                  </a:lnTo>
                  <a:close/>
                  <a:moveTo>
                    <a:pt x="2624444" y="1533603"/>
                  </a:moveTo>
                  <a:lnTo>
                    <a:pt x="2624444" y="1677603"/>
                  </a:lnTo>
                  <a:lnTo>
                    <a:pt x="2952463" y="1677603"/>
                  </a:lnTo>
                  <a:lnTo>
                    <a:pt x="2952463" y="1533603"/>
                  </a:lnTo>
                  <a:close/>
                  <a:moveTo>
                    <a:pt x="210911" y="1533603"/>
                  </a:moveTo>
                  <a:lnTo>
                    <a:pt x="210911" y="1677603"/>
                  </a:lnTo>
                  <a:lnTo>
                    <a:pt x="538930" y="1677603"/>
                  </a:lnTo>
                  <a:lnTo>
                    <a:pt x="538930" y="1533603"/>
                  </a:lnTo>
                  <a:close/>
                  <a:moveTo>
                    <a:pt x="2624444" y="1252770"/>
                  </a:moveTo>
                  <a:lnTo>
                    <a:pt x="2624444" y="1396770"/>
                  </a:lnTo>
                  <a:lnTo>
                    <a:pt x="2952463" y="1396770"/>
                  </a:lnTo>
                  <a:lnTo>
                    <a:pt x="2952463" y="1252770"/>
                  </a:lnTo>
                  <a:close/>
                  <a:moveTo>
                    <a:pt x="210911" y="1252770"/>
                  </a:moveTo>
                  <a:lnTo>
                    <a:pt x="210911" y="1396770"/>
                  </a:lnTo>
                  <a:lnTo>
                    <a:pt x="538930" y="1396770"/>
                  </a:lnTo>
                  <a:lnTo>
                    <a:pt x="538930" y="1252770"/>
                  </a:lnTo>
                  <a:close/>
                  <a:moveTo>
                    <a:pt x="2624444" y="971937"/>
                  </a:moveTo>
                  <a:lnTo>
                    <a:pt x="2624444" y="1115937"/>
                  </a:lnTo>
                  <a:lnTo>
                    <a:pt x="2952463" y="1115937"/>
                  </a:lnTo>
                  <a:lnTo>
                    <a:pt x="2952463" y="971937"/>
                  </a:lnTo>
                  <a:close/>
                  <a:moveTo>
                    <a:pt x="210911" y="971937"/>
                  </a:moveTo>
                  <a:lnTo>
                    <a:pt x="210911" y="1115937"/>
                  </a:lnTo>
                  <a:lnTo>
                    <a:pt x="538930" y="1115937"/>
                  </a:lnTo>
                  <a:lnTo>
                    <a:pt x="538930" y="971937"/>
                  </a:lnTo>
                  <a:close/>
                  <a:moveTo>
                    <a:pt x="2624444" y="691104"/>
                  </a:moveTo>
                  <a:lnTo>
                    <a:pt x="2624444" y="835104"/>
                  </a:lnTo>
                  <a:lnTo>
                    <a:pt x="2952463" y="835104"/>
                  </a:lnTo>
                  <a:lnTo>
                    <a:pt x="2952463" y="691104"/>
                  </a:lnTo>
                  <a:close/>
                  <a:moveTo>
                    <a:pt x="210911" y="691104"/>
                  </a:moveTo>
                  <a:lnTo>
                    <a:pt x="210911" y="835104"/>
                  </a:lnTo>
                  <a:lnTo>
                    <a:pt x="538930" y="835104"/>
                  </a:lnTo>
                  <a:lnTo>
                    <a:pt x="538930" y="691104"/>
                  </a:lnTo>
                  <a:close/>
                  <a:moveTo>
                    <a:pt x="988006" y="552354"/>
                  </a:moveTo>
                  <a:lnTo>
                    <a:pt x="988006" y="2111583"/>
                  </a:lnTo>
                  <a:lnTo>
                    <a:pt x="2332169" y="1331969"/>
                  </a:lnTo>
                  <a:close/>
                  <a:moveTo>
                    <a:pt x="2624444" y="410271"/>
                  </a:moveTo>
                  <a:lnTo>
                    <a:pt x="2624444" y="554271"/>
                  </a:lnTo>
                  <a:lnTo>
                    <a:pt x="2952463" y="554271"/>
                  </a:lnTo>
                  <a:lnTo>
                    <a:pt x="2952463" y="410271"/>
                  </a:lnTo>
                  <a:close/>
                  <a:moveTo>
                    <a:pt x="210911" y="410271"/>
                  </a:moveTo>
                  <a:lnTo>
                    <a:pt x="210911" y="554271"/>
                  </a:lnTo>
                  <a:lnTo>
                    <a:pt x="538930" y="554271"/>
                  </a:lnTo>
                  <a:lnTo>
                    <a:pt x="538930" y="410271"/>
                  </a:lnTo>
                  <a:close/>
                  <a:moveTo>
                    <a:pt x="2624444" y="129438"/>
                  </a:moveTo>
                  <a:lnTo>
                    <a:pt x="2624444" y="273438"/>
                  </a:lnTo>
                  <a:lnTo>
                    <a:pt x="2952463" y="273438"/>
                  </a:lnTo>
                  <a:lnTo>
                    <a:pt x="2952463" y="129438"/>
                  </a:lnTo>
                  <a:close/>
                  <a:moveTo>
                    <a:pt x="210911" y="129438"/>
                  </a:moveTo>
                  <a:lnTo>
                    <a:pt x="210911" y="273438"/>
                  </a:lnTo>
                  <a:lnTo>
                    <a:pt x="538930" y="273438"/>
                  </a:lnTo>
                  <a:lnTo>
                    <a:pt x="538930" y="129438"/>
                  </a:lnTo>
                  <a:close/>
                  <a:moveTo>
                    <a:pt x="0" y="0"/>
                  </a:moveTo>
                  <a:lnTo>
                    <a:pt x="3186824" y="0"/>
                  </a:lnTo>
                  <a:lnTo>
                    <a:pt x="3186824" y="2663936"/>
                  </a:lnTo>
                  <a:lnTo>
                    <a:pt x="0" y="26639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Teardrop 6">
              <a:extLst>
                <a:ext uri="{FF2B5EF4-FFF2-40B4-BE49-F238E27FC236}">
                  <a16:creationId xmlns:a16="http://schemas.microsoft.com/office/drawing/2014/main" xmlns="" id="{49061CB8-121A-4CC9-A91B-1E6E39DCCAD3}"/>
                </a:ext>
              </a:extLst>
            </p:cNvPr>
            <p:cNvSpPr/>
            <p:nvPr/>
          </p:nvSpPr>
          <p:spPr>
            <a:xfrm rot="8100000">
              <a:off x="4333779" y="1371167"/>
              <a:ext cx="402035" cy="402036"/>
            </a:xfrm>
            <a:custGeom>
              <a:avLst/>
              <a:gdLst/>
              <a:ahLst/>
              <a:cxnLst/>
              <a:rect l="l" t="t" r="r" b="b"/>
              <a:pathLst>
                <a:path w="2483832" h="2483835">
                  <a:moveTo>
                    <a:pt x="657616" y="1826218"/>
                  </a:moveTo>
                  <a:cubicBezTo>
                    <a:pt x="806520" y="1975122"/>
                    <a:pt x="1047940" y="1975122"/>
                    <a:pt x="1196844" y="1826218"/>
                  </a:cubicBezTo>
                  <a:cubicBezTo>
                    <a:pt x="1345748" y="1677314"/>
                    <a:pt x="1345748" y="1435894"/>
                    <a:pt x="1196844" y="1286990"/>
                  </a:cubicBezTo>
                  <a:cubicBezTo>
                    <a:pt x="1047940" y="1138086"/>
                    <a:pt x="806520" y="1138086"/>
                    <a:pt x="657616" y="1286990"/>
                  </a:cubicBezTo>
                  <a:cubicBezTo>
                    <a:pt x="508712" y="1435894"/>
                    <a:pt x="508712" y="1677314"/>
                    <a:pt x="657616" y="1826218"/>
                  </a:cubicBezTo>
                  <a:close/>
                  <a:moveTo>
                    <a:pt x="293335" y="2190500"/>
                  </a:moveTo>
                  <a:cubicBezTo>
                    <a:pt x="112098" y="2009262"/>
                    <a:pt x="0" y="1758885"/>
                    <a:pt x="0" y="1482325"/>
                  </a:cubicBezTo>
                  <a:cubicBezTo>
                    <a:pt x="0" y="929206"/>
                    <a:pt x="459290" y="590078"/>
                    <a:pt x="1001509" y="480815"/>
                  </a:cubicBezTo>
                  <a:cubicBezTo>
                    <a:pt x="1569704" y="366317"/>
                    <a:pt x="1861757" y="259925"/>
                    <a:pt x="2483832" y="0"/>
                  </a:cubicBezTo>
                  <a:cubicBezTo>
                    <a:pt x="2230640" y="682694"/>
                    <a:pt x="2130986" y="873716"/>
                    <a:pt x="2003018" y="1482325"/>
                  </a:cubicBezTo>
                  <a:cubicBezTo>
                    <a:pt x="1901990" y="2042180"/>
                    <a:pt x="1554627" y="2483835"/>
                    <a:pt x="1001509" y="2483835"/>
                  </a:cubicBezTo>
                  <a:cubicBezTo>
                    <a:pt x="724950" y="2483835"/>
                    <a:pt x="474573" y="2371737"/>
                    <a:pt x="293335" y="21905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Rectangle 16">
              <a:extLst>
                <a:ext uri="{FF2B5EF4-FFF2-40B4-BE49-F238E27FC236}">
                  <a16:creationId xmlns:a16="http://schemas.microsoft.com/office/drawing/2014/main" xmlns="" id="{4C6BFFE2-DF36-423E-B3EA-5F4AF1550829}"/>
                </a:ext>
              </a:extLst>
            </p:cNvPr>
            <p:cNvSpPr/>
            <p:nvPr/>
          </p:nvSpPr>
          <p:spPr>
            <a:xfrm rot="2700000">
              <a:off x="6027427" y="2247432"/>
              <a:ext cx="306558" cy="583241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xmlns="" id="{7BAD7DB1-BC37-4380-B3C2-97372FA31564}"/>
                </a:ext>
              </a:extLst>
            </p:cNvPr>
            <p:cNvSpPr/>
            <p:nvPr/>
          </p:nvSpPr>
          <p:spPr>
            <a:xfrm>
              <a:off x="6683096" y="3493792"/>
              <a:ext cx="451098" cy="346504"/>
            </a:xfrm>
            <a:custGeom>
              <a:avLst/>
              <a:gdLst/>
              <a:ahLst/>
              <a:cxnLst/>
              <a:rect l="l" t="t" r="r" b="b"/>
              <a:pathLst>
                <a:path w="3186824" h="2447912">
                  <a:moveTo>
                    <a:pt x="1917737" y="1021643"/>
                  </a:moveTo>
                  <a:cubicBezTo>
                    <a:pt x="2188548" y="1021643"/>
                    <a:pt x="2408083" y="1241178"/>
                    <a:pt x="2408083" y="1511989"/>
                  </a:cubicBezTo>
                  <a:cubicBezTo>
                    <a:pt x="2408083" y="1782800"/>
                    <a:pt x="2188548" y="2002335"/>
                    <a:pt x="1917737" y="2002335"/>
                  </a:cubicBezTo>
                  <a:cubicBezTo>
                    <a:pt x="1646926" y="2002335"/>
                    <a:pt x="1427391" y="1782800"/>
                    <a:pt x="1427391" y="1511989"/>
                  </a:cubicBezTo>
                  <a:cubicBezTo>
                    <a:pt x="1427391" y="1241178"/>
                    <a:pt x="1646926" y="1021643"/>
                    <a:pt x="1917737" y="1021643"/>
                  </a:cubicBezTo>
                  <a:close/>
                  <a:moveTo>
                    <a:pt x="1917737" y="827913"/>
                  </a:moveTo>
                  <a:cubicBezTo>
                    <a:pt x="1539932" y="827913"/>
                    <a:pt x="1233661" y="1134184"/>
                    <a:pt x="1233661" y="1511989"/>
                  </a:cubicBezTo>
                  <a:cubicBezTo>
                    <a:pt x="1233661" y="1889794"/>
                    <a:pt x="1539932" y="2196065"/>
                    <a:pt x="1917737" y="2196065"/>
                  </a:cubicBezTo>
                  <a:cubicBezTo>
                    <a:pt x="2295542" y="2196065"/>
                    <a:pt x="2601813" y="1889794"/>
                    <a:pt x="2601813" y="1511989"/>
                  </a:cubicBezTo>
                  <a:cubicBezTo>
                    <a:pt x="2601813" y="1134184"/>
                    <a:pt x="2295542" y="827913"/>
                    <a:pt x="1917737" y="827913"/>
                  </a:cubicBezTo>
                  <a:close/>
                  <a:moveTo>
                    <a:pt x="1112286" y="675885"/>
                  </a:moveTo>
                  <a:lnTo>
                    <a:pt x="1112286" y="830188"/>
                  </a:lnTo>
                  <a:lnTo>
                    <a:pt x="1328310" y="830188"/>
                  </a:lnTo>
                  <a:lnTo>
                    <a:pt x="1328310" y="675885"/>
                  </a:lnTo>
                  <a:close/>
                  <a:moveTo>
                    <a:pt x="2586084" y="626422"/>
                  </a:moveTo>
                  <a:lnTo>
                    <a:pt x="2586084" y="830188"/>
                  </a:lnTo>
                  <a:lnTo>
                    <a:pt x="3001340" y="830188"/>
                  </a:lnTo>
                  <a:lnTo>
                    <a:pt x="3001340" y="626422"/>
                  </a:lnTo>
                  <a:close/>
                  <a:moveTo>
                    <a:pt x="1593701" y="108218"/>
                  </a:moveTo>
                  <a:lnTo>
                    <a:pt x="1593701" y="432905"/>
                  </a:lnTo>
                  <a:lnTo>
                    <a:pt x="2241773" y="432905"/>
                  </a:lnTo>
                  <a:lnTo>
                    <a:pt x="2241773" y="108218"/>
                  </a:lnTo>
                  <a:close/>
                  <a:moveTo>
                    <a:pt x="1452512" y="0"/>
                  </a:moveTo>
                  <a:lnTo>
                    <a:pt x="2382963" y="0"/>
                  </a:lnTo>
                  <a:cubicBezTo>
                    <a:pt x="2433311" y="0"/>
                    <a:pt x="2474127" y="40816"/>
                    <a:pt x="2474127" y="91164"/>
                  </a:cubicBezTo>
                  <a:lnTo>
                    <a:pt x="2474127" y="432905"/>
                  </a:lnTo>
                  <a:lnTo>
                    <a:pt x="2933014" y="432905"/>
                  </a:lnTo>
                  <a:cubicBezTo>
                    <a:pt x="3073189" y="432905"/>
                    <a:pt x="3186824" y="546540"/>
                    <a:pt x="3186824" y="686715"/>
                  </a:cubicBezTo>
                  <a:lnTo>
                    <a:pt x="3186824" y="2194102"/>
                  </a:lnTo>
                  <a:cubicBezTo>
                    <a:pt x="3186824" y="2334277"/>
                    <a:pt x="3073189" y="2447912"/>
                    <a:pt x="2933014" y="2447912"/>
                  </a:cubicBezTo>
                  <a:lnTo>
                    <a:pt x="253810" y="2447912"/>
                  </a:lnTo>
                  <a:cubicBezTo>
                    <a:pt x="113635" y="2447912"/>
                    <a:pt x="0" y="2334277"/>
                    <a:pt x="0" y="2194102"/>
                  </a:cubicBezTo>
                  <a:lnTo>
                    <a:pt x="0" y="686715"/>
                  </a:lnTo>
                  <a:cubicBezTo>
                    <a:pt x="0" y="546540"/>
                    <a:pt x="113635" y="432905"/>
                    <a:pt x="253810" y="432905"/>
                  </a:cubicBezTo>
                  <a:lnTo>
                    <a:pt x="307082" y="432905"/>
                  </a:lnTo>
                  <a:lnTo>
                    <a:pt x="307082" y="313169"/>
                  </a:lnTo>
                  <a:cubicBezTo>
                    <a:pt x="307082" y="287995"/>
                    <a:pt x="327490" y="267587"/>
                    <a:pt x="352664" y="267587"/>
                  </a:cubicBezTo>
                  <a:lnTo>
                    <a:pt x="817888" y="267587"/>
                  </a:lnTo>
                  <a:cubicBezTo>
                    <a:pt x="843062" y="267587"/>
                    <a:pt x="863470" y="287995"/>
                    <a:pt x="863470" y="313169"/>
                  </a:cubicBezTo>
                  <a:lnTo>
                    <a:pt x="863470" y="432905"/>
                  </a:lnTo>
                  <a:lnTo>
                    <a:pt x="1361348" y="432905"/>
                  </a:lnTo>
                  <a:lnTo>
                    <a:pt x="1361348" y="91164"/>
                  </a:lnTo>
                  <a:cubicBezTo>
                    <a:pt x="1361348" y="40816"/>
                    <a:pt x="1402164" y="0"/>
                    <a:pt x="145251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xmlns="" id="{0B8A6696-67CC-46E0-A1FE-C278458662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Shapes</a:t>
            </a:r>
          </a:p>
        </p:txBody>
      </p:sp>
      <p:grpSp>
        <p:nvGrpSpPr>
          <p:cNvPr id="31" name="Group 5">
            <a:extLst>
              <a:ext uri="{FF2B5EF4-FFF2-40B4-BE49-F238E27FC236}">
                <a16:creationId xmlns:a16="http://schemas.microsoft.com/office/drawing/2014/main" xmlns="" id="{A0817E28-CE16-4F77-90EB-290C33FCAF10}"/>
              </a:ext>
            </a:extLst>
          </p:cNvPr>
          <p:cNvGrpSpPr/>
          <p:nvPr/>
        </p:nvGrpSpPr>
        <p:grpSpPr>
          <a:xfrm>
            <a:off x="7948162" y="726552"/>
            <a:ext cx="716948" cy="1888261"/>
            <a:chOff x="7223079" y="2883091"/>
            <a:chExt cx="1366873" cy="3600000"/>
          </a:xfrm>
          <a:solidFill>
            <a:schemeClr val="bg1">
              <a:lumMod val="50000"/>
            </a:schemeClr>
          </a:solidFill>
        </p:grpSpPr>
        <p:sp>
          <p:nvSpPr>
            <p:cNvPr id="32" name="Round Same Side Corner Rectangle 8">
              <a:extLst>
                <a:ext uri="{FF2B5EF4-FFF2-40B4-BE49-F238E27FC236}">
                  <a16:creationId xmlns:a16="http://schemas.microsoft.com/office/drawing/2014/main" xmlns="" id="{DFF7DFF1-7F57-4E2E-BB46-7AAF0BC033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97032" y="2883091"/>
              <a:ext cx="618968" cy="360000"/>
            </a:xfrm>
            <a:custGeom>
              <a:avLst/>
              <a:gdLst/>
              <a:ahLst/>
              <a:cxnLst/>
              <a:rect l="l" t="t" r="r" b="b"/>
              <a:pathLst>
                <a:path w="618968" h="360000">
                  <a:moveTo>
                    <a:pt x="309484" y="0"/>
                  </a:moveTo>
                  <a:cubicBezTo>
                    <a:pt x="480408" y="0"/>
                    <a:pt x="618968" y="138560"/>
                    <a:pt x="618968" y="309483"/>
                  </a:cubicBezTo>
                  <a:lnTo>
                    <a:pt x="613875" y="360000"/>
                  </a:lnTo>
                  <a:lnTo>
                    <a:pt x="5093" y="360000"/>
                  </a:lnTo>
                  <a:cubicBezTo>
                    <a:pt x="1413" y="343670"/>
                    <a:pt x="0" y="326742"/>
                    <a:pt x="0" y="309483"/>
                  </a:cubicBezTo>
                  <a:cubicBezTo>
                    <a:pt x="0" y="138560"/>
                    <a:pt x="138561" y="0"/>
                    <a:pt x="309484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3" name="Round Same Side Corner Rectangle 8">
              <a:extLst>
                <a:ext uri="{FF2B5EF4-FFF2-40B4-BE49-F238E27FC236}">
                  <a16:creationId xmlns:a16="http://schemas.microsoft.com/office/drawing/2014/main" xmlns="" id="{60461893-C1B4-48F1-B870-57217F33D5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59870" y="3243091"/>
              <a:ext cx="1093290" cy="360000"/>
            </a:xfrm>
            <a:custGeom>
              <a:avLst/>
              <a:gdLst/>
              <a:ahLst/>
              <a:cxnLst/>
              <a:rect l="l" t="t" r="r" b="b"/>
              <a:pathLst>
                <a:path w="1093290" h="360000">
                  <a:moveTo>
                    <a:pt x="120297" y="328818"/>
                  </a:moveTo>
                  <a:lnTo>
                    <a:pt x="972993" y="328818"/>
                  </a:lnTo>
                  <a:cubicBezTo>
                    <a:pt x="1016682" y="328818"/>
                    <a:pt x="1057826" y="339716"/>
                    <a:pt x="1093290" y="360000"/>
                  </a:cubicBezTo>
                  <a:lnTo>
                    <a:pt x="0" y="360000"/>
                  </a:lnTo>
                  <a:cubicBezTo>
                    <a:pt x="35464" y="339716"/>
                    <a:pt x="76608" y="328818"/>
                    <a:pt x="120297" y="328818"/>
                  </a:cubicBezTo>
                  <a:close/>
                  <a:moveTo>
                    <a:pt x="242255" y="0"/>
                  </a:moveTo>
                  <a:lnTo>
                    <a:pt x="851037" y="0"/>
                  </a:lnTo>
                  <a:cubicBezTo>
                    <a:pt x="827819" y="146975"/>
                    <a:pt x="700311" y="258967"/>
                    <a:pt x="546646" y="258967"/>
                  </a:cubicBezTo>
                  <a:cubicBezTo>
                    <a:pt x="392981" y="258967"/>
                    <a:pt x="265473" y="146975"/>
                    <a:pt x="242255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4" name="Round Same Side Corner Rectangle 8">
              <a:extLst>
                <a:ext uri="{FF2B5EF4-FFF2-40B4-BE49-F238E27FC236}">
                  <a16:creationId xmlns:a16="http://schemas.microsoft.com/office/drawing/2014/main" xmlns="" id="{7EBE75B2-1EDC-4F0F-B901-17E9202A5E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23079" y="3603091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36791" y="0"/>
                  </a:moveTo>
                  <a:lnTo>
                    <a:pt x="1230081" y="0"/>
                  </a:lnTo>
                  <a:cubicBezTo>
                    <a:pt x="1311706" y="42198"/>
                    <a:pt x="1366872" y="127610"/>
                    <a:pt x="1366872" y="225906"/>
                  </a:cubicBezTo>
                  <a:lnTo>
                    <a:pt x="1366872" y="360000"/>
                  </a:lnTo>
                  <a:lnTo>
                    <a:pt x="0" y="360000"/>
                  </a:lnTo>
                  <a:lnTo>
                    <a:pt x="0" y="225906"/>
                  </a:lnTo>
                  <a:cubicBezTo>
                    <a:pt x="0" y="127610"/>
                    <a:pt x="55166" y="42198"/>
                    <a:pt x="136791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5" name="Round Same Side Corner Rectangle 8">
              <a:extLst>
                <a:ext uri="{FF2B5EF4-FFF2-40B4-BE49-F238E27FC236}">
                  <a16:creationId xmlns:a16="http://schemas.microsoft.com/office/drawing/2014/main" xmlns="" id="{61A487DD-EC57-41BD-A5AF-B7C24A9642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23079" y="3963091"/>
              <a:ext cx="1366873" cy="360000"/>
            </a:xfrm>
            <a:custGeom>
              <a:avLst/>
              <a:gdLst/>
              <a:ahLst/>
              <a:cxnLst/>
              <a:rect l="l" t="t" r="r" b="b"/>
              <a:pathLst>
                <a:path w="1366873" h="360000">
                  <a:moveTo>
                    <a:pt x="0" y="0"/>
                  </a:moveTo>
                  <a:lnTo>
                    <a:pt x="1366872" y="0"/>
                  </a:lnTo>
                  <a:lnTo>
                    <a:pt x="1366872" y="106805"/>
                  </a:lnTo>
                  <a:lnTo>
                    <a:pt x="1366873" y="106805"/>
                  </a:lnTo>
                  <a:lnTo>
                    <a:pt x="1366873" y="360000"/>
                  </a:lnTo>
                  <a:lnTo>
                    <a:pt x="1102603" y="360000"/>
                  </a:lnTo>
                  <a:lnTo>
                    <a:pt x="1102603" y="195949"/>
                  </a:lnTo>
                  <a:lnTo>
                    <a:pt x="1063282" y="195949"/>
                  </a:lnTo>
                  <a:lnTo>
                    <a:pt x="1062792" y="360000"/>
                  </a:lnTo>
                  <a:lnTo>
                    <a:pt x="303100" y="360000"/>
                  </a:lnTo>
                  <a:cubicBezTo>
                    <a:pt x="303263" y="305317"/>
                    <a:pt x="303426" y="250633"/>
                    <a:pt x="303590" y="195949"/>
                  </a:cubicBezTo>
                  <a:lnTo>
                    <a:pt x="264271" y="195949"/>
                  </a:lnTo>
                  <a:lnTo>
                    <a:pt x="264271" y="360000"/>
                  </a:lnTo>
                  <a:lnTo>
                    <a:pt x="1" y="360000"/>
                  </a:lnTo>
                  <a:lnTo>
                    <a:pt x="1" y="195949"/>
                  </a:lnTo>
                  <a:lnTo>
                    <a:pt x="0" y="19594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6" name="Round Same Side Corner Rectangle 8">
              <a:extLst>
                <a:ext uri="{FF2B5EF4-FFF2-40B4-BE49-F238E27FC236}">
                  <a16:creationId xmlns:a16="http://schemas.microsoft.com/office/drawing/2014/main" xmlns="" id="{E4F90649-FE05-41A9-BEB2-5E936126F8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23080" y="4323091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360000"/>
                  </a:lnTo>
                  <a:lnTo>
                    <a:pt x="1102602" y="360000"/>
                  </a:lnTo>
                  <a:close/>
                  <a:moveTo>
                    <a:pt x="303099" y="0"/>
                  </a:moveTo>
                  <a:lnTo>
                    <a:pt x="1062791" y="0"/>
                  </a:lnTo>
                  <a:lnTo>
                    <a:pt x="1061715" y="360000"/>
                  </a:lnTo>
                  <a:lnTo>
                    <a:pt x="302023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7" name="Round Same Side Corner Rectangle 8">
              <a:extLst>
                <a:ext uri="{FF2B5EF4-FFF2-40B4-BE49-F238E27FC236}">
                  <a16:creationId xmlns:a16="http://schemas.microsoft.com/office/drawing/2014/main" xmlns="" id="{A4C46F9A-5BF4-441E-87A1-737DACBC30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23080" y="4683091"/>
              <a:ext cx="1366872" cy="360000"/>
            </a:xfrm>
            <a:custGeom>
              <a:avLst/>
              <a:gdLst/>
              <a:ahLst/>
              <a:cxnLst/>
              <a:rect l="l" t="t" r="r" b="b"/>
              <a:pathLst>
                <a:path w="1366872" h="360000">
                  <a:moveTo>
                    <a:pt x="1102602" y="0"/>
                  </a:moveTo>
                  <a:lnTo>
                    <a:pt x="1366872" y="0"/>
                  </a:lnTo>
                  <a:lnTo>
                    <a:pt x="1366872" y="93634"/>
                  </a:lnTo>
                  <a:cubicBezTo>
                    <a:pt x="1366872" y="166610"/>
                    <a:pt x="1307713" y="225768"/>
                    <a:pt x="1234737" y="225768"/>
                  </a:cubicBezTo>
                  <a:cubicBezTo>
                    <a:pt x="1161761" y="225768"/>
                    <a:pt x="1102602" y="166610"/>
                    <a:pt x="1102602" y="93634"/>
                  </a:cubicBezTo>
                  <a:close/>
                  <a:moveTo>
                    <a:pt x="302023" y="0"/>
                  </a:moveTo>
                  <a:lnTo>
                    <a:pt x="1061715" y="0"/>
                  </a:lnTo>
                  <a:lnTo>
                    <a:pt x="1060639" y="360000"/>
                  </a:lnTo>
                  <a:lnTo>
                    <a:pt x="726527" y="360000"/>
                  </a:lnTo>
                  <a:lnTo>
                    <a:pt x="726527" y="314913"/>
                  </a:lnTo>
                  <a:lnTo>
                    <a:pt x="627437" y="314913"/>
                  </a:lnTo>
                  <a:lnTo>
                    <a:pt x="627437" y="360000"/>
                  </a:lnTo>
                  <a:lnTo>
                    <a:pt x="300947" y="360000"/>
                  </a:lnTo>
                  <a:close/>
                  <a:moveTo>
                    <a:pt x="0" y="0"/>
                  </a:moveTo>
                  <a:lnTo>
                    <a:pt x="264270" y="0"/>
                  </a:lnTo>
                  <a:lnTo>
                    <a:pt x="264270" y="93634"/>
                  </a:lnTo>
                  <a:cubicBezTo>
                    <a:pt x="264270" y="166610"/>
                    <a:pt x="205112" y="225768"/>
                    <a:pt x="132135" y="225768"/>
                  </a:cubicBezTo>
                  <a:cubicBezTo>
                    <a:pt x="59159" y="225768"/>
                    <a:pt x="0" y="166610"/>
                    <a:pt x="0" y="936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8" name="Round Same Side Corner Rectangle 8">
              <a:extLst>
                <a:ext uri="{FF2B5EF4-FFF2-40B4-BE49-F238E27FC236}">
                  <a16:creationId xmlns:a16="http://schemas.microsoft.com/office/drawing/2014/main" xmlns="" id="{AFB9B82E-421D-4C10-9A00-6D694E375D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2951" y="5043091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6656" y="0"/>
                  </a:moveTo>
                  <a:lnTo>
                    <a:pt x="760768" y="0"/>
                  </a:lnTo>
                  <a:lnTo>
                    <a:pt x="759691" y="360000"/>
                  </a:lnTo>
                  <a:lnTo>
                    <a:pt x="426656" y="360000"/>
                  </a:lnTo>
                  <a:close/>
                  <a:moveTo>
                    <a:pt x="1076" y="0"/>
                  </a:moveTo>
                  <a:lnTo>
                    <a:pt x="327566" y="0"/>
                  </a:lnTo>
                  <a:lnTo>
                    <a:pt x="327566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39" name="Round Same Side Corner Rectangle 8">
              <a:extLst>
                <a:ext uri="{FF2B5EF4-FFF2-40B4-BE49-F238E27FC236}">
                  <a16:creationId xmlns:a16="http://schemas.microsoft.com/office/drawing/2014/main" xmlns="" id="{CD5DC214-1C7F-4F58-8F7E-A3C48E7CDE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1875" y="5403091"/>
              <a:ext cx="760767" cy="360000"/>
            </a:xfrm>
            <a:custGeom>
              <a:avLst/>
              <a:gdLst/>
              <a:ahLst/>
              <a:cxnLst/>
              <a:rect l="l" t="t" r="r" b="b"/>
              <a:pathLst>
                <a:path w="760767" h="360000">
                  <a:moveTo>
                    <a:pt x="427732" y="0"/>
                  </a:moveTo>
                  <a:lnTo>
                    <a:pt x="760767" y="0"/>
                  </a:lnTo>
                  <a:lnTo>
                    <a:pt x="759691" y="360000"/>
                  </a:lnTo>
                  <a:lnTo>
                    <a:pt x="427732" y="360000"/>
                  </a:lnTo>
                  <a:close/>
                  <a:moveTo>
                    <a:pt x="1076" y="0"/>
                  </a:moveTo>
                  <a:lnTo>
                    <a:pt x="328642" y="0"/>
                  </a:lnTo>
                  <a:lnTo>
                    <a:pt x="328642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40" name="Round Same Side Corner Rectangle 8">
              <a:extLst>
                <a:ext uri="{FF2B5EF4-FFF2-40B4-BE49-F238E27FC236}">
                  <a16:creationId xmlns:a16="http://schemas.microsoft.com/office/drawing/2014/main" xmlns="" id="{0DBF6C4A-E7F5-4981-B350-99FC548511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0798" y="5763091"/>
              <a:ext cx="760768" cy="360000"/>
            </a:xfrm>
            <a:custGeom>
              <a:avLst/>
              <a:gdLst/>
              <a:ahLst/>
              <a:cxnLst/>
              <a:rect l="l" t="t" r="r" b="b"/>
              <a:pathLst>
                <a:path w="760768" h="360000">
                  <a:moveTo>
                    <a:pt x="428809" y="0"/>
                  </a:moveTo>
                  <a:lnTo>
                    <a:pt x="760768" y="0"/>
                  </a:lnTo>
                  <a:lnTo>
                    <a:pt x="759692" y="360000"/>
                  </a:lnTo>
                  <a:lnTo>
                    <a:pt x="428809" y="360000"/>
                  </a:lnTo>
                  <a:close/>
                  <a:moveTo>
                    <a:pt x="1077" y="0"/>
                  </a:moveTo>
                  <a:lnTo>
                    <a:pt x="329719" y="0"/>
                  </a:lnTo>
                  <a:lnTo>
                    <a:pt x="329719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41" name="Round Same Side Corner Rectangle 8">
              <a:extLst>
                <a:ext uri="{FF2B5EF4-FFF2-40B4-BE49-F238E27FC236}">
                  <a16:creationId xmlns:a16="http://schemas.microsoft.com/office/drawing/2014/main" xmlns="" id="{6195AD66-144E-479D-952C-BA754936B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0216" y="6123091"/>
              <a:ext cx="760274" cy="360000"/>
            </a:xfrm>
            <a:custGeom>
              <a:avLst/>
              <a:gdLst/>
              <a:ahLst/>
              <a:cxnLst/>
              <a:rect l="l" t="t" r="r" b="b"/>
              <a:pathLst>
                <a:path w="760274" h="360000">
                  <a:moveTo>
                    <a:pt x="429391" y="0"/>
                  </a:moveTo>
                  <a:lnTo>
                    <a:pt x="760274" y="0"/>
                  </a:lnTo>
                  <a:cubicBezTo>
                    <a:pt x="760080" y="64950"/>
                    <a:pt x="759886" y="129900"/>
                    <a:pt x="759692" y="194850"/>
                  </a:cubicBezTo>
                  <a:cubicBezTo>
                    <a:pt x="759692" y="286060"/>
                    <a:pt x="685751" y="360000"/>
                    <a:pt x="594541" y="360000"/>
                  </a:cubicBezTo>
                  <a:cubicBezTo>
                    <a:pt x="503331" y="360000"/>
                    <a:pt x="429391" y="286060"/>
                    <a:pt x="429391" y="194850"/>
                  </a:cubicBezTo>
                  <a:close/>
                  <a:moveTo>
                    <a:pt x="583" y="0"/>
                  </a:moveTo>
                  <a:lnTo>
                    <a:pt x="330301" y="0"/>
                  </a:lnTo>
                  <a:lnTo>
                    <a:pt x="330301" y="194849"/>
                  </a:lnTo>
                  <a:cubicBezTo>
                    <a:pt x="330301" y="286059"/>
                    <a:pt x="256361" y="359999"/>
                    <a:pt x="165151" y="359999"/>
                  </a:cubicBezTo>
                  <a:cubicBezTo>
                    <a:pt x="73941" y="359999"/>
                    <a:pt x="0" y="286059"/>
                    <a:pt x="0" y="1948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42" name="Group 16">
            <a:extLst>
              <a:ext uri="{FF2B5EF4-FFF2-40B4-BE49-F238E27FC236}">
                <a16:creationId xmlns:a16="http://schemas.microsoft.com/office/drawing/2014/main" xmlns="" id="{0B3095A9-945B-4455-BDA0-C86CD0D7C8DC}"/>
              </a:ext>
            </a:extLst>
          </p:cNvPr>
          <p:cNvGrpSpPr/>
          <p:nvPr/>
        </p:nvGrpSpPr>
        <p:grpSpPr>
          <a:xfrm>
            <a:off x="7886079" y="2906339"/>
            <a:ext cx="885179" cy="1885393"/>
            <a:chOff x="6588223" y="1088557"/>
            <a:chExt cx="1687608" cy="3594532"/>
          </a:xfrm>
          <a:solidFill>
            <a:schemeClr val="bg1">
              <a:lumMod val="50000"/>
            </a:schemeClr>
          </a:solidFill>
        </p:grpSpPr>
        <p:sp>
          <p:nvSpPr>
            <p:cNvPr id="43" name="Rectangle 17">
              <a:extLst>
                <a:ext uri="{FF2B5EF4-FFF2-40B4-BE49-F238E27FC236}">
                  <a16:creationId xmlns:a16="http://schemas.microsoft.com/office/drawing/2014/main" xmlns="" id="{BA4E393A-07A2-4399-B609-C042132242F8}"/>
                </a:ext>
              </a:extLst>
            </p:cNvPr>
            <p:cNvSpPr/>
            <p:nvPr/>
          </p:nvSpPr>
          <p:spPr>
            <a:xfrm>
              <a:off x="7089708" y="3968557"/>
              <a:ext cx="684492" cy="360000"/>
            </a:xfrm>
            <a:custGeom>
              <a:avLst/>
              <a:gdLst/>
              <a:ahLst/>
              <a:cxnLst/>
              <a:rect l="l" t="t" r="r" b="b"/>
              <a:pathLst>
                <a:path w="684492" h="360000">
                  <a:moveTo>
                    <a:pt x="378422" y="0"/>
                  </a:moveTo>
                  <a:lnTo>
                    <a:pt x="684492" y="0"/>
                  </a:lnTo>
                  <a:lnTo>
                    <a:pt x="684492" y="360000"/>
                  </a:lnTo>
                  <a:lnTo>
                    <a:pt x="378422" y="360000"/>
                  </a:lnTo>
                  <a:close/>
                  <a:moveTo>
                    <a:pt x="0" y="0"/>
                  </a:moveTo>
                  <a:lnTo>
                    <a:pt x="306070" y="0"/>
                  </a:lnTo>
                  <a:lnTo>
                    <a:pt x="306070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44" name="Rectangle 18">
              <a:extLst>
                <a:ext uri="{FF2B5EF4-FFF2-40B4-BE49-F238E27FC236}">
                  <a16:creationId xmlns:a16="http://schemas.microsoft.com/office/drawing/2014/main" xmlns="" id="{8AFF6DD4-ECA9-4E1E-A3FE-9EC51B844A35}"/>
                </a:ext>
              </a:extLst>
            </p:cNvPr>
            <p:cNvSpPr/>
            <p:nvPr/>
          </p:nvSpPr>
          <p:spPr>
            <a:xfrm>
              <a:off x="7089708" y="3608557"/>
              <a:ext cx="684492" cy="360000"/>
            </a:xfrm>
            <a:custGeom>
              <a:avLst/>
              <a:gdLst/>
              <a:ahLst/>
              <a:cxnLst/>
              <a:rect l="l" t="t" r="r" b="b"/>
              <a:pathLst>
                <a:path w="684492" h="360000">
                  <a:moveTo>
                    <a:pt x="378422" y="0"/>
                  </a:moveTo>
                  <a:lnTo>
                    <a:pt x="684492" y="0"/>
                  </a:lnTo>
                  <a:lnTo>
                    <a:pt x="684492" y="360000"/>
                  </a:lnTo>
                  <a:lnTo>
                    <a:pt x="378422" y="360000"/>
                  </a:lnTo>
                  <a:close/>
                  <a:moveTo>
                    <a:pt x="0" y="0"/>
                  </a:moveTo>
                  <a:lnTo>
                    <a:pt x="306070" y="0"/>
                  </a:lnTo>
                  <a:lnTo>
                    <a:pt x="306070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45" name="Rectangle 19">
              <a:extLst>
                <a:ext uri="{FF2B5EF4-FFF2-40B4-BE49-F238E27FC236}">
                  <a16:creationId xmlns:a16="http://schemas.microsoft.com/office/drawing/2014/main" xmlns="" id="{0D5C2EF2-528C-4D2C-96A5-25D856DAC0A0}"/>
                </a:ext>
              </a:extLst>
            </p:cNvPr>
            <p:cNvSpPr/>
            <p:nvPr/>
          </p:nvSpPr>
          <p:spPr>
            <a:xfrm>
              <a:off x="6792541" y="3248557"/>
              <a:ext cx="1277561" cy="360000"/>
            </a:xfrm>
            <a:custGeom>
              <a:avLst/>
              <a:gdLst/>
              <a:ahLst/>
              <a:cxnLst/>
              <a:rect l="l" t="t" r="r" b="b"/>
              <a:pathLst>
                <a:path w="1277561" h="360000">
                  <a:moveTo>
                    <a:pt x="82969" y="0"/>
                  </a:moveTo>
                  <a:lnTo>
                    <a:pt x="1194592" y="0"/>
                  </a:lnTo>
                  <a:lnTo>
                    <a:pt x="1277561" y="334133"/>
                  </a:lnTo>
                  <a:lnTo>
                    <a:pt x="981660" y="334133"/>
                  </a:lnTo>
                  <a:lnTo>
                    <a:pt x="981660" y="360000"/>
                  </a:lnTo>
                  <a:lnTo>
                    <a:pt x="675590" y="360000"/>
                  </a:lnTo>
                  <a:lnTo>
                    <a:pt x="675590" y="334133"/>
                  </a:lnTo>
                  <a:lnTo>
                    <a:pt x="603238" y="334133"/>
                  </a:lnTo>
                  <a:lnTo>
                    <a:pt x="603238" y="360000"/>
                  </a:lnTo>
                  <a:lnTo>
                    <a:pt x="297168" y="360000"/>
                  </a:lnTo>
                  <a:lnTo>
                    <a:pt x="297168" y="334133"/>
                  </a:lnTo>
                  <a:lnTo>
                    <a:pt x="0" y="3341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46" name="Rectangle 20">
              <a:extLst>
                <a:ext uri="{FF2B5EF4-FFF2-40B4-BE49-F238E27FC236}">
                  <a16:creationId xmlns:a16="http://schemas.microsoft.com/office/drawing/2014/main" xmlns="" id="{10D428FD-445C-4C79-A675-3C573B9552AE}"/>
                </a:ext>
              </a:extLst>
            </p:cNvPr>
            <p:cNvSpPr/>
            <p:nvPr/>
          </p:nvSpPr>
          <p:spPr>
            <a:xfrm>
              <a:off x="6588223" y="2888557"/>
              <a:ext cx="1687608" cy="360000"/>
            </a:xfrm>
            <a:custGeom>
              <a:avLst/>
              <a:gdLst/>
              <a:ahLst/>
              <a:cxnLst/>
              <a:rect l="l" t="t" r="r" b="b"/>
              <a:pathLst>
                <a:path w="1687608" h="360000">
                  <a:moveTo>
                    <a:pt x="1423821" y="0"/>
                  </a:moveTo>
                  <a:lnTo>
                    <a:pt x="1669008" y="0"/>
                  </a:lnTo>
                  <a:lnTo>
                    <a:pt x="1680060" y="28981"/>
                  </a:lnTo>
                  <a:cubicBezTo>
                    <a:pt x="1702600" y="88092"/>
                    <a:pt x="1672955" y="154284"/>
                    <a:pt x="1613844" y="176826"/>
                  </a:cubicBezTo>
                  <a:cubicBezTo>
                    <a:pt x="1554733" y="199366"/>
                    <a:pt x="1488541" y="169721"/>
                    <a:pt x="1466000" y="110610"/>
                  </a:cubicBezTo>
                  <a:close/>
                  <a:moveTo>
                    <a:pt x="376677" y="0"/>
                  </a:moveTo>
                  <a:lnTo>
                    <a:pt x="1309518" y="0"/>
                  </a:lnTo>
                  <a:lnTo>
                    <a:pt x="1398909" y="360000"/>
                  </a:lnTo>
                  <a:lnTo>
                    <a:pt x="287286" y="360000"/>
                  </a:lnTo>
                  <a:close/>
                  <a:moveTo>
                    <a:pt x="18601" y="0"/>
                  </a:moveTo>
                  <a:lnTo>
                    <a:pt x="263788" y="0"/>
                  </a:lnTo>
                  <a:lnTo>
                    <a:pt x="221609" y="110610"/>
                  </a:lnTo>
                  <a:cubicBezTo>
                    <a:pt x="199069" y="169721"/>
                    <a:pt x="132876" y="199366"/>
                    <a:pt x="73765" y="176826"/>
                  </a:cubicBezTo>
                  <a:cubicBezTo>
                    <a:pt x="14654" y="154284"/>
                    <a:pt x="-14991" y="88092"/>
                    <a:pt x="7549" y="289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47" name="Rectangle 21">
              <a:extLst>
                <a:ext uri="{FF2B5EF4-FFF2-40B4-BE49-F238E27FC236}">
                  <a16:creationId xmlns:a16="http://schemas.microsoft.com/office/drawing/2014/main" xmlns="" id="{42574257-A3DC-41FB-8CC6-A61C8E2A1F51}"/>
                </a:ext>
              </a:extLst>
            </p:cNvPr>
            <p:cNvSpPr/>
            <p:nvPr/>
          </p:nvSpPr>
          <p:spPr>
            <a:xfrm>
              <a:off x="6606825" y="2528557"/>
              <a:ext cx="1650407" cy="360000"/>
            </a:xfrm>
            <a:custGeom>
              <a:avLst/>
              <a:gdLst/>
              <a:ahLst/>
              <a:cxnLst/>
              <a:rect l="l" t="t" r="r" b="b"/>
              <a:pathLst>
                <a:path w="1650407" h="360000">
                  <a:moveTo>
                    <a:pt x="1267940" y="0"/>
                  </a:moveTo>
                  <a:lnTo>
                    <a:pt x="1513127" y="0"/>
                  </a:lnTo>
                  <a:lnTo>
                    <a:pt x="1650407" y="360000"/>
                  </a:lnTo>
                  <a:lnTo>
                    <a:pt x="1405220" y="360000"/>
                  </a:lnTo>
                  <a:close/>
                  <a:moveTo>
                    <a:pt x="447467" y="0"/>
                  </a:moveTo>
                  <a:lnTo>
                    <a:pt x="1201526" y="0"/>
                  </a:lnTo>
                  <a:lnTo>
                    <a:pt x="1290917" y="360000"/>
                  </a:lnTo>
                  <a:lnTo>
                    <a:pt x="358076" y="360000"/>
                  </a:lnTo>
                  <a:close/>
                  <a:moveTo>
                    <a:pt x="137280" y="0"/>
                  </a:moveTo>
                  <a:lnTo>
                    <a:pt x="382467" y="0"/>
                  </a:lnTo>
                  <a:lnTo>
                    <a:pt x="245187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48" name="Rectangle 22">
              <a:extLst>
                <a:ext uri="{FF2B5EF4-FFF2-40B4-BE49-F238E27FC236}">
                  <a16:creationId xmlns:a16="http://schemas.microsoft.com/office/drawing/2014/main" xmlns="" id="{6B47490D-7424-4173-B8FC-4BD328F146B2}"/>
                </a:ext>
              </a:extLst>
            </p:cNvPr>
            <p:cNvSpPr/>
            <p:nvPr/>
          </p:nvSpPr>
          <p:spPr>
            <a:xfrm>
              <a:off x="6744105" y="2168557"/>
              <a:ext cx="1375847" cy="360000"/>
            </a:xfrm>
            <a:custGeom>
              <a:avLst/>
              <a:gdLst/>
              <a:ahLst/>
              <a:cxnLst/>
              <a:rect l="l" t="t" r="r" b="b"/>
              <a:pathLst>
                <a:path w="1375847" h="360000">
                  <a:moveTo>
                    <a:pt x="137281" y="0"/>
                  </a:moveTo>
                  <a:lnTo>
                    <a:pt x="1238567" y="0"/>
                  </a:lnTo>
                  <a:lnTo>
                    <a:pt x="1375847" y="360000"/>
                  </a:lnTo>
                  <a:lnTo>
                    <a:pt x="1130660" y="360000"/>
                  </a:lnTo>
                  <a:lnTo>
                    <a:pt x="1072837" y="208365"/>
                  </a:lnTo>
                  <a:lnTo>
                    <a:pt x="1026593" y="208365"/>
                  </a:lnTo>
                  <a:lnTo>
                    <a:pt x="1064246" y="360000"/>
                  </a:lnTo>
                  <a:lnTo>
                    <a:pt x="310187" y="360000"/>
                  </a:lnTo>
                  <a:lnTo>
                    <a:pt x="347840" y="208365"/>
                  </a:lnTo>
                  <a:lnTo>
                    <a:pt x="303011" y="208365"/>
                  </a:lnTo>
                  <a:lnTo>
                    <a:pt x="245187" y="360000"/>
                  </a:lnTo>
                  <a:lnTo>
                    <a:pt x="0" y="36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49" name="Rectangle 23">
              <a:extLst>
                <a:ext uri="{FF2B5EF4-FFF2-40B4-BE49-F238E27FC236}">
                  <a16:creationId xmlns:a16="http://schemas.microsoft.com/office/drawing/2014/main" xmlns="" id="{3C152A31-EA9F-4080-BC3F-1856F8FAEA29}"/>
                </a:ext>
              </a:extLst>
            </p:cNvPr>
            <p:cNvSpPr/>
            <p:nvPr/>
          </p:nvSpPr>
          <p:spPr>
            <a:xfrm>
              <a:off x="6881385" y="1808557"/>
              <a:ext cx="1101286" cy="360000"/>
            </a:xfrm>
            <a:custGeom>
              <a:avLst/>
              <a:gdLst/>
              <a:ahLst/>
              <a:cxnLst/>
              <a:rect l="l" t="t" r="r" b="b"/>
              <a:pathLst>
                <a:path w="1101286" h="360000">
                  <a:moveTo>
                    <a:pt x="139434" y="0"/>
                  </a:moveTo>
                  <a:lnTo>
                    <a:pt x="963091" y="0"/>
                  </a:lnTo>
                  <a:cubicBezTo>
                    <a:pt x="965342" y="4777"/>
                    <a:pt x="967637" y="10158"/>
                    <a:pt x="970168" y="16161"/>
                  </a:cubicBezTo>
                  <a:lnTo>
                    <a:pt x="1101286" y="360000"/>
                  </a:lnTo>
                  <a:lnTo>
                    <a:pt x="0" y="360000"/>
                  </a:lnTo>
                  <a:lnTo>
                    <a:pt x="131117" y="16161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0" name="Round Same Side Corner Rectangle 20">
              <a:extLst>
                <a:ext uri="{FF2B5EF4-FFF2-40B4-BE49-F238E27FC236}">
                  <a16:creationId xmlns:a16="http://schemas.microsoft.com/office/drawing/2014/main" xmlns="" id="{B41EC351-9477-4156-8F15-C1993FFEF3D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020819" y="1448557"/>
              <a:ext cx="823657" cy="360000"/>
            </a:xfrm>
            <a:custGeom>
              <a:avLst/>
              <a:gdLst/>
              <a:ahLst/>
              <a:cxnLst/>
              <a:rect l="l" t="t" r="r" b="b"/>
              <a:pathLst>
                <a:path w="823657" h="360000">
                  <a:moveTo>
                    <a:pt x="685544" y="47954"/>
                  </a:moveTo>
                  <a:lnTo>
                    <a:pt x="134730" y="47954"/>
                  </a:lnTo>
                  <a:cubicBezTo>
                    <a:pt x="28649" y="38134"/>
                    <a:pt x="24162" y="54767"/>
                    <a:pt x="0" y="0"/>
                  </a:cubicBezTo>
                  <a:lnTo>
                    <a:pt x="823657" y="0"/>
                  </a:lnTo>
                  <a:cubicBezTo>
                    <a:pt x="795302" y="54766"/>
                    <a:pt x="792331" y="38135"/>
                    <a:pt x="685544" y="47954"/>
                  </a:cubicBezTo>
                  <a:close/>
                  <a:moveTo>
                    <a:pt x="695118" y="360000"/>
                  </a:moveTo>
                  <a:lnTo>
                    <a:pt x="125156" y="360000"/>
                  </a:lnTo>
                  <a:cubicBezTo>
                    <a:pt x="156058" y="231467"/>
                    <a:pt x="271992" y="136365"/>
                    <a:pt x="410137" y="136365"/>
                  </a:cubicBezTo>
                  <a:cubicBezTo>
                    <a:pt x="548282" y="136365"/>
                    <a:pt x="664216" y="231467"/>
                    <a:pt x="695118" y="36000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1" name="Round Same Side Corner Rectangle 20">
              <a:extLst>
                <a:ext uri="{FF2B5EF4-FFF2-40B4-BE49-F238E27FC236}">
                  <a16:creationId xmlns:a16="http://schemas.microsoft.com/office/drawing/2014/main" xmlns="" id="{BE48ACC4-DE53-4BA4-B135-2C7BFD18E7A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139787" y="1088557"/>
              <a:ext cx="589102" cy="360000"/>
            </a:xfrm>
            <a:custGeom>
              <a:avLst/>
              <a:gdLst/>
              <a:ahLst/>
              <a:cxnLst/>
              <a:rect l="l" t="t" r="r" b="b"/>
              <a:pathLst>
                <a:path w="589102" h="360000">
                  <a:moveTo>
                    <a:pt x="348782" y="360000"/>
                  </a:moveTo>
                  <a:lnTo>
                    <a:pt x="240319" y="360000"/>
                  </a:lnTo>
                  <a:cubicBezTo>
                    <a:pt x="103504" y="334979"/>
                    <a:pt x="0" y="215035"/>
                    <a:pt x="0" y="70916"/>
                  </a:cubicBezTo>
                  <a:cubicBezTo>
                    <a:pt x="0" y="46385"/>
                    <a:pt x="2998" y="22555"/>
                    <a:pt x="9570" y="0"/>
                  </a:cubicBezTo>
                  <a:lnTo>
                    <a:pt x="579532" y="0"/>
                  </a:lnTo>
                  <a:cubicBezTo>
                    <a:pt x="586104" y="22555"/>
                    <a:pt x="589102" y="46385"/>
                    <a:pt x="589102" y="70916"/>
                  </a:cubicBezTo>
                  <a:cubicBezTo>
                    <a:pt x="589102" y="215035"/>
                    <a:pt x="485598" y="334979"/>
                    <a:pt x="348782" y="36000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52" name="Round Same Side Corner Rectangle 20">
              <a:extLst>
                <a:ext uri="{FF2B5EF4-FFF2-40B4-BE49-F238E27FC236}">
                  <a16:creationId xmlns:a16="http://schemas.microsoft.com/office/drawing/2014/main" xmlns="" id="{AE17E1DE-C148-4F68-B7CC-068682CA02D3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089708" y="4328557"/>
              <a:ext cx="684491" cy="354532"/>
            </a:xfrm>
            <a:custGeom>
              <a:avLst/>
              <a:gdLst/>
              <a:ahLst/>
              <a:cxnLst/>
              <a:rect l="l" t="t" r="r" b="b"/>
              <a:pathLst>
                <a:path w="684491" h="354532">
                  <a:moveTo>
                    <a:pt x="306069" y="354532"/>
                  </a:moveTo>
                  <a:lnTo>
                    <a:pt x="0" y="354532"/>
                  </a:lnTo>
                  <a:lnTo>
                    <a:pt x="0" y="153035"/>
                  </a:lnTo>
                  <a:cubicBezTo>
                    <a:pt x="0" y="68516"/>
                    <a:pt x="68516" y="0"/>
                    <a:pt x="153034" y="0"/>
                  </a:cubicBezTo>
                  <a:cubicBezTo>
                    <a:pt x="237553" y="0"/>
                    <a:pt x="306069" y="68516"/>
                    <a:pt x="306069" y="153035"/>
                  </a:cubicBezTo>
                  <a:close/>
                  <a:moveTo>
                    <a:pt x="684491" y="354532"/>
                  </a:moveTo>
                  <a:lnTo>
                    <a:pt x="378422" y="354532"/>
                  </a:lnTo>
                  <a:lnTo>
                    <a:pt x="378422" y="153035"/>
                  </a:lnTo>
                  <a:cubicBezTo>
                    <a:pt x="378422" y="68516"/>
                    <a:pt x="446937" y="0"/>
                    <a:pt x="531456" y="0"/>
                  </a:cubicBezTo>
                  <a:cubicBezTo>
                    <a:pt x="615975" y="0"/>
                    <a:pt x="684491" y="68516"/>
                    <a:pt x="684491" y="1530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B613BEF4-009F-4971-898C-B227220940F8}"/>
              </a:ext>
            </a:extLst>
          </p:cNvPr>
          <p:cNvGrpSpPr/>
          <p:nvPr/>
        </p:nvGrpSpPr>
        <p:grpSpPr>
          <a:xfrm>
            <a:off x="2121309" y="3037720"/>
            <a:ext cx="2236682" cy="1800972"/>
            <a:chOff x="5343748" y="1625471"/>
            <a:chExt cx="3487729" cy="2808312"/>
          </a:xfrm>
        </p:grpSpPr>
        <p:grpSp>
          <p:nvGrpSpPr>
            <p:cNvPr id="54" name="Group 3">
              <a:extLst>
                <a:ext uri="{FF2B5EF4-FFF2-40B4-BE49-F238E27FC236}">
                  <a16:creationId xmlns:a16="http://schemas.microsoft.com/office/drawing/2014/main" xmlns="" id="{77B65CD5-44B3-4207-AB1C-3E7DA75F88A9}"/>
                </a:ext>
              </a:extLst>
            </p:cNvPr>
            <p:cNvGrpSpPr/>
            <p:nvPr/>
          </p:nvGrpSpPr>
          <p:grpSpPr>
            <a:xfrm>
              <a:off x="5343748" y="1625471"/>
              <a:ext cx="2808312" cy="2808312"/>
              <a:chOff x="5076056" y="1563638"/>
              <a:chExt cx="3060000" cy="30600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5" name="Donut 4">
                <a:extLst>
                  <a:ext uri="{FF2B5EF4-FFF2-40B4-BE49-F238E27FC236}">
                    <a16:creationId xmlns:a16="http://schemas.microsoft.com/office/drawing/2014/main" xmlns="" id="{0DD7DB64-4774-4A6B-B4C3-6C0DC2245330}"/>
                  </a:ext>
                </a:extLst>
              </p:cNvPr>
              <p:cNvSpPr/>
              <p:nvPr/>
            </p:nvSpPr>
            <p:spPr>
              <a:xfrm>
                <a:off x="5076056" y="1563638"/>
                <a:ext cx="3060000" cy="3060000"/>
              </a:xfrm>
              <a:prstGeom prst="donut">
                <a:avLst>
                  <a:gd name="adj" fmla="val 8425"/>
                </a:avLst>
              </a:prstGeom>
              <a:solidFill>
                <a:schemeClr val="accent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rgbClr val="D15A12"/>
                  </a:solidFill>
                </a:endParaRPr>
              </a:p>
            </p:txBody>
          </p:sp>
          <p:sp>
            <p:nvSpPr>
              <p:cNvPr id="56" name="Donut 5">
                <a:extLst>
                  <a:ext uri="{FF2B5EF4-FFF2-40B4-BE49-F238E27FC236}">
                    <a16:creationId xmlns:a16="http://schemas.microsoft.com/office/drawing/2014/main" xmlns="" id="{89F88A5D-2881-4B4C-B0FA-4AEBD1B97EC9}"/>
                  </a:ext>
                </a:extLst>
              </p:cNvPr>
              <p:cNvSpPr/>
              <p:nvPr/>
            </p:nvSpPr>
            <p:spPr>
              <a:xfrm>
                <a:off x="5526056" y="2013638"/>
                <a:ext cx="2160000" cy="2160000"/>
              </a:xfrm>
              <a:prstGeom prst="donut">
                <a:avLst>
                  <a:gd name="adj" fmla="val 12941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rgbClr val="D15A12"/>
                  </a:solidFill>
                </a:endParaRPr>
              </a:p>
            </p:txBody>
          </p:sp>
          <p:sp>
            <p:nvSpPr>
              <p:cNvPr id="57" name="Donut 6">
                <a:extLst>
                  <a:ext uri="{FF2B5EF4-FFF2-40B4-BE49-F238E27FC236}">
                    <a16:creationId xmlns:a16="http://schemas.microsoft.com/office/drawing/2014/main" xmlns="" id="{4D33325F-EAD0-462C-857B-FFE4D7EFF6F7}"/>
                  </a:ext>
                </a:extLst>
              </p:cNvPr>
              <p:cNvSpPr/>
              <p:nvPr/>
            </p:nvSpPr>
            <p:spPr>
              <a:xfrm>
                <a:off x="5976056" y="2463638"/>
                <a:ext cx="1260000" cy="1260000"/>
              </a:xfrm>
              <a:prstGeom prst="donut">
                <a:avLst>
                  <a:gd name="adj" fmla="val 1951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rgbClr val="D15A12"/>
                  </a:solidFill>
                </a:endParaRPr>
              </a:p>
            </p:txBody>
          </p:sp>
          <p:sp>
            <p:nvSpPr>
              <p:cNvPr id="58" name="Oval 7">
                <a:extLst>
                  <a:ext uri="{FF2B5EF4-FFF2-40B4-BE49-F238E27FC236}">
                    <a16:creationId xmlns:a16="http://schemas.microsoft.com/office/drawing/2014/main" xmlns="" id="{50452883-FC04-428C-923C-FE079D141CD2}"/>
                  </a:ext>
                </a:extLst>
              </p:cNvPr>
              <p:cNvSpPr/>
              <p:nvPr/>
            </p:nvSpPr>
            <p:spPr>
              <a:xfrm>
                <a:off x="6426056" y="2913638"/>
                <a:ext cx="360000" cy="360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rgbClr val="D15A12"/>
                  </a:solidFill>
                </a:endParaRPr>
              </a:p>
            </p:txBody>
          </p:sp>
        </p:grpSp>
        <p:grpSp>
          <p:nvGrpSpPr>
            <p:cNvPr id="59" name="Group 8">
              <a:extLst>
                <a:ext uri="{FF2B5EF4-FFF2-40B4-BE49-F238E27FC236}">
                  <a16:creationId xmlns:a16="http://schemas.microsoft.com/office/drawing/2014/main" xmlns="" id="{5B637609-0050-4940-9457-0F2A61B46E9F}"/>
                </a:ext>
              </a:extLst>
            </p:cNvPr>
            <p:cNvGrpSpPr/>
            <p:nvPr/>
          </p:nvGrpSpPr>
          <p:grpSpPr>
            <a:xfrm rot="2735218">
              <a:off x="7404512" y="969276"/>
              <a:ext cx="421380" cy="2432550"/>
              <a:chOff x="3233928" y="1334772"/>
              <a:chExt cx="361471" cy="2086706"/>
            </a:xfrm>
            <a:solidFill>
              <a:schemeClr val="tx1">
                <a:lumMod val="75000"/>
                <a:lumOff val="2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0" name="Left Arrow 9">
                <a:extLst>
                  <a:ext uri="{FF2B5EF4-FFF2-40B4-BE49-F238E27FC236}">
                    <a16:creationId xmlns:a16="http://schemas.microsoft.com/office/drawing/2014/main" xmlns="" id="{BC1D4169-8A4B-48AE-A0A4-0AF4931A28F9}"/>
                  </a:ext>
                </a:extLst>
              </p:cNvPr>
              <p:cNvSpPr/>
              <p:nvPr/>
            </p:nvSpPr>
            <p:spPr>
              <a:xfrm rot="16200000">
                <a:off x="2485786" y="2376930"/>
                <a:ext cx="1857841" cy="231256"/>
              </a:xfrm>
              <a:prstGeom prst="leftArrow">
                <a:avLst>
                  <a:gd name="adj1" fmla="val 50000"/>
                  <a:gd name="adj2" fmla="val 12065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Chevron 10">
                <a:extLst>
                  <a:ext uri="{FF2B5EF4-FFF2-40B4-BE49-F238E27FC236}">
                    <a16:creationId xmlns:a16="http://schemas.microsoft.com/office/drawing/2014/main" xmlns="" id="{5A37E69E-BD70-45D0-B881-6C3DBC4D525E}"/>
                  </a:ext>
                </a:extLst>
              </p:cNvPr>
              <p:cNvSpPr/>
              <p:nvPr/>
            </p:nvSpPr>
            <p:spPr>
              <a:xfrm rot="5400000">
                <a:off x="3258072" y="1660044"/>
                <a:ext cx="316710" cy="357945"/>
              </a:xfrm>
              <a:prstGeom prst="chevron">
                <a:avLst>
                  <a:gd name="adj" fmla="val 6095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Chevron 11">
                <a:extLst>
                  <a:ext uri="{FF2B5EF4-FFF2-40B4-BE49-F238E27FC236}">
                    <a16:creationId xmlns:a16="http://schemas.microsoft.com/office/drawing/2014/main" xmlns="" id="{115EB6FF-D706-43E4-A8F4-9E589F249245}"/>
                  </a:ext>
                </a:extLst>
              </p:cNvPr>
              <p:cNvSpPr/>
              <p:nvPr/>
            </p:nvSpPr>
            <p:spPr>
              <a:xfrm rot="5400000">
                <a:off x="3256309" y="1487099"/>
                <a:ext cx="316710" cy="357945"/>
              </a:xfrm>
              <a:prstGeom prst="chevron">
                <a:avLst>
                  <a:gd name="adj" fmla="val 60957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Chevron 12">
                <a:extLst>
                  <a:ext uri="{FF2B5EF4-FFF2-40B4-BE49-F238E27FC236}">
                    <a16:creationId xmlns:a16="http://schemas.microsoft.com/office/drawing/2014/main" xmlns="" id="{36AE7E5A-241C-47A2-A614-572B2ED6CC10}"/>
                  </a:ext>
                </a:extLst>
              </p:cNvPr>
              <p:cNvSpPr/>
              <p:nvPr/>
            </p:nvSpPr>
            <p:spPr>
              <a:xfrm rot="5400000">
                <a:off x="3254546" y="1314154"/>
                <a:ext cx="316710" cy="357945"/>
              </a:xfrm>
              <a:prstGeom prst="chevron">
                <a:avLst>
                  <a:gd name="adj" fmla="val 6095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Chevron 10">
                <a:extLst>
                  <a:ext uri="{FF2B5EF4-FFF2-40B4-BE49-F238E27FC236}">
                    <a16:creationId xmlns:a16="http://schemas.microsoft.com/office/drawing/2014/main" xmlns="" id="{0D333949-2A75-491F-AD9B-9735703C56AF}"/>
                  </a:ext>
                </a:extLst>
              </p:cNvPr>
              <p:cNvSpPr/>
              <p:nvPr/>
            </p:nvSpPr>
            <p:spPr>
              <a:xfrm rot="5400000">
                <a:off x="3254947" y="1837978"/>
                <a:ext cx="316710" cy="357945"/>
              </a:xfrm>
              <a:prstGeom prst="chevron">
                <a:avLst>
                  <a:gd name="adj" fmla="val 60957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xmlns="" id="{B43472B0-DB2D-4E1F-A237-62C1E34F768E}"/>
              </a:ext>
            </a:extLst>
          </p:cNvPr>
          <p:cNvGrpSpPr/>
          <p:nvPr/>
        </p:nvGrpSpPr>
        <p:grpSpPr>
          <a:xfrm>
            <a:off x="4491306" y="1225071"/>
            <a:ext cx="2707394" cy="3404037"/>
            <a:chOff x="3068227" y="1060571"/>
            <a:chExt cx="3053992" cy="3839818"/>
          </a:xfrm>
        </p:grpSpPr>
        <p:grpSp>
          <p:nvGrpSpPr>
            <p:cNvPr id="66" name="Group 5">
              <a:extLst>
                <a:ext uri="{FF2B5EF4-FFF2-40B4-BE49-F238E27FC236}">
                  <a16:creationId xmlns:a16="http://schemas.microsoft.com/office/drawing/2014/main" xmlns="" id="{DB6F2F2F-3F0A-444E-90F4-AB90B8073D3C}"/>
                </a:ext>
              </a:extLst>
            </p:cNvPr>
            <p:cNvGrpSpPr/>
            <p:nvPr/>
          </p:nvGrpSpPr>
          <p:grpSpPr>
            <a:xfrm>
              <a:off x="4211960" y="1216575"/>
              <a:ext cx="434302" cy="3683814"/>
              <a:chOff x="4211960" y="1264200"/>
              <a:chExt cx="434302" cy="3683814"/>
            </a:xfrm>
          </p:grpSpPr>
          <p:sp>
            <p:nvSpPr>
              <p:cNvPr id="67" name="Rectangle 3">
                <a:extLst>
                  <a:ext uri="{FF2B5EF4-FFF2-40B4-BE49-F238E27FC236}">
                    <a16:creationId xmlns:a16="http://schemas.microsoft.com/office/drawing/2014/main" xmlns="" id="{CD22FEE6-C278-42C0-99AE-BF0345138E25}"/>
                  </a:ext>
                </a:extLst>
              </p:cNvPr>
              <p:cNvSpPr/>
              <p:nvPr/>
            </p:nvSpPr>
            <p:spPr>
              <a:xfrm>
                <a:off x="4466262" y="1264200"/>
                <a:ext cx="180000" cy="3600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8" name="Rounded Rectangle 3">
                <a:extLst>
                  <a:ext uri="{FF2B5EF4-FFF2-40B4-BE49-F238E27FC236}">
                    <a16:creationId xmlns:a16="http://schemas.microsoft.com/office/drawing/2014/main" xmlns="" id="{6B04F270-BEC8-493C-B854-4651182784F8}"/>
                  </a:ext>
                </a:extLst>
              </p:cNvPr>
              <p:cNvSpPr/>
              <p:nvPr/>
            </p:nvSpPr>
            <p:spPr>
              <a:xfrm rot="10800000">
                <a:off x="4211960" y="1272212"/>
                <a:ext cx="434302" cy="3675802"/>
              </a:xfrm>
              <a:custGeom>
                <a:avLst/>
                <a:gdLst/>
                <a:ahLst/>
                <a:cxnLst/>
                <a:rect l="l" t="t" r="r" b="b"/>
                <a:pathLst>
                  <a:path w="727470" h="5112569">
                    <a:moveTo>
                      <a:pt x="727470" y="3816423"/>
                    </a:moveTo>
                    <a:lnTo>
                      <a:pt x="727470" y="5112569"/>
                    </a:lnTo>
                    <a:lnTo>
                      <a:pt x="6695" y="5112569"/>
                    </a:lnTo>
                    <a:lnTo>
                      <a:pt x="6695" y="3816425"/>
                    </a:lnTo>
                    <a:lnTo>
                      <a:pt x="1" y="3816425"/>
                    </a:lnTo>
                    <a:lnTo>
                      <a:pt x="1" y="2520281"/>
                    </a:lnTo>
                    <a:lnTo>
                      <a:pt x="0" y="2520281"/>
                    </a:lnTo>
                    <a:lnTo>
                      <a:pt x="0" y="1224135"/>
                    </a:lnTo>
                    <a:lnTo>
                      <a:pt x="0" y="768850"/>
                    </a:lnTo>
                    <a:lnTo>
                      <a:pt x="0" y="120129"/>
                    </a:lnTo>
                    <a:cubicBezTo>
                      <a:pt x="0" y="53784"/>
                      <a:pt x="53784" y="0"/>
                      <a:pt x="120129" y="0"/>
                    </a:cubicBezTo>
                    <a:cubicBezTo>
                      <a:pt x="186474" y="0"/>
                      <a:pt x="240258" y="53784"/>
                      <a:pt x="240258" y="120129"/>
                    </a:cubicBezTo>
                    <a:lnTo>
                      <a:pt x="240258" y="120152"/>
                    </a:lnTo>
                    <a:cubicBezTo>
                      <a:pt x="240258" y="53807"/>
                      <a:pt x="294042" y="23"/>
                      <a:pt x="360387" y="23"/>
                    </a:cubicBezTo>
                    <a:cubicBezTo>
                      <a:pt x="426733" y="23"/>
                      <a:pt x="480516" y="53807"/>
                      <a:pt x="480516" y="120152"/>
                    </a:cubicBezTo>
                    <a:lnTo>
                      <a:pt x="480516" y="120175"/>
                    </a:lnTo>
                    <a:cubicBezTo>
                      <a:pt x="480516" y="53829"/>
                      <a:pt x="534300" y="45"/>
                      <a:pt x="600645" y="45"/>
                    </a:cubicBezTo>
                    <a:cubicBezTo>
                      <a:pt x="666991" y="45"/>
                      <a:pt x="720775" y="53829"/>
                      <a:pt x="720775" y="120175"/>
                    </a:cubicBezTo>
                    <a:lnTo>
                      <a:pt x="720775" y="768849"/>
                    </a:lnTo>
                    <a:lnTo>
                      <a:pt x="720775" y="1224135"/>
                    </a:lnTo>
                    <a:lnTo>
                      <a:pt x="720775" y="2520279"/>
                    </a:lnTo>
                    <a:lnTo>
                      <a:pt x="720776" y="2520279"/>
                    </a:lnTo>
                    <a:lnTo>
                      <a:pt x="720776" y="3816423"/>
                    </a:lnTo>
                    <a:close/>
                  </a:path>
                </a:pathLst>
              </a:custGeom>
              <a:gradFill>
                <a:gsLst>
                  <a:gs pos="48000">
                    <a:schemeClr val="tx1">
                      <a:alpha val="0"/>
                    </a:schemeClr>
                  </a:gs>
                  <a:gs pos="100000">
                    <a:schemeClr val="tx1">
                      <a:alpha val="39000"/>
                    </a:schemeClr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69" name="Group 7">
              <a:extLst>
                <a:ext uri="{FF2B5EF4-FFF2-40B4-BE49-F238E27FC236}">
                  <a16:creationId xmlns:a16="http://schemas.microsoft.com/office/drawing/2014/main" xmlns="" id="{74DF3ECE-C805-4AE0-B876-9AE388D18705}"/>
                </a:ext>
              </a:extLst>
            </p:cNvPr>
            <p:cNvGrpSpPr/>
            <p:nvPr/>
          </p:nvGrpSpPr>
          <p:grpSpPr>
            <a:xfrm>
              <a:off x="3808487" y="1060571"/>
              <a:ext cx="972000" cy="200950"/>
              <a:chOff x="4264755" y="1264200"/>
              <a:chExt cx="381507" cy="3683814"/>
            </a:xfrm>
          </p:grpSpPr>
          <p:sp>
            <p:nvSpPr>
              <p:cNvPr id="70" name="Rectangle 8">
                <a:extLst>
                  <a:ext uri="{FF2B5EF4-FFF2-40B4-BE49-F238E27FC236}">
                    <a16:creationId xmlns:a16="http://schemas.microsoft.com/office/drawing/2014/main" xmlns="" id="{D68A50A9-451A-46F4-B88C-35DB7041AEF3}"/>
                  </a:ext>
                </a:extLst>
              </p:cNvPr>
              <p:cNvSpPr/>
              <p:nvPr/>
            </p:nvSpPr>
            <p:spPr>
              <a:xfrm>
                <a:off x="4466262" y="1264200"/>
                <a:ext cx="180000" cy="3600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71" name="Rounded Rectangle 3">
                <a:extLst>
                  <a:ext uri="{FF2B5EF4-FFF2-40B4-BE49-F238E27FC236}">
                    <a16:creationId xmlns:a16="http://schemas.microsoft.com/office/drawing/2014/main" xmlns="" id="{BA1FA988-BBC9-4FE9-B414-57D40C650771}"/>
                  </a:ext>
                </a:extLst>
              </p:cNvPr>
              <p:cNvSpPr/>
              <p:nvPr/>
            </p:nvSpPr>
            <p:spPr>
              <a:xfrm rot="10800000">
                <a:off x="4264755" y="1272211"/>
                <a:ext cx="381507" cy="3675803"/>
              </a:xfrm>
              <a:custGeom>
                <a:avLst/>
                <a:gdLst/>
                <a:ahLst/>
                <a:cxnLst/>
                <a:rect l="l" t="t" r="r" b="b"/>
                <a:pathLst>
                  <a:path w="727470" h="5112569">
                    <a:moveTo>
                      <a:pt x="727470" y="3816423"/>
                    </a:moveTo>
                    <a:lnTo>
                      <a:pt x="727470" y="5112569"/>
                    </a:lnTo>
                    <a:lnTo>
                      <a:pt x="6695" y="5112569"/>
                    </a:lnTo>
                    <a:lnTo>
                      <a:pt x="6695" y="3816425"/>
                    </a:lnTo>
                    <a:lnTo>
                      <a:pt x="1" y="3816425"/>
                    </a:lnTo>
                    <a:lnTo>
                      <a:pt x="1" y="2520281"/>
                    </a:lnTo>
                    <a:lnTo>
                      <a:pt x="0" y="2520281"/>
                    </a:lnTo>
                    <a:lnTo>
                      <a:pt x="0" y="1224135"/>
                    </a:lnTo>
                    <a:lnTo>
                      <a:pt x="0" y="768850"/>
                    </a:lnTo>
                    <a:lnTo>
                      <a:pt x="0" y="120129"/>
                    </a:lnTo>
                    <a:cubicBezTo>
                      <a:pt x="0" y="53784"/>
                      <a:pt x="53784" y="0"/>
                      <a:pt x="120129" y="0"/>
                    </a:cubicBezTo>
                    <a:cubicBezTo>
                      <a:pt x="186474" y="0"/>
                      <a:pt x="240258" y="53784"/>
                      <a:pt x="240258" y="120129"/>
                    </a:cubicBezTo>
                    <a:lnTo>
                      <a:pt x="240258" y="120152"/>
                    </a:lnTo>
                    <a:cubicBezTo>
                      <a:pt x="240258" y="53807"/>
                      <a:pt x="294042" y="23"/>
                      <a:pt x="360387" y="23"/>
                    </a:cubicBezTo>
                    <a:cubicBezTo>
                      <a:pt x="426733" y="23"/>
                      <a:pt x="480516" y="53807"/>
                      <a:pt x="480516" y="120152"/>
                    </a:cubicBezTo>
                    <a:lnTo>
                      <a:pt x="480516" y="120175"/>
                    </a:lnTo>
                    <a:cubicBezTo>
                      <a:pt x="480516" y="53829"/>
                      <a:pt x="534300" y="45"/>
                      <a:pt x="600645" y="45"/>
                    </a:cubicBezTo>
                    <a:cubicBezTo>
                      <a:pt x="666991" y="45"/>
                      <a:pt x="720775" y="53829"/>
                      <a:pt x="720775" y="120175"/>
                    </a:cubicBezTo>
                    <a:lnTo>
                      <a:pt x="720775" y="768849"/>
                    </a:lnTo>
                    <a:lnTo>
                      <a:pt x="720775" y="1224135"/>
                    </a:lnTo>
                    <a:lnTo>
                      <a:pt x="720775" y="2520279"/>
                    </a:lnTo>
                    <a:lnTo>
                      <a:pt x="720776" y="2520279"/>
                    </a:lnTo>
                    <a:lnTo>
                      <a:pt x="720776" y="3816423"/>
                    </a:lnTo>
                    <a:close/>
                  </a:path>
                </a:pathLst>
              </a:custGeom>
              <a:gradFill>
                <a:gsLst>
                  <a:gs pos="48000">
                    <a:schemeClr val="tx1">
                      <a:alpha val="0"/>
                    </a:schemeClr>
                  </a:gs>
                  <a:gs pos="100000">
                    <a:schemeClr val="tx1">
                      <a:alpha val="39000"/>
                    </a:schemeClr>
                  </a:gs>
                </a:gsLst>
                <a:lin ang="11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72" name="Pentagon 6">
              <a:extLst>
                <a:ext uri="{FF2B5EF4-FFF2-40B4-BE49-F238E27FC236}">
                  <a16:creationId xmlns:a16="http://schemas.microsoft.com/office/drawing/2014/main" xmlns="" id="{8334A81B-ADCF-45D2-8B0A-5797A9AC87A7}"/>
                </a:ext>
              </a:extLst>
            </p:cNvPr>
            <p:cNvSpPr/>
            <p:nvPr/>
          </p:nvSpPr>
          <p:spPr>
            <a:xfrm>
              <a:off x="3782219" y="1347614"/>
              <a:ext cx="2340000" cy="576064"/>
            </a:xfrm>
            <a:prstGeom prst="homePlate">
              <a:avLst>
                <a:gd name="adj" fmla="val 35119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73" name="Pentagon 11">
              <a:extLst>
                <a:ext uri="{FF2B5EF4-FFF2-40B4-BE49-F238E27FC236}">
                  <a16:creationId xmlns:a16="http://schemas.microsoft.com/office/drawing/2014/main" xmlns="" id="{C35C9739-4C80-418A-BF03-4D5A91B45E50}"/>
                </a:ext>
              </a:extLst>
            </p:cNvPr>
            <p:cNvSpPr/>
            <p:nvPr/>
          </p:nvSpPr>
          <p:spPr>
            <a:xfrm rot="10800000">
              <a:off x="3068227" y="2064660"/>
              <a:ext cx="2340000" cy="576064"/>
            </a:xfrm>
            <a:prstGeom prst="homePlate">
              <a:avLst>
                <a:gd name="adj" fmla="val 35119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74" name="Pentagon 12">
              <a:extLst>
                <a:ext uri="{FF2B5EF4-FFF2-40B4-BE49-F238E27FC236}">
                  <a16:creationId xmlns:a16="http://schemas.microsoft.com/office/drawing/2014/main" xmlns="" id="{1703E366-1E16-4207-A389-131A476155CA}"/>
                </a:ext>
              </a:extLst>
            </p:cNvPr>
            <p:cNvSpPr/>
            <p:nvPr/>
          </p:nvSpPr>
          <p:spPr>
            <a:xfrm>
              <a:off x="3782219" y="2781706"/>
              <a:ext cx="2340000" cy="576064"/>
            </a:xfrm>
            <a:prstGeom prst="homePlate">
              <a:avLst>
                <a:gd name="adj" fmla="val 35119"/>
              </a:avLst>
            </a:prstGeom>
            <a:solidFill>
              <a:schemeClr val="accent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75" name="Pentagon 13">
              <a:extLst>
                <a:ext uri="{FF2B5EF4-FFF2-40B4-BE49-F238E27FC236}">
                  <a16:creationId xmlns:a16="http://schemas.microsoft.com/office/drawing/2014/main" xmlns="" id="{B19D7918-D386-4B99-90C5-F160C7D0BC01}"/>
                </a:ext>
              </a:extLst>
            </p:cNvPr>
            <p:cNvSpPr/>
            <p:nvPr/>
          </p:nvSpPr>
          <p:spPr>
            <a:xfrm rot="10800000">
              <a:off x="3068227" y="3498752"/>
              <a:ext cx="2340000" cy="576064"/>
            </a:xfrm>
            <a:prstGeom prst="homePlate">
              <a:avLst>
                <a:gd name="adj" fmla="val 35119"/>
              </a:avLst>
            </a:prstGeom>
            <a:solidFill>
              <a:schemeClr val="accent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  <p:sp>
          <p:nvSpPr>
            <p:cNvPr id="76" name="Rectangle 9">
              <a:extLst>
                <a:ext uri="{FF2B5EF4-FFF2-40B4-BE49-F238E27FC236}">
                  <a16:creationId xmlns:a16="http://schemas.microsoft.com/office/drawing/2014/main" xmlns="" id="{6210E07B-EE1F-450E-9390-2506465E5445}"/>
                </a:ext>
              </a:extLst>
            </p:cNvPr>
            <p:cNvSpPr/>
            <p:nvPr/>
          </p:nvSpPr>
          <p:spPr>
            <a:xfrm>
              <a:off x="4964535" y="2213173"/>
              <a:ext cx="298087" cy="279037"/>
            </a:xfrm>
            <a:custGeom>
              <a:avLst/>
              <a:gdLst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833935 w 3239999"/>
                <a:gd name="connsiteY0" fmla="*/ 22 h 3032924"/>
                <a:gd name="connsiteX1" fmla="*/ 1576606 w 3239999"/>
                <a:gd name="connsiteY1" fmla="*/ 402054 h 3032924"/>
                <a:gd name="connsiteX2" fmla="*/ 1576606 w 3239999"/>
                <a:gd name="connsiteY2" fmla="*/ 430441 h 3032924"/>
                <a:gd name="connsiteX3" fmla="*/ 1576606 w 3239999"/>
                <a:gd name="connsiteY3" fmla="*/ 526981 h 3032924"/>
                <a:gd name="connsiteX4" fmla="*/ 1576606 w 3239999"/>
                <a:gd name="connsiteY4" fmla="*/ 2765302 h 3032924"/>
                <a:gd name="connsiteX5" fmla="*/ 378630 w 3239999"/>
                <a:gd name="connsiteY5" fmla="*/ 2472117 h 3032924"/>
                <a:gd name="connsiteX6" fmla="*/ 384918 w 3239999"/>
                <a:gd name="connsiteY6" fmla="*/ 526981 h 3032924"/>
                <a:gd name="connsiteX7" fmla="*/ 239143 w 3239999"/>
                <a:gd name="connsiteY7" fmla="*/ 526981 h 3032924"/>
                <a:gd name="connsiteX8" fmla="*/ 239143 w 3239999"/>
                <a:gd name="connsiteY8" fmla="*/ 2776423 h 3032924"/>
                <a:gd name="connsiteX9" fmla="*/ 1576606 w 3239999"/>
                <a:gd name="connsiteY9" fmla="*/ 2776423 h 3032924"/>
                <a:gd name="connsiteX10" fmla="*/ 1576606 w 3239999"/>
                <a:gd name="connsiteY10" fmla="*/ 2778202 h 3032924"/>
                <a:gd name="connsiteX11" fmla="*/ 1663394 w 3239999"/>
                <a:gd name="connsiteY11" fmla="*/ 2778202 h 3032924"/>
                <a:gd name="connsiteX12" fmla="*/ 1663394 w 3239999"/>
                <a:gd name="connsiteY12" fmla="*/ 2776423 h 3032924"/>
                <a:gd name="connsiteX13" fmla="*/ 3000856 w 3239999"/>
                <a:gd name="connsiteY13" fmla="*/ 2776423 h 3032924"/>
                <a:gd name="connsiteX14" fmla="*/ 3000856 w 3239999"/>
                <a:gd name="connsiteY14" fmla="*/ 526981 h 3032924"/>
                <a:gd name="connsiteX15" fmla="*/ 2855082 w 3239999"/>
                <a:gd name="connsiteY15" fmla="*/ 526981 h 3032924"/>
                <a:gd name="connsiteX16" fmla="*/ 2861369 w 3239999"/>
                <a:gd name="connsiteY16" fmla="*/ 2472117 h 3032924"/>
                <a:gd name="connsiteX17" fmla="*/ 1663394 w 3239999"/>
                <a:gd name="connsiteY17" fmla="*/ 2765302 h 3032924"/>
                <a:gd name="connsiteX18" fmla="*/ 1663394 w 3239999"/>
                <a:gd name="connsiteY18" fmla="*/ 526981 h 3032924"/>
                <a:gd name="connsiteX19" fmla="*/ 1663394 w 3239999"/>
                <a:gd name="connsiteY19" fmla="*/ 430441 h 3032924"/>
                <a:gd name="connsiteX20" fmla="*/ 1663394 w 3239999"/>
                <a:gd name="connsiteY20" fmla="*/ 402054 h 3032924"/>
                <a:gd name="connsiteX21" fmla="*/ 2406065 w 3239999"/>
                <a:gd name="connsiteY21" fmla="*/ 22 h 3032924"/>
                <a:gd name="connsiteX22" fmla="*/ 2853673 w 3239999"/>
                <a:gd name="connsiteY22" fmla="*/ 91100 h 3032924"/>
                <a:gd name="connsiteX23" fmla="*/ 2854770 w 3239999"/>
                <a:gd name="connsiteY23" fmla="*/ 430441 h 3032924"/>
                <a:gd name="connsiteX24" fmla="*/ 3120669 w 3239999"/>
                <a:gd name="connsiteY24" fmla="*/ 428517 h 3032924"/>
                <a:gd name="connsiteX25" fmla="*/ 3120669 w 3239999"/>
                <a:gd name="connsiteY25" fmla="*/ 738345 h 3032924"/>
                <a:gd name="connsiteX26" fmla="*/ 3239999 w 3239999"/>
                <a:gd name="connsiteY26" fmla="*/ 738345 h 3032924"/>
                <a:gd name="connsiteX27" fmla="*/ 3239999 w 3239999"/>
                <a:gd name="connsiteY27" fmla="*/ 3032924 h 3032924"/>
                <a:gd name="connsiteX28" fmla="*/ 0 w 3239999"/>
                <a:gd name="connsiteY28" fmla="*/ 3032924 h 3032924"/>
                <a:gd name="connsiteX29" fmla="*/ 0 w 3239999"/>
                <a:gd name="connsiteY29" fmla="*/ 738345 h 3032924"/>
                <a:gd name="connsiteX30" fmla="*/ 102477 w 3239999"/>
                <a:gd name="connsiteY30" fmla="*/ 738345 h 3032924"/>
                <a:gd name="connsiteX31" fmla="*/ 102477 w 3239999"/>
                <a:gd name="connsiteY31" fmla="*/ 428517 h 3032924"/>
                <a:gd name="connsiteX32" fmla="*/ 385229 w 3239999"/>
                <a:gd name="connsiteY32" fmla="*/ 430441 h 3032924"/>
                <a:gd name="connsiteX33" fmla="*/ 386326 w 3239999"/>
                <a:gd name="connsiteY33" fmla="*/ 91100 h 3032924"/>
                <a:gd name="connsiteX34" fmla="*/ 833935 w 3239999"/>
                <a:gd name="connsiteY34" fmla="*/ 2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34" fmla="*/ 1668046 w 3239999"/>
                <a:gd name="connsiteY34" fmla="*/ 2869642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39143 w 3239999"/>
                <a:gd name="connsiteY32" fmla="*/ 2776423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3000856 w 3239999"/>
                <a:gd name="connsiteY3" fmla="*/ 2776423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  <a:gd name="connsiteX0" fmla="*/ 1576606 w 3239999"/>
                <a:gd name="connsiteY0" fmla="*/ 2778202 h 3032924"/>
                <a:gd name="connsiteX1" fmla="*/ 1663394 w 3239999"/>
                <a:gd name="connsiteY1" fmla="*/ 2778202 h 3032924"/>
                <a:gd name="connsiteX2" fmla="*/ 1663394 w 3239999"/>
                <a:gd name="connsiteY2" fmla="*/ 2776423 h 3032924"/>
                <a:gd name="connsiteX3" fmla="*/ 2991331 w 3239999"/>
                <a:gd name="connsiteY3" fmla="*/ 2709748 h 3032924"/>
                <a:gd name="connsiteX4" fmla="*/ 3000856 w 3239999"/>
                <a:gd name="connsiteY4" fmla="*/ 526981 h 3032924"/>
                <a:gd name="connsiteX5" fmla="*/ 2855082 w 3239999"/>
                <a:gd name="connsiteY5" fmla="*/ 526981 h 3032924"/>
                <a:gd name="connsiteX6" fmla="*/ 2861369 w 3239999"/>
                <a:gd name="connsiteY6" fmla="*/ 2472117 h 3032924"/>
                <a:gd name="connsiteX7" fmla="*/ 1663394 w 3239999"/>
                <a:gd name="connsiteY7" fmla="*/ 2765302 h 3032924"/>
                <a:gd name="connsiteX8" fmla="*/ 1663394 w 3239999"/>
                <a:gd name="connsiteY8" fmla="*/ 526981 h 3032924"/>
                <a:gd name="connsiteX9" fmla="*/ 1663394 w 3239999"/>
                <a:gd name="connsiteY9" fmla="*/ 430441 h 3032924"/>
                <a:gd name="connsiteX10" fmla="*/ 1663394 w 3239999"/>
                <a:gd name="connsiteY10" fmla="*/ 402054 h 3032924"/>
                <a:gd name="connsiteX11" fmla="*/ 2406065 w 3239999"/>
                <a:gd name="connsiteY11" fmla="*/ 22 h 3032924"/>
                <a:gd name="connsiteX12" fmla="*/ 2853673 w 3239999"/>
                <a:gd name="connsiteY12" fmla="*/ 91100 h 3032924"/>
                <a:gd name="connsiteX13" fmla="*/ 2854770 w 3239999"/>
                <a:gd name="connsiteY13" fmla="*/ 430441 h 3032924"/>
                <a:gd name="connsiteX14" fmla="*/ 3120669 w 3239999"/>
                <a:gd name="connsiteY14" fmla="*/ 428517 h 3032924"/>
                <a:gd name="connsiteX15" fmla="*/ 3120669 w 3239999"/>
                <a:gd name="connsiteY15" fmla="*/ 738345 h 3032924"/>
                <a:gd name="connsiteX16" fmla="*/ 3239999 w 3239999"/>
                <a:gd name="connsiteY16" fmla="*/ 738345 h 3032924"/>
                <a:gd name="connsiteX17" fmla="*/ 3239999 w 3239999"/>
                <a:gd name="connsiteY17" fmla="*/ 3032924 h 3032924"/>
                <a:gd name="connsiteX18" fmla="*/ 0 w 3239999"/>
                <a:gd name="connsiteY18" fmla="*/ 3032924 h 3032924"/>
                <a:gd name="connsiteX19" fmla="*/ 0 w 3239999"/>
                <a:gd name="connsiteY19" fmla="*/ 738345 h 3032924"/>
                <a:gd name="connsiteX20" fmla="*/ 102477 w 3239999"/>
                <a:gd name="connsiteY20" fmla="*/ 738345 h 3032924"/>
                <a:gd name="connsiteX21" fmla="*/ 102477 w 3239999"/>
                <a:gd name="connsiteY21" fmla="*/ 428517 h 3032924"/>
                <a:gd name="connsiteX22" fmla="*/ 385229 w 3239999"/>
                <a:gd name="connsiteY22" fmla="*/ 430441 h 3032924"/>
                <a:gd name="connsiteX23" fmla="*/ 386326 w 3239999"/>
                <a:gd name="connsiteY23" fmla="*/ 91100 h 3032924"/>
                <a:gd name="connsiteX24" fmla="*/ 833935 w 3239999"/>
                <a:gd name="connsiteY24" fmla="*/ 22 h 3032924"/>
                <a:gd name="connsiteX25" fmla="*/ 1576606 w 3239999"/>
                <a:gd name="connsiteY25" fmla="*/ 402054 h 3032924"/>
                <a:gd name="connsiteX26" fmla="*/ 1576606 w 3239999"/>
                <a:gd name="connsiteY26" fmla="*/ 430441 h 3032924"/>
                <a:gd name="connsiteX27" fmla="*/ 1576606 w 3239999"/>
                <a:gd name="connsiteY27" fmla="*/ 526981 h 3032924"/>
                <a:gd name="connsiteX28" fmla="*/ 1576606 w 3239999"/>
                <a:gd name="connsiteY28" fmla="*/ 2765302 h 3032924"/>
                <a:gd name="connsiteX29" fmla="*/ 378630 w 3239999"/>
                <a:gd name="connsiteY29" fmla="*/ 2472117 h 3032924"/>
                <a:gd name="connsiteX30" fmla="*/ 384918 w 3239999"/>
                <a:gd name="connsiteY30" fmla="*/ 526981 h 3032924"/>
                <a:gd name="connsiteX31" fmla="*/ 239143 w 3239999"/>
                <a:gd name="connsiteY31" fmla="*/ 526981 h 3032924"/>
                <a:gd name="connsiteX32" fmla="*/ 229618 w 3239999"/>
                <a:gd name="connsiteY32" fmla="*/ 2690698 h 3032924"/>
                <a:gd name="connsiteX33" fmla="*/ 1576606 w 3239999"/>
                <a:gd name="connsiteY33" fmla="*/ 2776423 h 303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9999" h="3032924">
                  <a:moveTo>
                    <a:pt x="1576606" y="2778202"/>
                  </a:moveTo>
                  <a:cubicBezTo>
                    <a:pt x="1576606" y="2778795"/>
                    <a:pt x="1663394" y="2792670"/>
                    <a:pt x="1663394" y="2778202"/>
                  </a:cubicBezTo>
                  <a:lnTo>
                    <a:pt x="1663394" y="2776423"/>
                  </a:lnTo>
                  <a:cubicBezTo>
                    <a:pt x="2185083" y="2605634"/>
                    <a:pt x="2444552" y="2500589"/>
                    <a:pt x="2991331" y="2709748"/>
                  </a:cubicBezTo>
                  <a:lnTo>
                    <a:pt x="3000856" y="526981"/>
                  </a:lnTo>
                  <a:lnTo>
                    <a:pt x="2855082" y="526981"/>
                  </a:lnTo>
                  <a:cubicBezTo>
                    <a:pt x="2857178" y="1175360"/>
                    <a:pt x="2859273" y="1823738"/>
                    <a:pt x="2861369" y="2472117"/>
                  </a:cubicBezTo>
                  <a:cubicBezTo>
                    <a:pt x="2483869" y="2318121"/>
                    <a:pt x="2052449" y="2439541"/>
                    <a:pt x="1663394" y="2765302"/>
                  </a:cubicBezTo>
                  <a:lnTo>
                    <a:pt x="1663394" y="526981"/>
                  </a:lnTo>
                  <a:lnTo>
                    <a:pt x="1663394" y="430441"/>
                  </a:lnTo>
                  <a:lnTo>
                    <a:pt x="1663394" y="402054"/>
                  </a:lnTo>
                  <a:cubicBezTo>
                    <a:pt x="1896442" y="149589"/>
                    <a:pt x="2115835" y="2106"/>
                    <a:pt x="2406065" y="22"/>
                  </a:cubicBezTo>
                  <a:cubicBezTo>
                    <a:pt x="2537987" y="-925"/>
                    <a:pt x="2684544" y="28169"/>
                    <a:pt x="2853673" y="91100"/>
                  </a:cubicBezTo>
                  <a:cubicBezTo>
                    <a:pt x="2854039" y="204214"/>
                    <a:pt x="2854404" y="317327"/>
                    <a:pt x="2854770" y="430441"/>
                  </a:cubicBezTo>
                  <a:lnTo>
                    <a:pt x="3120669" y="428517"/>
                  </a:lnTo>
                  <a:lnTo>
                    <a:pt x="3120669" y="738345"/>
                  </a:lnTo>
                  <a:lnTo>
                    <a:pt x="3239999" y="738345"/>
                  </a:lnTo>
                  <a:lnTo>
                    <a:pt x="3239999" y="3032924"/>
                  </a:lnTo>
                  <a:lnTo>
                    <a:pt x="0" y="3032924"/>
                  </a:lnTo>
                  <a:lnTo>
                    <a:pt x="0" y="738345"/>
                  </a:lnTo>
                  <a:lnTo>
                    <a:pt x="102477" y="738345"/>
                  </a:lnTo>
                  <a:lnTo>
                    <a:pt x="102477" y="428517"/>
                  </a:lnTo>
                  <a:lnTo>
                    <a:pt x="385229" y="430441"/>
                  </a:lnTo>
                  <a:cubicBezTo>
                    <a:pt x="385595" y="317327"/>
                    <a:pt x="385960" y="204214"/>
                    <a:pt x="386326" y="91100"/>
                  </a:cubicBezTo>
                  <a:cubicBezTo>
                    <a:pt x="555455" y="28169"/>
                    <a:pt x="702013" y="-925"/>
                    <a:pt x="833935" y="22"/>
                  </a:cubicBezTo>
                  <a:cubicBezTo>
                    <a:pt x="1124164" y="2106"/>
                    <a:pt x="1343558" y="149589"/>
                    <a:pt x="1576606" y="402054"/>
                  </a:cubicBezTo>
                  <a:lnTo>
                    <a:pt x="1576606" y="430441"/>
                  </a:lnTo>
                  <a:lnTo>
                    <a:pt x="1576606" y="526981"/>
                  </a:lnTo>
                  <a:lnTo>
                    <a:pt x="1576606" y="2765302"/>
                  </a:lnTo>
                  <a:cubicBezTo>
                    <a:pt x="1187550" y="2439541"/>
                    <a:pt x="756130" y="2318121"/>
                    <a:pt x="378630" y="2472117"/>
                  </a:cubicBezTo>
                  <a:lnTo>
                    <a:pt x="384918" y="526981"/>
                  </a:lnTo>
                  <a:lnTo>
                    <a:pt x="239143" y="526981"/>
                  </a:lnTo>
                  <a:lnTo>
                    <a:pt x="229618" y="2690698"/>
                  </a:lnTo>
                  <a:cubicBezTo>
                    <a:pt x="773243" y="2466244"/>
                    <a:pt x="1081748" y="2626096"/>
                    <a:pt x="1576606" y="277642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7" name="Rectangle 16">
              <a:extLst>
                <a:ext uri="{FF2B5EF4-FFF2-40B4-BE49-F238E27FC236}">
                  <a16:creationId xmlns:a16="http://schemas.microsoft.com/office/drawing/2014/main" xmlns="" id="{DB8A565C-72EF-41D0-B517-7C7CDB2B7F3C}"/>
                </a:ext>
              </a:extLst>
            </p:cNvPr>
            <p:cNvSpPr/>
            <p:nvPr/>
          </p:nvSpPr>
          <p:spPr>
            <a:xfrm rot="2700000">
              <a:off x="3982608" y="2867298"/>
              <a:ext cx="225833" cy="404877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8" name="Pie 24">
              <a:extLst>
                <a:ext uri="{FF2B5EF4-FFF2-40B4-BE49-F238E27FC236}">
                  <a16:creationId xmlns:a16="http://schemas.microsoft.com/office/drawing/2014/main" xmlns="" id="{8110F31C-14C7-4000-9C8C-10D5A56241F4}"/>
                </a:ext>
              </a:extLst>
            </p:cNvPr>
            <p:cNvSpPr/>
            <p:nvPr/>
          </p:nvSpPr>
          <p:spPr>
            <a:xfrm>
              <a:off x="4914152" y="3619637"/>
              <a:ext cx="336154" cy="334293"/>
            </a:xfrm>
            <a:custGeom>
              <a:avLst/>
              <a:gdLst/>
              <a:ahLst/>
              <a:cxnLst/>
              <a:rect l="l" t="t" r="r" b="b"/>
              <a:pathLst>
                <a:path w="3228711" h="3210836">
                  <a:moveTo>
                    <a:pt x="351626" y="695968"/>
                  </a:moveTo>
                  <a:lnTo>
                    <a:pt x="1548007" y="1678300"/>
                  </a:lnTo>
                  <a:lnTo>
                    <a:pt x="236194" y="2500159"/>
                  </a:lnTo>
                  <a:cubicBezTo>
                    <a:pt x="-116985" y="1936431"/>
                    <a:pt x="-70514" y="1210092"/>
                    <a:pt x="351626" y="695968"/>
                  </a:cubicBezTo>
                  <a:close/>
                  <a:moveTo>
                    <a:pt x="1957429" y="262366"/>
                  </a:moveTo>
                  <a:cubicBezTo>
                    <a:pt x="2634256" y="359480"/>
                    <a:pt x="3156733" y="907132"/>
                    <a:pt x="3221913" y="1587776"/>
                  </a:cubicBezTo>
                  <a:cubicBezTo>
                    <a:pt x="3287093" y="2268421"/>
                    <a:pt x="2878048" y="2905277"/>
                    <a:pt x="2231953" y="3129078"/>
                  </a:cubicBezTo>
                  <a:cubicBezTo>
                    <a:pt x="1585858" y="3352879"/>
                    <a:pt x="870522" y="3105497"/>
                    <a:pt x="500715" y="2530372"/>
                  </a:cubicBezTo>
                  <a:lnTo>
                    <a:pt x="1746987" y="1729019"/>
                  </a:lnTo>
                  <a:close/>
                  <a:moveTo>
                    <a:pt x="1604447" y="200"/>
                  </a:moveTo>
                  <a:cubicBezTo>
                    <a:pt x="1665125" y="-778"/>
                    <a:pt x="1726175" y="1809"/>
                    <a:pt x="1787307" y="8072"/>
                  </a:cubicBezTo>
                  <a:lnTo>
                    <a:pt x="1629532" y="1548011"/>
                  </a:lnTo>
                  <a:lnTo>
                    <a:pt x="483856" y="506987"/>
                  </a:lnTo>
                  <a:cubicBezTo>
                    <a:pt x="773141" y="188622"/>
                    <a:pt x="1179697" y="7051"/>
                    <a:pt x="1604447" y="2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9" name="Frame 17">
              <a:extLst>
                <a:ext uri="{FF2B5EF4-FFF2-40B4-BE49-F238E27FC236}">
                  <a16:creationId xmlns:a16="http://schemas.microsoft.com/office/drawing/2014/main" xmlns="" id="{960A5838-37F8-4F9D-B92A-74977DA9B8D8}"/>
                </a:ext>
              </a:extLst>
            </p:cNvPr>
            <p:cNvSpPr/>
            <p:nvPr/>
          </p:nvSpPr>
          <p:spPr>
            <a:xfrm>
              <a:off x="3992468" y="1484636"/>
              <a:ext cx="302019" cy="302019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15456" y="380544"/>
                  </a:moveTo>
                  <a:lnTo>
                    <a:pt x="415456" y="385333"/>
                  </a:lnTo>
                  <a:lnTo>
                    <a:pt x="385333" y="385333"/>
                  </a:lnTo>
                  <a:lnTo>
                    <a:pt x="385333" y="2854667"/>
                  </a:lnTo>
                  <a:lnTo>
                    <a:pt x="1529120" y="2854667"/>
                  </a:lnTo>
                  <a:cubicBezTo>
                    <a:pt x="1267123" y="2430711"/>
                    <a:pt x="997530" y="1721825"/>
                    <a:pt x="436017" y="1672600"/>
                  </a:cubicBezTo>
                  <a:lnTo>
                    <a:pt x="600235" y="1185112"/>
                  </a:lnTo>
                  <a:cubicBezTo>
                    <a:pt x="1132790" y="1359573"/>
                    <a:pt x="1278822" y="1550851"/>
                    <a:pt x="1544730" y="1923929"/>
                  </a:cubicBezTo>
                  <a:cubicBezTo>
                    <a:pt x="1789452" y="1379400"/>
                    <a:pt x="1927092" y="1088696"/>
                    <a:pt x="2233403" y="596568"/>
                  </a:cubicBezTo>
                  <a:lnTo>
                    <a:pt x="2770666" y="596568"/>
                  </a:lnTo>
                  <a:cubicBezTo>
                    <a:pt x="2331495" y="1220469"/>
                    <a:pt x="1907612" y="2113878"/>
                    <a:pt x="1578489" y="2854667"/>
                  </a:cubicBezTo>
                  <a:lnTo>
                    <a:pt x="2854667" y="2854667"/>
                  </a:lnTo>
                  <a:lnTo>
                    <a:pt x="2854667" y="596568"/>
                  </a:lnTo>
                  <a:lnTo>
                    <a:pt x="2858395" y="596568"/>
                  </a:lnTo>
                  <a:lnTo>
                    <a:pt x="2858395" y="380544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3240000"/>
                  </a:lnTo>
                  <a:lnTo>
                    <a:pt x="0" y="3240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0FDE1563-7AAD-4C3B-A701-22908126AE36}"/>
                </a:ext>
              </a:extLst>
            </p:cNvPr>
            <p:cNvSpPr txBox="1"/>
            <p:nvPr/>
          </p:nvSpPr>
          <p:spPr>
            <a:xfrm>
              <a:off x="4337463" y="1464458"/>
              <a:ext cx="1598607" cy="312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94FA929C-8111-4A00-8D7D-59586772E295}"/>
                </a:ext>
              </a:extLst>
            </p:cNvPr>
            <p:cNvSpPr txBox="1"/>
            <p:nvPr/>
          </p:nvSpPr>
          <p:spPr>
            <a:xfrm>
              <a:off x="3299590" y="2180042"/>
              <a:ext cx="1598607" cy="312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65B4093F-A687-49B2-907B-EC576C9BFD6A}"/>
                </a:ext>
              </a:extLst>
            </p:cNvPr>
            <p:cNvSpPr txBox="1"/>
            <p:nvPr/>
          </p:nvSpPr>
          <p:spPr>
            <a:xfrm>
              <a:off x="4352718" y="2895626"/>
              <a:ext cx="1598607" cy="312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51662955-EA46-4712-9781-E866A3E15B5A}"/>
                </a:ext>
              </a:extLst>
            </p:cNvPr>
            <p:cNvSpPr txBox="1"/>
            <p:nvPr/>
          </p:nvSpPr>
          <p:spPr>
            <a:xfrm>
              <a:off x="3299590" y="3611210"/>
              <a:ext cx="1598607" cy="312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4210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A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374CB197-BFA6-4E2A-A9E0-9FC59134AA0F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70BD8065-E742-4C83-BF38-8D01D8C0A47A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A4580189-9B60-4AC5-A088-081B0C5BA968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60B39131-2FE0-441E-B547-FE82B9D533E8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66" name="Freeform 47">
            <a:extLst>
              <a:ext uri="{FF2B5EF4-FFF2-40B4-BE49-F238E27FC236}">
                <a16:creationId xmlns:a16="http://schemas.microsoft.com/office/drawing/2014/main" xmlns="" id="{4CEED323-046B-4CC3-8D33-D70B60D8C855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Freeform 48">
            <a:extLst>
              <a:ext uri="{FF2B5EF4-FFF2-40B4-BE49-F238E27FC236}">
                <a16:creationId xmlns:a16="http://schemas.microsoft.com/office/drawing/2014/main" xmlns="" id="{4D25AF42-6FA6-4FED-B582-ED59987C7B13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Freeform 49">
            <a:extLst>
              <a:ext uri="{FF2B5EF4-FFF2-40B4-BE49-F238E27FC236}">
                <a16:creationId xmlns:a16="http://schemas.microsoft.com/office/drawing/2014/main" xmlns="" id="{16C26AC8-9AC7-478E-A9EB-AEF3E0BBCCE2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Freeform 50">
            <a:extLst>
              <a:ext uri="{FF2B5EF4-FFF2-40B4-BE49-F238E27FC236}">
                <a16:creationId xmlns:a16="http://schemas.microsoft.com/office/drawing/2014/main" xmlns="" id="{761FDA03-CD71-482D-900A-F2BA2EDC2106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Teardrop 9">
            <a:extLst>
              <a:ext uri="{FF2B5EF4-FFF2-40B4-BE49-F238E27FC236}">
                <a16:creationId xmlns:a16="http://schemas.microsoft.com/office/drawing/2014/main" xmlns="" id="{82836910-14BC-4F69-A6FB-1282171F40BA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Freeform 97">
            <a:extLst>
              <a:ext uri="{FF2B5EF4-FFF2-40B4-BE49-F238E27FC236}">
                <a16:creationId xmlns:a16="http://schemas.microsoft.com/office/drawing/2014/main" xmlns="" id="{8C861AF5-31B3-41DC-B4A5-C5E995E45ACB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Donut 22">
            <a:extLst>
              <a:ext uri="{FF2B5EF4-FFF2-40B4-BE49-F238E27FC236}">
                <a16:creationId xmlns:a16="http://schemas.microsoft.com/office/drawing/2014/main" xmlns="" id="{26B7E5C9-51D2-454A-83FC-931B40E06C66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Freeform 99">
            <a:extLst>
              <a:ext uri="{FF2B5EF4-FFF2-40B4-BE49-F238E27FC236}">
                <a16:creationId xmlns:a16="http://schemas.microsoft.com/office/drawing/2014/main" xmlns="" id="{BB8E7920-B2DD-4EAF-A457-9569CFF2A16A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Oval 10">
            <a:extLst>
              <a:ext uri="{FF2B5EF4-FFF2-40B4-BE49-F238E27FC236}">
                <a16:creationId xmlns:a16="http://schemas.microsoft.com/office/drawing/2014/main" xmlns="" id="{B6573A62-8611-4503-B898-7C370BA8FA73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Freeform 101">
            <a:extLst>
              <a:ext uri="{FF2B5EF4-FFF2-40B4-BE49-F238E27FC236}">
                <a16:creationId xmlns:a16="http://schemas.microsoft.com/office/drawing/2014/main" xmlns="" id="{52EE9648-5774-4AD6-B648-447B00053D67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Group 102">
            <a:extLst>
              <a:ext uri="{FF2B5EF4-FFF2-40B4-BE49-F238E27FC236}">
                <a16:creationId xmlns:a16="http://schemas.microsoft.com/office/drawing/2014/main" xmlns="" id="{BA8C6C77-2145-4BC4-A250-A6F1489D4B8B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79" name="Freeform 103">
              <a:extLst>
                <a:ext uri="{FF2B5EF4-FFF2-40B4-BE49-F238E27FC236}">
                  <a16:creationId xmlns:a16="http://schemas.microsoft.com/office/drawing/2014/main" xmlns="" id="{913F2273-40E5-43C2-8FA7-28FE4FE756FC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Freeform 104">
              <a:extLst>
                <a:ext uri="{FF2B5EF4-FFF2-40B4-BE49-F238E27FC236}">
                  <a16:creationId xmlns:a16="http://schemas.microsoft.com/office/drawing/2014/main" xmlns="" id="{AD4A5DA0-D4B4-4DA8-BA3C-CF8B99554909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Freeform 105">
              <a:extLst>
                <a:ext uri="{FF2B5EF4-FFF2-40B4-BE49-F238E27FC236}">
                  <a16:creationId xmlns:a16="http://schemas.microsoft.com/office/drawing/2014/main" xmlns="" id="{A20DC428-6D4E-47F1-B4C3-DC6BDF96F0B9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Freeform 106">
              <a:extLst>
                <a:ext uri="{FF2B5EF4-FFF2-40B4-BE49-F238E27FC236}">
                  <a16:creationId xmlns:a16="http://schemas.microsoft.com/office/drawing/2014/main" xmlns="" id="{8BE088C3-8210-4CEF-9754-6F52BB317F3C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3" name="Freeform 107">
            <a:extLst>
              <a:ext uri="{FF2B5EF4-FFF2-40B4-BE49-F238E27FC236}">
                <a16:creationId xmlns:a16="http://schemas.microsoft.com/office/drawing/2014/main" xmlns="" id="{24150B3E-EDF9-414C-B97F-44920B612908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Freeform 108">
            <a:extLst>
              <a:ext uri="{FF2B5EF4-FFF2-40B4-BE49-F238E27FC236}">
                <a16:creationId xmlns:a16="http://schemas.microsoft.com/office/drawing/2014/main" xmlns="" id="{09AAD879-21CF-4C4C-A30B-DF9E5F22659A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Oval 8">
            <a:extLst>
              <a:ext uri="{FF2B5EF4-FFF2-40B4-BE49-F238E27FC236}">
                <a16:creationId xmlns:a16="http://schemas.microsoft.com/office/drawing/2014/main" xmlns="" id="{A08EA2CA-8ACC-4E84-80B4-97569C990EE6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Group 110">
            <a:extLst>
              <a:ext uri="{FF2B5EF4-FFF2-40B4-BE49-F238E27FC236}">
                <a16:creationId xmlns:a16="http://schemas.microsoft.com/office/drawing/2014/main" xmlns="" id="{296C2DDF-A79C-45EF-BF53-4E48EC21D3ED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87" name="Freeform 111">
              <a:extLst>
                <a:ext uri="{FF2B5EF4-FFF2-40B4-BE49-F238E27FC236}">
                  <a16:creationId xmlns:a16="http://schemas.microsoft.com/office/drawing/2014/main" xmlns="" id="{2BD80AB1-81B0-4BEE-9F96-94656E4D4F22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Oval 37">
              <a:extLst>
                <a:ext uri="{FF2B5EF4-FFF2-40B4-BE49-F238E27FC236}">
                  <a16:creationId xmlns:a16="http://schemas.microsoft.com/office/drawing/2014/main" xmlns="" id="{082F6028-A8B2-4AA8-AACD-98EEF9C3D260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" name="Rectangle 19">
            <a:extLst>
              <a:ext uri="{FF2B5EF4-FFF2-40B4-BE49-F238E27FC236}">
                <a16:creationId xmlns:a16="http://schemas.microsoft.com/office/drawing/2014/main" xmlns="" id="{8AA2794B-0222-4B63-8718-86EA1A106962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Freeform 114">
            <a:extLst>
              <a:ext uri="{FF2B5EF4-FFF2-40B4-BE49-F238E27FC236}">
                <a16:creationId xmlns:a16="http://schemas.microsoft.com/office/drawing/2014/main" xmlns="" id="{B522C78A-6E39-48BB-AFEF-3822696AFBD0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Rounded Rectangle 31">
            <a:extLst>
              <a:ext uri="{FF2B5EF4-FFF2-40B4-BE49-F238E27FC236}">
                <a16:creationId xmlns:a16="http://schemas.microsoft.com/office/drawing/2014/main" xmlns="" id="{3F74B011-B3EF-4E69-931E-14CB6455714E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Oval 47">
            <a:extLst>
              <a:ext uri="{FF2B5EF4-FFF2-40B4-BE49-F238E27FC236}">
                <a16:creationId xmlns:a16="http://schemas.microsoft.com/office/drawing/2014/main" xmlns="" id="{2E86C9D6-5EFB-411C-BF38-96856EC384BC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Oval 50">
            <a:extLst>
              <a:ext uri="{FF2B5EF4-FFF2-40B4-BE49-F238E27FC236}">
                <a16:creationId xmlns:a16="http://schemas.microsoft.com/office/drawing/2014/main" xmlns="" id="{94B50FD2-7027-4FD6-BA6F-11B683AB8160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Heart 17">
            <a:extLst>
              <a:ext uri="{FF2B5EF4-FFF2-40B4-BE49-F238E27FC236}">
                <a16:creationId xmlns:a16="http://schemas.microsoft.com/office/drawing/2014/main" xmlns="" id="{BC5CA1C9-EB48-417E-8FA0-1F47355D8B20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Rounded Rectangle 25">
            <a:extLst>
              <a:ext uri="{FF2B5EF4-FFF2-40B4-BE49-F238E27FC236}">
                <a16:creationId xmlns:a16="http://schemas.microsoft.com/office/drawing/2014/main" xmlns="" id="{EE9E83C8-FE03-4A66-80B5-543D1E47B0B8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Chord 32">
            <a:extLst>
              <a:ext uri="{FF2B5EF4-FFF2-40B4-BE49-F238E27FC236}">
                <a16:creationId xmlns:a16="http://schemas.microsoft.com/office/drawing/2014/main" xmlns="" id="{7F2CF3E1-308A-406F-B188-F2BE4562172F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Rounded Rectangle 40">
            <a:extLst>
              <a:ext uri="{FF2B5EF4-FFF2-40B4-BE49-F238E27FC236}">
                <a16:creationId xmlns:a16="http://schemas.microsoft.com/office/drawing/2014/main" xmlns="" id="{49A51B89-B385-463B-9041-9D6A5B9027DF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Rounded Rectangle 7">
            <a:extLst>
              <a:ext uri="{FF2B5EF4-FFF2-40B4-BE49-F238E27FC236}">
                <a16:creationId xmlns:a16="http://schemas.microsoft.com/office/drawing/2014/main" xmlns="" id="{08366A07-262C-415A-B56E-04A0EB02253E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Rounded Rectangle 17">
            <a:extLst>
              <a:ext uri="{FF2B5EF4-FFF2-40B4-BE49-F238E27FC236}">
                <a16:creationId xmlns:a16="http://schemas.microsoft.com/office/drawing/2014/main" xmlns="" id="{90F79D16-61F3-491C-9B8A-31DCEEA3AB9B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Oval 21">
            <a:extLst>
              <a:ext uri="{FF2B5EF4-FFF2-40B4-BE49-F238E27FC236}">
                <a16:creationId xmlns:a16="http://schemas.microsoft.com/office/drawing/2014/main" xmlns="" id="{B756FA3C-65CA-4F51-B15D-2BCCEBC8EEC4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Oval 25">
            <a:extLst>
              <a:ext uri="{FF2B5EF4-FFF2-40B4-BE49-F238E27FC236}">
                <a16:creationId xmlns:a16="http://schemas.microsoft.com/office/drawing/2014/main" xmlns="" id="{0C5BFE65-3340-49BD-86C2-A55275FA803C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Block Arc 20">
            <a:extLst>
              <a:ext uri="{FF2B5EF4-FFF2-40B4-BE49-F238E27FC236}">
                <a16:creationId xmlns:a16="http://schemas.microsoft.com/office/drawing/2014/main" xmlns="" id="{77D338CA-4463-4E39-907D-4250541C3BD1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Block Arc 11">
            <a:extLst>
              <a:ext uri="{FF2B5EF4-FFF2-40B4-BE49-F238E27FC236}">
                <a16:creationId xmlns:a16="http://schemas.microsoft.com/office/drawing/2014/main" xmlns="" id="{88CBDD5A-4160-4C17-A3A9-0B0ADC5681D6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Rectangle 21">
            <a:extLst>
              <a:ext uri="{FF2B5EF4-FFF2-40B4-BE49-F238E27FC236}">
                <a16:creationId xmlns:a16="http://schemas.microsoft.com/office/drawing/2014/main" xmlns="" id="{35E21678-2C39-4AC8-8DB6-6C81A90C143C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Round Same Side Corner Rectangle 8">
            <a:extLst>
              <a:ext uri="{FF2B5EF4-FFF2-40B4-BE49-F238E27FC236}">
                <a16:creationId xmlns:a16="http://schemas.microsoft.com/office/drawing/2014/main" xmlns="" id="{3AA62F62-F814-48C9-BA86-46DEAA876220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Rounded Rectangle 51">
            <a:extLst>
              <a:ext uri="{FF2B5EF4-FFF2-40B4-BE49-F238E27FC236}">
                <a16:creationId xmlns:a16="http://schemas.microsoft.com/office/drawing/2014/main" xmlns="" id="{BB1A010B-9674-4B7C-A93D-E1A9E382AF3B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7" name="Isosceles Triangle 5">
            <a:extLst>
              <a:ext uri="{FF2B5EF4-FFF2-40B4-BE49-F238E27FC236}">
                <a16:creationId xmlns:a16="http://schemas.microsoft.com/office/drawing/2014/main" xmlns="" id="{B87DB019-D745-4616-AB26-B5ED2354AB4D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rapezoid 22">
            <a:extLst>
              <a:ext uri="{FF2B5EF4-FFF2-40B4-BE49-F238E27FC236}">
                <a16:creationId xmlns:a16="http://schemas.microsoft.com/office/drawing/2014/main" xmlns="" id="{3F5B7759-DAB3-4A03-9DF0-75EC2DB78AA9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Rounded Rectangle 20">
            <a:extLst>
              <a:ext uri="{FF2B5EF4-FFF2-40B4-BE49-F238E27FC236}">
                <a16:creationId xmlns:a16="http://schemas.microsoft.com/office/drawing/2014/main" xmlns="" id="{A2C04078-2B92-4D51-8887-721C7974B19D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rapezoid 28">
            <a:extLst>
              <a:ext uri="{FF2B5EF4-FFF2-40B4-BE49-F238E27FC236}">
                <a16:creationId xmlns:a16="http://schemas.microsoft.com/office/drawing/2014/main" xmlns="" id="{AF88E06B-69BC-4CFA-9825-125E069B58C6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Rounded Rectangle 2">
            <a:extLst>
              <a:ext uri="{FF2B5EF4-FFF2-40B4-BE49-F238E27FC236}">
                <a16:creationId xmlns:a16="http://schemas.microsoft.com/office/drawing/2014/main" xmlns="" id="{471A9F36-1112-43E3-8E8C-87989EB62EF8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Rounded Rectangle 8">
            <a:extLst>
              <a:ext uri="{FF2B5EF4-FFF2-40B4-BE49-F238E27FC236}">
                <a16:creationId xmlns:a16="http://schemas.microsoft.com/office/drawing/2014/main" xmlns="" id="{D307C727-3F85-4AFF-B829-AC4198CA938A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Rounded Rectangle 2">
            <a:extLst>
              <a:ext uri="{FF2B5EF4-FFF2-40B4-BE49-F238E27FC236}">
                <a16:creationId xmlns:a16="http://schemas.microsoft.com/office/drawing/2014/main" xmlns="" id="{9B5CFEEE-22A0-4F0B-89C7-105EC65055BC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Rounded Rectangle 3">
            <a:extLst>
              <a:ext uri="{FF2B5EF4-FFF2-40B4-BE49-F238E27FC236}">
                <a16:creationId xmlns:a16="http://schemas.microsoft.com/office/drawing/2014/main" xmlns="" id="{0FDDB2DF-9081-4AB0-8939-D16A53C8CED7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Rounded Rectangle 10">
            <a:extLst>
              <a:ext uri="{FF2B5EF4-FFF2-40B4-BE49-F238E27FC236}">
                <a16:creationId xmlns:a16="http://schemas.microsoft.com/office/drawing/2014/main" xmlns="" id="{CCA02B26-B119-44A1-83C6-00818731C8DE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Block Arc 6">
            <a:extLst>
              <a:ext uri="{FF2B5EF4-FFF2-40B4-BE49-F238E27FC236}">
                <a16:creationId xmlns:a16="http://schemas.microsoft.com/office/drawing/2014/main" xmlns="" id="{346815F5-C0F4-44AF-AA52-F70357C71FDE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7" name="Left Arrow 1">
            <a:extLst>
              <a:ext uri="{FF2B5EF4-FFF2-40B4-BE49-F238E27FC236}">
                <a16:creationId xmlns:a16="http://schemas.microsoft.com/office/drawing/2014/main" xmlns="" id="{42DB185F-7A1B-4946-9692-D133F51D438C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Oval 35">
            <a:extLst>
              <a:ext uri="{FF2B5EF4-FFF2-40B4-BE49-F238E27FC236}">
                <a16:creationId xmlns:a16="http://schemas.microsoft.com/office/drawing/2014/main" xmlns="" id="{222ACDB5-E12B-49B1-9469-E31C94C76A2D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16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B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774AA7CB-6DA9-466B-A120-365E703D3AAF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BA272C0C-DC23-4A29-95C4-01C09BA71CCC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FB46A25B-B154-44EA-AF43-546A73CDD3FD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35EB687A-D5FA-468F-BDCF-27AC3CD6AECB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57" name="Isosceles Triangle 68">
            <a:extLst>
              <a:ext uri="{FF2B5EF4-FFF2-40B4-BE49-F238E27FC236}">
                <a16:creationId xmlns:a16="http://schemas.microsoft.com/office/drawing/2014/main" xmlns="" id="{1BCFAF1B-A33B-4256-996C-47E5FDC9ACCB}"/>
              </a:ext>
            </a:extLst>
          </p:cNvPr>
          <p:cNvSpPr/>
          <p:nvPr/>
        </p:nvSpPr>
        <p:spPr>
          <a:xfrm rot="10800000">
            <a:off x="6076603" y="3430121"/>
            <a:ext cx="154974" cy="482618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Rectangle 9">
            <a:extLst>
              <a:ext uri="{FF2B5EF4-FFF2-40B4-BE49-F238E27FC236}">
                <a16:creationId xmlns:a16="http://schemas.microsoft.com/office/drawing/2014/main" xmlns="" id="{D22CFFD0-B263-4189-A2A9-BA1583F10C05}"/>
              </a:ext>
            </a:extLst>
          </p:cNvPr>
          <p:cNvSpPr/>
          <p:nvPr/>
        </p:nvSpPr>
        <p:spPr>
          <a:xfrm>
            <a:off x="6472358" y="348584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Isosceles Triangle 8">
            <a:extLst>
              <a:ext uri="{FF2B5EF4-FFF2-40B4-BE49-F238E27FC236}">
                <a16:creationId xmlns:a16="http://schemas.microsoft.com/office/drawing/2014/main" xmlns="" id="{9C26A458-29F0-4926-89BF-40CF4E6632D2}"/>
              </a:ext>
            </a:extLst>
          </p:cNvPr>
          <p:cNvSpPr/>
          <p:nvPr/>
        </p:nvSpPr>
        <p:spPr>
          <a:xfrm rot="16200000">
            <a:off x="3610095" y="2744881"/>
            <a:ext cx="311874" cy="371836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Donut 8">
            <a:extLst>
              <a:ext uri="{FF2B5EF4-FFF2-40B4-BE49-F238E27FC236}">
                <a16:creationId xmlns:a16="http://schemas.microsoft.com/office/drawing/2014/main" xmlns="" id="{58697E09-2D08-4E3A-8CD8-EF7AA33CDF5D}"/>
              </a:ext>
            </a:extLst>
          </p:cNvPr>
          <p:cNvSpPr/>
          <p:nvPr/>
        </p:nvSpPr>
        <p:spPr>
          <a:xfrm>
            <a:off x="7202344" y="2726749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Freeform 18">
            <a:extLst>
              <a:ext uri="{FF2B5EF4-FFF2-40B4-BE49-F238E27FC236}">
                <a16:creationId xmlns:a16="http://schemas.microsoft.com/office/drawing/2014/main" xmlns="" id="{37EE4207-FE16-4E28-9394-108D58EE2B9E}"/>
              </a:ext>
            </a:extLst>
          </p:cNvPr>
          <p:cNvSpPr/>
          <p:nvPr/>
        </p:nvSpPr>
        <p:spPr>
          <a:xfrm>
            <a:off x="7644583" y="3526543"/>
            <a:ext cx="359044" cy="28977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Oval 7">
            <a:extLst>
              <a:ext uri="{FF2B5EF4-FFF2-40B4-BE49-F238E27FC236}">
                <a16:creationId xmlns:a16="http://schemas.microsoft.com/office/drawing/2014/main" xmlns="" id="{E39EE1A8-B2EA-453C-AB00-44551E1A6EB2}"/>
              </a:ext>
            </a:extLst>
          </p:cNvPr>
          <p:cNvSpPr/>
          <p:nvPr/>
        </p:nvSpPr>
        <p:spPr>
          <a:xfrm>
            <a:off x="7748036" y="2750160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Freeform 20">
            <a:extLst>
              <a:ext uri="{FF2B5EF4-FFF2-40B4-BE49-F238E27FC236}">
                <a16:creationId xmlns:a16="http://schemas.microsoft.com/office/drawing/2014/main" xmlns="" id="{AA79DE30-5C27-4632-BC7B-C543F2E1132F}"/>
              </a:ext>
            </a:extLst>
          </p:cNvPr>
          <p:cNvSpPr/>
          <p:nvPr/>
        </p:nvSpPr>
        <p:spPr>
          <a:xfrm>
            <a:off x="8271827" y="4162169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Rounded Rectangle 25">
            <a:extLst>
              <a:ext uri="{FF2B5EF4-FFF2-40B4-BE49-F238E27FC236}">
                <a16:creationId xmlns:a16="http://schemas.microsoft.com/office/drawing/2014/main" xmlns="" id="{7E6CF2FD-75A4-497E-9D06-2AF08A7CF1F4}"/>
              </a:ext>
            </a:extLst>
          </p:cNvPr>
          <p:cNvSpPr/>
          <p:nvPr/>
        </p:nvSpPr>
        <p:spPr>
          <a:xfrm>
            <a:off x="8254078" y="2047226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Block Arc 41">
            <a:extLst>
              <a:ext uri="{FF2B5EF4-FFF2-40B4-BE49-F238E27FC236}">
                <a16:creationId xmlns:a16="http://schemas.microsoft.com/office/drawing/2014/main" xmlns="" id="{29A39B10-498E-413C-B70F-E762298CF9E4}"/>
              </a:ext>
            </a:extLst>
          </p:cNvPr>
          <p:cNvSpPr/>
          <p:nvPr/>
        </p:nvSpPr>
        <p:spPr>
          <a:xfrm>
            <a:off x="7187564" y="4163165"/>
            <a:ext cx="395557" cy="400568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Round Same Side Corner Rectangle 11">
            <a:extLst>
              <a:ext uri="{FF2B5EF4-FFF2-40B4-BE49-F238E27FC236}">
                <a16:creationId xmlns:a16="http://schemas.microsoft.com/office/drawing/2014/main" xmlns="" id="{5DC840F6-2C02-4C5A-BAEE-6F513CF8C397}"/>
              </a:ext>
            </a:extLst>
          </p:cNvPr>
          <p:cNvSpPr/>
          <p:nvPr/>
        </p:nvSpPr>
        <p:spPr>
          <a:xfrm rot="9900000">
            <a:off x="7717589" y="1270728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Donut 39">
            <a:extLst>
              <a:ext uri="{FF2B5EF4-FFF2-40B4-BE49-F238E27FC236}">
                <a16:creationId xmlns:a16="http://schemas.microsoft.com/office/drawing/2014/main" xmlns="" id="{F7970733-B806-48F6-B93B-28DA288B8347}"/>
              </a:ext>
            </a:extLst>
          </p:cNvPr>
          <p:cNvSpPr/>
          <p:nvPr/>
        </p:nvSpPr>
        <p:spPr>
          <a:xfrm>
            <a:off x="3530744" y="3469364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Freeform 25">
            <a:extLst>
              <a:ext uri="{FF2B5EF4-FFF2-40B4-BE49-F238E27FC236}">
                <a16:creationId xmlns:a16="http://schemas.microsoft.com/office/drawing/2014/main" xmlns="" id="{7F562E3C-B2C5-4B38-B375-1B49C2389905}"/>
              </a:ext>
            </a:extLst>
          </p:cNvPr>
          <p:cNvSpPr/>
          <p:nvPr/>
        </p:nvSpPr>
        <p:spPr>
          <a:xfrm>
            <a:off x="6704653" y="2749259"/>
            <a:ext cx="293412" cy="363079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xmlns="" id="{F3D42C02-1684-4184-B179-BB475B0B4A04}"/>
              </a:ext>
            </a:extLst>
          </p:cNvPr>
          <p:cNvSpPr/>
          <p:nvPr/>
        </p:nvSpPr>
        <p:spPr>
          <a:xfrm>
            <a:off x="4175657" y="3499408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Rounded Rectangle 27">
            <a:extLst>
              <a:ext uri="{FF2B5EF4-FFF2-40B4-BE49-F238E27FC236}">
                <a16:creationId xmlns:a16="http://schemas.microsoft.com/office/drawing/2014/main" xmlns="" id="{F62945A2-B72A-4E97-8431-FB78CCE7909C}"/>
              </a:ext>
            </a:extLst>
          </p:cNvPr>
          <p:cNvSpPr/>
          <p:nvPr/>
        </p:nvSpPr>
        <p:spPr>
          <a:xfrm>
            <a:off x="6388738" y="1280390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xmlns="" id="{8A8AF08E-4A5E-47AE-AE81-F36B62DF73A6}"/>
              </a:ext>
            </a:extLst>
          </p:cNvPr>
          <p:cNvSpPr/>
          <p:nvPr/>
        </p:nvSpPr>
        <p:spPr>
          <a:xfrm>
            <a:off x="7049617" y="1257171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Chord 15">
            <a:extLst>
              <a:ext uri="{FF2B5EF4-FFF2-40B4-BE49-F238E27FC236}">
                <a16:creationId xmlns:a16="http://schemas.microsoft.com/office/drawing/2014/main" xmlns="" id="{8AB5805A-8398-40E6-ABA0-5EE4AA8CF78F}"/>
              </a:ext>
            </a:extLst>
          </p:cNvPr>
          <p:cNvSpPr/>
          <p:nvPr/>
        </p:nvSpPr>
        <p:spPr>
          <a:xfrm>
            <a:off x="8360600" y="1226562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xmlns="" id="{8EAB34F4-67EE-40A1-B0EE-27C54170213C}"/>
              </a:ext>
            </a:extLst>
          </p:cNvPr>
          <p:cNvSpPr/>
          <p:nvPr/>
        </p:nvSpPr>
        <p:spPr>
          <a:xfrm>
            <a:off x="4828013" y="3529428"/>
            <a:ext cx="432135" cy="28400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xmlns="" id="{35051591-549D-4CBE-A7C8-9881C3E99BFA}"/>
              </a:ext>
            </a:extLst>
          </p:cNvPr>
          <p:cNvSpPr/>
          <p:nvPr/>
        </p:nvSpPr>
        <p:spPr>
          <a:xfrm>
            <a:off x="4156229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Rounded Rectangle 6">
            <a:extLst>
              <a:ext uri="{FF2B5EF4-FFF2-40B4-BE49-F238E27FC236}">
                <a16:creationId xmlns:a16="http://schemas.microsoft.com/office/drawing/2014/main" xmlns="" id="{7CC5DEFD-81FB-4194-80DB-135F2C4AE741}"/>
              </a:ext>
            </a:extLst>
          </p:cNvPr>
          <p:cNvSpPr/>
          <p:nvPr/>
        </p:nvSpPr>
        <p:spPr>
          <a:xfrm>
            <a:off x="4793335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Rounded Rectangle 6">
            <a:extLst>
              <a:ext uri="{FF2B5EF4-FFF2-40B4-BE49-F238E27FC236}">
                <a16:creationId xmlns:a16="http://schemas.microsoft.com/office/drawing/2014/main" xmlns="" id="{9C58DBBA-4F05-4F11-8F38-52D098509C74}"/>
              </a:ext>
            </a:extLst>
          </p:cNvPr>
          <p:cNvSpPr/>
          <p:nvPr/>
        </p:nvSpPr>
        <p:spPr>
          <a:xfrm>
            <a:off x="5430441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Rounded Rectangle 6">
            <a:extLst>
              <a:ext uri="{FF2B5EF4-FFF2-40B4-BE49-F238E27FC236}">
                <a16:creationId xmlns:a16="http://schemas.microsoft.com/office/drawing/2014/main" xmlns="" id="{AB1F1876-4715-430C-8DEE-D47C1E1F12CC}"/>
              </a:ext>
            </a:extLst>
          </p:cNvPr>
          <p:cNvSpPr/>
          <p:nvPr/>
        </p:nvSpPr>
        <p:spPr>
          <a:xfrm>
            <a:off x="6067547" y="2826559"/>
            <a:ext cx="432827" cy="208478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Teardrop 6">
            <a:extLst>
              <a:ext uri="{FF2B5EF4-FFF2-40B4-BE49-F238E27FC236}">
                <a16:creationId xmlns:a16="http://schemas.microsoft.com/office/drawing/2014/main" xmlns="" id="{D1ADD932-2630-4436-ABFD-F20321CD99E9}"/>
              </a:ext>
            </a:extLst>
          </p:cNvPr>
          <p:cNvSpPr/>
          <p:nvPr/>
        </p:nvSpPr>
        <p:spPr>
          <a:xfrm rot="8100000">
            <a:off x="8313590" y="2784226"/>
            <a:ext cx="293144" cy="293145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Donut 24">
            <a:extLst>
              <a:ext uri="{FF2B5EF4-FFF2-40B4-BE49-F238E27FC236}">
                <a16:creationId xmlns:a16="http://schemas.microsoft.com/office/drawing/2014/main" xmlns="" id="{EB5B11C8-A8AF-4BE6-80BB-9CE0E8BE61DF}"/>
              </a:ext>
            </a:extLst>
          </p:cNvPr>
          <p:cNvSpPr/>
          <p:nvPr/>
        </p:nvSpPr>
        <p:spPr>
          <a:xfrm>
            <a:off x="4603191" y="1979686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Chord 38">
            <a:extLst>
              <a:ext uri="{FF2B5EF4-FFF2-40B4-BE49-F238E27FC236}">
                <a16:creationId xmlns:a16="http://schemas.microsoft.com/office/drawing/2014/main" xmlns="" id="{A95AFA0F-8405-42A7-A430-6BC5B079A8C5}"/>
              </a:ext>
            </a:extLst>
          </p:cNvPr>
          <p:cNvSpPr/>
          <p:nvPr/>
        </p:nvSpPr>
        <p:spPr>
          <a:xfrm>
            <a:off x="5277177" y="1979317"/>
            <a:ext cx="340508" cy="437873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Heart 38">
            <a:extLst>
              <a:ext uri="{FF2B5EF4-FFF2-40B4-BE49-F238E27FC236}">
                <a16:creationId xmlns:a16="http://schemas.microsoft.com/office/drawing/2014/main" xmlns="" id="{7C59FE81-73E4-43B2-ACED-B19DC8A35B1C}"/>
              </a:ext>
            </a:extLst>
          </p:cNvPr>
          <p:cNvSpPr/>
          <p:nvPr/>
        </p:nvSpPr>
        <p:spPr>
          <a:xfrm>
            <a:off x="5770720" y="1252545"/>
            <a:ext cx="382181" cy="382181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Round Same Side Corner Rectangle 19">
            <a:extLst>
              <a:ext uri="{FF2B5EF4-FFF2-40B4-BE49-F238E27FC236}">
                <a16:creationId xmlns:a16="http://schemas.microsoft.com/office/drawing/2014/main" xmlns="" id="{02DCCC58-F09E-46CA-9989-0F131B9AB50E}"/>
              </a:ext>
            </a:extLst>
          </p:cNvPr>
          <p:cNvSpPr/>
          <p:nvPr/>
        </p:nvSpPr>
        <p:spPr>
          <a:xfrm>
            <a:off x="7782928" y="4184858"/>
            <a:ext cx="289093" cy="357183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xmlns="" id="{B053C1DD-912D-49E2-9501-B8DA8017B6EE}"/>
              </a:ext>
            </a:extLst>
          </p:cNvPr>
          <p:cNvSpPr/>
          <p:nvPr/>
        </p:nvSpPr>
        <p:spPr>
          <a:xfrm>
            <a:off x="3527955" y="4223407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Oval 31">
            <a:extLst>
              <a:ext uri="{FF2B5EF4-FFF2-40B4-BE49-F238E27FC236}">
                <a16:creationId xmlns:a16="http://schemas.microsoft.com/office/drawing/2014/main" xmlns="" id="{684495EF-B51A-482C-AAB0-760D97156541}"/>
              </a:ext>
            </a:extLst>
          </p:cNvPr>
          <p:cNvSpPr/>
          <p:nvPr/>
        </p:nvSpPr>
        <p:spPr>
          <a:xfrm>
            <a:off x="6633502" y="4184654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Rectangle 23">
            <a:extLst>
              <a:ext uri="{FF2B5EF4-FFF2-40B4-BE49-F238E27FC236}">
                <a16:creationId xmlns:a16="http://schemas.microsoft.com/office/drawing/2014/main" xmlns="" id="{51BC7037-6F63-4092-9617-52F5AB37D0CF}"/>
              </a:ext>
            </a:extLst>
          </p:cNvPr>
          <p:cNvSpPr/>
          <p:nvPr/>
        </p:nvSpPr>
        <p:spPr>
          <a:xfrm>
            <a:off x="4736303" y="4206900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Oval 31">
            <a:extLst>
              <a:ext uri="{FF2B5EF4-FFF2-40B4-BE49-F238E27FC236}">
                <a16:creationId xmlns:a16="http://schemas.microsoft.com/office/drawing/2014/main" xmlns="" id="{13AF2EA8-D0B7-4EA3-9346-66D317932A13}"/>
              </a:ext>
            </a:extLst>
          </p:cNvPr>
          <p:cNvSpPr/>
          <p:nvPr/>
        </p:nvSpPr>
        <p:spPr>
          <a:xfrm>
            <a:off x="5421938" y="416259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ardrop 17">
            <a:extLst>
              <a:ext uri="{FF2B5EF4-FFF2-40B4-BE49-F238E27FC236}">
                <a16:creationId xmlns:a16="http://schemas.microsoft.com/office/drawing/2014/main" xmlns="" id="{FB47A950-F57E-44D1-BE54-C1542CF89F8D}"/>
              </a:ext>
            </a:extLst>
          </p:cNvPr>
          <p:cNvSpPr/>
          <p:nvPr/>
        </p:nvSpPr>
        <p:spPr>
          <a:xfrm rot="18900000">
            <a:off x="4203914" y="4194545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Rectangle 23">
            <a:extLst>
              <a:ext uri="{FF2B5EF4-FFF2-40B4-BE49-F238E27FC236}">
                <a16:creationId xmlns:a16="http://schemas.microsoft.com/office/drawing/2014/main" xmlns="" id="{B9D1D2A1-A0AB-45DA-B2A7-40B65D654E51}"/>
              </a:ext>
            </a:extLst>
          </p:cNvPr>
          <p:cNvSpPr/>
          <p:nvPr/>
        </p:nvSpPr>
        <p:spPr>
          <a:xfrm>
            <a:off x="6028922" y="4159866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Round Same Side Corner Rectangle 8">
            <a:extLst>
              <a:ext uri="{FF2B5EF4-FFF2-40B4-BE49-F238E27FC236}">
                <a16:creationId xmlns:a16="http://schemas.microsoft.com/office/drawing/2014/main" xmlns="" id="{A2092195-BE91-4052-B622-1F3931615F7C}"/>
              </a:ext>
            </a:extLst>
          </p:cNvPr>
          <p:cNvSpPr/>
          <p:nvPr/>
        </p:nvSpPr>
        <p:spPr>
          <a:xfrm>
            <a:off x="3677801" y="1211259"/>
            <a:ext cx="176460" cy="464752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Round Same Side Corner Rectangle 20">
            <a:extLst>
              <a:ext uri="{FF2B5EF4-FFF2-40B4-BE49-F238E27FC236}">
                <a16:creationId xmlns:a16="http://schemas.microsoft.com/office/drawing/2014/main" xmlns="" id="{9F2062CF-09AA-4707-8B9D-4FD93936C7B7}"/>
              </a:ext>
            </a:extLst>
          </p:cNvPr>
          <p:cNvSpPr/>
          <p:nvPr/>
        </p:nvSpPr>
        <p:spPr>
          <a:xfrm rot="10800000">
            <a:off x="4090098" y="1209113"/>
            <a:ext cx="219879" cy="46904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Donut 87">
            <a:extLst>
              <a:ext uri="{FF2B5EF4-FFF2-40B4-BE49-F238E27FC236}">
                <a16:creationId xmlns:a16="http://schemas.microsoft.com/office/drawing/2014/main" xmlns="" id="{19B855FE-870A-4962-93BF-648E5E2C589D}"/>
              </a:ext>
            </a:extLst>
          </p:cNvPr>
          <p:cNvSpPr/>
          <p:nvPr/>
        </p:nvSpPr>
        <p:spPr>
          <a:xfrm>
            <a:off x="4545814" y="1274208"/>
            <a:ext cx="356471" cy="366339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Donut 90">
            <a:extLst>
              <a:ext uri="{FF2B5EF4-FFF2-40B4-BE49-F238E27FC236}">
                <a16:creationId xmlns:a16="http://schemas.microsoft.com/office/drawing/2014/main" xmlns="" id="{35DF0FC1-2CB5-4E1F-8CC4-BC4DBADAFE04}"/>
              </a:ext>
            </a:extLst>
          </p:cNvPr>
          <p:cNvSpPr/>
          <p:nvPr/>
        </p:nvSpPr>
        <p:spPr>
          <a:xfrm>
            <a:off x="5161285" y="1247479"/>
            <a:ext cx="373598" cy="38181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Oval 6">
            <a:extLst>
              <a:ext uri="{FF2B5EF4-FFF2-40B4-BE49-F238E27FC236}">
                <a16:creationId xmlns:a16="http://schemas.microsoft.com/office/drawing/2014/main" xmlns="" id="{8306277B-071E-42A0-A285-5ED629D0BF7A}"/>
              </a:ext>
            </a:extLst>
          </p:cNvPr>
          <p:cNvSpPr/>
          <p:nvPr/>
        </p:nvSpPr>
        <p:spPr>
          <a:xfrm>
            <a:off x="5858067" y="2021781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Block Arc 25">
            <a:extLst>
              <a:ext uri="{FF2B5EF4-FFF2-40B4-BE49-F238E27FC236}">
                <a16:creationId xmlns:a16="http://schemas.microsoft.com/office/drawing/2014/main" xmlns="" id="{7BFBC44F-95FA-49A4-B238-F08EB3764CE4}"/>
              </a:ext>
            </a:extLst>
          </p:cNvPr>
          <p:cNvSpPr/>
          <p:nvPr/>
        </p:nvSpPr>
        <p:spPr>
          <a:xfrm>
            <a:off x="4117415" y="2020993"/>
            <a:ext cx="245394" cy="35452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Block Arc 31">
            <a:extLst>
              <a:ext uri="{FF2B5EF4-FFF2-40B4-BE49-F238E27FC236}">
                <a16:creationId xmlns:a16="http://schemas.microsoft.com/office/drawing/2014/main" xmlns="" id="{271E34CD-ECB1-4AAC-A20F-6DF96DEBF77E}"/>
              </a:ext>
            </a:extLst>
          </p:cNvPr>
          <p:cNvSpPr/>
          <p:nvPr/>
        </p:nvSpPr>
        <p:spPr>
          <a:xfrm>
            <a:off x="6455130" y="2020993"/>
            <a:ext cx="320167" cy="354521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6" name="Freeform 53">
            <a:extLst>
              <a:ext uri="{FF2B5EF4-FFF2-40B4-BE49-F238E27FC236}">
                <a16:creationId xmlns:a16="http://schemas.microsoft.com/office/drawing/2014/main" xmlns="" id="{B014D9E3-4A18-49E9-84DE-E60A1CB0D05B}"/>
              </a:ext>
            </a:extLst>
          </p:cNvPr>
          <p:cNvSpPr/>
          <p:nvPr/>
        </p:nvSpPr>
        <p:spPr>
          <a:xfrm>
            <a:off x="7662840" y="2018386"/>
            <a:ext cx="350856" cy="35973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Block Arc 10">
            <a:extLst>
              <a:ext uri="{FF2B5EF4-FFF2-40B4-BE49-F238E27FC236}">
                <a16:creationId xmlns:a16="http://schemas.microsoft.com/office/drawing/2014/main" xmlns="" id="{B4788A13-D3E5-427C-87C6-2E62E2496071}"/>
              </a:ext>
            </a:extLst>
          </p:cNvPr>
          <p:cNvSpPr/>
          <p:nvPr/>
        </p:nvSpPr>
        <p:spPr>
          <a:xfrm>
            <a:off x="8244408" y="352529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8" name="Freeform 55">
            <a:extLst>
              <a:ext uri="{FF2B5EF4-FFF2-40B4-BE49-F238E27FC236}">
                <a16:creationId xmlns:a16="http://schemas.microsoft.com/office/drawing/2014/main" xmlns="" id="{F06E9387-7862-4427-9EC5-8C1959A9C724}"/>
              </a:ext>
            </a:extLst>
          </p:cNvPr>
          <p:cNvSpPr/>
          <p:nvPr/>
        </p:nvSpPr>
        <p:spPr>
          <a:xfrm>
            <a:off x="3655029" y="1926261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Round Same Side Corner Rectangle 36">
            <a:extLst>
              <a:ext uri="{FF2B5EF4-FFF2-40B4-BE49-F238E27FC236}">
                <a16:creationId xmlns:a16="http://schemas.microsoft.com/office/drawing/2014/main" xmlns="" id="{54167F02-FEDE-4650-8C43-17EB4FF501EF}"/>
              </a:ext>
            </a:extLst>
          </p:cNvPr>
          <p:cNvSpPr/>
          <p:nvPr/>
        </p:nvSpPr>
        <p:spPr>
          <a:xfrm>
            <a:off x="7015679" y="2037450"/>
            <a:ext cx="406779" cy="32160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Oval 21">
            <a:extLst>
              <a:ext uri="{FF2B5EF4-FFF2-40B4-BE49-F238E27FC236}">
                <a16:creationId xmlns:a16="http://schemas.microsoft.com/office/drawing/2014/main" xmlns="" id="{4A39B1CB-8D93-4FCC-91EF-41ADB57D6DC0}"/>
              </a:ext>
            </a:extLst>
          </p:cNvPr>
          <p:cNvSpPr>
            <a:spLocks noChangeAspect="1"/>
          </p:cNvSpPr>
          <p:nvPr/>
        </p:nvSpPr>
        <p:spPr>
          <a:xfrm>
            <a:off x="5500929" y="3502585"/>
            <a:ext cx="334893" cy="33769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Oval 32">
            <a:extLst>
              <a:ext uri="{FF2B5EF4-FFF2-40B4-BE49-F238E27FC236}">
                <a16:creationId xmlns:a16="http://schemas.microsoft.com/office/drawing/2014/main" xmlns="" id="{8CF6DD44-4C45-423E-90B8-D01A184D12C0}"/>
              </a:ext>
            </a:extLst>
          </p:cNvPr>
          <p:cNvSpPr/>
          <p:nvPr/>
        </p:nvSpPr>
        <p:spPr>
          <a:xfrm>
            <a:off x="7084921" y="3479620"/>
            <a:ext cx="318881" cy="383620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09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Fully Editable Icon Sets : C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757B8549-97C2-4B4D-AFEE-CDFFFD600DC5}"/>
              </a:ext>
            </a:extLst>
          </p:cNvPr>
          <p:cNvSpPr txBox="1"/>
          <p:nvPr/>
        </p:nvSpPr>
        <p:spPr>
          <a:xfrm>
            <a:off x="711704" y="1420339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E85E12DB-5B95-4BF7-B815-FF0BDA156097}"/>
              </a:ext>
            </a:extLst>
          </p:cNvPr>
          <p:cNvSpPr txBox="1"/>
          <p:nvPr/>
        </p:nvSpPr>
        <p:spPr>
          <a:xfrm>
            <a:off x="711704" y="1932586"/>
            <a:ext cx="22322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4EB33F2E-3C34-440E-9C29-D3E6F6F091ED}"/>
              </a:ext>
            </a:extLst>
          </p:cNvPr>
          <p:cNvSpPr txBox="1"/>
          <p:nvPr/>
        </p:nvSpPr>
        <p:spPr>
          <a:xfrm>
            <a:off x="711704" y="4248539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C44222FF-F129-4984-8D9C-BCD3938BB01F}"/>
              </a:ext>
            </a:extLst>
          </p:cNvPr>
          <p:cNvSpPr txBox="1"/>
          <p:nvPr/>
        </p:nvSpPr>
        <p:spPr>
          <a:xfrm>
            <a:off x="711704" y="3075806"/>
            <a:ext cx="22320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4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  <p:sp>
        <p:nvSpPr>
          <p:cNvPr id="79" name="Freeform 47">
            <a:extLst>
              <a:ext uri="{FF2B5EF4-FFF2-40B4-BE49-F238E27FC236}">
                <a16:creationId xmlns:a16="http://schemas.microsoft.com/office/drawing/2014/main" xmlns="" id="{C20F76FA-1A18-4117-ADC7-DCD85E8E3D30}"/>
              </a:ext>
            </a:extLst>
          </p:cNvPr>
          <p:cNvSpPr>
            <a:spLocks noChangeAspect="1"/>
          </p:cNvSpPr>
          <p:nvPr/>
        </p:nvSpPr>
        <p:spPr>
          <a:xfrm>
            <a:off x="3706960" y="1353413"/>
            <a:ext cx="360219" cy="360000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Freeform 48">
            <a:extLst>
              <a:ext uri="{FF2B5EF4-FFF2-40B4-BE49-F238E27FC236}">
                <a16:creationId xmlns:a16="http://schemas.microsoft.com/office/drawing/2014/main" xmlns="" id="{236BE5DF-D5D6-4EF7-9F34-740A771D08F3}"/>
              </a:ext>
            </a:extLst>
          </p:cNvPr>
          <p:cNvSpPr>
            <a:spLocks noChangeAspect="1"/>
          </p:cNvSpPr>
          <p:nvPr/>
        </p:nvSpPr>
        <p:spPr>
          <a:xfrm>
            <a:off x="4282582" y="1383506"/>
            <a:ext cx="360000" cy="299814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Freeform 49">
            <a:extLst>
              <a:ext uri="{FF2B5EF4-FFF2-40B4-BE49-F238E27FC236}">
                <a16:creationId xmlns:a16="http://schemas.microsoft.com/office/drawing/2014/main" xmlns="" id="{725C98A2-11F4-4A0C-B17E-73346879F7A8}"/>
              </a:ext>
            </a:extLst>
          </p:cNvPr>
          <p:cNvSpPr>
            <a:spLocks noChangeAspect="1"/>
          </p:cNvSpPr>
          <p:nvPr/>
        </p:nvSpPr>
        <p:spPr>
          <a:xfrm>
            <a:off x="5449552" y="1373426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Freeform 50">
            <a:extLst>
              <a:ext uri="{FF2B5EF4-FFF2-40B4-BE49-F238E27FC236}">
                <a16:creationId xmlns:a16="http://schemas.microsoft.com/office/drawing/2014/main" xmlns="" id="{D2A682A8-D89C-47F7-88A4-067D38F07844}"/>
              </a:ext>
            </a:extLst>
          </p:cNvPr>
          <p:cNvSpPr>
            <a:spLocks noChangeAspect="1"/>
          </p:cNvSpPr>
          <p:nvPr/>
        </p:nvSpPr>
        <p:spPr>
          <a:xfrm>
            <a:off x="4851982" y="1381413"/>
            <a:ext cx="360000" cy="304000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Teardrop 9">
            <a:extLst>
              <a:ext uri="{FF2B5EF4-FFF2-40B4-BE49-F238E27FC236}">
                <a16:creationId xmlns:a16="http://schemas.microsoft.com/office/drawing/2014/main" xmlns="" id="{3A0095AF-6328-4BF7-AA5A-EB240FA90963}"/>
              </a:ext>
            </a:extLst>
          </p:cNvPr>
          <p:cNvSpPr>
            <a:spLocks noChangeAspect="1"/>
          </p:cNvSpPr>
          <p:nvPr/>
        </p:nvSpPr>
        <p:spPr>
          <a:xfrm rot="18900000">
            <a:off x="6023939" y="2076781"/>
            <a:ext cx="348493" cy="297430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Freeform 97">
            <a:extLst>
              <a:ext uri="{FF2B5EF4-FFF2-40B4-BE49-F238E27FC236}">
                <a16:creationId xmlns:a16="http://schemas.microsoft.com/office/drawing/2014/main" xmlns="" id="{9617193B-5EA3-4B0A-9A69-63DE5C33D493}"/>
              </a:ext>
            </a:extLst>
          </p:cNvPr>
          <p:cNvSpPr>
            <a:spLocks noChangeAspect="1"/>
          </p:cNvSpPr>
          <p:nvPr/>
        </p:nvSpPr>
        <p:spPr>
          <a:xfrm>
            <a:off x="6513205" y="1376236"/>
            <a:ext cx="420675" cy="314355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Donut 22">
            <a:extLst>
              <a:ext uri="{FF2B5EF4-FFF2-40B4-BE49-F238E27FC236}">
                <a16:creationId xmlns:a16="http://schemas.microsoft.com/office/drawing/2014/main" xmlns="" id="{7E90FF6F-40B4-433F-958D-6750D7BB4EA8}"/>
              </a:ext>
            </a:extLst>
          </p:cNvPr>
          <p:cNvSpPr>
            <a:spLocks noChangeAspect="1"/>
          </p:cNvSpPr>
          <p:nvPr/>
        </p:nvSpPr>
        <p:spPr>
          <a:xfrm>
            <a:off x="7679627" y="1441217"/>
            <a:ext cx="360000" cy="184392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Freeform 99">
            <a:extLst>
              <a:ext uri="{FF2B5EF4-FFF2-40B4-BE49-F238E27FC236}">
                <a16:creationId xmlns:a16="http://schemas.microsoft.com/office/drawing/2014/main" xmlns="" id="{0BD51B1E-8C21-4717-B67A-0B3BAA7D041B}"/>
              </a:ext>
            </a:extLst>
          </p:cNvPr>
          <p:cNvSpPr>
            <a:spLocks noChangeAspect="1"/>
          </p:cNvSpPr>
          <p:nvPr/>
        </p:nvSpPr>
        <p:spPr>
          <a:xfrm>
            <a:off x="6066104" y="1368148"/>
            <a:ext cx="264162" cy="330530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Oval 10">
            <a:extLst>
              <a:ext uri="{FF2B5EF4-FFF2-40B4-BE49-F238E27FC236}">
                <a16:creationId xmlns:a16="http://schemas.microsoft.com/office/drawing/2014/main" xmlns="" id="{6E83FCCA-8DF2-4E38-A7AE-0A3C83C94DE1}"/>
              </a:ext>
            </a:extLst>
          </p:cNvPr>
          <p:cNvSpPr/>
          <p:nvPr/>
        </p:nvSpPr>
        <p:spPr>
          <a:xfrm>
            <a:off x="7124399" y="1368839"/>
            <a:ext cx="330674" cy="329148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Freeform 101">
            <a:extLst>
              <a:ext uri="{FF2B5EF4-FFF2-40B4-BE49-F238E27FC236}">
                <a16:creationId xmlns:a16="http://schemas.microsoft.com/office/drawing/2014/main" xmlns="" id="{665D7949-D2AA-44C7-BA17-88F596156E07}"/>
              </a:ext>
            </a:extLst>
          </p:cNvPr>
          <p:cNvSpPr/>
          <p:nvPr/>
        </p:nvSpPr>
        <p:spPr>
          <a:xfrm>
            <a:off x="8293275" y="1404641"/>
            <a:ext cx="193444" cy="257545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Group 102">
            <a:extLst>
              <a:ext uri="{FF2B5EF4-FFF2-40B4-BE49-F238E27FC236}">
                <a16:creationId xmlns:a16="http://schemas.microsoft.com/office/drawing/2014/main" xmlns="" id="{1C9851CE-DCFE-4A37-8D35-E148DFBCD73A}"/>
              </a:ext>
            </a:extLst>
          </p:cNvPr>
          <p:cNvGrpSpPr>
            <a:grpSpLocks noChangeAspect="1"/>
          </p:cNvGrpSpPr>
          <p:nvPr/>
        </p:nvGrpSpPr>
        <p:grpSpPr>
          <a:xfrm>
            <a:off x="6612876" y="2045497"/>
            <a:ext cx="221332" cy="360000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90" name="Freeform 103">
              <a:extLst>
                <a:ext uri="{FF2B5EF4-FFF2-40B4-BE49-F238E27FC236}">
                  <a16:creationId xmlns:a16="http://schemas.microsoft.com/office/drawing/2014/main" xmlns="" id="{B420E850-DFD0-477E-86B3-84FB61195F38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Freeform 104">
              <a:extLst>
                <a:ext uri="{FF2B5EF4-FFF2-40B4-BE49-F238E27FC236}">
                  <a16:creationId xmlns:a16="http://schemas.microsoft.com/office/drawing/2014/main" xmlns="" id="{36BC09E0-C0D7-41FC-AD93-F61894038680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Freeform 105">
              <a:extLst>
                <a:ext uri="{FF2B5EF4-FFF2-40B4-BE49-F238E27FC236}">
                  <a16:creationId xmlns:a16="http://schemas.microsoft.com/office/drawing/2014/main" xmlns="" id="{F0D6B91B-2CE7-43D6-9792-7301B7FAD003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Freeform 106">
              <a:extLst>
                <a:ext uri="{FF2B5EF4-FFF2-40B4-BE49-F238E27FC236}">
                  <a16:creationId xmlns:a16="http://schemas.microsoft.com/office/drawing/2014/main" xmlns="" id="{589EDA81-5C53-4FDA-840D-060099A9A03A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Freeform 107">
            <a:extLst>
              <a:ext uri="{FF2B5EF4-FFF2-40B4-BE49-F238E27FC236}">
                <a16:creationId xmlns:a16="http://schemas.microsoft.com/office/drawing/2014/main" xmlns="" id="{DBD564AF-CF65-450D-AC20-42E70F41C6B8}"/>
              </a:ext>
            </a:extLst>
          </p:cNvPr>
          <p:cNvSpPr>
            <a:spLocks noChangeAspect="1"/>
          </p:cNvSpPr>
          <p:nvPr/>
        </p:nvSpPr>
        <p:spPr>
          <a:xfrm>
            <a:off x="7232016" y="2045497"/>
            <a:ext cx="115441" cy="360000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Freeform 108">
            <a:extLst>
              <a:ext uri="{FF2B5EF4-FFF2-40B4-BE49-F238E27FC236}">
                <a16:creationId xmlns:a16="http://schemas.microsoft.com/office/drawing/2014/main" xmlns="" id="{5498F91D-8429-4950-A07C-B989F1082230}"/>
              </a:ext>
            </a:extLst>
          </p:cNvPr>
          <p:cNvSpPr/>
          <p:nvPr/>
        </p:nvSpPr>
        <p:spPr>
          <a:xfrm>
            <a:off x="4861480" y="2037091"/>
            <a:ext cx="341005" cy="376812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Oval 8">
            <a:extLst>
              <a:ext uri="{FF2B5EF4-FFF2-40B4-BE49-F238E27FC236}">
                <a16:creationId xmlns:a16="http://schemas.microsoft.com/office/drawing/2014/main" xmlns="" id="{3E6B7008-F328-48E3-B173-E2536E41447A}"/>
              </a:ext>
            </a:extLst>
          </p:cNvPr>
          <p:cNvSpPr/>
          <p:nvPr/>
        </p:nvSpPr>
        <p:spPr>
          <a:xfrm>
            <a:off x="5430443" y="2045477"/>
            <a:ext cx="358193" cy="36004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Group 110">
            <a:extLst>
              <a:ext uri="{FF2B5EF4-FFF2-40B4-BE49-F238E27FC236}">
                <a16:creationId xmlns:a16="http://schemas.microsoft.com/office/drawing/2014/main" xmlns="" id="{4FC48AAB-A6E9-4245-840F-3F065E947B45}"/>
              </a:ext>
            </a:extLst>
          </p:cNvPr>
          <p:cNvGrpSpPr/>
          <p:nvPr/>
        </p:nvGrpSpPr>
        <p:grpSpPr>
          <a:xfrm>
            <a:off x="4292080" y="2037091"/>
            <a:ext cx="341005" cy="376812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98" name="Freeform 111">
              <a:extLst>
                <a:ext uri="{FF2B5EF4-FFF2-40B4-BE49-F238E27FC236}">
                  <a16:creationId xmlns:a16="http://schemas.microsoft.com/office/drawing/2014/main" xmlns="" id="{0035ECF9-A571-4BE3-A7EA-691BED019999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Oval 37">
              <a:extLst>
                <a:ext uri="{FF2B5EF4-FFF2-40B4-BE49-F238E27FC236}">
                  <a16:creationId xmlns:a16="http://schemas.microsoft.com/office/drawing/2014/main" xmlns="" id="{FD76E90F-2590-4D99-A0FE-60C699D17BA0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Rectangle 19">
            <a:extLst>
              <a:ext uri="{FF2B5EF4-FFF2-40B4-BE49-F238E27FC236}">
                <a16:creationId xmlns:a16="http://schemas.microsoft.com/office/drawing/2014/main" xmlns="" id="{92A26B27-B906-4902-8465-8A307AC1CDDB}"/>
              </a:ext>
            </a:extLst>
          </p:cNvPr>
          <p:cNvSpPr/>
          <p:nvPr/>
        </p:nvSpPr>
        <p:spPr>
          <a:xfrm>
            <a:off x="3734269" y="2057538"/>
            <a:ext cx="305600" cy="33591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Freeform 114">
            <a:extLst>
              <a:ext uri="{FF2B5EF4-FFF2-40B4-BE49-F238E27FC236}">
                <a16:creationId xmlns:a16="http://schemas.microsoft.com/office/drawing/2014/main" xmlns="" id="{5DBD9BDD-706C-445C-8B35-371019596294}"/>
              </a:ext>
            </a:extLst>
          </p:cNvPr>
          <p:cNvSpPr>
            <a:spLocks noChangeAspect="1"/>
          </p:cNvSpPr>
          <p:nvPr/>
        </p:nvSpPr>
        <p:spPr>
          <a:xfrm>
            <a:off x="7672979" y="2045497"/>
            <a:ext cx="373296" cy="360000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Rounded Rectangle 31">
            <a:extLst>
              <a:ext uri="{FF2B5EF4-FFF2-40B4-BE49-F238E27FC236}">
                <a16:creationId xmlns:a16="http://schemas.microsoft.com/office/drawing/2014/main" xmlns="" id="{C57AFFA3-BC92-4644-947A-B9CB03610079}"/>
              </a:ext>
            </a:extLst>
          </p:cNvPr>
          <p:cNvSpPr>
            <a:spLocks noChangeAspect="1"/>
          </p:cNvSpPr>
          <p:nvPr/>
        </p:nvSpPr>
        <p:spPr>
          <a:xfrm>
            <a:off x="3760469" y="2821406"/>
            <a:ext cx="253200" cy="360000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Oval 47">
            <a:extLst>
              <a:ext uri="{FF2B5EF4-FFF2-40B4-BE49-F238E27FC236}">
                <a16:creationId xmlns:a16="http://schemas.microsoft.com/office/drawing/2014/main" xmlns="" id="{F02CE3A1-E5F9-4536-BB78-7F31768C30A1}"/>
              </a:ext>
            </a:extLst>
          </p:cNvPr>
          <p:cNvSpPr>
            <a:spLocks noChangeAspect="1"/>
          </p:cNvSpPr>
          <p:nvPr/>
        </p:nvSpPr>
        <p:spPr>
          <a:xfrm>
            <a:off x="8209997" y="2045497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Oval 50">
            <a:extLst>
              <a:ext uri="{FF2B5EF4-FFF2-40B4-BE49-F238E27FC236}">
                <a16:creationId xmlns:a16="http://schemas.microsoft.com/office/drawing/2014/main" xmlns="" id="{DA108EB6-71CB-44B1-A5AF-E063666DD5ED}"/>
              </a:ext>
            </a:extLst>
          </p:cNvPr>
          <p:cNvSpPr>
            <a:spLocks noChangeAspect="1"/>
          </p:cNvSpPr>
          <p:nvPr/>
        </p:nvSpPr>
        <p:spPr>
          <a:xfrm>
            <a:off x="4303211" y="2821406"/>
            <a:ext cx="318743" cy="360000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Heart 17">
            <a:extLst>
              <a:ext uri="{FF2B5EF4-FFF2-40B4-BE49-F238E27FC236}">
                <a16:creationId xmlns:a16="http://schemas.microsoft.com/office/drawing/2014/main" xmlns="" id="{831885E5-0FEE-4C71-8A5B-E56E6809718E}"/>
              </a:ext>
            </a:extLst>
          </p:cNvPr>
          <p:cNvSpPr/>
          <p:nvPr/>
        </p:nvSpPr>
        <p:spPr>
          <a:xfrm>
            <a:off x="6027872" y="2833290"/>
            <a:ext cx="340626" cy="333972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Rounded Rectangle 25">
            <a:extLst>
              <a:ext uri="{FF2B5EF4-FFF2-40B4-BE49-F238E27FC236}">
                <a16:creationId xmlns:a16="http://schemas.microsoft.com/office/drawing/2014/main" xmlns="" id="{5D3F2748-D874-4BC1-85CD-C8BBE2262020}"/>
              </a:ext>
            </a:extLst>
          </p:cNvPr>
          <p:cNvSpPr/>
          <p:nvPr/>
        </p:nvSpPr>
        <p:spPr>
          <a:xfrm>
            <a:off x="5440459" y="2858907"/>
            <a:ext cx="338160" cy="284999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Chord 32">
            <a:extLst>
              <a:ext uri="{FF2B5EF4-FFF2-40B4-BE49-F238E27FC236}">
                <a16:creationId xmlns:a16="http://schemas.microsoft.com/office/drawing/2014/main" xmlns="" id="{8DFA5CED-6307-4D51-989D-386184A48EC3}"/>
              </a:ext>
            </a:extLst>
          </p:cNvPr>
          <p:cNvSpPr/>
          <p:nvPr/>
        </p:nvSpPr>
        <p:spPr>
          <a:xfrm>
            <a:off x="4862902" y="2833809"/>
            <a:ext cx="338160" cy="335194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Rounded Rectangle 40">
            <a:extLst>
              <a:ext uri="{FF2B5EF4-FFF2-40B4-BE49-F238E27FC236}">
                <a16:creationId xmlns:a16="http://schemas.microsoft.com/office/drawing/2014/main" xmlns="" id="{B67E0708-4D8F-4722-9702-24D7BA741003}"/>
              </a:ext>
            </a:extLst>
          </p:cNvPr>
          <p:cNvSpPr/>
          <p:nvPr/>
        </p:nvSpPr>
        <p:spPr>
          <a:xfrm rot="2942052">
            <a:off x="6566376" y="2834205"/>
            <a:ext cx="314333" cy="334403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Rounded Rectangle 7">
            <a:extLst>
              <a:ext uri="{FF2B5EF4-FFF2-40B4-BE49-F238E27FC236}">
                <a16:creationId xmlns:a16="http://schemas.microsoft.com/office/drawing/2014/main" xmlns="" id="{18B9D878-AAA0-4A9E-BED0-8508F76B14A8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976755" y="3535534"/>
            <a:ext cx="110455" cy="432000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Rounded Rectangle 17">
            <a:extLst>
              <a:ext uri="{FF2B5EF4-FFF2-40B4-BE49-F238E27FC236}">
                <a16:creationId xmlns:a16="http://schemas.microsoft.com/office/drawing/2014/main" xmlns="" id="{39363321-B745-47FE-8557-AADF43B81CAB}"/>
              </a:ext>
            </a:extLst>
          </p:cNvPr>
          <p:cNvSpPr>
            <a:spLocks noChangeAspect="1"/>
          </p:cNvSpPr>
          <p:nvPr/>
        </p:nvSpPr>
        <p:spPr>
          <a:xfrm>
            <a:off x="8276866" y="2821406"/>
            <a:ext cx="226262" cy="360000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Oval 21">
            <a:extLst>
              <a:ext uri="{FF2B5EF4-FFF2-40B4-BE49-F238E27FC236}">
                <a16:creationId xmlns:a16="http://schemas.microsoft.com/office/drawing/2014/main" xmlns="" id="{69515F70-B983-45FF-AED4-53241F41B2AF}"/>
              </a:ext>
            </a:extLst>
          </p:cNvPr>
          <p:cNvSpPr>
            <a:spLocks noChangeAspect="1"/>
          </p:cNvSpPr>
          <p:nvPr/>
        </p:nvSpPr>
        <p:spPr>
          <a:xfrm>
            <a:off x="7109736" y="282140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Oval 25">
            <a:extLst>
              <a:ext uri="{FF2B5EF4-FFF2-40B4-BE49-F238E27FC236}">
                <a16:creationId xmlns:a16="http://schemas.microsoft.com/office/drawing/2014/main" xmlns="" id="{B0A53D40-19BB-487F-B008-186AFD7599E7}"/>
              </a:ext>
            </a:extLst>
          </p:cNvPr>
          <p:cNvSpPr>
            <a:spLocks noChangeAspect="1"/>
          </p:cNvSpPr>
          <p:nvPr/>
        </p:nvSpPr>
        <p:spPr>
          <a:xfrm>
            <a:off x="7679872" y="2821406"/>
            <a:ext cx="359510" cy="360000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Block Arc 20">
            <a:extLst>
              <a:ext uri="{FF2B5EF4-FFF2-40B4-BE49-F238E27FC236}">
                <a16:creationId xmlns:a16="http://schemas.microsoft.com/office/drawing/2014/main" xmlns="" id="{CD469F78-819C-4792-AB40-184DDBEDE0BE}"/>
              </a:ext>
            </a:extLst>
          </p:cNvPr>
          <p:cNvSpPr>
            <a:spLocks noChangeAspect="1"/>
          </p:cNvSpPr>
          <p:nvPr/>
        </p:nvSpPr>
        <p:spPr>
          <a:xfrm rot="10800000">
            <a:off x="4296578" y="3571534"/>
            <a:ext cx="332010" cy="36000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Block Arc 11">
            <a:extLst>
              <a:ext uri="{FF2B5EF4-FFF2-40B4-BE49-F238E27FC236}">
                <a16:creationId xmlns:a16="http://schemas.microsoft.com/office/drawing/2014/main" xmlns="" id="{635DAC5F-AA24-4839-BD7E-8323A276CC42}"/>
              </a:ext>
            </a:extLst>
          </p:cNvPr>
          <p:cNvSpPr/>
          <p:nvPr/>
        </p:nvSpPr>
        <p:spPr>
          <a:xfrm rot="10800000">
            <a:off x="6614789" y="3560896"/>
            <a:ext cx="217507" cy="353911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Rectangle 21">
            <a:extLst>
              <a:ext uri="{FF2B5EF4-FFF2-40B4-BE49-F238E27FC236}">
                <a16:creationId xmlns:a16="http://schemas.microsoft.com/office/drawing/2014/main" xmlns="" id="{01D22957-E562-46CC-A617-074E3E528DA3}"/>
              </a:ext>
            </a:extLst>
          </p:cNvPr>
          <p:cNvSpPr/>
          <p:nvPr/>
        </p:nvSpPr>
        <p:spPr>
          <a:xfrm>
            <a:off x="5437664" y="3655251"/>
            <a:ext cx="343751" cy="192566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Round Same Side Corner Rectangle 8">
            <a:extLst>
              <a:ext uri="{FF2B5EF4-FFF2-40B4-BE49-F238E27FC236}">
                <a16:creationId xmlns:a16="http://schemas.microsoft.com/office/drawing/2014/main" xmlns="" id="{60B855B6-C495-478A-984B-DF0046AB38E4}"/>
              </a:ext>
            </a:extLst>
          </p:cNvPr>
          <p:cNvSpPr/>
          <p:nvPr/>
        </p:nvSpPr>
        <p:spPr>
          <a:xfrm>
            <a:off x="8212501" y="358860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Rounded Rectangle 51">
            <a:extLst>
              <a:ext uri="{FF2B5EF4-FFF2-40B4-BE49-F238E27FC236}">
                <a16:creationId xmlns:a16="http://schemas.microsoft.com/office/drawing/2014/main" xmlns="" id="{46EFA7C8-BDE4-49CD-8B97-0D7C3AE2527E}"/>
              </a:ext>
            </a:extLst>
          </p:cNvPr>
          <p:cNvSpPr/>
          <p:nvPr/>
        </p:nvSpPr>
        <p:spPr>
          <a:xfrm rot="16200000" flipH="1">
            <a:off x="7112464" y="4219259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8" name="Isosceles Triangle 5">
            <a:extLst>
              <a:ext uri="{FF2B5EF4-FFF2-40B4-BE49-F238E27FC236}">
                <a16:creationId xmlns:a16="http://schemas.microsoft.com/office/drawing/2014/main" xmlns="" id="{DE2FD424-1B49-49CA-8D4C-45636BD7CD9E}"/>
              </a:ext>
            </a:extLst>
          </p:cNvPr>
          <p:cNvSpPr>
            <a:spLocks noChangeAspect="1"/>
          </p:cNvSpPr>
          <p:nvPr/>
        </p:nvSpPr>
        <p:spPr>
          <a:xfrm>
            <a:off x="6060854" y="3614352"/>
            <a:ext cx="274662" cy="274365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rapezoid 22">
            <a:extLst>
              <a:ext uri="{FF2B5EF4-FFF2-40B4-BE49-F238E27FC236}">
                <a16:creationId xmlns:a16="http://schemas.microsoft.com/office/drawing/2014/main" xmlns="" id="{0B94BCA0-2341-41C8-8E02-6216769E459E}"/>
              </a:ext>
            </a:extLst>
          </p:cNvPr>
          <p:cNvSpPr>
            <a:spLocks noChangeAspect="1"/>
          </p:cNvSpPr>
          <p:nvPr/>
        </p:nvSpPr>
        <p:spPr>
          <a:xfrm>
            <a:off x="7109736" y="3659965"/>
            <a:ext cx="360000" cy="183139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Rounded Rectangle 20">
            <a:extLst>
              <a:ext uri="{FF2B5EF4-FFF2-40B4-BE49-F238E27FC236}">
                <a16:creationId xmlns:a16="http://schemas.microsoft.com/office/drawing/2014/main" xmlns="" id="{9EAE4DE1-47B2-44AC-8CB9-77FE735BDBC1}"/>
              </a:ext>
            </a:extLst>
          </p:cNvPr>
          <p:cNvSpPr>
            <a:spLocks noChangeAspect="1"/>
          </p:cNvSpPr>
          <p:nvPr/>
        </p:nvSpPr>
        <p:spPr>
          <a:xfrm rot="2160000">
            <a:off x="7692804" y="3571534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rapezoid 28">
            <a:extLst>
              <a:ext uri="{FF2B5EF4-FFF2-40B4-BE49-F238E27FC236}">
                <a16:creationId xmlns:a16="http://schemas.microsoft.com/office/drawing/2014/main" xmlns="" id="{F7B3CBA5-2565-4A06-B51D-59F976DC094D}"/>
              </a:ext>
            </a:extLst>
          </p:cNvPr>
          <p:cNvSpPr>
            <a:spLocks noChangeAspect="1"/>
          </p:cNvSpPr>
          <p:nvPr/>
        </p:nvSpPr>
        <p:spPr>
          <a:xfrm>
            <a:off x="3738542" y="3571534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Rounded Rectangle 2">
            <a:extLst>
              <a:ext uri="{FF2B5EF4-FFF2-40B4-BE49-F238E27FC236}">
                <a16:creationId xmlns:a16="http://schemas.microsoft.com/office/drawing/2014/main" xmlns="" id="{B7EA656B-7B32-433A-BA1E-B97AA85B1310}"/>
              </a:ext>
            </a:extLst>
          </p:cNvPr>
          <p:cNvSpPr/>
          <p:nvPr/>
        </p:nvSpPr>
        <p:spPr>
          <a:xfrm>
            <a:off x="4286165" y="4223696"/>
            <a:ext cx="352834" cy="352834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3" name="Rounded Rectangle 8">
            <a:extLst>
              <a:ext uri="{FF2B5EF4-FFF2-40B4-BE49-F238E27FC236}">
                <a16:creationId xmlns:a16="http://schemas.microsoft.com/office/drawing/2014/main" xmlns="" id="{31693555-398C-48F4-B795-49A86637A4E5}"/>
              </a:ext>
            </a:extLst>
          </p:cNvPr>
          <p:cNvSpPr/>
          <p:nvPr/>
        </p:nvSpPr>
        <p:spPr>
          <a:xfrm>
            <a:off x="3710633" y="4223696"/>
            <a:ext cx="352873" cy="352834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4" name="Rounded Rectangle 2">
            <a:extLst>
              <a:ext uri="{FF2B5EF4-FFF2-40B4-BE49-F238E27FC236}">
                <a16:creationId xmlns:a16="http://schemas.microsoft.com/office/drawing/2014/main" xmlns="" id="{D9A0172B-A39A-44CB-AC6D-A33B69BC4880}"/>
              </a:ext>
            </a:extLst>
          </p:cNvPr>
          <p:cNvSpPr/>
          <p:nvPr/>
        </p:nvSpPr>
        <p:spPr>
          <a:xfrm>
            <a:off x="5433122" y="4223696"/>
            <a:ext cx="352834" cy="352834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4" name="Rounded Rectangle 3">
            <a:extLst>
              <a:ext uri="{FF2B5EF4-FFF2-40B4-BE49-F238E27FC236}">
                <a16:creationId xmlns:a16="http://schemas.microsoft.com/office/drawing/2014/main" xmlns="" id="{AF397C65-8ECE-4F2B-8DF0-A789F636164A}"/>
              </a:ext>
            </a:extLst>
          </p:cNvPr>
          <p:cNvSpPr>
            <a:spLocks noChangeAspect="1"/>
          </p:cNvSpPr>
          <p:nvPr/>
        </p:nvSpPr>
        <p:spPr>
          <a:xfrm>
            <a:off x="4855565" y="4223696"/>
            <a:ext cx="352834" cy="352834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5" name="Rounded Rectangle 10">
            <a:extLst>
              <a:ext uri="{FF2B5EF4-FFF2-40B4-BE49-F238E27FC236}">
                <a16:creationId xmlns:a16="http://schemas.microsoft.com/office/drawing/2014/main" xmlns="" id="{555136B1-2F11-4A0B-B151-0E33949EAB69}"/>
              </a:ext>
            </a:extLst>
          </p:cNvPr>
          <p:cNvSpPr>
            <a:spLocks noChangeAspect="1"/>
          </p:cNvSpPr>
          <p:nvPr/>
        </p:nvSpPr>
        <p:spPr>
          <a:xfrm>
            <a:off x="6021140" y="4216530"/>
            <a:ext cx="354091" cy="360000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Block Arc 6">
            <a:extLst>
              <a:ext uri="{FF2B5EF4-FFF2-40B4-BE49-F238E27FC236}">
                <a16:creationId xmlns:a16="http://schemas.microsoft.com/office/drawing/2014/main" xmlns="" id="{6539E8B2-1E1E-40BC-8428-5F239C7CF6BF}"/>
              </a:ext>
            </a:extLst>
          </p:cNvPr>
          <p:cNvSpPr/>
          <p:nvPr/>
        </p:nvSpPr>
        <p:spPr>
          <a:xfrm>
            <a:off x="6557572" y="4241324"/>
            <a:ext cx="331940" cy="335206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7" name="Left Arrow 1">
            <a:extLst>
              <a:ext uri="{FF2B5EF4-FFF2-40B4-BE49-F238E27FC236}">
                <a16:creationId xmlns:a16="http://schemas.microsoft.com/office/drawing/2014/main" xmlns="" id="{84715C33-9C86-4663-ABF2-F558DE66F2A8}"/>
              </a:ext>
            </a:extLst>
          </p:cNvPr>
          <p:cNvSpPr>
            <a:spLocks noChangeAspect="1"/>
          </p:cNvSpPr>
          <p:nvPr/>
        </p:nvSpPr>
        <p:spPr>
          <a:xfrm>
            <a:off x="8231065" y="4216530"/>
            <a:ext cx="369872" cy="360000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Oval 35">
            <a:extLst>
              <a:ext uri="{FF2B5EF4-FFF2-40B4-BE49-F238E27FC236}">
                <a16:creationId xmlns:a16="http://schemas.microsoft.com/office/drawing/2014/main" xmlns="" id="{982F5ACB-68BF-4891-BCF4-A7A45FAF289C}"/>
              </a:ext>
            </a:extLst>
          </p:cNvPr>
          <p:cNvSpPr/>
          <p:nvPr/>
        </p:nvSpPr>
        <p:spPr>
          <a:xfrm>
            <a:off x="7735185" y="4217255"/>
            <a:ext cx="289606" cy="365156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13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Welcome!!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3281" y="2662808"/>
            <a:ext cx="6156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97467" y="2067694"/>
            <a:ext cx="4482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</a:t>
            </a:r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PowerPoint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Presentation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Our Services</a:t>
            </a:r>
            <a:r>
              <a:rPr lang="ko-KR" altLang="en-US" dirty="0"/>
              <a:t> </a:t>
            </a:r>
            <a:r>
              <a:rPr lang="en-US" altLang="ko-KR" dirty="0"/>
              <a:t>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419622"/>
            <a:ext cx="9144000" cy="1728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Rectangle 30"/>
          <p:cNvSpPr/>
          <p:nvPr/>
        </p:nvSpPr>
        <p:spPr>
          <a:xfrm>
            <a:off x="1290136" y="1666031"/>
            <a:ext cx="643553" cy="64167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Pie 24"/>
          <p:cNvSpPr/>
          <p:nvPr/>
        </p:nvSpPr>
        <p:spPr>
          <a:xfrm>
            <a:off x="5304374" y="1640993"/>
            <a:ext cx="695600" cy="691749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Rectangle 9"/>
          <p:cNvSpPr/>
          <p:nvPr/>
        </p:nvSpPr>
        <p:spPr>
          <a:xfrm>
            <a:off x="7224312" y="1672043"/>
            <a:ext cx="672638" cy="62964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16"/>
          <p:cNvSpPr/>
          <p:nvPr/>
        </p:nvSpPr>
        <p:spPr>
          <a:xfrm rot="2700000">
            <a:off x="3376724" y="1525864"/>
            <a:ext cx="484616" cy="922007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42466" y="2643758"/>
            <a:ext cx="1338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08278" y="2643758"/>
            <a:ext cx="1338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25372" y="2643758"/>
            <a:ext cx="1338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91185" y="2643758"/>
            <a:ext cx="1338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47816" y="3415974"/>
            <a:ext cx="1728192" cy="1081951"/>
            <a:chOff x="1062658" y="3986014"/>
            <a:chExt cx="1728192" cy="1081951"/>
          </a:xfrm>
        </p:grpSpPr>
        <p:sp>
          <p:nvSpPr>
            <p:cNvPr id="16" name="TextBox 15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730722" y="3415974"/>
            <a:ext cx="1728192" cy="1081951"/>
            <a:chOff x="1062658" y="3986014"/>
            <a:chExt cx="1728192" cy="1081951"/>
          </a:xfrm>
        </p:grpSpPr>
        <p:sp>
          <p:nvSpPr>
            <p:cNvPr id="19" name="TextBox 18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713628" y="3415974"/>
            <a:ext cx="1728192" cy="1081951"/>
            <a:chOff x="1062658" y="3986014"/>
            <a:chExt cx="1728192" cy="1081951"/>
          </a:xfrm>
        </p:grpSpPr>
        <p:sp>
          <p:nvSpPr>
            <p:cNvPr id="22" name="TextBox 21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696535" y="3415974"/>
            <a:ext cx="1728192" cy="1081951"/>
            <a:chOff x="1062658" y="3986014"/>
            <a:chExt cx="1728192" cy="1081951"/>
          </a:xfrm>
        </p:grpSpPr>
        <p:sp>
          <p:nvSpPr>
            <p:cNvPr id="25" name="TextBox 24"/>
            <p:cNvSpPr txBox="1"/>
            <p:nvPr/>
          </p:nvSpPr>
          <p:spPr>
            <a:xfrm>
              <a:off x="1062658" y="3986014"/>
              <a:ext cx="1728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62658" y="4236968"/>
              <a:ext cx="17281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8777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Our Team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56159" y="3631408"/>
            <a:ext cx="1350106" cy="524518"/>
            <a:chOff x="856159" y="3401938"/>
            <a:chExt cx="1350106" cy="524518"/>
          </a:xfrm>
        </p:grpSpPr>
        <p:sp>
          <p:nvSpPr>
            <p:cNvPr id="9" name="Text Placeholder 17"/>
            <p:cNvSpPr txBox="1">
              <a:spLocks/>
            </p:cNvSpPr>
            <p:nvPr/>
          </p:nvSpPr>
          <p:spPr>
            <a:xfrm>
              <a:off x="856159" y="3401938"/>
              <a:ext cx="135010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10" name="Text Placeholder 18"/>
            <p:cNvSpPr txBox="1">
              <a:spLocks/>
            </p:cNvSpPr>
            <p:nvPr/>
          </p:nvSpPr>
          <p:spPr>
            <a:xfrm>
              <a:off x="856159" y="3676876"/>
              <a:ext cx="1350106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accent1"/>
                  </a:solidFill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69208" y="3631408"/>
            <a:ext cx="1350106" cy="524518"/>
            <a:chOff x="856159" y="3401938"/>
            <a:chExt cx="1350106" cy="524518"/>
          </a:xfrm>
        </p:grpSpPr>
        <p:sp>
          <p:nvSpPr>
            <p:cNvPr id="18" name="Text Placeholder 17"/>
            <p:cNvSpPr txBox="1">
              <a:spLocks/>
            </p:cNvSpPr>
            <p:nvPr/>
          </p:nvSpPr>
          <p:spPr>
            <a:xfrm>
              <a:off x="856159" y="3401938"/>
              <a:ext cx="135010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19" name="Text Placeholder 18"/>
            <p:cNvSpPr txBox="1">
              <a:spLocks/>
            </p:cNvSpPr>
            <p:nvPr/>
          </p:nvSpPr>
          <p:spPr>
            <a:xfrm>
              <a:off x="856159" y="3676876"/>
              <a:ext cx="1350106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accent2"/>
                  </a:solidFill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82257" y="3631408"/>
            <a:ext cx="1350106" cy="524518"/>
            <a:chOff x="856159" y="3401938"/>
            <a:chExt cx="1350106" cy="524518"/>
          </a:xfrm>
        </p:grpSpPr>
        <p:sp>
          <p:nvSpPr>
            <p:cNvPr id="22" name="Text Placeholder 17"/>
            <p:cNvSpPr txBox="1">
              <a:spLocks/>
            </p:cNvSpPr>
            <p:nvPr/>
          </p:nvSpPr>
          <p:spPr>
            <a:xfrm>
              <a:off x="856159" y="3401938"/>
              <a:ext cx="135010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3" name="Text Placeholder 18"/>
            <p:cNvSpPr txBox="1">
              <a:spLocks/>
            </p:cNvSpPr>
            <p:nvPr/>
          </p:nvSpPr>
          <p:spPr>
            <a:xfrm>
              <a:off x="856159" y="3676876"/>
              <a:ext cx="1350106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accent3"/>
                  </a:solidFill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895306" y="3631408"/>
            <a:ext cx="1350106" cy="524518"/>
            <a:chOff x="856159" y="3401938"/>
            <a:chExt cx="1350106" cy="524518"/>
          </a:xfrm>
        </p:grpSpPr>
        <p:sp>
          <p:nvSpPr>
            <p:cNvPr id="26" name="Text Placeholder 17"/>
            <p:cNvSpPr txBox="1">
              <a:spLocks/>
            </p:cNvSpPr>
            <p:nvPr/>
          </p:nvSpPr>
          <p:spPr>
            <a:xfrm>
              <a:off x="856159" y="3401938"/>
              <a:ext cx="1350106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7" name="Text Placeholder 18"/>
            <p:cNvSpPr txBox="1">
              <a:spLocks/>
            </p:cNvSpPr>
            <p:nvPr/>
          </p:nvSpPr>
          <p:spPr>
            <a:xfrm>
              <a:off x="856159" y="3676876"/>
              <a:ext cx="1350106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accent4"/>
                  </a:solidFill>
                  <a:cs typeface="Arial" pitchFamily="34" charset="0"/>
                </a:rPr>
                <a:t>Programmer</a:t>
              </a:r>
            </a:p>
          </p:txBody>
        </p:sp>
      </p:grp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9DF752F2-517A-4C24-B30B-FF0D15AC2F63}"/>
              </a:ext>
            </a:extLst>
          </p:cNvPr>
          <p:cNvSpPr>
            <a:spLocks noGrp="1"/>
          </p:cNvSpPr>
          <p:nvPr>
            <p:ph type="pic" idx="19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xmlns="" id="{EF95C883-875E-48F4-BC62-526E2D0A2647}"/>
              </a:ext>
            </a:extLst>
          </p:cNvPr>
          <p:cNvSpPr>
            <a:spLocks noGrp="1"/>
          </p:cNvSpPr>
          <p:nvPr>
            <p:ph type="pic" idx="20"/>
          </p:nvPr>
        </p:nvSpPr>
        <p:spPr/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xmlns="" id="{F11C37CF-15B6-4CE1-92DA-E5D273102EDE}"/>
              </a:ext>
            </a:extLst>
          </p:cNvPr>
          <p:cNvSpPr>
            <a:spLocks noGrp="1"/>
          </p:cNvSpPr>
          <p:nvPr>
            <p:ph type="pic" idx="21"/>
          </p:nvPr>
        </p:nvSpPr>
        <p:spPr/>
      </p: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xmlns="" id="{2AD7829F-292A-4CF1-8E86-8B257155E55A}"/>
              </a:ext>
            </a:extLst>
          </p:cNvPr>
          <p:cNvSpPr>
            <a:spLocks noGrp="1"/>
          </p:cNvSpPr>
          <p:nvPr>
            <p:ph type="pic" idx="22"/>
          </p:nvPr>
        </p:nvSpPr>
        <p:spPr/>
      </p:sp>
    </p:spTree>
    <p:extLst>
      <p:ext uri="{BB962C8B-B14F-4D97-AF65-F5344CB8AC3E}">
        <p14:creationId xmlns:p14="http://schemas.microsoft.com/office/powerpoint/2010/main" val="904586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Timeline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/>
        </p:nvSpPr>
        <p:spPr>
          <a:xfrm>
            <a:off x="613817" y="2878251"/>
            <a:ext cx="7920000" cy="72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613817" y="2735376"/>
            <a:ext cx="108000" cy="36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915817" y="2735376"/>
            <a:ext cx="108000" cy="36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3217817" y="2735376"/>
            <a:ext cx="108000" cy="36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4519817" y="2735376"/>
            <a:ext cx="108000" cy="36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8425817" y="2735376"/>
            <a:ext cx="108000" cy="36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5821817" y="2735376"/>
            <a:ext cx="108000" cy="36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7123817" y="2735376"/>
            <a:ext cx="108000" cy="36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561211" y="313469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2015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63211" y="224389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2016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65211" y="313469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2017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67211" y="2243896"/>
            <a:ext cx="8172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2018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46139" y="3182321"/>
            <a:ext cx="1075163" cy="461665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2019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263637" y="3503259"/>
            <a:ext cx="1806065" cy="863358"/>
            <a:chOff x="803640" y="3362835"/>
            <a:chExt cx="2059657" cy="863358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92081" y="1380538"/>
            <a:ext cx="1806065" cy="863358"/>
            <a:chOff x="803640" y="3362835"/>
            <a:chExt cx="2059657" cy="863358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806749" y="3503259"/>
            <a:ext cx="1806065" cy="863358"/>
            <a:chOff x="803640" y="3362835"/>
            <a:chExt cx="2059657" cy="863358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535193" y="1380538"/>
            <a:ext cx="1806065" cy="863358"/>
            <a:chOff x="803640" y="3362835"/>
            <a:chExt cx="2059657" cy="863358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78303" y="1380538"/>
            <a:ext cx="1806065" cy="863358"/>
            <a:chOff x="803640" y="3362835"/>
            <a:chExt cx="2059657" cy="863358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4632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3196181-5F8E-4EBB-A32A-7DBB6A71374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6" name="Rectangle 5"/>
          <p:cNvSpPr/>
          <p:nvPr/>
        </p:nvSpPr>
        <p:spPr>
          <a:xfrm>
            <a:off x="948358" y="2017713"/>
            <a:ext cx="9144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3036590" y="2017713"/>
            <a:ext cx="9144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5124822" y="2017713"/>
            <a:ext cx="914400" cy="91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7213054" y="2017713"/>
            <a:ext cx="914400" cy="91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5432978" y="2335393"/>
            <a:ext cx="298087" cy="27903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6"/>
          <p:cNvSpPr/>
          <p:nvPr/>
        </p:nvSpPr>
        <p:spPr>
          <a:xfrm rot="2700000">
            <a:off x="7557337" y="2272472"/>
            <a:ext cx="225833" cy="404877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Pie 24"/>
          <p:cNvSpPr/>
          <p:nvPr/>
        </p:nvSpPr>
        <p:spPr>
          <a:xfrm>
            <a:off x="1237481" y="2307766"/>
            <a:ext cx="336154" cy="334293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Frame 17"/>
          <p:cNvSpPr/>
          <p:nvPr/>
        </p:nvSpPr>
        <p:spPr>
          <a:xfrm>
            <a:off x="3342780" y="2323903"/>
            <a:ext cx="302019" cy="30201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83568" y="3219822"/>
            <a:ext cx="1431126" cy="1417356"/>
            <a:chOff x="803640" y="3362835"/>
            <a:chExt cx="2059657" cy="1417356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778226" y="3219822"/>
            <a:ext cx="1431126" cy="1417356"/>
            <a:chOff x="803640" y="3362835"/>
            <a:chExt cx="2059657" cy="1417356"/>
          </a:xfrm>
        </p:grpSpPr>
        <p:sp>
          <p:nvSpPr>
            <p:cNvPr id="27" name="TextBox 26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872884" y="3219822"/>
            <a:ext cx="1431126" cy="1417356"/>
            <a:chOff x="803640" y="3362835"/>
            <a:chExt cx="2059657" cy="1417356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967542" y="3219822"/>
            <a:ext cx="1431126" cy="1417356"/>
            <a:chOff x="803640" y="3362835"/>
            <a:chExt cx="2059657" cy="1417356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452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Infographic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7584" y="4013651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 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xmlns="" id="{F55BA9FA-FF47-4E97-865B-95ADB0E48A3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xmlns="" id="{397470AF-5CE6-45CE-9B78-0E9BEAB07B05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118950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15A12"/>
      </a:accent1>
      <a:accent2>
        <a:srgbClr val="D15A12"/>
      </a:accent2>
      <a:accent3>
        <a:srgbClr val="D15A12"/>
      </a:accent3>
      <a:accent4>
        <a:srgbClr val="D15A12"/>
      </a:accent4>
      <a:accent5>
        <a:srgbClr val="D15A12"/>
      </a:accent5>
      <a:accent6>
        <a:srgbClr val="D15A12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15A12"/>
      </a:accent1>
      <a:accent2>
        <a:srgbClr val="D15A12"/>
      </a:accent2>
      <a:accent3>
        <a:srgbClr val="D15A12"/>
      </a:accent3>
      <a:accent4>
        <a:srgbClr val="D15A12"/>
      </a:accent4>
      <a:accent5>
        <a:srgbClr val="D15A12"/>
      </a:accent5>
      <a:accent6>
        <a:srgbClr val="D15A12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15A1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15A12"/>
      </a:accent1>
      <a:accent2>
        <a:srgbClr val="D15A12"/>
      </a:accent2>
      <a:accent3>
        <a:srgbClr val="D15A12"/>
      </a:accent3>
      <a:accent4>
        <a:srgbClr val="D15A12"/>
      </a:accent4>
      <a:accent5>
        <a:srgbClr val="D15A12"/>
      </a:accent5>
      <a:accent6>
        <a:srgbClr val="D15A12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2063</Words>
  <Application>Microsoft Office PowerPoint</Application>
  <PresentationFormat>On-screen Show (16:9)</PresentationFormat>
  <Paragraphs>319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 Unicode MS</vt:lpstr>
      <vt:lpstr>맑은 고딕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Admin</cp:lastModifiedBy>
  <cp:revision>79</cp:revision>
  <dcterms:created xsi:type="dcterms:W3CDTF">2016-12-05T23:26:54Z</dcterms:created>
  <dcterms:modified xsi:type="dcterms:W3CDTF">2018-07-19T04:08:44Z</dcterms:modified>
</cp:coreProperties>
</file>